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6" r:id="rId5"/>
    <p:sldId id="288" r:id="rId6"/>
    <p:sldId id="287" r:id="rId7"/>
    <p:sldId id="306" r:id="rId8"/>
    <p:sldId id="290" r:id="rId9"/>
    <p:sldId id="289" r:id="rId10"/>
    <p:sldId id="291" r:id="rId11"/>
    <p:sldId id="283" r:id="rId12"/>
    <p:sldId id="301" r:id="rId13"/>
    <p:sldId id="307" r:id="rId14"/>
    <p:sldId id="302" r:id="rId15"/>
    <p:sldId id="303" r:id="rId16"/>
    <p:sldId id="296" r:id="rId17"/>
    <p:sldId id="297" r:id="rId18"/>
    <p:sldId id="298" r:id="rId19"/>
    <p:sldId id="304" r:id="rId20"/>
    <p:sldId id="305" r:id="rId21"/>
    <p:sldId id="285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1201A-21E0-473B-9BEF-D5F843DAC688}" v="396" dt="2020-09-10T18:48:2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47" autoAdjust="0"/>
    <p:restoredTop sz="95056" autoAdjust="0"/>
  </p:normalViewPr>
  <p:slideViewPr>
    <p:cSldViewPr snapToGrid="0">
      <p:cViewPr>
        <p:scale>
          <a:sx n="76" d="100"/>
          <a:sy n="76" d="100"/>
        </p:scale>
        <p:origin x="30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47 1312,'13'-13'421,"-13"13"-410,1-1 1,-1 1-1,0-1 0,1 1 0,-1-1 0,0 0 0,1 1 0,-1-1 1,0 1-1,0-1 0,0 0 0,1 1 0,-1-1 0,0 0 1,0 1-1,0-1 0,0 0 0,0 1 0,0-1 0,0 0 0,-1 1 1,1-1-1,0 0 0,-1-2 63,1 3-56,0-1 0,0 1 0,0-1-1,0 1 1,0-1 0,0 1 0,0-1 0,0 1 0,0-1 0,0 1 0,0-1 0,0 1 0,0-1 0,0 1 0,0-1 0,1 1 0,-1-1 0,0 1 0,0-1 0,1 1 0,-1-1 0,0 1 0,0 0 0,1-1 0,-1 1 0,1-1 0,-1 1 0,0 0 0,1-1 0,-1 1 0,1 0 0,-1 0 0,1-1 0,-1 1 0,1 0 0,-1 0 0,0 0-1,1 0 1,-1 0 0,1-1 0,0 1 0,-1 0 0,1 0 0,-1 0 0,1 1 0,2-1 452,-11 10-127,7-9-339,1 0 0,-1 0 0,0 0 0,1 0-1,-1 0 1,0 0 0,1 0 0,-1 0 0,1 0 0,-1 0 0,1 0 0,0 0 0,0 0-1,-1 1 1,1-1 0,0 0 0,0 0 0,0 0 0,0 2 0,-1 7 95,0 0 0,-1 0 1,0-1-1,-1 1 0,0-1 0,-5 11 0,-3 9 7,-12 56 146,-18 123-1,27-130-178,1 26-98,8-55 39,-5 3 125,-6 39 229,15-84-337,-1 0 0,1 0 0,-1 0 0,-1-1 0,-3 10 0,5-14-51,0 1 0,0-1 0,1 1-1,0-1 1,-1 1 0,1 4 0,1-3-429,-1-15-256,0 0 215,0 4-20,0 0 1,0 0-1,3-10 1,10-27-622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29 1472,'0'-21'611,"0"13"3871,0 8-4469,0 1 0,0-1-1,0 1 1,0-1 0,0 0-1,0 1 1,0-1 0,0 1 0,0-1-1,0 0 1,0 1 0,0-1-1,0 1 1,-1-1 0,1 0 0,0 1-1,0-1 1,0 0 0,-1 1-1,1-1 1,0 0 0,0 0 0,-1 1-1,1-1 1,0 0 0,-1 1-1,1-1 1,0 0 0,-1 0 0,0 1-1,-9 6 143,0 8-57,6-9-21,0-1 0,0 1 0,-7 6 0,10-11-76,-26 25 251,1 2 0,-29 42 0,44-55-243,-10 15-16,-41 45 0,5-23 220,-70 51 0,82-71-421,44-30-230,2-2-73,12 0-182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3328,'0'0'1216,"0"0"-928,0 0-96,0 0 256,16 0-288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4896,'-27'0'1824,"27"0"-1440,0 0-96,-14 0-128,28 0-160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2400,'-13'13'896,"13"-13"-704,-14 41-64,14-28 384,0 1-320,0 26 256,0-26-224,0 26-128,0-13-64,0 0 32,0-13-32,0-1-448,0-13 224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2496,'0'0'784,"0"0"-464,-2 2-64,2-2-233,-1 0 0,1 1 0,-1-1 0,1 1 0,0-1 0,-1 0 1,1 1-1,0-1 0,-1 1 0,1-1 0,0 1 0,-1-1 0,1 1 0,0-1 0,0 1 0,0-1 1,0 1-1,0-1 0,-1 1 0,1-1 0,0 1 0,0-1 0,0 1 0,0-1 0,0 1 0,1-1 1,-1 1-1,0-1 0,0 1 0,0-1 0,0 1 0,1-1 0,-1 1 0,0-1 0,1 2 0,0-1 24,0 1-1,-1 0 1,1 0-1,0 0 1,-1 0-1,1 0 1,-1 1-1,0-1 0,0 2 1,0 5 56,-1-1 1,0 0-1,-4 13 1,3-15-63,1 0-1,-1 0 1,1 1 0,1-1 0,-1 0-1,1 0 1,0 1 0,0-1-1,3 12 1,1-4-15,-2-9-3,-1 1-1,1 0 0,-1-1 1,-1 1-1,1 6 0,-1 28 661,2-42-550,2-1-88,-2 1-34,0 1 1,-1-1-1,1 1 0,0-1 1,-1 0-1,0 0 0,1 0 1,-1 0-1,0 0 0,0 0 1,0 0-1,1-2 0,1-14 34,-2 12-33,0 0 0,1-1 0,-1 1 0,1 0 0,4-8 0,4-9 2,-6 15-73,-1-1-1,2 1 1,-1 0 0,10-13 0,-2 14-123,-10 5 129,-2 2 68,0-1 0,1 0 1,-1 1-1,0-1 0,1 0 1,-1 1-1,1-1 1,-1 1-1,1-1 0,-1 1 1,1-1-1,-1 1 0,1 0 1,0-1-1,-1 1 0,1 0 1,-1-1-1,1 1 0,0 0 1,0 0-1,-1-1 0,1 1 1,0 0-1,-1 0 0,1 0 1,0 0-1,-1 0 0,1 0 1,0 0-1,0 0 0,-1 1 1,1-1-1,0 0 0,-1 0 1,1 0-1,0 1 0,-1-1 1,1 0-1,1 1 0,-1 3 145,0 0 0,-1-1 0,1 1 0,-1 0 0,1-1 0,-1 1 0,0 0 0,0 0 0,-2 5 0,2 0-53,0 129 709,0-135-814,-1 0-1,1 1 1,-1-1-1,0 1 1,1-1 0,-2 0-1,1 0 1,0 0-1,-3 6 1,1 4-39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48 136 1408,'65'0'2139,"-60"-3"-1899,4-3 53,-8 6-286,0-1 0,0 1 0,0 0 1,0-1-1,0 1 0,-1-1 0,1 1 1,0-1-1,0 1 0,-1-1 0,1 1 1,0-1-1,-1 0 0,1 1 0,-1-1 1,1 0-1,-1 0 0,1 1 0,-1-1 0,1 0 1,-1 0-1,0 0 0,1 0 0,-1 0 1,0 1-1,0-1 0,0 0 0,0 0 1,0 0-1,0 0 0,0 0 0,0 0 1,0 0-1,0 0 0,0 1 0,0-1 1,-1 0-1,1 0 0,0 0 0,-1 0 1,0-1-1,-1-2 44,0 1 1,0-1 0,0 1-1,0-1 1,-1 1-1,0 0 1,0 0-1,0 0 1,0 0-1,0 0 1,-7-4 0,3 4 144,6 2-160,0 0 1,0 0-1,0 0 0,0 1 0,-1-1 1,1 0-1,0 1 0,-1-1 0,1 1 1,0 0-1,-1-1 0,1 1 0,-1 0 1,1 0-1,0 0 0,-1 0 0,1 0 1,-1 0-1,1 0 0,0 0 0,-1 1 1,1-1-1,-3 1 0,1 1 0,0 1 1,0-1-1,0 0 0,0 1 0,1 0 0,-1 0 1,1 0-1,-1 0 0,1 0 0,0 0 0,0 0 1,-2 5-1,1 0-15,-1 1 0,1 0 0,-3 14 0,4-12-9,0-5-8,0 1-1,1 0 1,0 0 0,0 0 0,1 0-1,-1 0 1,2 1 0,-1-1 0,1 0-1,2 9 1,0 1 58,-3-15-56,0 0 1,0-1 0,0 1-1,1 0 1,-1-1 0,0 1-1,1 0 1,-1-1 0,1 1-1,0-1 1,-1 1 0,1-1-1,0 1 1,0-1 0,0 0-1,0 1 1,0-1 0,0 0-1,0 0 1,0 1-1,1-1 1,-1 0 0,0 0-1,1-1 1,-1 1 0,1 0-1,-1 0 1,1-1 0,2 2-1,16 7 67,-16-7-59,-1 0 1,0-1-1,1 1 0,-1-1 1,1 1-1,0-1 1,0 0-1,-1 0 0,1-1 1,0 1-1,0-1 0,0 0 1,-1 0-1,7-1 0,11-5-431,-1-1 0,1 0-1,-1-2 1,-1-1 0,0 0 0,0-1-1,26-21 1,-34 22 285,0-1 1,-1 0-1,0-1 0,-1 0 1,12-20-1,-9 14 415,-12 17-245,1 0 0,-1 0 0,1 0 0,0 0 0,-1 0 0,1 1 0,0-1 0,0 0 0,0 0-1,0 1 1,0-1 0,0 0 0,0 1 0,0-1 0,0 1 0,0-1 0,0 1 0,0 0 0,0-1 0,0 1 0,0 0 0,0 0 0,0 0-1,0 0 1,3 0 0,-3 0 15,0 1-1,-1-1 0,1 1 0,0-1 1,0 1-1,0 0 0,0 0 1,0-1-1,-1 1 0,1 0 0,0 0 1,-1 0-1,1 0 0,-1 0 1,1 0-1,-1-1 0,1 1 0,-1 1 1,1-1-1,-1 0 0,0 0 1,0 0-1,0 0 0,1 0 0,-1 0 1,0 0-1,0 0 0,0 0 1,-1 1-1,1 21 450,-1-14-410,1 1-1,0-1 1,0 0 0,1 1 0,0-1-1,1 0 1,0 1 0,4 12 0,-6-22-92,5 8 150,-6-12 51,0-16-371,2 8-36,0 0 0,2 0 1,-1 1-1,6-16 0,1-5-301,2-3 286,-10 32 236,0 1 0,1 0 0,-1-1 0,0 1-1,1 0 1,-1 0 0,1 0 0,0 0 0,0 0 0,0 0 0,2-2-1,12-1 96,-7 3-65,5-2 31,-9 3-42,1-1 1,-1 1-1,1 0 1,0 0-1,8 0 1,3 1 121,-2 1-12,0-1-1,17-3 0,8-4 76,-1 12-59,-19-9 1,-9 1-71,15 1 33,-23 3-114,1-1 0,-1 0 0,0 0 0,0 0-1,0-1 1,0 1 0,0-1 0,0 1 0,0-1 0,0 0-1,0 0 1,0 0 0,0-1 0,5-3 0,-8 5-41,0 0 1,1 0-1,-1 0 0,0 0 1,0-1-1,1 1 1,-1 0-1,0 0 0,0 0 1,0-1-1,1 1 1,-1 0-1,0 0 0,0-1 1,0 1-1,0 0 1,0-1-1,1 1 0,-1 0 1,0 0-1,0-1 1,0 1-1,0 0 0,0-1 1,0 1-1,0 0 1,0-1-1,0 1 0,0 0 1,0 0-1,0-1 1,0 1-1,0 0 0,-1-1 1,1 1-1,0 0 1,0 0-1,0-1 0,0 1 1,0 0-1,-1-1 1,1 1-1,0 0 0,0 0 1,-1 0-1,1-1 1,0 1-1,-1 0 0,-8-3-2654,7 3 681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2560,'-13'0'960,"13"0"-768,0 14-32,0-1 992,0 1-672,-14-1 288,14 14-448,0 27 96,0-27-256,0 14-64,14-1-64,-14 1-192,0-14 96,0 0-2784,0-14 1568</inkml:trace>
  <inkml:trace contextRef="#ctx0" brushRef="#br0" timeOffset="0.5">271 0 4224,'-14'0'1568,"14"0"-1216,0 0-96,0 0 288,0 0-352,-13 0-96,13 14-32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23 188 4224,'-11'34'1365,"9"-21"-826,2 46 597,0-57-1085,-1-1 1,1 1 0,0-1-1,0 1 1,-1-1 0,1 1-1,0-1 1,-1 1 0,0-1-1,-1 3 1,-1 9 201,3-9-232,1 1 1,1 0-1,-1-1 0,1 1 1,-1-1-1,1 1 0,1-1 1,-1 0-1,4 5 0,-6-9-32,1 1 0,-1-1-1,0 0 1,1 1-1,-1-1 1,1 0 0,-1 0-1,1 1 1,-1-1 0,1 0-1,-1 0 1,1 0-1,-1 0 1,1 0 0,-1 0-1,1 0 1,-1 0 0,1 0-1,-1 0 1,1 0-1,0 0 1,-1 0 0,1 0-1,-1 0 1,1 0-1,-1-1 1,0 1 0,1 0-1,-1 0 1,2-1 0,10-10-690,-11 10 544,25-27-1286,27-39 1,-45 56 1392,-1-1 1,-1 0 0,1 0 0,5-20 0,-6 17 486,-5 15-414,-1-1 0,1 0 1,-1 1-1,0-1 0,1 0 0,-1 1 1,0-1-1,1 0 0,-1 0 1,0 0-1,0 1 0,0-1 1,1 0-1,-1 0 0,0 0 0,0 1 1,0-1-1,-1 0 0,1 0 1,0 0-1,0 1 0,0-1 1,0 0-1,-1 0 0,1 1 0,0-1 1,-1 0-1,1 0 0,-1 1 1,1-1-1,-1 0 0,0 0 1,0 3 112,0 0 1,1 1 0,-2-1-1,1 0 1,0 0 0,0 0 0,0 0-1,-1-1 1,1 1 0,-4 3-1,3-3-75,1 1-1,-1-1 0,1 1 1,-1-1-1,1 1 0,0 0 1,0 0-1,0 0 0,0-1 1,0 1-1,1 0 0,-1 0 1,1 0-1,0 0 0,0 0 1,0 0-1,1 6 0,0-3 0,-1 0 1,0 0-1,0 0 0,-3 8 0,2-11-50,0 1-1,1-1 1,-1 0-1,1 1 1,-1-1-1,1 0 1,0 1-1,0-1 1,0 0-1,1 1 1,-1-1-1,1 0 1,1 6-1,2 9-4,-4-18 2,0 1 1,0-1-1,0 1 0,0 0 1,0-1-1,1 1 0,-1-1 1,0 1-1,0 0 1,0-1-1,1 1 0,-1-1 1,0 1-1,1-1 0,-1 1 1,1-1-1,-1 1 0,0-1 1,1 0-1,-1 1 0,1-1 1,-1 0-1,1 1 1,-1-1-1,1 0 0,-1 1 1,1-1-1,0 0 0,-1 0 1,1 0-1,0 1 0,0-1-2,0 1-1,0-1 0,0 1 0,0-1 0,-1 1 0,1-1 1,0 0-1,0 1 0,0-1 0,0 0 0,0 0 0,0 0 1,0 0-1,0 0 0,2 0 0,-2 0-28,0-1 0,0 0 0,-1 0 1,1 0-1,0 0 0,0 0 0,-1 0 0,1 0 0,-1 0 0,1 0 0,-1 0 1,1-2-1,2-3-106,8-11-608,-9 16 607,-1-1 0,1 0 0,-1 0-1,0 0 1,0-1 0,0 1 0,0 0 0,0 0-1,0-1 1,0 1 0,-1 0 0,1-1-1,-1 1 1,0 0 0,0-5 0,0-40-1452,0 34 1618,0 36 921,1-18-881,-1-1 0,1 0 0,0 1 0,0-1 0,1 0 0,-1 0 0,1 0 0,0 0 0,0 0 0,0-1 0,0 1 0,1 0 0,0-1 0,4 5 0,-4-5-50,1 0 0,0 0 0,0 0 0,0-1 0,0 1 0,1-1 0,-1 0 0,1 0 0,-1 0 0,1-1 0,0 1 0,0-1 0,0-1 0,0 1 0,-1-1 0,1 1 0,0-1 0,0-1 0,0 1 0,0-1 0,8-1-1,25-7 67,-30 8-74,-1-1-1,1 1 1,-1-1-1,1-1 1,-1 1-1,0-1 1,0 0-1,0-1 1,8-5-1,-2 0-20,-1-1-1,0-1 0,0 0 1,-1-1-1,-1 0 0,0 0 0,0-1 1,10-21-1,-15 27-16,-3 3 14,1 1 0,-1-1 0,0 0 0,0 0-1,0 0 1,-1 0 0,1-1 0,-1 1 0,0 0 0,0-1-1,0-8 1,-1 7-6,1 0 1,0 0-1,0-1 0,0 1 1,5-10-1,-5 11-2,0 4 15,-1-1 0,0 0 0,1 1 0,-1-1 0,0 0 0,0 1 0,0-1 0,0 0 0,-1 1 0,1-1 0,0 0 0,-1 1 0,1-1 0,-1 0 0,1 1 0,-1-1 0,0 1 0,-1-3 0,-2-3 16,-1-5 31,0 10 46,5 2-57,-1 1 1,0-1-1,0 1 0,0 0 1,1 0-1,-1-1 1,0 1-1,1 0 0,-1 0 1,0 0-1,1 0 0,-1 1 1,-9 12 844,9-12-795,-1-1 0,1 1 1,-1 0-1,1-1 0,0 1 1,0 0-1,0 0 0,0 0 0,0 0 1,1 0-1,-1 0 0,0 4 1,1 27 617,1-11-274,-1-10-346,0 0 0,1 0 0,1 0 0,0 0 0,1-1 1,0 1-1,1-1 0,8 17 0,-9-20-83,-1-1 14,0-1 0,1 0 0,0 0 0,4 6 0,-6-10-19,0-1-1,1 1 1,-1-1 0,0 1-1,0-1 1,1 0-1,-1 0 1,1 0 0,-1 0-1,1 0 1,0 0-1,-1 0 1,1 0 0,0 0-1,-1-1 1,1 1 0,0-1-1,0 1 1,0-1-1,3 0 1,17 0-657,-6 0 165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68 2304,'-11'-11'752,"11"10"-732,-1 1 0,1 0 0,-1-1-1,1 1 1,-1 0 0,1-1 0,-1 1 0,1 0 0,-1 0 0,0 0 0,1-1-1,-1 1 1,1 0 0,-1 0 0,1 0 0,-1 0 0,0 0 0,1 0 0,-1 0-1,1 0 1,-1 1 0,1-1 0,-2 0 0,0 0 111,-2 0 12,3 0 56,-1 0 1,0 0 0,1 0 0,-1 0 0,1 0 0,-1 0 0,0 0 0,1 1-1,-1-1 1,-3 2 0,2 3 246,0-1 37,-9-2 791,3-2-512,7 0-239,2 0-54,0 0-191,2 0-76,118 0 204,-112-1-397,1 1 0,-1-1-1,0-1 1,0 0 0,1 0 0,7-4 0,12-3 19,26 3 4,-25 1-26,-12 2 14,-1 1-1,19 0 0,71 2 499,-103 0-495,14-1 100,-17 1-110,1 0 1,-1 0-1,0 0 1,1-1-1,-1 1 1,0 0-1,1 0 1,-1 0-1,0-1 1,1 1-1,-1 0 1,0-1-1,1 1 1,-1 0 0,0 0-1,0-1 1,1 1-1,-1 0 1,0-1-1,0 1 1,0-1-1,1 1 1,-1 0-1,0-1 1,0 1-1,0-1 1,0 1-1,0 0 1,0-1-1,0 0 1,0-1 258,-1 2-266,0 0 0,0 0 0,-1 0 0,1 0 1,0 0-1,0-1 0,0 1 0,0 0 0,0-1 0,-1 1 0,1-1 0,0 1 0,0-1 1,0 1-1,0-1 0,-1-1 0,-5-2-174,-6 1-93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3712,'0'0'1221,"-2"0"-757,1 0-377,1 0-1,-1 0 1,1 0 0,-1 0-1,1 0 1,-1 0-1,0 1 1,1-1 0,-1 0-1,1 0 1,0 1-1,-1-1 1,1 0 0,-1 1-1,1-1 1,-1 0-1,1 1 1,0-1 0,-1 1-1,1-1 1,0 0-1,-1 1 1,1-1 0,0 1-1,0-1 1,-1 1-1,1-1 1,0 1 0,0-1-1,0 1 1,0-1 0,0 1-1,0 1 1,0 25 264,0-11-36,1 1-150,-1 0-5,-3 30 0,-19 86 5,20-114-174,1-1-1,1 24 1,0-13 155,1-29-161,-1 1 0,0-1 1,0 1-1,0-1 1,0 1-1,0-1 0,0 1 1,0-1-1,0 0 1,0 1-1,0-1 0,0 1 1,0-1-1,0 1 1,-1-1-1,1 0 0,0 1 1,0-1-1,0 1 1,-1-1-1,1 0 0,0 1 1,0-1-1,-1 0 1,1 1-1,0-1 0,-1 0 1,1 1-1,0-1 0,-1 0 1,1 0-1,-1 1 1,1-1-1,0 0 0,-1 0 1,1 0-1,-1 0 1,1 0-1,0 1 0,-1-1 1,1 0-1,-1 0 1,1 0-1,-1 0 0,0 0 1,-1 0-450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3072,'-8'-1'856,"9"1"-342,0 1-447,-1 0 0,1-1 0,0 1 0,-1-1 0,1 1 0,-1 0 1,1 0-1,-1-1 0,1 1 0,-1 0 0,0 0 0,1-1 0,-1 1 0,0 0 0,0 0 0,0 0 0,0-1 0,1 1 0,-1 0 0,0 0 0,0 0 0,-1 1 0,1 79 994,0-72-995,-1 0-1,-3 16 1,1-12 19,1-1 1,0 1-1,1 14 1,1 88 1268,0-109-1250,-1 1 0,0 0-1,0-1 1,-3 11 0,2-11 16,1 0 0,-1 0 1,2 0-1,-2 10 0,3-16-113,-1 1-1,0-1 0,0 1 0,0-1 1,0 1-1,0-1 0,0 0 0,0 1 1,0-1-1,0 1 0,0-1 0,0 1 1,0-1-1,-1 1 0,1-1 1,0 0-1,0 1 0,0-1 0,0 1 1,-1-1-1,1 0 0,0 1 0,0-1 1,-1 0-1,1 1 0,0-1 0,-1 0 1,1 1-1,0-1 0,-1 0 0,1 0 1,-1 0-1,1 1 0,0-1 0,-1 0 1,1 0-1,-1 0 0,1 0 1,-1 0-1,1 1 0,0-1 0,-1 0 1,1 0-1,-1 0 0,0-1 0,1 1-4,0 0-1,0 0 1,-1 0-1,1 0 1,0-1-1,0 1 1,0 0-1,-1 0 1,1 0-1,0-1 1,0 1-1,0 0 1,0 0-1,0 0 0,0-1 1,0 1-1,0 0 1,0 0-1,-1-1 1,1 1-1,0 0 1,0 0-1,0-1 1,0 1-1,0 0 1,1-1-1,-1-4-46,-1-10 22,1 13 29,-1 0 1,1 0 0,0 0 0,0 0-1,0 0 1,0 0 0,1 0-1,-1 0 1,0 0 0,1 1 0,-1-1-1,2-3 1,0 3-17,-1-1 1,1 0-1,-1-1 0,0 1 1,0 0-1,0 0 0,0 0 0,-1-1 1,1 1-1,-1-6 0,0 5 21,1 1-1,-1-1 0,1 0 1,-1 1-1,1-1 0,0 1 0,0-1 1,3-4-1,3-11-199,-1 7 149,0 1-1,14-20 1,-14 22 39,-5 7 2,0 1 0,0 0 0,0 0 0,-1 1 1,1-1-1,0 0 0,0 0 0,0 0 0,0 0 0,0 1 0,1-1 1,1 0-1,9-8-6,-5 2-18,-6 5 17,1 0 0,-1 0 0,1 1 0,-1-1-1,1 1 1,-1 0 0,1-1 0,0 1 0,0 0 0,2-1 0,13-9 49,-15 9-45,0 1 1,0-1 0,0 1-1,0 0 1,0 0-1,0 0 1,0 0 0,1 0-1,-1 0 1,0 0 0,1 1-1,-1-1 1,0 1 0,1 0-1,2 0 1,-4 0-5,0 0 1,1-1-1,-1 1 1,1 0-1,-1 0 0,0-1 1,1 1-1,-1-1 0,0 1 1,1-1-1,-1 0 0,0 1 1,0-1-1,1 0 1,-1 0-1,0 0 0,1-2 1,-1 3 5,-1 0-1,1-1 1,0 1 0,-1-1 0,1 1 0,0 0 0,-1-1 0,1 1 0,0 0 0,-1 0-1,1 0 1,0-1 0,0 1 0,-1 0 0,1 0 0,0 0 0,0 0 0,-1 0 0,1 0-1,0 1 1,1-1 0,-2 0 1,1 0-1,-1 1 0,1-1 1,-1 0-1,1 0 1,-1 0-1,1 0 0,-1 0 1,1 0-1,-1 0 1,1 0-1,-1 0 0,1 0 1,-1-1-1,1 1 0,-1 0 1,1 0-1,-1 0 1,1-1-1,3-4-40,-5 5-9,1 0 48,0 0 0,0 0 0,0 0-1,0 0 1,0 0 0,1 0 0,-1 0 0,0 0 0,0 0 0,0 0 0,0 0 0,0 0 0,0 0 0,0 0 0,0 0 0,0 0 0,0 0-1,0 0 1,0 0 0,0 0 0,1 0 0,-1 0 0,0 1 0,0-1 0,0 0 0,0 0 0,0 0 0,0 0 0,0 0 0,0 0 0,0 0-1,0 0 1,0 0 0,0 0 0,0 0 0,0 0 0,0 0 0,0 0 0,0 1 0,0-1 0,0 0 0,0 0 0,0 0 0,0 0-1,0 0 1,0 0 0,0 0 0,0 0 0,0 0 0,0 0 0,0 0 0,0 0 0,0 1 0,0-1 0,0 0 0,9-7 17,-7 5 37,-2 2 70,0 0-38,0 0 0,0 0-21,0 0-10,0 0 47,0 0-42,0 0-75,0-3-22,0-3-19,0 12-35,0-3-84,0-3 80,0 0 117,0 0 54,0-3-22,0-2-9,0 5 82,0 0-120,0 1 0,-1-1 0,1 0 0,0 1 0,0-1-1,-1 1 1,1-1 0,0 1 0,-1-1 0,1 0 0,0 1 0,-1-1 0,1 0 0,-1 1 0,1-1 0,0 0 0,-1 0 0,1 1 0,-1-1 0,1 0 0,-1 0 0,1 0 0,-1 0 0,1 1 0,-1-1-1,1 0 1,-1 0 0,-4 2 5,1 2-58,3-2 49,0 0 0,-1-1 0,1 1 0,-1-1 1,0 1-1,1-1 0,-1 0 0,0 1 0,0-1 0,0 0 0,0 0 1,0 0-1,0-1 0,0 1 0,0 0 0,-4 0 0,6-1 0,-1 0-1,1-1 1,-1 1-1,1 0 1,-1 0-1,1 0 1,0 0 0,-1 0-1,1 0 1,-1 0-1,1 1 1,0-1-1,-1 0 1,1 0-1,-1 0 1,1 0-1,0 0 1,-1 1-1,1-1 1,-1 0-1,1 0 1,0 1-1,-1-1 1,1 0-1,0 1 1,0-1-1,-1 0 1,1 1-1,0-1 1,0 0 0,-1 1-1,-3 5 25,2-4-16,0-1 0,0 1 0,-1-1 0,1 0 1,0 0-1,-1 0 0,-2 1 0,3-2-9,0 1 1,0 0-1,0-1 0,0 1 1,0 0-1,0 0 0,1 0 1,-1 0-1,0 1 1,1-1-1,-1 0 0,0 1 1,1-1-1,-2 3 0,3-3-5,-1 0 0,1 0-1,0-1 1,-1 1 0,1 0-1,0 0 1,-1-1 0,1 1-1,-1 0 1,1-1 0,-1 1-1,0-1 1,1 1 0,-1-1-1,1 1 1,-1-1 0,0 1-1,0-1 1,1 1 0,-1-1-1,0 0 1,1 0-1,-1 1 1,0-1 0,0 0-1,0 0 1,1 0 0,-1 0-1,0 0 1,0 0 0,0 0-1,0 0 1,1 0 0,-2 0-1,-2 0-13,4 0 17,0 0 0,0 0 0,-1 0 0,1 0 0,0 0 0,0 0 0,0 0 0,0 0 0,0 0 0,0 0 0,0 0 0,0 0 1,0 0-1,0 0 0,0 0 0,0 0 0,-1 0 0,1 0 0,0 0 0,0 0 0,0 0 0,0 0 0,0 0 0,0 0 0,0 0 0,0 0 0,0 0 0,0 0 1,0 0-1,0 0 0,0 0 0,0 0 0,0 0 0,-1 0 0,1 0 0,0 1 0,0-1 0,0 0 0,0 0 0,0 0 0,0 0 0,0 0 0,0 0 1,0 0-1,0 0 0,0 0 0,0 0 0,0 0 0,0 0 0,0 0 0,0 1 0,0-1 0,0 0 0,0 0 0,0 0 0,0 0 0,-2 9-36,-7-7-80,9-1 114,-1-1 1,1 1-1,0 0 0,0-1 1,-1 1-1,1 0 1,0-1-1,0 1 1,0 0-1,-1-1 1,1 1-1,0 0 0,0-1 1,0 1-1,0 0 1,1 0-1,-1 1 1,0-2 0,0 0 6,0 1 1,0-1-1,0 1 1,0-1-1,0 1 0,0 0 1,0-1-1,0 1 1,0-1-1,-1 1 1,1-1-1,0 1 1,0-1-1,-1 1 1,1-1-1,0 0 0,0 1 1,-1-1-1,1 1 1,0-1-1,-1 0 1,1 1-1,-1-1 1,1 0-1,-1 1 0,1-1 1,0 0-1,-1 1 1,1-1-1,-1 0 1,1 0-1,-1 0 1,1 0-1,-1 1 1,1-1-1,-1 0 0,0 0 1,1 0-1,-1 0 1,1 0-1,-1 0 1,0 0 6,1-1 0,-1 1 0,1 0 0,-1 0 1,1 0-1,-1 0 0,1 0 0,0 1 0,-1-1 1,1 0-1,-1 0 0,1 0 0,-1 0 0,1 0 0,0 1 1,-1-1-1,1 0 0,-1 0 0,1 1 0,0-1 0,-1 0 1,1 0-1,0 1 0,-1-1 0,1 0 0,0 1 1,0-1-1,-1 1 0,1-1 0,0 0 0,0 1 0,0-1 1,-1 1-1,1-1 0,0 1 0,0-1 0,0 0 0,0 1 1,0-1-1,0 2 0,0-2-3,0 0 0,0 0 0,1 0 0,-1 1-1,0-1 1,0 0 0,0 0 0,0 0 0,1 0 0,-1 1 0,0-1 0,0 0 0,1 0-1,-1 0 1,0 0 0,0 0 0,1 0 0,-1 0 0,0 0 0,0 0 0,1 0-1,-1 0 1,0 0 0,0 0 0,1 0 0,-1 0 0,5 0 94,0 2 58,71 75 618,-35-46-602,-23-8-170,4-5-118,-4 4 74,-11-16 95,-1 0 1,1-1-1,9 6 0,-12-9-20,-1 0 1,1 0-1,-1 0 1,1-1-1,-1 1 0,1-1 1,0 0-1,0 0 1,6 0-1,-7-1-17,0 1 1,0-1-1,0 1 0,0 0 0,0 0 1,0 0-1,4 2 0,-6-2-6,1-1-1,0 1 1,-1 0-1,1 0 1,0-1-1,0 1 1,0-1-1,0 1 1,0-1-1,0 0 1,0 0-1,0 0 1,-1 0-1,1 0 1,0 0-1,0 0 0,0-1 1,0 1-1,3-2 1,35-20 450,-26 19-341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2976,'0'0'971,"0"0"-603,0 0-48,0 0 394,0 0-181,2 0 70,10 0-195,17 0-14,-28 1-366,1-1 0,-1 0 0,1 1 0,-1-1 0,1 1 1,-1 0-1,1-1 0,-1 1 0,0 0 0,1 0 0,-1 0 0,0 0 1,0 0-1,0 0 0,0 0 0,2 3 0,0 1 17,1-1-1,-1 1 1,1-1 0,0 0-1,0 0 1,1 0 0,6 4-1,-5-3-1,-1-1-1,0 1 0,-1 0 0,1 0 1,-1 0-1,0 1 0,0-1 0,-1 1 1,1 0-1,-1 0 0,-1 0 0,3 9 1,-2 5 170,-4-12-147,1 0 1,-1-1-1,-1 1 1,1-1-1,-1 0 1,-1 1-1,1-1 0,-1 0 1,-1 0-1,-7 12 1,5-9-41,0 0 1,-1 0 0,-1-1-1,0 1 1,0-2 0,0 1-1,-1-1 1,-12 8 0,-12 2 143,19-7-95,13-9-67,0-1 0,0 0 0,0 0 0,0 0 0,-1 0 0,1 0 0,0 0 0,0-1 0,-1 1 0,1 0 0,-1-1 0,1 1 0,-1-1 0,1 1 0,-1-1 0,1 0 0,-1 0 0,1 0 0,-3 1 0,3-1-7,0 0 0,0 0 0,0 0 1,0 0-1,0 0 0,1 0 0,-1-1 0,0 1 0,0 0 0,0 0 1,0 0-1,0-1 0,-1 0 0,14-10-38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1568,'0'-15'1771,"2"15"-1398,0 0-337,-1 0-1,0 0 1,0 0 0,0 0 0,0 1 0,0-1-1,1 0 1,-1 1 0,0-1 0,0 1 0,0-1-1,0 1 1,0-1 0,0 1 0,0 0 0,0 0-1,-1-1 1,1 1 0,0 0 0,0 0 0,0 0-1,-1 0 1,1 0 0,-1 0 0,1 0 0,-1 0-1,1 0 1,-1 0 0,1 0 0,-1 2 0,5 6 321,1 6-131,0 0 1,-1 1-1,3 16 1,-5-18-113,-2 1 0,0-1 0,0 1 0,-3 18 0,1-2 31,1-24-40,0 1 0,0-1 0,-1 1 0,-2 9 0,2-15-91,1 0 0,-1 0 0,0 0 0,0 0 1,0 0-1,0-1 0,0 1 0,-1 0 0,1-1 1,0 1-1,-1 0 0,0-1 0,1 0 0,-1 1 1,0-1-1,1 0 0,-1 0 0,-2 1 0,-58 29 120,61-30-136,0-1 0,-1 1 0,1-1 1,0 1-1,0-1 0,0 0 0,0 1 1,0-1-1,0 0 0,-1 0 0,1 0 1,0 0-1,0 0 0,0 0 0,0 0 0,-1 0 1,-1-1-1,3 0-1,-1 1 0,1 0 0,-1-1 0,1 1 0,-1 0 0,0-1 0,1 1 0,-1-1 0,1 1 0,0-1 0,-1 1 0,1-1 0,-1 0 0,1 1 0,0-1 0,0 1 0,-1-1 0,1 0 1,0 1-1,0-1 0,0 0 0,-1 1 0,1-1 0,0 0 0,0 1 0,0-2 0,0 1-2,0-1 0,0 0 0,0 1 0,0-1 1,-1 1-1,1-1 0,-1 0 0,1 1 0,-1-1 0,0 1 1,1 0-1,-3-3 0,2 2 5,0 1 0,0-1 0,0 0 0,0 0-1,1 1 1,-1-1 0,0 0 0,1 0 0,0 0 0,-1 0 0,1 0 0,0-3 0,0-1 0,1-1 0,0 1 0,0 0 0,3-7 0,2-12 0,-3 6-1,-2 11-1,0 1-1,1 0 1,-1 0-1,1-1 0,6-11 1,-4 11-21,-1-1 1,-1 1-1,3-10 1,-4 11-6,1 1 0,0 0 1,0 0-1,0-1 0,6-9 1,-2 8-8,-5 7 34,0 0 0,0 0 1,0-1-1,0 1 0,-1-1 0,1 1 0,0-1 0,-1 1 1,1-1-1,-1 1 0,1-1 0,-1 1 0,0-1 0,1 0 1,-1-2-1,0 4 10,-1 0-1,1-1 1,0 1 0,0-1 0,0 1-1,0-1 1,0 1 0,0-1 0,0 1-1,0-1 1,1 1 0,-1-1 0,0 1-1,0-1 1,0 1 0,0-1 0,1 1-1,-1-1 1,0 1 0,0 0 0,1-1-1,-1 1 1,0-1 0,1 1 0,-1 0-1,0-1 1,1 1 0,-1 0 0,1 0-1,-1-1 1,1 1 0,6-5 324,-3-1-88,-4 5-232,1 1-1,-1 0 0,0-1 0,0 1 0,1-1 0,-1 1 1,0 0-1,1-1 0,-1 1 0,0-1 0,1 1 0,-1 0 1,0 0-1,1-1 0,-1 1 0,1 0 0,-1 0 0,1 0 1,-1-1-1,1 1 0,-1 0 0,1 0 0,-1 0 0,1 0 1,-1 0-1,1 0 0,-1 0 0,1 0 0,-1 0 0,1 0 1,0 0-1,28 0 468,-15-1-238,-1 0 1,1 2 0,25 3-1,-23 0-176,-9-1-52,-1-2 0,1 1 0,-1-1 0,1 0 0,6 0 0,0-2 0,-10 1 1,1 0 0,-1-1 0,1 1 0,0 1 0,-1-1 0,1 1 0,-1-1 0,6 2 0,-2 1 1,-1-1 42,0 0 0,0 0 0,1-1 0,-1 1-1,0-2 1,12 1 0,-5-1-1764,-13 3-1132,0 10 828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2912,'-1'0'238,"1"0"-78,-1 0 0,0 0 0,0 0 0,1 0 1,-1 0-1,0 0 0,1 0 0,-1 0 0,0 0 0,1 0 0,-1 0 0,0 0 0,1 1 0,-1-1 1,0 0-1,1 0 0,-2 1 0,2 0-136,0 0 0,-1 0 0,1 0 0,0-1 0,0 1 0,-1 0 0,1-1 0,-1 1 0,1 0 0,-1 0 0,1-1 0,-1 1 0,1-1 0,-1 1 0,1-1 0,-1 1 0,0-1 0,1 1 0,-1-1 0,0 1 0,1-1 0,-1 0 0,-1 1 0,-12 9 194,13-9-193,0 0-1,0 1 0,0-1 1,0 0-1,0-1 0,0 1 0,-1 0 1,1 0-1,0 0 0,0-1 0,-1 1 1,1 0-1,-1-1 0,1 0 0,0 1 1,-1-1-1,1 0 0,-1 1 1,-1-1-1,3 0-17,-1-1 0,1 1 0,-1 0 0,1 0 0,-1 0 0,1 0 0,0 0 0,-1 0 1,1 0-1,-1 0 0,1 0 0,0 0 0,-1 1 0,1-1 0,-1 0 0,1 0 0,0 0 0,-1 0 0,1 1 1,0-1-1,-1 0 0,1 0 0,0 1 0,-1-1 0,1 0 0,0 1 0,-1-1 0,1 0 0,0 1 0,0-1 0,-1 1 1,-5 7 106,4-6-87,1-1-1,-1 0 1,0 1 0,0-1-1,0 0 1,0 0 0,0 0-1,0 0 1,0-1 0,0 1-1,-1-1 1,1 1 0,0-1-1,0 1 1,-4-1 0,4 0 1,0 0 1,0 0 0,0 1-1,0-1 1,0 0-1,0 1 1,0 0 0,1-1-1,-1 1 1,-3 2 0,-14 5 450,-3 1-191,20-8-266,0-1 0,1 1-1,-1 0 1,1-1-1,0 1 1,-1 0-1,1 0 1,-1 0-1,1 0 1,0 0 0,0 0-1,-1 0 1,1 0-1,-1 3 1,-8 5 86,-5-3 138,13-5-216,0-1 0,0 1 1,0 0-1,0-1 0,0 1 0,1 0 0,-1 0 1,0 0-1,0 0 0,1 1 0,-2 0 0,-15 12 206,16-12-214,-1 0 1,1 0-1,0 0 0,-1 0 0,1 0 0,0 0 1,0 0-1,0 1 0,0-1 0,-1 4 0,-4 7 16,4-9 3,1 0 1,0 0-1,0 0 0,0 1 0,1-1 0,-1 0 0,1 1 1,0-1-1,0 1 0,0 6 0,1 0 64,-1-8-80,1 1 0,0-1 0,0 1 0,1-1-1,-1 0 1,0 1 0,3 4 0,0 1-16,0 1-1,1-1 1,0 0-1,6 8 1,-4-7-4,-5-8 0,1 1-1,-1 0 1,1 0 0,0-1 0,0 1 0,0-1 0,0 0 0,0 0 0,1 1-1,2 0 1,44 24 118,-46-24-109,1-2 0,-1 1 0,1 0 0,-1-1-1,8 2 1,-9-2-7,1 0 0,-1-1 0,0 1 0,1 0-1,-1 0 1,0 0 0,0 1 0,0-1 0,0 0 0,0 1-1,2 1 1,-2 0 1,0-1 0,0 0 0,0 0-1,1 0 1,-1 0 0,0 0-1,1 0 1,0-1 0,-1 1 0,1-1-1,0 0 1,-1 0 0,1 0 0,0 0-1,0 0 1,0-1 0,0 1-1,0-1 1,5 1 0,55-1 296,-51 0-74,-10 0-212,0 1 1,0-1-1,0 0 0,0 0 0,1 0 0,-1 0 0,0-1 0,0 1 1,0 0-1,0-1 0,3-1 0,0-7-338,6 2-699,0-11-2559,-8 14 970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13 591 2656,'-11'-12'837,"11"12"-829,-1 0 0,1 0 0,0 0-1,0 0 1,0 0 0,0 0 0,0-1 0,0 1 0,0 0-1,-1 0 1,1 0 0,0 0 0,0 0 0,0-1-1,0 1 1,0 0 0,0 0 0,0 0 0,0-1 0,0 1-1,0 0 1,0 0 0,0 0 0,0 0 0,0-1-1,0 1 1,0 0 0,0 0 0,0 0 0,0 0-1,0-1 1,0 1 0,1 0 0,-1 0 0,0 0 0,0 0-1,0-1 1,0 1 0,0 0 0,0 0 0,0 0-1,1 0 1,3-11 90,-2 6-91,-1 1 1,1-1-1,0 1 0,0 0 0,1-1 0,0 1 0,3-4 0,-5 7-3,0-1 0,1 1 1,-1-1-1,0 0 0,0 1 0,0-1 1,0 0-1,0 0 0,-1 0 0,1 1 1,0-1-1,-1 0 0,1 0 0,-1 0 1,0-3-1,2-7 3,0 7-5,0-1 0,0 0 1,0 1-1,1 0 0,0-1 1,0 1-1,4-5 1,5-9 10,31-60 13,-13 26 92,-23 40-101,0 0 0,1 1 0,0 0 0,13-16 0,22-8-6,9-9-75,30-9 89,-56 39 24,-7 3-57,28-11-1,-40 20-1,0 0-1,0 0 1,1 1-1,0 0 1,-1 0-1,13 0 1,-13 2 70,-1 1 1,0 1 0,0-1 0,0 1 0,0 0-1,0 0 1,0 1 0,0-1 0,9 8 0,-6-4 65,0 0 0,-1 1 0,0 0 0,11 14 1,-2-3-7,3 2 28,-4-3 10,34 27 0,8-4 72,-28-16-145,-7-7-35,35 21 1,52 19 104,-103-53-133,0-1 1,1 1-1,0-1 0,-1 0 1,1-1-1,0 0 0,0 0 1,1 0-1,-1-1 0,11 0 0,-5-2 60,1 0 0,-1 0 0,0-2 0,0 0 0,0 0 0,0-1 0,22-10 0,-16 6-11,0 0-46,0-1 0,-1 0 0,32-22 0,-20 6-51,-21 15-11,1 1 0,0 0 1,1 1-1,-1 0 0,2 1 1,-1 0-1,15-5 0,14-3-190,-25 8 151,33-9 0,-44 15 61,0 1 0,0 0 0,0 0-1,0 0 1,0 0 0,0 1-1,0 0 1,0 0 0,0 0 0,0 0-1,0 1 1,5 2 0,-2-1 7,0 0 0,0 0 1,10 1-1,14-1 28,0-2-1,33-2 1,-2 0 33,-24 1 1,99-2 68,-24-5-186,142-11 85,-145 5 22,172-10-171,-192 27 103,-49-1 18,-2-2 7,41 4 112,6 11 302,-68-11-305,12 1 176,-1 3-1,34 12 1,-46-13-94,-1 1 0,1 0-1,-2 1 1,22 17 0,-23-14-34,0 2-1,-1 0 1,-1 0 0,0 1 0,16 28 0,9 11 22,-14-24-51,31 30 0,-26-31-48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2720,'-14'-27'1024,"14"27"-800,0-13-64,0-1 832,0 14-576,14 0 256,-14 14-384,27 13 384,-14 0-384,14 0 160,0 0-288,0 0 0,14-14-96,-14 14 160,13-13-128,-12-1 320,-1 14-224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2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4160,'-13'0'1536,"13"0"-1216,-14 13-64,14-13 576,-14 27-512,1 0 704,-1 14-576,14-1 192,-13 1-352,-1-1-32,1-13-160,-1-13 160,14 13-160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2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3328,'-23'11'1061,"23"-11"-1031,-1 0 0,1 0 0,0-1 0,-1 1-1,1 0 1,0 0 0,-1-1 0,1 1 0,0 0-1,-1 0 1,1-1 0,0 1 0,-1 0 0,1-1 0,0 1-1,0 0 1,0-1 0,-1 1 0,1 0 0,0-1 0,0 1-1,0-1 1,0 1 0,0 0 0,0-1 0,-1 0 0,-8-1 897,7 2-191,4 0 198,2 0-673,0-1 0,-1 1 0,1-1 0,-1 1 0,1-1 1,5-3-1,-5 3-158,0 0 1,0-1 0,0 1 0,1 1 0,-1-1 0,8 0-1,191 1 1119,-194 1-1171,0-1 1,0 2-1,0-1 1,-1 1-1,11 3 1,-16-4-4,0 0-1,0-1 1,-1 1 0,1-1-1,0 0 1,5 0 0,5 1-163,-13-1 77,0 0-1,1 1 1,-1-1 0,0 0 0,1 0 0,-1 1 0,0-1 0,0 0 0,1 1 0,-1-1 0,0 0 0,0 1-1,1-1 1,-1 0 0,0 1 0,0-1 0,0 1 0,0-1 0,0 0 0,1 1 0,-1-1 0,0 0-1,0 1 1,0-1 0,0 1 0,0-1 0,-1 1 0,1 1-751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2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3808,'0'0'1408,"0"0"-1088,0 14-96,0-1 1312,14-13-896,-14 14 352,13-14-576,14 13 416,0-13-512,0 0-64,14 0-160,-14-13 256,13 13-160,-13 0-96,0 0-64,-13-14-2144,13 14 1152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4896,'-14'0'1824,"14"0"-1440,14 14-96,-1-14 992,1 0-768,13 0 480,0 0-544,13 0-352,-13 0-64,14 0 160,-14 0-96,0 0 192,-14 0-192,1 0-1088,-1 13 544,1-13-3872,-14 0 2400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15 2976,'0'0'971,"0"-3"-603,0 3-315,0 0 0,0-1 0,0 1 0,0-1 0,0 1 0,0 0 0,0-1 0,0 1 0,0-1 1,0 1-1,0 0 0,-1-1 0,1 1 0,0 0 0,0-1 0,0 1 0,0 0 0,-1-1 1,1 1-1,0 0 0,-1-1 0,1 1 0,0 0 0,0-1 0,-1 1 0,1 0 0,0 0 0,-1 0 1,0-1-1,-15 0 1883,9 1-2255,0 0 373,4-1-17,0 1-1,0 0 1,0 0 0,0 0-1,0 1 1,0-1 0,0 0-1,-5 2 1,-5 6 205,10-5-166,0-1-1,-1 0 1,1-1-1,0 1 1,0-1-1,-1 1 1,1-1-1,-1 0 1,-7 1-1,9-2-52,-1 1 0,0-1-1,0 1 1,0 0-1,1 0 1,-1 0 0,1 0-1,-1 0 1,-4 3-1,-2 1 56,-20 20 248,8-12-102,15-2-102,-6-4-58,-1 11 11,7-12 24,-1 2 121,6 11 1,1-18-212,0 49 327,0-48-350,1 1 1,-1-1-1,0 1 0,1 0 0,0-1 0,-1 1 0,1-1 0,0 1 0,0-1 0,1 0 1,1 4-1,2 3 106,-3-6-65,0 0 1,0-1-1,0 1 1,0-1-1,0 0 0,0 0 1,1 0-1,-1 0 1,1 0-1,0 0 1,-1-1-1,6 3 1,-4-2 4,0 0 1,1-1 0,-1 1-1,1-1 1,-1 0 0,1 0 0,6 0-1,4 1 6,-1 9-12,-12-9-24,0-1 1,0 1-1,0-1 0,0 0 0,0 1 0,1-1 0,-1 0 0,0-1 0,1 1 0,-1 0 0,0-1 1,1 1-1,-1-1 0,1 0 0,-1 1 0,1-1 0,4-1 0,-1 1 24,-4 0 65,-2 0 181,0 0-69,0 0-102,0 0-42,0 0 42,0 0-32,0 0-31,0 0-28,0 0-74,0-2 27,0-10 32,0 1-22,0 9-90,0 2 21,0 0-38,0 0 86,11-2 283,-9-5-411,-2 11 32,0-10 53,1 5 91,-1 1 0,1 0 1,-1-1-1,1 1 0,-1 0 0,1 0 0,-1-1 0,1 1 0,-1 0 0,1 0 0,-1 0 0,1 0 0,0 0 1,-1 0-1,1 0 0,-1 0 0,1 0 0,-1 0 0,1 0 0,-1 0 0,2 0 0,-1 0 73,1-2-14,23-20 10,-17 18-30,0 1 0,13-4 1,-6 3-3,-13 3-23,0 0 0,-1 0 0,1 0 0,0 0 0,0 0 0,-1-1 0,1 1 0,2-3 0,-3 3-14,0 0 1,0 0-1,0 0 0,0 0 0,0 0 0,0 0 0,1 0 0,-1 1 0,0-1 0,1 1 0,-1-1 0,0 0 0,1 1 0,-1 0 0,0-1 0,1 1 1,2 0-1,-4 0 1,0 0 1,1 0-1,-1 0 1,1 0 0,-1 0-1,0 0 1,1 0-1,-1 0 1,1 0 0,-1 0-1,0 0 1,1 0-1,-1 0 1,1 0-1,-1 0 1,0 0 0,1 0-1,-1 0 1,1-1-1,-1 1 1,0 0 0,1 0-1,-1-1 1,0 1-1,1 0 1,-1 0 0,0-1-1,1 1 1,-1 0-1,0-1 1,0 1 0,0 0-1,1-1 1,-1 1-1,0-1 1,3-4-38,3 0 14,-5 5 24,-1 0-1,0 0 0,1 0 1,-1 0-1,0-1 1,0 1-1,1 0 0,-1 0 1,0 0-1,1-1 0,-1 1 1,0 0-1,0-1 1,0 1-1,1 0 0,-1-1 1,0 1-1,0 0 1,0-1-1,0 1 0,0 0 1,1-1-1,-1 1 1,0 0-1,0-1 0,0 1 1,0 0-1,0-1 1,0 1-1,0-1 0,0-1 37,0-10-150,0 10 116,0 0 0,0 0 0,1 0 0,-1 0 1,1 0-1,0 0 0,-1 1 0,1-1 0,0 0 1,0 0-1,0 0 0,0 1 0,1-1 0,-1 0 1,0 1-1,1-1 0,-1 1 0,4-3 0,-1 0 50,-1 2-22,-6-1-48,-8-8 11,0 0-11,5 5-61,-4-2 47,-3 6 25,-1 2 5,1-2 10,10 0-5,1 1 0,0 0 0,-1 0 0,1 0 0,-1 0 1,0 0-1,1 0 0,-1 0 0,1 1 0,-1 0 0,0-1 0,0 1 0,1 0 0,-1 0 0,0 0 0,1 1 0,-4 0 0,-1 5 2,7-5-9,0-1 0,0 0-1,-1 1 1,1-1 0,0 0 0,-1 1-1,1-1 1,0 0 0,-1 0 0,1 1-1,0-1 1,-1 0 0,1 0-1,0 1 1,-1-1 0,1 0 0,-1 0-1,1 0 1,-1 0 0,1 0-1,0 0 1,-1 0 0,1 0 0,-1 0-1,1 0 1,-1 0 0,1 0 0,-1 0-1,-3 0 6,0 0 0,0 0 0,0 0 0,0 0 0,0 1 0,0 0-1,0-1 1,1 1 0,-1 1 0,0-1 0,0 1 0,-3 1 0,5-2-11,0 0 0,0 0 0,0-1 0,0 0 0,0 1 0,-1-1 1,1 0-1,0 0 0,-3 0 0,4 0 3,0 0 1,0-1-1,0 1 1,0 0-1,0 0 0,-1 0 1,1 0-1,0 1 0,0-1 1,0 0-1,0 0 1,0 1-1,0-1 0,0 0 1,0 1-1,0-1 0,0 1 1,0-1-1,0 1 1,0 0-1,1-1 0,-1 1 1,0 0-1,0 0 0,1 0 1,-1-1-1,-1 3 1,0 3-21,1-6 24,1 1 0,0-1 0,0 0-1,0 1 1,0-1 0,0 1 0,0-1-1,-1 0 1,1 1 0,0-1 0,0 0-1,-1 1 1,1-1 0,0 0 0,0 0-1,-1 1 1,1-1 0,0 0 0,-1 0-1,1 1 1,0-1 0,-1 0 0,1 0-1,0 0 1,-1 0 0,1 1 0,-1-1-1,1 0 1,0 0 0,-1 0 0,1 0-1,-1 0 1,1 0 0,0 0 0,-1 0-1,-4 2 200,-9 6-19,12-7-158,1 0-1,-1 0 1,0 0 0,0 0-1,0 0 1,1 0-1,-1 1 1,0-1 0,1 0-1,-1 1 1,-1 2-1,-1 5-22,4-8 2,0 0-1,-1 0 0,1 0 0,-1 0 0,1 0 1,0 0-1,-1 0 0,0-1 0,1 1 1,-1 0-1,1 0 0,-1-1 0,0 1 0,0 0 1,1-1-1,-1 1 0,-2 0 0,1 1 17,-1 0 0,0 0 0,1 0 0,-1 0 0,1 0 0,-1 1 0,1-1-1,0 0 1,-3 6 0,2-4 0,1 0-1,-2-1 0,1 1 1,0-1-1,-1 1 1,-6 4-1,1-3 61,6-3-52,0-1 0,0 1 0,1-1 0,-1 1 0,1 0 1,-1 0-1,1 0 0,0 1 0,0-1 0,-2 3 0,-23 45 88,24-45-121,0 0-1,0 0 0,1 0 0,-1 1 1,1-1-1,1 1 0,-1-1 1,1 1-1,0 0 0,-1 9 1,11 39 9,-8-48 0,-1-1 0,1 0 0,0 0 0,1 0 0,-1-1 0,1 1 0,5 9 0,19 30 0,-24-42 0,0 1 0,0-1 0,0 0 0,0 0 0,1 1 0,-1-2 0,1 1 0,-1 0 0,1 0 0,3 1 0,3 2 0,23 13 117,-25-11-85,-6-6-28,0 1 0,0-1-1,1 0 1,-1 0 0,0 0 0,1 0-1,-1 0 1,1 0 0,-1 0-1,1 0 1,-1 0 0,1-1 0,0 1-1,-1-1 1,1 1 0,0-1-1,-1 0 1,1 0 0,3 1 0,24-1 59,-16 1-10,-1-1-1,1 0 1,-1-1 0,1 0 0,-1-1-1,0 0 1,21-7 0,-23 6-25,0 0-1,0 1 1,12-2 0,2 0 5,-3-1-21,-16 4-7,0-1 0,0 1 0,1 0 0,9 0 0,-3 1 0,-6 1-3,-1-1 0,1 0 0,0-1-1,-1 1 1,6-2 0,7-7 46,3 4 59,-12-4 229,9 5-277,-9-7-673,11-5-522,-2-9-2112,7-2 934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3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453 118 4160,'0'-12'1333,"0"12"-1314,0 0 0,0-1 0,1 1 0,-1 0 0,0-1 0,0 1 0,0 0 0,0-1 0,0 1 0,1 0 0,-1 0 0,0-1 0,0 1 0,1 0 0,-1-1 0,0 1 0,0 0-1,1 0 1,-1 0 0,0-1 0,1 1 0,-1 0 0,0 0 0,1 0 0,-1 0 0,1 0 0,46-25 1229,-46 24-1168,1 0 1,-1 0-1,0 0 0,0 0 1,0 0-1,0 0 0,0 0 0,-1 0 1,1-1-1,0 1 0,0 0 1,-1 0-1,2-3 0,-2 2-6,1 1 0,-1 0 0,1-1 0,0 1 0,-1 0 0,1 0 0,0 0 0,0-1 0,0 1 0,0 0 0,0 0 0,0 0 0,2-1 0,-2 2-47,0-1 0,0 1 0,-1 0-1,1-1 1,0 1 0,-1 0 0,1-1 0,0 1 0,-1-1-1,1 1 1,0-1 0,-1 1 0,1-1 0,-1 0 0,1 1 0,-1-1-1,1 0 1,-1 1 0,1-1 0,-1 0 0,0 0 0,0 1-1,1-1 1,-1 0 0,0 0 0,0 0 0,0 1 0,0-1 0,0 0-1,0 0 1,0 0 0,0 1 0,0-1 0,0-1 0,0-2 73,-1 3-90,1 1 0,-1 0 0,0-1 0,1 1 0,-1 0 0,0 0 0,1-1 0,-1 1 0,0 0 0,1 0 0,-1 0 0,0 0 0,1 0 0,-1 0 0,0 0 0,1 0 0,-1 0 0,-1 0 0,0 1-8,-61-10 35,29 15 11,15-4-1,-33-1-1,28-2-63,-25 4 0,45-3 7,-84 14 64,74-11-6,-1 0-1,1 1 1,-27 12 0,39-14-45,-1 0-1,1 0 1,-1 0 0,1 0 0,0 0 0,0 0 0,0 0 0,0 1 0,0-1 0,0 1-1,1 0 1,-3 5 0,2-4 22,0 1-1,0-1 1,1 1 0,0-1-1,0 1 1,0 0 0,0 7-1,0-3 26,1-1-1,-1 0 1,-1 1-1,0-1 1,-5 15-1,-5 20 65,-6 95 83,-4-8-42,20-122-141,2-1 0,-1 1-1,2 12 1,-1-14-19,0 0-1,0 0 0,0 0 0,-3 10 1,1-7 9,1-8-2,1 0 0,-1 1 0,1-1 0,0 1 0,-1-1-1,1 1 1,0 0 0,0-1 0,0 1 0,0-1 0,0 1 0,0-1 0,1 1 0,-1-1 0,1 1 0,-1-1 0,1 1-1,-1-1 1,2 3 0,3 23-247,-4-25 243,0 0 0,0 0 0,1 0 0,-1-1 0,1 1 0,-1 0 0,1-1 0,0 1 0,0-1 0,0 0 0,0 1 0,0-1 0,0 0 0,0 0 0,0 0 0,0-1 0,0 1 0,1 0 0,-1-1 0,3 1 0,5 0 51,1 0-1,0-1 1,12-1 0,-2 0 86,103 1 617,-121 0-719,0 0 0,1-1 0,-1 1 0,0-1 0,0 1 0,1-1 0,-1 0 0,0-1 0,0 1 0,5-3 0,6-1 329,-14 4-430,0 0 0,0-1 0,0 1-1,1-1 1,-1 1 0,1 0 0,-1 0 0,1-1-1,-1 1 1,1 0 0,1-2 0,-1 2-164,0 0 1,-1-1 0,1 1-1,0-1 1,0 0 0,-1 1-1,1-1 1,-1 1 0,0-1-1,1 0 1,-1-2 0,0-9-1305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3328,'-11'-1'1114,"11"0"-1075,0 1 1,-1-1 0,1 1-1,0 0 1,0-1-1,0 1 1,-1-1 0,1 1-1,0-1 1,0 1 0,0-1-1,0 1 1,0-1-1,0 1 1,0-1 0,0 1-1,0-1 1,0 0 0,0-1 887,0 2-143,0 0 363,0 0-368,13 0 383,-2 0-795,-1-1-1,0 0 0,15-4 1,-15 3-267,0 0 0,0 1 1,15-1-1,-1 3 0,2-1-9,30-3 1,-2-4 36,-10 12-44,-37-3-46,1-1 0,0 0 0,0 0 1,-1-1-1,1 0 0,0 0 0,15-3 0,-12 0 101,-3 1 54,1 0 0,-1 0 0,0 1 0,16 0 0,-24 1-175,1 0 0,-1 0 1,0 0-1,1 0 0,-1 0 0,1 0 0,-1 0 1,1 0-1,-1 0 0,0 0 0,1 0 1,-1 0-1,1 0 0,-1 0 0,0-1 0,1 1 1,-1 0-1,1 0 0,-1 0 0,0-1 0,1 1 1,-1 0-1,0 0 0,1-1 0,-1 1 1,0 0-1,0-1 0,1 1 0,-1 0 0,0-1 1,1 0-1,2-4 327,3 0-104,-5 5-238,-1 0 0,0 0 1,1 0-1,-1 0 0,0-1 0,1 1 1,-1 0-1,0 0 0,0 0 0,1-1 1,-1 1-1,0 0 0,0-1 0,1 1 0,-1 0 1,0-1-1,0 1 0,0 0 0,0-1 1,0 1-1,1 0 0,-1-1 0,0 1 1,0 0-1,0-1 0,0 1 0,0 0 1,0-1-1,0 1 0,0-1 0,0 1-12,0 0 0,0 0 0,0 0 0,0 0 0,0 0 0,0 0 0,0-1 0,0 1 0,0 0-1,0 0 1,0 0 0,0 0 0,0 0 0,0 0 0,0 0 0,0 0 0,0 0 0,0 0 0,0 0 0,0 0 0,0-1 0,0 1-1,0 0 1,0 0 0,0 0 0,0 0 0,0 0 0,-1 0 0,1 0 0,0 0 0,0 0 0,0 0 0,0 0 0,0 0 0,0 0-1,0 0 1,0 0 0,0 0 0,0 0 0,0 0 0,0 0 0,0 0 0,0 0 0,-1 0 0,1 0 0,0 0 0,0 0 0,0 0-1,0 0 1,0 0 0,0 0 0,0 0 0,0 0 0,0 0 0,0 0 0,-1 0 0,-8-3-1771,9 3 1686,0-1 1,-1 1 0,1 0-1,0 0 1,0 0-1,-1 0 1,1-1 0,0 1-1,0 0 1,0 0-1,0 0 1,-1-1 0,1 1-1,0 0 1,0 0 0,0-1-1,0 1 1,0 0-1,0 0 1,0-1 0,0 1-1,0 0 1,-1 0-1,1-1 1,1 0 0,2-5-4371,9-5 1659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1312,'0'0'421,"0"0"-245,0 0 59,0 0 533,0 0-85,0 0 330,0 0-330,0 0-33,2 0-202,9 0 75,-11 0-517,0 0 0,0 0 1,0 0-1,0 0 0,0 0 0,0 0 1,0 0-1,0 0 0,1 0 0,-1 0 1,0 0-1,0 0 0,0 0 1,0 0-1,0 0 0,0 0 0,0 0 1,0 0-1,0 0 0,0 0 0,1 0 1,-1 0-1,0 0 0,0 0 1,0 0-1,0 0 0,0 0 0,0 0 1,0 0-1,0 0 0,0 0 0,0 0 1,0 0-1,0-1 0,0 1 0,0 0 1,0 0-1,0 0 0,0 0 1,0 0-1,1 0 0,-1 0 0,0 0 1,0 0-1,0 0 0,0 0 0,0-1 1,0 1-1,0 0 0,0 0 1,0 0-1,0 0 0,-1 0 0,1 0 1,0 0-1,0 0 0,2-8 309,3 10-102,1 1-64,0-11 102,-4 7-196,0 0 0,1 1-1,-1-1 1,0 1 0,1-1-1,-1 1 1,1 0 0,-1 0 0,1 0-1,-1 0 1,4 1 0,8 0 163,36-1 192,69 0-244,-99-1-94,38-6 0,-38 4-38,38-2 1,-40 4 2,36-6-1,-37 4-24,34-2-1,70 5 160,-99 0-3414,-25 0 1542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3648,'-10'-1'1026,"13"-2"-422,-3 2-541,1 1 0,0-1 1,-1 1-1,1-1 1,-1 1-1,1-1 0,-1 1 1,1-1-1,-1 0 1,1 1-1,-1-1 0,0 0 1,1 0-1,13-2 726,-9 1-704,0 0 0,0 0 0,0 1 0,0-1 0,0 1-1,0 1 1,1-1 0,-1 0 0,0 1 0,10 1 0,-11-1-64,20 0 149,-3-1-11,35 4-1,-50-2-129,1 0-1,-1 0 1,1 1 0,-1 0-1,0 0 1,1 1 0,-1 0-1,0 0 1,9 6-1,-5-1 46,-1-1-1,11 12 1,-17-15-41,0-1 0,-1 0 1,1 1-1,0 0 0,-1 0 1,0-1-1,0 1 0,0 1 0,-1-1 1,2 5-1,2 27 319,-4-28-249,1 0 0,-1-1-1,-1 1 1,0 0 0,0 0 0,0-1 0,-1 1-1,0 0 1,0 0 0,-5 11 0,4-13-92,-1 1 1,0-1-1,-1-1 1,1 1-1,-1 0 1,0-1 0,-1 0-1,1 0 1,-1 0-1,-8 6 1,0 1-11,11-10 10,0 1 0,-1-1 1,1 0-1,-1 0 1,0 0-1,1 0 0,-1 0 1,0-1-1,0 1 1,-6 1-1,-12 6 40,15-7-50,5 0 3,-1-1-1,0 0 0,0 0 0,0 0 0,0 0 0,0 0 0,0-1 0,0 1 0,0-1 0,0 1 0,0-1 0,-1 0 0,1 0 0,0 0 0,0 0 1,0 0-1,0 0 0,0-1 0,-1 1 0,1-1 0,-3 0 0,0-2 50,-11-6-757,16 9 630,-1 0 0,1-1 0,-1 1 0,1-1 0,0 1 0,-1-1 0,1 1 0,0-1-1,-1 1 1,1-1 0,0 1 0,0-1 0,0 0 0,-1 1 0,1-1 0,0 1 0,0-1 0,0 0 0,0 1 0,0-1 0,0 1 0,0-1 0,0 0 0,0 1 0,1-1-1,-1 0 1,11-22-3771,3 7 1136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9 3968,'27'0'1802,"-30"-2"-1423,-4-4 298,7 6-663,-1 0 1,1 0 0,0 0 0,0 0 0,0 0-1,0 0 1,-1 0 0,1 0 0,0 0 0,0 0-1,0 0 1,0 0 0,-1 0 0,1 0 0,0 0-1,0 1 1,0-1 0,0 0 0,0 0 0,0 0-1,-1 0 1,1 0 0,0 0 0,0 1-1,0-1 1,0 0 0,0 0 0,0 0 0,0 0-1,0 1 1,0-1 0,0 0 0,0 0 0,0 0-1,0 0 1,0 1 0,0-1 0,0 0 0,0 0-1,0 0 1,0 0 0,0 1 0,0-1 0,0 0-1,0 0 1,0 0 0,0 1 0,0-1 46,-1 0 1,0 1-1,1-1 0,-1 0 1,1 1-1,-1-1 1,0 0-1,1 0 1,-1 0-1,0 0 0,0 0 1,1 1-1,-1-1 1,0 0-1,1-1 1,-1 1-1,-1 0 0,2 0 23,-5 0 1,1-1 1,-1 1-1,1 1 0,-1-1 1,1 1-1,-1-1 0,1 1 1,0 1-1,0-1 0,-1 0 1,1 1-1,0 0 0,0 0 1,0 0-1,1 1 0,-1-1 1,-5 6-1,7-7-78,0 1 0,1-1 1,-1 0-1,0 1 0,0-1 0,0 0 0,0 0 0,0-1 1,0 1-1,0 0 0,0-1 0,-2 1 0,2 0 8,0-1-1,0 1 1,-1-1 0,1 1-1,0 0 1,0 0-1,0 0 1,1 0-1,-1 0 1,0 1 0,0-1-1,-1 2 1,-4 3 46,4-3 21,0 0-1,1-1 0,-1 1 0,1 0 1,-3 4-1,-17 27 465,18-29-507,0 1 0,0-1 0,0 1 0,1 0 0,0 0-1,0 1 1,1-1 0,-3 10 0,-2 22 20,-1-16-9,5-16-35,1 0 0,0 0 0,0 0 0,0 0 0,1 0 0,0 1 0,0 7 0,1 69 113,-1-81-120,1 0 1,0-1-1,0 1 0,1 0 0,-1-1 0,0 1 1,1 0-1,-1-1 0,1 1 0,-1-1 0,1 1 1,0-1-1,-1 1 0,1-1 0,0 1 0,0-1 1,0 0-1,0 1 0,1-1 0,-1 0 0,0 0 0,0 0 1,1 0-1,-1 0 0,3 1 0,15 14 153,-17-13-135,0-1 0,0 0 1,0 0-1,1 0 1,-1 0-1,1 0 0,-1 0 1,1-1-1,0 1 0,-1-1 1,1 0-1,0 0 1,0 0-1,0 0 0,0 0 1,0-1-1,0 1 1,4-1-1,-5 0-8,-1 0-1,1 1 1,-1-1 0,1 0-1,-1 1 1,1-1 0,-1 1-1,1-1 1,-1 1 0,0 0-1,1-1 1,0 2 0,0-1-12,-1 0 0,0 0 0,1-1 0,-1 1 0,0-1 0,1 1 1,-1-1-1,1 1 0,-1-1 0,1 0 0,-1 1 0,3-1 0,20 0-2731,-21 0 810,1 0-2132,19 0 1252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4384,'0'0'1424,"0"0"-854,0 0-164,0 0 388,0 0-175,0 0 208,0 0-230,0 0 43,0 0-224,0 0-37,0 0-150,2 0 11,253 0 944,-254 0-1161,1 0 1,-1 0-1,0 0 1,1 0-1,-1 1 0,1-1 1,-1 1-1,0-1 1,1 1-1,-1-1 0,0 1 1,0 0-1,1-1 1,-1 1-1,0 0 0,0 0 1,1 2-1,1-1 425,-3-4-170,0-9-182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3808,'-11'11'1227,"11"-11"-1219,0 0 1,0 1-1,0-1 1,0 0-1,0 0 1,0 0-1,-1 0 1,1 0-1,0 0 1,0 0-1,0 0 1,0 0-1,0 0 1,0 0-1,0 0 1,0 0-1,0 1 1,0-1-1,0 0 1,0 0-1,0 0 1,0 0-1,0 0 1,0 0-1,0 0 1,0 0-1,0 1 1,0-1-1,0 0 1,0 0-1,0 0 1,0 0-1,0 0 1,0 0 0,0 0-1,0 0 1,0 1-1,0-1 1,0 0-1,0 0 1,0 0-1,0 0 1,0 0-1,0 0 1,0 0-1,0 0 1,0 0-1,0 0 1,0 1-1,0-1 1,1 0-1,-1 0 1,0 0-1,0 0 1,0 0-1,0 0 1,9 9 423,-9-9-378,1 1 0,-1-1 1,0 0-1,1 0 0,-1 1 1,0-1-1,1 0 0,-1 0 1,0 1-1,1-1 0,-1 0 1,0 0-1,1 0 0,-1 0 1,1 1-1,-1-1 0,0 0 1,1 0-1,-1 0 0,1 0 1,-1 0-1,0 0 0,1 0 1,-1 0-1,1 0 0,-1-1 1,1 1-1,8-1 1459,95 1 269,-93 0-1701,-1-2 0,1 1 0,-1-1 0,12-4 1,-5 1 13,-4 2-16,-7 1 31,-1 0 1,1 1-1,0 0 0,-1 0 1,8 0-1,-12 1-104,-1 0-1,0 1 1,1-1-1,-1 0 1,1 0-1,-1 0 0,1 0 1,-1 0-1,1 0 1,-1 0-1,0 0 1,1 0-1,-1-1 1,1 1-1,-1 0 0,1 0 1,-1 0-1,0 0 1,1-1-1,-1 1 1,1 0-1,-1 0 1,0-1-1,1 1 1,-1 0-1,0-1 0,0 1 1,1 0-1,-1-1 1,0 1-1,0 0 1,1-1-1,-1 1 1,0-1-1,0 1 0,0 0 1,0-1-1,1 1 1,-1-1-1,0 1 1,0-1-1,0 1 1,0-1-1,0 1 1,0-1-1,0-1-42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4064,'0'0'1307,"3"0"-801,-3 0-482,1 0-1,-1 0 1,0 0-1,1 0 1,-1 0 0,1 0-1,-1 0 1,1 1-1,-1-1 1,1 0-1,-1 0 1,0 0 0,1 0-1,-1 1 1,1-1-1,-1 0 1,0 0-1,1 1 1,-1-1 0,0 0-1,1 1 1,-1-1-1,0 0 1,0 1 0,1 0-1,-1-1 14,1 1-1,-1 0 1,1-1-1,-1 1 1,1-1-1,-1 1 1,1-1-1,-1 1 1,1-1-1,-1 0 1,1 1-1,0-1 1,-1 0-1,1 1 1,-1-1 0,1 0-1,0 0 1,0 1-1,-1-1 1,1 0-1,0 0 1,-1 0-1,1 0 1,0 0-1,1 0 1,155 0 1435,-147-1-1363,0 0 1,1 0 0,-2-1-1,17-4 1,-8 1 35,6-4 52,-20 8-178,6-4 140,-8-3 69,-2 6-74,-2-9-15,-25-5-38,23 14-95,0 0-1,0 1 1,1-1-1,-2 1 1,1 0 0,0 0-1,0 0 1,-7 0-1,-39-1-45,37 3 126,10-1-76,1-1 6,1 1-1,-1 0 1,1 0 0,-1 0-1,0 0 1,1 0-1,-1 0 1,1 1 0,-1-1-1,0 1 1,1-1-1,-1 1 1,1-1 0,-1 1-1,1 0 1,0 0-1,-1-1 1,1 1 0,0 0-1,0 0 1,-1 1-1,1-1 1,0 0 0,-1 2-1,-16 21 210,14-20-173,1 0 1,-1 1-1,1-1 0,0 1 0,0 0 0,0 0 1,1 0-1,0 0 0,0 0 0,0 1 0,0-1 1,1 1-1,0-1 0,-1 10 0,2-9-31,1 1-1,-1-1 1,1 0-1,0 0 1,0 0-1,0-1 1,1 1-1,0 0 1,0 0-1,1-1 1,-1 1-1,1-1 1,1 0-1,-1 0 1,1 0-1,-1 0 1,1-1 0,1 1-1,-1-1 1,1 0-1,-1 0 1,1-1-1,0 1 1,1-1-1,7 3 1,-6-3 61,0-1 0,0 1 0,0-2 0,0 1 0,1-1 0,-1 0 0,8 0 0,-9-1-27,-1 0 0,0 1 0,1 0 0,-1 0 0,8 2 0,-8-1-28,1 0-1,0-1 1,0 0 0,0 0 0,8-1-1,38 0-2431,-25 0 944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462 122 5632,'22'-22'1834,"-21"22"-1806,-1-1-1,0 1 0,1 0 1,-1 0-1,0-1 0,0 1 0,1 0 1,-1 0-1,0-1 0,0 1 1,1 0-1,-1-1 0,0 1 0,0-1 1,0 1-1,0 0 0,1-1 1,-1 1-1,0 0 0,0-1 0,0 1 1,0-1-1,0 1 0,0 0 0,0-1 1,0-33 1348,-5 27-784,-13-13-48,18 19-526,0 0 1,-1 0-1,1 0 0,-1 0 1,0 0-1,1 1 1,-1-1-1,1 0 1,-1 0-1,0 0 1,0 1-1,1-1 1,-1 1-1,0-1 0,0 0 1,0 1-1,0-1 1,0 1-1,0 0 1,0-1-1,0 1 1,0 0-1,-1-1 1,-8-1 60,-3-3-4,10 4-80,0 0-1,1 0 1,-1 0 0,0 0-1,0 1 1,0-1 0,0 1-1,-4 0 1,-6-1-31,7 1 11,-1 0 1,0 0-1,1 1 0,-9 1 0,-50 11-44,59-11 76,1 0 1,0 0 0,0 0-1,0 1 1,0 0-1,0 0 1,-5 4 0,-14 8 11,18-12-4,1 1-1,0 0 1,0 0 0,0 0 0,0 1 0,0 0 0,1 0 0,0 0-1,0 0 1,1 1 0,-6 8 0,-1 6 32,1 1 0,-6 22 1,8-15-21,5-19-11,0 0-1,-5 15 1,-11 14-5,11 1 53,-2-8 133,6-14-120,1-8 27,1 0-1,-1 0 1,-6 15-1,-30 66 94,37-87-184,0 0-1,0 0 0,0 0 0,1 0 1,-1 0-1,1 0 0,0 0 1,0 0-1,0 0 0,1 4 0,0 12-131,-1-18 120,0 0-1,1 0 0,-1 0 1,0 1-1,0-1 1,0 0-1,1 0 0,-1 0 1,0 0-1,1 0 0,-1 0 1,1 0-1,0-1 1,-1 1-1,1 0 0,-1 0 1,1 0-1,0 0 1,0-1-1,0 1 0,-1 0 1,1-1-1,2 2 0,1 0 25,1 0-1,-1 0 1,1-1-1,6 2 1,14 5 19,-3 3 8,-12-5 32,1 0 1,-1-1-1,18 5 1,24 4 619,-49-14-624,0 1 0,1 0 1,-1-1-1,1 1 0,-1-1 1,0 0-1,6-1 1,2 1-388,-11 0 248,0 0 0,1 0 0,-1 0 0,1 0 1,-1 0-1,1 0 0,-1 0 0,1 0 0,-1 0 1,0 0-1,1 0 0,-1 0 0,1 0 0,-1 0 1,1 0-1,-1-1 0,0 1 0,1 0 0,-1 0 1,0 0-1,1-1 0,-1 1 0,1 0 1,-1 0-1,0-1 0,0 1 0,1 0 0,-1-1 1,0 1-1,1-1 0,-1 1 0,0 0 0,0-1 1,0 1-1,0-1 0,1 1 0,-1-1 0,2-5-1264,10-7-639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5056,'-41'-14'1888,"41"14"-1472,0 14-128,13-14 1056,-13 0-800,14 0 640,13 0-704,0 0-32,14 13-288,-14-13 384,0 0-288,13 0 160,-13 0-256,0 0-3584,0 0 1856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14 149 2304,'0'-11'752,"0"9"-453,-2 2 26,-4 0 418,14 0 1084,-8 0-1128,0 0-43,0 0-267,0 0-127,-2 0-49,2 0-193,-1 0 0,1 0 0,-1 0 0,1 0 0,-1 0 0,1 0 1,0 0-1,-1 0 0,1 0 0,-1 0 0,1 0 0,0 1 0,-1-1 0,1 0 0,-1 0 0,1 0 0,0 1 0,-1-1 0,1 0 0,0 0 0,-1 1 0,1-1 1,0 0-1,0 1 0,-1-1 0,1 0 0,0 1 0,0-1 0,-1 0 0,1 1 0,0-1 0,0 1 0,0-1 0,0 0 0,0 1 0,0-1 0,0 1 0,0-1 1,0 1-1,0-1 0,0 1 0,0 1 497,0-2-138,0 0 26,0 0-90,0 0 101,0 0-139,40 9 475,-10-15-427,3 0-131,36 0 0,-50 4-150,85-2 100,436-21 240,-441 19-365,261-13 234,-255 16-179,234-10 87,-209 4-113,107-6 267,-77 10-113,-25-4-10,43-4 534,-135 11-422,-34 3-185,0-2-1,1 1 1,11-3-1,-19 3-116,-1-1 1,0 1-1,1-1 0,-1 1 0,0-1 1,0 1-1,0-1 0,1 0 0,-1 0 0,0 0 1,1-1-1,-2 2-2,-25-2-4123,12 2 2417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 2656,'11'-11'837,"-11"10"-819,1 1-1,-1 0 1,0 0-1,0-1 1,1 1-1,-1 0 1,0 0 0,0-1-1,1 1 1,-1 0-1,0-1 1,0 1-1,0 0 1,0-1-1,1 1 1,-1 0-1,0-1 1,0 1-1,0 0 1,0-1-1,0 1 1,0-1 0,0 1-1,0 0 1,0-1-1,0 0 1,1-3 106,10 2 1443,-9-9-713,7 8-572,-7 3-31,-2 0-96,0 0-38,0-2-37,0 2-77,1-1-1,-1 1 1,0 0 0,0-1-1,0 1 1,0-1-1,0 1 1,0 0 0,0-1-1,0 1 1,0 0-1,-1-1 1,1 1 0,0-1-1,0 1 1,0 0 0,0-1-1,0 1 1,-1 0-1,1-1 1,0 1 0,0 0-1,-1-1 1,1 1-1,0 0 1,0 0 0,-1-1-1,1 1 1,0 0-1,-1 0 1,1 0 0,0-1-1,-1 1 1,1 0 0,0 0-1,-1 0 1,1 0-1,-1 0 1,1 0 0,0-1-1,-1 1 1,1 0-1,-1 0 1,1 0 0,0 1-1,-1-1 1,1 0-1,-1 0 1,-1-7-27,2 7 23,0 0 1,0 0 0,0 0-1,0-1 1,0 1-1,0 0 1,0 0 0,0 0-1,0 0 1,0 0 0,0 0-1,0 0 1,0-1 0,0 1-1,0 0 1,0 0-1,0 0 1,0 0 0,0 0-1,0 0 1,0 0 0,0-1-1,0 1 1,0 0 0,0 0-1,0 0 1,0 0-1,0 0 1,0 0 0,0 0-1,0 0 1,-1-1 0,1 1-1,0 0 1,0 0 0,0 0-1,0 0 1,0 0-1,0 0 1,0 0 0,0 0-1,0 0 1,-1 0 0,1 0-1,0 0 1,0 0 0,0 0-1,0 0 1,0 0-1,-2 1 4,1 0 0,0 0 0,0 0 0,0 1 0,1-1 0,-1 0-1,0 1 1,0-1 0,1 0 0,-1 1 0,1-1 0,-1 1-1,1-1 1,-1 3 0,-1 1 18,-8 4-20,2-1 44,0 0 0,1 0 1,-10 13-1,11-8 7,0 0 0,1 0 0,0 1-1,1 0 1,-3 20 0,0-2 26,6-28-47,0 1 0,1 0 0,0 0 0,-1 0 0,2-1 0,-1 1 0,0 0 0,1 0 0,0 0 0,0-1 0,1 1 0,-1-1 0,1 1 0,0-1 0,3 7 0,-4-10-20,0 0 0,-1 0 1,1-1-1,0 1 0,0 0 0,-1 0 0,1 0 1,0 0-1,0-1 0,0 1 0,0 0 0,0-1 1,0 1-1,0-1 0,0 1 0,0-1 0,0 0 0,1 1 1,-1-1-1,0 0 0,0 0 0,0 0 0,0 0 1,1 0-1,-1 0 0,0 0 0,0 0 0,1-1 0,2 1 7,0-1-1,-1 0 1,1 0-1,-1 0 1,1-1-1,-1 1 1,6-4-1,-3 0 16,0 1 1,-1-1-1,1 0 0,-1 0 0,1 0 0,-2-1 1,1 1-1,-1-1 0,1-1 0,-2 1 1,1-1-1,4-11 0,-6 9-54,-2 9 16,0-1 0,0 0-1,0 1 1,0-1 0,0 1 0,0-1 0,0 1-1,0-1 1,0 0 0,0 1 0,1-1 0,-1 1-1,0-1 1,0 1 0,0-1 0,1 1 0,-1-1-1,0 1 1,1-1 0,-1 1 0,1-1 0,-1 1 0,0 0-1,1-1 1,-1 1 0,1 0 0,-1-1 0,1 1-1,-1 0 1,1 0 0,-1-1 0,1 1 0,-1 0-1,1 0 1,1 0 0,0 0-390,-2 4 139,-1 2 229,1-2 36,0 0 1,0 0-1,0 0 1,0-1-1,1 1 1,-1 0-1,2 4 0,1 3 96,1 0 0,1-1-1,-1 1 1,2-1 0,-1 1-1,1-2 1,13 17 0,-14-22-73,1 1 1,0-1 0,0 1-1,0-2 1,1 1 0,-1-1-1,1 0 1,8 3-1,0-1 11,0 1 38,0-1 1,1-1-1,-1-1 0,21 2 1,-9-1 33,-19-3-51,0 0 0,0-1 0,0 0 0,0-1 0,1 0 0,-1 0 0,0-1 0,0 0 0,0 0 0,7-4 0,-12 5-32,-1 0-1,0 0 0,0 0 1,0 0-1,0-1 0,0 1 0,0-1 1,0 1-1,0-1 0,-1 0 1,1 1-1,0-1 0,-1 0 1,0 0-1,1 0 0,-1 0 0,0-1 1,0 1-1,0 0 0,0 0 1,-1-1-1,1-2 0,0-1 26,0 0-1,0-1 0,-1 1 0,0-1 0,0 1 1,-1 0-1,0-1 0,0 1 0,0 0 0,-1 0 1,0 0-1,-4-9 0,4 10-39,-1-1-1,1 0 1,1 1-1,-1-1 1,1 0 0,0 0-1,0 0 1,1-11-1,0 14-26,0 0 0,-1 0 0,1 0 0,0 0 0,-1 0 0,0 1 0,0-1 0,-1-3 0,-1-10-70,3 13 71,0 0 0,1 1 0,0-1 0,-1 0 0,1 1 0,0-1 0,1 1 1,1-4-1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2816,'23'-11'917,"-23"10"-900,1 1 0,-1 0 0,0 0-1,1 0 1,-1-1 0,1 1 0,-1 0-1,0 0 1,1-1 0,-1 1 0,0 0-1,0-1 1,1 1 0,-1 0 0,0-1-1,1 1 1,-1 0 0,0-1 0,0 1-1,0-1 1,6-12 119,-4 7 72,0 1 1,1-1-1,5-10 0,-7 15-145,0 0 0,0-1 0,0 1 1,0 0-1,1 0 0,-1 0 0,0 0 0,0 0 0,1 0 0,-1 0 0,0 0 0,1 0 0,-1 1 0,1-1 0,-1 1 0,1-1 0,0 1 0,-1-1 0,1 1 0,2 0 0,6-1 247,15 3 44,-24-2-331,0 0 0,0 0 1,0 1-1,0-1 0,0 0 0,0 1 0,0-1 0,0 1 0,-1-1 0,1 1 0,0 0 0,0-1 0,0 1 0,-1 0 0,1 0 0,0-1 1,-1 1-1,1 0 0,0 1 0,1 2 78,0-2-43,-1 1-1,0-1 1,1 1 0,-1-1-1,0 1 1,0 0 0,0 0-1,0-1 1,-1 1 0,1 0-1,-1 0 1,0 0 0,0 0-1,0 0 1,0 4 0,-9 11 502,6-7-361,3-10-170,0 1 0,0-1 0,0 0 1,-1 1-1,1-1 0,-1 1 0,1-1 0,-1 1 0,1-1 0,-1 0 0,0 1 0,0-1 1,0 0-1,1 0 0,-1 0 0,0 0 0,-1 0 0,1 0 0,0 0 0,-1 1 0,-11 6 98,2 1-1,-17 15 0,27-23-107,0 0 1,0 0-1,-1 0 1,1 0-1,0 0 1,0 0-1,-1 0 1,1 0-1,0 0 1,-1-1-1,1 1 0,-1 0 1,1-1-1,-1 0 1,1 1-1,-3-1 1,2 0 17,2-1-37,1 0 0,0 0-1,0 1 1,-1-1 0,1 0 0,0 0 0,0 0 0,0 0-1,0 1 1,0-1 0,0 1 0,2-2 0,-3 2 2,2-1 11,0 1 0,0-1 0,0 0 0,0 1 0,0 0 0,0-1 0,0 1 0,1 0 0,3 1 0,12-2 49,-7-2-15,3 0 37,0 1 0,26-2 0,66 4-847,-77 0-74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 1248,'-1'-12'350,"-2"15"-188,2-2-112,1 0-1,-1-1 1,0 1-1,1 0 1,-1-1 0,0 1-1,0 0 1,1-1 0,-1 1-1,0-1 1,0 1 0,-1 0-1,2-1 271,0 0-64,-1-1-248,1 1-1,-1 0 1,1 0-1,-1 0 1,1 0-1,-1 0 1,1 0-1,-1 0 1,1 0-1,-1 0 1,1 0-1,-1 0 1,1 0-1,-1 0 1,1 1-1,-1-1 1,1 0-1,0 0 1,-1 0-1,1 1 1,-1-1-1,1 0 0,-1 1 1,1-1-1,0 0 1,-1 1-1,1-1 1,0 0-1,-1 1 1,1-1-1,0 1 1,0-1-1,-1 1 1,1-1-1,0 0 1,0 1-1,0-1 1,-1 1-1,1-1 1,0 1-1,0-1 1,0 1-1,0-1 1,0 1-1,0-1 1,0 2-1,0 0 217,-7-1 139,1 1-230,1 8 91,-5-5 128,5 8-101,2-9-163,1 0 0,0-1-1,-1 1 1,0-1 0,0 0 0,0 0 0,0 0 0,-5 3 0,4-3-48,1-1 0,0 1 0,1-1 0,-1 1 0,0 0 0,1 0 1,-1 0-1,-2 5 0,-26 54 541,30-59-560,0 1 0,1-1-1,-1 1 1,1-1 0,0 1-1,-1-1 1,1 1 0,1 4-1,0 0 13,-1-5-49,0-3 10,2 2 97,0 0-87,-1-1 0,1 0 0,-1 0 0,1 0 0,0 0 0,0 0 0,-1 0 0,1 0 0,0-1 0,0 1 0,0 0 0,4 0 0,29 0-47,-19-2 45,-5 0 51,0-1 1,0 0 0,0-1 0,12-5-1,-17 6-39,1-1 23,0 0-1,12-8 0,-3 2 15,-9 6-35,-4 2-28,0 0 0,-1-1 1,1 1-1,0 0 0,-1-1 0,1 0 1,-1 0-1,0 0 0,1 0 1,-1 0-1,0 0 0,0 0 1,0-1-1,1-3 0,3-7-73,4 11 58,-10 2 30,0 0-1,0 0 0,0 0 1,0 0-1,0 0 0,1 0 1,-1 0-1,0 0 1,0 0-1,0 0 0,0 0 1,0 0-1,0 0 0,0 0 1,0 0-1,0 0 0,0 0 1,1 0-1,-1 0 0,0 0 1,0 0-1,0 0 0,0 0 1,0 0-1,0 0 0,0 0 1,0 0-1,0 0 0,0 0 1,0 0-1,0 0 0,0 0 1,0 0-1,1 1 0,-1-1 1,0 0-1,0 0 0,0 0 1,0 0-1,0 0 0,0 0 1,0 0-1,0 0 0,0 0 1,0 0-1,0 1 0,0-1 1,0 0-1,0 0 0,0 0 1,0 0-1,0 0 0,0 0 1,0 0-1,0 0 0,0 0 1,-1 4 42,1-1-9,0-1 0,0 0 0,0 1 0,0-1-1,1 0 1,-1 1 0,0-1 0,2 4 0,1 0-1,0 0 58,0 0-1,0 0 1,1 0 0,0-1 0,5 7 0,-7-9-80,1-1 1,0 1-1,0 0 1,0-1-1,0 0 1,0 0-1,0 0 1,1 0-1,-1 0 1,1 0-1,-1-1 1,1 0-1,0 0 1,0 0-1,-1 0 1,7 0-1,-3-1 58,-5 0-52,0 1-1,0-1 1,1 0-1,-1-1 1,0 1-1,0 0 1,0-1-1,0 1 1,3-2-1,13-8 131,6 5-42,-14-8 42,11-3-21,-13 3 118,3 7-141,-10 5-112,0 1-1,0 0 1,0-1-1,0 1 0,0-1 1,0 0-1,0 1 1,0-1-1,-1 0 0,1 1 1,0-1-1,0 0 1,0 0-1,-1 0 0,2-1 1,13-29-105,-13 27 122,-1 0 1,-1-1-1,1 1 1,0 0 0,-1-1-1,0 1 1,0 0-1,-1-8 1,0-4 43,1-13-11,0 26-75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 4160,'0'-10'1091,"0"14"-240,0 15 7,0-17-835,0 1 1,-1-1-1,1 0 1,0 0-1,-1 0 1,1 0-1,-1 0 0,1 0 1,-1 0-1,0 0 1,0-1-1,0 1 1,0 0-1,0 0 1,-2 2-1,1-2-10,0 1 0,0 0 0,0 0 0,1 0 0,-3 6 0,-1 9-3,4-12 1,-1 1 0,0-1 0,-4 8-1,-4 6 98,5-13 15,1 1-1,0 0 1,1-1-1,0 1 1,0 0-1,0 1 1,1-1 0,-1 15-1,3-21-87,0-1 1,0 0-1,0 1 0,-1-1 1,1 0-1,0 1 0,0-1 0,-1 0 1,1 1-1,-1-1 0,1 0 1,-1 1-1,0-1 0,1 0 1,-1 0-1,0 0 0,0 0 0,0 0 1,-1 2-1,1-3-16,-1 3 445,2-3-186,1-12-195,-2 10-82,1 0 1,0 1-1,0-1 1,0 0-1,1 0 0,-1 1 1,0-1-1,1-2 1,4-7 13,0 0 0,1 0 0,8-10 0,8-17 26,-19 32-44,0 1 1,0 0-1,1 0 1,0 0-1,7-7 1,15-20-138,-23 27 92,-2 4 21,0-1-1,0 0 1,1 0 0,-1 0 0,1 1-1,-1-1 1,3-1 0,16-4-213,-14 1-24,-6 6 259,0-1 0,0 1 0,0 0 0,0 0 1,0-1-1,0 1 0,0 0 0,0 0 1,1 0-1,-1-1 0,0 1 0,0 0 0,0 0 1,0 0-1,1-1 0,-1 1 0,0 0 1,0 0-1,0 0 0,1 0 0,-1 0 0,0-1 1,0 1-1,0 0 0,1 0 0,-1 0 1,0 0-1,0 0 0,1 0 0,-1 0 0,0 0 1,0 0-1,1 0 0,-1 0 0,0 0 1,0 0-1,1 0 0,-1 0 0,0 0 0,0 0 1,0 0-1,1 0 0,-1 1 0,0-1 1,0 0-1,1 0 0,-1 0 0,0 0 0,0 0 1,0 0-1,1 1 0,-1-1 0,13 25 352,-12-22-316,0-1 1,0 1-1,-1 0 0,1 0 0,-1 0 1,0 0-1,0-1 0,0 1 0,0 0 1,-1 0-1,1 0 0,-1 0 0,1-1 1,-1 1-1,0 0 0,-3 4 1,-1 8 55,3-1-34,1 0 0,0 0 1,0 0-1,3 18 1,-1 0 1188,0-35-1221,-1 0 0,1 0 0,0 0 0,0 0 0,1 0 0,-1 1 0,1-1 0,-1 0 0,4-3 0,5-12 142,6-46 92,-13 50-353,0-1 0,1 1 0,1 0 0,7-16 1,-4 11-52,-7 15 28,1 0 0,0-1 0,0 1 0,0 0 0,5-7 0,-7 10 126,1 1 0,-1 0 0,0 0 0,0 0 0,0 0 0,0 0 0,0 0 0,0 0 0,0 0 1,0 0-1,0 0 0,0-1 0,0 1 0,0 0 0,0 0 0,0 0 0,1 0 0,-1 0 0,0 0 0,0 0 0,0 0 0,0 0 0,0 0 0,0 0 0,0 0 0,0 0 0,1 0 0,-1 0 1,0 0-1,0 0 0,0 0 0,0 0 0,0 0 0,0 0 0,0 0 0,0 0 0,1 0 0,-1 0 0,0 0 0,0 0 0,0 0 0,0 0 0,0 0 0,0 0 0,0 0 0,0 1 0,0-1 1,0 0-1,1 0 0,-1 0 0,0 0 0,0 0 0,0 0 0,0 0 0,0 0 0,0 1 0,1 0 52,1 1 1,-1 0-1,0 0 0,0 0 1,0 0-1,0 0 0,0 0 1,0 0-1,-1 0 0,1 1 1,-1-1-1,0 0 0,1 3 1,-1 36 620,-1-21-532,1 77 510,-2-78-428,0-1 0,-1 1 0,-2 0 1,-8 23-1,13-39-212,-1 0 0,0 0 1,1 0-1,-1 0 0,1 0 1,0 0-1,0 1 0,1 3 1,-1-1-47,0-6 9,0 1 0,0-1 0,0 0 1,0 0-1,0 1 0,0-1 0,0 0 0,0 1 0,0-1 0,0 0 0,0 0 0,0 1 0,0-1 0,0 0 0,0 0 0,0 1 1,0-1-1,-1 0 0,1 0 0,0 1 0,0-1 0,0 0 0,0 0 0,-1 0 0,1 1 0,-1 0-276,0 0 0,0 1 0,0-1 0,0 0 0,0 1 0,0-1 0,0 1-1,-1 2 1,2-4 204,0 1 0,0-1-1,0 0 1,0 1 0,0-1 0,0 0-1,0 1 1,0-1 0,0 0-1,0 1 1,0-1 0,0 0 0,0 0-1,0 1 1,0-1 0,1 0-1,-1 1 1,0-1 0,0 0 0,0 1-1,0-1 1,1 0 0,-1 0-1,0 1 1,0-1 0,0 0-1,1 0 1,-1 0 0,0 1 0,0-1-1,1 0 1,-1 0 0,0 0-1,1 0 1,-1 1 0,0-1 0,1 0-1,-1 0 1,0 0 0,1 0-1,-1 0 1,0 0 0,1 0 0,-1 0-1,0 0 1,0 0 0,1 0-1,-1 0 1,1 0 0,1 0-2019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29 109 3488,'11'11'1115,"-11"-11"-1098,0 0 0,1 1 0,-1-1 0,0 0 0,0 0 0,0 0 0,1 0 0,-1 1 0,0-1 0,0 0 0,1 0 0,-1 0 0,0 0 0,0 0 0,1 0 0,-1 0 0,0 0 0,1 0 0,-1 0 0,0 0 0,0 0 0,1 0 0,-1 0 0,0 0 0,1 0 0,6 1 40,-2-1 121,0 1 0,0-1 0,0 0-1,0-1 1,0 1 0,10-3-1,-11 1-69,2 0 39,0 0 1,0 1-1,0-1 1,0 1-1,11 0 0,-14 1-109,0 0-1,-1-1 0,1 1 0,-1 0 0,1-1 0,-1 0 1,1 1-1,-1-1 0,1 0 0,-1 0 0,4-3 0,0 0 67,-1 0 0,0-1 0,6-5 0,-4 2 10,-6 8-86,0-1 0,0 0-1,-1 1 1,1-1-1,0 0 1,-1 1 0,1-1-1,0 0 1,-1 0-1,1 0 1,-1 0 0,1 0-1,-1 1 1,1-1-1,-1 0 1,0 0-1,1 0 1,-1 0 0,0 0-1,0 0 1,0 0-1,0 0 1,0 0 0,0 0-1,0-1 1,0 1-1,0 0 1,0 0 0,0 0-1,-1 0 1,1 0-1,0 1 1,-1-1 0,1 0-1,-1 0 1,1 0-1,-1 0 1,0 0 0,1 0-1,-1 1 1,0-1-1,1 0 1,-1 1 0,0-1-1,-1 0 1,0-1 4,1 1 0,-1 0 0,1-1 0,-1 1 1,0 0-1,0 0 0,1 0 0,-1 1 0,0-1 0,0 0 1,0 1-1,0-1 0,-2 1 0,-7-3 110,5 1-78,0-1 1,0 2 0,0-1 0,0 1-1,0 0 1,-10 0 0,12 1-23,1 0-1,0 0 1,-1 1-1,1 0 1,0-1 0,-1 1-1,1 0 1,0 1-1,0-1 1,0 1 0,0-1-1,0 1 1,0 0-1,0 0 1,1 0 0,-1 0-1,-3 4 1,-7 6 73,9-9-99,-1 0 0,1 0 0,0 0 0,1 1 0,-1-1 0,0 1 0,1 0 0,0 0 0,0 1 0,0-1 0,1 1 0,0-1 0,-1 1 0,2 0 0,-3 6 0,3-7-23,0 1 0,0 0 1,1 0-1,0 0 0,0 0 0,0 0 1,0 0-1,2 7 0,-1-9 31,-1 0 0,1 0-1,0-1 1,0 1 0,1 0 0,-1 0 0,0-1-1,1 1 1,0-1 0,-1 1 0,1-1 0,0 0 0,0 0-1,1 0 1,3 3 0,0-1 9,4 3 289,0-1 0,22 11 0,-28-16-323,0 1-1,0-1 1,0 0 0,0 0-1,0-1 1,1 1 0,-1-1-1,0 0 1,1 0-1,-1 0 1,0 0 0,7-2-1,14-7-2334,-9 6 582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 5728,'-14'0'2112,"14"0"-1632,0-14-128,-13 14 1216,26 0-928,-13 0-64,14 0-352,-1 0 128,14 0-224,0 0 320,14-13-256,-1 13 96,14-14-160,-13 14-3360,-14-13 1728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3904,'0'-12'1253,"0"10"-762,0 2-177,0 0 214,0 0-208,0 2-112,1 0-186,-1-1-1,0 0 0,0 0 1,1 1-1,-1-1 0,1 0 1,-1 0-1,1 0 0,-1 1 1,2 0-1,4 10 187,1 13 5,11 2-63,-12 0-81,5 4-53,-8-24 14,0 1 1,3 14-1,-4-8 125,3 12-103,-1-1 1,-1 2-1,-1-1 0,-2 0 1,-3 35-1,-19 69 897,20-101-548,2-26-344,0 1 0,0 0 0,-1-1-1,1 1 1,-2 3 0,-7 9 359,5-9-177,4-11 25,2-15-111,-2 8-181,0-1 1,1 0-1,1 1 0,-1-1 1,2 1-1,0 0 1,0 0-1,1 0 1,0 0-1,1 0 1,0 1-1,1 0 0,0 0 1,1 0-1,0 1 1,0 0-1,10-9 1,-5 6-5,-5 4-24,1 0-1,0 1 1,1-1-1,0 2 1,0-1 0,10-5-1,7-3-15,-22 12 200,0-1 1,1 2-1,-1-1 0,1 0 0,0 1 1,0 0-1,0 0 0,0 1 0,6-2 1,-9 3 207,-2 0-38,-2 2-122,-34 21 192,34-22-380,0 1 1,-1 0-1,1-1 0,0 1 0,-1-1 0,1 1 0,-1-1 0,1 0 0,-1 0 1,-3 0-1,4 0-1,-1 0 0,1-1 0,0 1 0,-1 0 0,1 0 1,0 0-1,0 1 0,0-1 0,0 1 0,-2 1 0,-1 2-7,1 0 0,1 0 0,-1 0 0,1 1-1,0-1 1,0 1 0,0 0 0,1 0 0,0 0-1,0 0 1,0 0 0,0 11 0,-1 7 142,2 0 0,1 25 1,1-16-4,-1-29-90,1 0 1,-1 0-1,1-1 0,0 1 0,0 0 0,0 0 1,0-1-1,1 1 0,0 0 0,3 5 0,5 11 178,-10-19-182,0 0 0,0 0 0,1 0 0,-1 0 0,0 0 0,0 0 0,1 0 0,-1 0 0,1 0 0,-1 0 0,1 0 0,-1 0 0,1-1 0,0 1 0,-1 0 0,1 0 0,0-1 0,0 1 0,-1-1 0,1 1 0,0 0 0,0-1 0,1 1 0,0 0 62,0 0 1,0 0-1,0 0 1,-1 0-1,1 0 1,0 0-1,-1 1 0,2 1 1,-2-3-120,-1 1-1,1-1 1,-1 1-1,0-1 1,1 0 0,-1 1-1,1-1 1,-1 0 0,1 1-1,-1-1 1,1 0-1,-1 0 1,1 1 0,0-1-1,-1 0 1,1 0 0,-1 0-1,1 0 1,-1 0-1,1 0 1,0 0 0,-1 0-1,1 0 1,-1 0 0,1 0-1,0 0 1,-1 0-1,1-1 1,-1 1 0,1 0-1,-1 0 1,1-1 0,-1 1-1,1 0 1,-1-1-1,1 1 1,-1 0 0,1-1-1,-1 1 1,1-1 0,1-2-515,0 0 0,0 1 0,0-1 1,-1 0-1,1 0 0,-1 0 0,1-4 1,1-9-1502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2080,'-13'-11'923,"13"17"-558,0-12 651,0 4-211,5 2 321,-5 0-1092,0 0-1,1 0 1,-1 0-1,0 0 1,0 0 0,1 0-1,-1 0 1,0 1-1,0-1 1,1 0 0,-1 0-1,0 0 1,1 0-1,-1-1 1,0 1 0,0 0-1,1 0 1,-1 0-1,0 0 1,1 0 0,-1 0-1,0 0 1,0 0-1,1-1 1,-1 1 0,0 0-1,0 0 1,0 0-1,1 0 1,-1-1 0,0 1-1,0 0 1,0-1-3,0 1 0,0-1 0,0 1 0,0 0 0,0-1 0,0 1 0,0 0 0,0-1 0,0 1 0,0-1 0,0 1 0,0 0 0,0-1 0,0 1 0,1-1 0,-1 1 0,0 0 0,0-1 0,0 1 0,1 0 0,-1-1 0,0 1 0,0 0 0,1 0 0,-1-1 0,0 1 0,0 0 0,1 0 0,-1-1 0,0 1 0,1 0 0,-1 0 0,0 0 0,1-1 0,-1 1 0,1 0 1,-1 0-1,0 0 0,1 0 0,-1 0 0,0 0 0,1 0 0,-1 0 0,1 0 0,-1 0 0,0 0 0,1 0 0,0 0 0,1 0 417,-4-6 111,3 5-301,-1 1-254,0 0 0,0 0 0,0 0 0,0 0 1,0 0-1,0 0 0,0 0 0,0 0 0,0 0 0,0 0 0,0 0 0,-1 0 0,1 0 0,0 0 0,0 0 0,0 0 0,0 0 1,0 0-1,0 1 0,0-1 0,0 0 0,0 0 0,0 0 0,0 0 0,0 0 0,0 0 0,0 0 0,0 0 0,0 0 0,0 0 0,0 0 1,0 0-1,0 0 0,0 1 0,0-1 0,0 0 0,0 0 0,0 0 0,0 0 0,0 0 0,0 0 0,0 0 0,0 0 0,0 0 1,0 0-1,0 0 0,0 0 0,0 0 0,1 0 0,-1 0 0,0 1 0,0-1 0,0 0 0,0 0 0,0 0 0,0 0 0,0 0 1,0 0-1,0 0 0,0 0 0,0 0 0,0 0 0,0 0 0,0 0 0,1 0 0,-1 0 0,0 0 0,0 0 0,0-1 17,0 1 1,1-1-1,-1 1 0,0-1 0,0 1 0,1-1 0,-1 1 0,0-1 0,1 1 1,-1 0-1,1-1 0,-1 1 0,1-1 0,-1 1 0,0 0 0,1-1 0,-1 1 0,1 0 1,0 0-1,-1 0 0,1-1 0,-1 1 0,1 0 0,0 0 0,1 0 171,-2 0-48,0 0 59,0 0-64,9 9 95,-6-7-207,-3-2-23,0 1 0,1-1 0,-1 0 0,1 1 0,-1-1 0,1 0 0,-1 0 0,1 0 0,-1 1 0,1-1 0,-1 0 0,1 0 0,-1 0 0,1 0 0,-1 0 0,1 0 0,-1 0 0,1 0 0,-1 0 0,1 0 0,-1 0 0,1 0 0,-1 0 0,1-1 0,-1 1 0,1 0 0,0 0 0,11-9 126,-9 7-63,-1 1-48,1 1-1,-1-1 1,1 0-1,-1 1 1,0 0-1,1-1 1,-1 1-1,1 0 1,-1 0-1,4 1 1,4 0 12,94-1 342,-104 0-362,1 0-1,-1 0 1,0 0-1,0 0 1,1 0-1,-1 0 1,0 0-1,1 0 0,-1 0 1,0 0-1,0 0 1,1 0-1,-1 0 1,0 0-1,0 0 1,1 0-1,-1 0 1,0 1-1,0-1 1,1 0-1,-1 0 0,0 0 1,0 0-1,0 1 1,1-1-1,1 3-244,2 1 826,-6-1 404,-2 1-1155,3-4 127,1 1-1,0 0 1,0-1-1,-1 1 1,1 0 0,0-1-1,0 1 1,0 0-1,-1 0 1,1-1 0,0 1-1,0 0 1,1 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4160,'-10'0'926,"14"0"364,15 0 648,-17 0-1828,-1 0 0,1 0-1,-1 1 1,1-1-1,-1 1 1,1-1-1,-1 1 1,1-1-1,1 2 1,7 2 330,6-11 110,-8 6-441,1 0 0,-1 0 0,0 1 0,10 1 0,-6-1-52,-3 0 36,-7 0-69,-1 1 0,1-1 0,0 0 0,0 0 0,-1-1 0,1 1 0,0 0 0,-1-1 1,1 1-1,2-1 0,-4 0-7,1 1 3,0-1 0,-1 1 1,1-1-1,0 1 0,0-1 0,-1 1 1,1 0-1,0 0 0,0-1 1,0 1-1,-1 0 0,1 0 0,0 0 1,0 0-1,0 0 0,-1 0 1,1 0-1,0 0 0,0 0 0,0 0 1,0 0-1,-1 0 0,1 1 1,0-1-1,0 0 0,-1 0 0,1 1 1,0-1-1,0 1 0,1 0 1,-1 0-11,10 1-309,-9-2-256,-2 0-239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2496,'-1'0'26,"1"0"0,-1 1 0,0-1 0,1 0 0,-1 0 0,1 0-1,-1 0 1,0 0 0,1 1 0,-1-1 0,1 0 0,-1 0 0,1 1 0,-1-1 0,1 0 0,-1 1 0,1-1 0,-1 0 0,1 1 0,0-1 0,-1 1-1,1-1 1,0 1 0,-1-1 0,1 1 0,0-1 0,-1 1 0,1 0 0,0-1 0,0 1 0,0-1 0,0 1 0,0-1 0,-1 1 0,1 0 0,0-1-1,0 1 1,0-1 0,1 1 0,-1 0 0,0-1 0,0 1 0,0-1 0,0 1 0,0 0 0,1-1 0,-1 1 0,0-1 0,1 1 0,0 0 0,1 1 60,0 0 1,0 0-1,1-1 1,-1 1-1,1 0 1,0-1-1,-1 0 1,6 2-1,14 1 357,-5 0-311,1 0 0,-1-2 0,0 0 1,1-1-1,27-2 0,-15 1-56,-19-1-49,1 0 1,-1 0-1,12-3 0,-13 1-1,1 2 0,0-1 0,11 1 0,-19 1-11,0 0 0,1-1-1,-1 1 1,0-1-1,0 1 1,1-1-1,-1 0 1,0-1-1,0 1 1,5-3-1,4-4 233,-12 8-238,0 0 0,0-1-1,0 1 1,0 0 0,0 0-1,-1-1 1,1 1 0,0 0-1,0 0 1,0-1 0,0 1-1,0 0 1,0 0-1,0 0 1,-1-1 0,1 1-1,0 0 1,0 0 0,0 0-1,0 0 1,-1-1 0,1 1-1,0 0 1,0 0 0,0 0-1,-1 0 1,-5-5 145,6 4-129,-1 0-1,0 0 1,0 0 0,0 0-1,0 0 1,0 1 0,0-1-1,0 0 1,0 1 0,0-1-1,0 1 1,0-1 0,0 1-1,0-1 1,0 1 0,0 0-1,-1-1 1,1 1 0,0 0-1,0 0 1,0 0 0,-1 0-1,-1 0 1,0 1 20,-1-1 0,1 0 0,0-1-1,-1 1 1,1-1 0,-1 1 0,1-1 0,0 0-1,0 0 1,-1 0 0,-4-4 0,2 2 30,2 1-31,1 0-1,-1 0 0,0 1 1,1-1-1,-1 1 0,0 0 1,0 0-1,0 1 0,1-1 1,-1 1-1,-7-1 1,8 1-26,-1 0 6,0 0 1,0 0-1,0-1 0,0 0 1,1 0-1,-1 0 0,-5-3 1,7 4-24,0-1 1,0 0 0,1 1 0,-1-1-1,0 0 1,0 1 0,0 0 0,1 0-1,-1-1 1,0 1 0,0 0-1,0 0 1,0 1 0,0-1 0,1 0-1,-3 1 1,-1 1 82,0 0 0,0 1-1,0-1 1,1 1 0,-1 0 0,1 0-1,-1 0 1,-6 8 0,2-1 100,1 0 0,-10 15 1,17-23-153,-1 0 0,1 0 0,-1 1 0,1-1-1,0 1 1,0-1 0,0 1 0,0-1 0,0 1 0,1-1 0,-1 1 0,1 0 0,-1-1 0,1 1 0,0 0 0,1 5 0,-1 2-15,0-7-4,0 0 1,1 0-1,-1-1 1,1 1-1,-1 0 1,1 0-1,0-1 1,0 1-1,0-1 1,1 1-1,-1-1 1,1 1-1,-1-1 1,1 0-1,0 0 1,0 1-1,0-1 1,0-1-1,0 1 1,0 0-1,0 0 1,1-1-1,-1 1 1,1-1-1,-1 0 1,1 0-1,-1 0 1,1 0-1,0 0 1,0-1-1,3 1 1,44 4 279,2 2-48,-23-11 42,-13 1-126,31 0 75,-37 4-304,-1-1 1,0-1-1,0 0 1,0 0 0,1-1-1,-1 0 1,14-5-1,13-4-1724,-7 9 486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57 3392,'0'0'1088,"0"0"-651,0-3-47,0 3-333,0 0 1,1-1-1,-1 1 1,0 0-1,0 0 1,0-1-1,0 1 1,0 0-1,0-1 1,0 1-1,0 0 1,0-1-1,0 1 1,0 0-1,-1-1 1,1 1-1,0 0 1,0-1 0,0 1-1,0 0 1,0 0-1,-1-1 1,1 1-1,0 0 1,0 0-1,0-1 1,-1 1-1,1 0 1,0 0-1,0 0 1,-1-1-1,1 1 1,0 0-1,-1 0 1,1 0-1,0 0 1,0 0-1,-1-1 1,0 1 0,-6-3 376,4 2-384,0-1-6,1 1 0,-1-1 0,0 1 0,0 0-1,0 0 1,1 1 0,-1-1 0,0 0 0,0 1 0,0 0 0,-4 0-1,-28 1 176,19 0-193,0-1-1,1 0 0,-27-5 0,-48-17 306,87 21-298,0 0 1,0 0-1,0 0 0,0 1 1,0 0-1,0-1 0,0 1 1,0 0-1,0 0 0,-4 1 1,-12 1 20,18-2-72,-1 0-1,1 0 0,-1 0 1,1 0-1,0 1 0,-1-1 1,1 0-1,0 1 0,-1 0 1,1-1-1,0 1 0,0 0 1,-1-1-1,1 1 0,0 0 1,0 0-1,-2 2 0,3-3 17,0 0 0,0 0 0,-1 1-1,1-1 1,0 0 0,0 0 0,0 0-1,0 1 1,-1-1 0,1 0 0,0 0-1,0 1 1,0-1 0,0 0 0,0 1-1,0-1 1,0 0 0,0 0 0,0 1-1,0-1 1,0 0 0,0 0-1,0 1 1,0-1 0,0 1 0,0 7 48,0 3 24,0 0 0,-2 15 0,-21 141 564,19-123-537,-10 62 73,12-98-165,0 0 0,-6 13 0,-2 10 39,9-30-40,0 7 40,-1-1 0,0 0 1,-6 10-1,8-15-41,-1-1 1,1 0-1,-1 0 1,1 0-1,-1 0 0,1 0 1,0 0-1,0 1 0,0-1 1,0 0-1,0 0 0,0 0 1,0 0-1,0 1 1,0-1-1,0 0 0,0 0 1,1 0-1,-1 0 0,1 0 1,-1 1-1,1-1 1,-1 0-1,1 0 0,-1 0 1,1 0-1,0 0 0,0-1 1,0 1-1,-1 0 1,1 0-1,0 0 0,0-1 1,0 1-1,0 0 0,0-1 1,0 1-1,0-1 1,0 1-1,1-1 0,-1 0 1,0 1-1,0-1 0,0 0 1,0 0-1,1 0 1,-1 0-1,2 0 0,5 0-18,-1 1 1,1 0-1,13 4 0,-13-3 3,0-1 0,1 1 0,15 0 1,9-3 18,-20 0 29,1 1-1,0 0 1,17 4-1,-10 1 138,-16-4-109,0 1 1,0-1 0,1 0-1,9 0 1,39-1-422,-41 0-59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3488,'-14'-13'1280,"14"13"-992,0 0-64,0 0 704,14 13-544,-1-13 960,1 0-736,13 0 32,13 14-352,1-14-128,-1 13-96,1-13 224,-1 14-160,1-14-3424,-14 0 1792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3232,'194'0'6898,"260"0"-6927,-129-14 333,-127-4-165,36-13 21,16 8-48,277-40 53,6 23-58,-283 24-150,-81 0 26,97-6 114,-125 11-17,67-3 267,-180 13-277,300-25 1854,-316 24-1760,-7 2-68,0-1 0,0 0 1,0 0-1,0 0 0,0-1 0,-1 1 0,6-4 1,-10 5-91,8-5-32,-13-2-617,2 4 468,1 1 24,0 1 0,1-1-1,-1 1 1,0 0 0,-1-1-1,1 1 1,0 0 0,0 1-1,0-1 1,0 0 0,-1 1-1,1-1 1,0 1 0,-1-1 0,1 1-1,-1 0 1,1 0 0,-4 1-1,-1-1-295,-22 0-1137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 1312,'0'0'421,"2"-3"-245,0 2-43,1-1 0,-1 1-1,0 0 1,0-1 0,1 1-1,-1 0 1,1 0 0,-1 0-1,1 1 1,0-1 0,-1 1-1,1-1 1,0 1 0,-1 0-1,5 0 1,-5 0-99,0 0 1,-1 0-1,1 0 0,-1 0 0,1-1 1,-1 1-1,1-1 0,-1 1 1,1-1-1,-1 0 0,0 0 1,2 0-1,10-6 160,-5 6-86,0 0 0,0 0-1,0 1 1,-1-1 0,13 3 0,28-2 1250,-48 2-921,0-1-422,0-1 0,0 1 0,0-1 0,0 1 0,0-1 0,0 1-1,0-1 1,0 1 0,-1-1 0,1 1 0,0-1 0,0 1 0,0-1-1,0 1 1,-1-1 0,1 0 0,0 1 0,-1-1 0,1 1 0,0-1-1,-1 0 1,1 1 0,0-1 0,-1 0 0,1 1 0,0-1 0,-1 0-1,1 0 1,-1 1 0,1-1 0,-1 0 0,1 0 0,-1 0 0,1 0-1,-1 0 1,1 0 0,-1 1 0,1-1 0,0 0 0,-1 0 0,0-1-1,1 1-10,-1 0 0,1 0-1,0 0 1,0 0 0,0 0-1,0 0 1,0 0 0,0 0-1,0 0 1,0 0 0,0 0-1,0 0 1,0 0 0,-1 0-1,1 0 1,0 0-1,0 0 1,0 0 0,0 0-1,0 0 1,0 0 0,0 0-1,0 0 1,0 0 0,0 1-1,0-1 1,-1 0 0,1 0-1,0 0 1,0 0 0,0 0-1,0 0 1,0 0-1,0 0 1,0 0 0,0 0-1,0 0 1,0 0 0,0 0-1,0 1 1,0-1 0,0 0-1,0 0 1,0 0 0,0 0-1,0 0 1,0 0 0,0 0-1,0 0 1,0 0 0,0 0-1,0 1 1,0-1-1,0 0 1,0 0 0,0 0-1,0 1 19,0 1-1,-1-1 0,1 1 0,0-1 0,-1 1 0,1-1 0,-1 0 0,0 1 0,1-1 0,-2 2 1,-5 11 55,2 15 13,-6 4-4,6 14 42,-1-3-43,-1 47 0,6-42 109,-3 0-1,-11 51 0,4-30-90,1-6-60,-8 74 5,2 44 224,13-140-113,3 42 0,0-33 147,1-41-217,-2 1-1,-1 12 1,-6 8 274,13-13-134,-9-6-111,3-10-105,0-1 1,0 1 0,1-1 0,-1 1 0,1 0 0,-1-1 0,1 1 0,-1 0-1,1 2 1,0 4 84,-2 9 83,2-17-181,0 1 0,0-1 1,-1 1-1,1-1 0,-1 1 1,1-1-1,0 1 1,-1-1-1,1 0 0,-1 1 1,1-1-1,-1 0 0,1 0 1,-1 1-1,0-1 0,1 0 1,-1 0-1,1 0 0,-1 1 1,1-1-1,-1 0 1,0 0-1,1 0 0,-1 0 1,1 0-1,-2 0 0,1 0 10,-1-1-1,1 1 0,-1 0 0,0 0 1,1-1-1,-1 1 0,1-1 1,-1 1-1,1-1 0,0 0 0,-1 1 1,0-2-1,-12-4 68,2 2 12,9 4-85,1 0 0,0-1 1,0 1-1,-1-1 0,1 0 1,0 0-1,0 0 0,0 0 0,0 0 1,0 0-1,0-1 0,0 1 1,-2-3-1,-11-9-676,-1 11 171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55 2816,'0'0'917,"2"-4"-565,7-14-101,-6 13 245,-4-7 559,0-1-498,0 13-552,1 0 0,0 0 0,0-1 1,-1 1-1,1 0 0,0 0 0,-1 0 0,1 0 0,0-1 0,0 1 1,-1 0-1,1 0 0,0 0 0,-1 0 0,1 0 0,-1 0 0,1 0 1,0 0-1,-1 0 0,1 0 0,0 0 0,-1 0 0,1 0 0,0 0 1,-1 0-1,1 0 0,0 1 0,-1-1 0,1 0 0,0 0 0,0 0 1,-1 0-1,1 1 0,0-1 0,-1 0 0,-9 6 151,-1 1 0,1 0-1,0 0 1,1 1 0,0 0-1,-10 12 1,14-15-94,-47 56 685,42-51-602,5-7-112,2 1 1,-1 0-1,0-1 1,1 1 0,0 0-1,0 1 1,0-1-1,0 1 1,1-1-1,-1 1 1,1 0-1,-2 7 1,3-5-5,0-1 0,0 1 0,1 0 0,0 13 0,1 0 82,-1-18-91,0-1 1,0 0-1,0 0 0,1 0 0,-1 0 0,0 1 1,1-1-1,-1 0 0,1 0 0,-1 0 1,1 0-1,-1 0 0,1 0 0,0 0 1,-1 0-1,1 0 0,0 0 0,0-1 1,0 1-1,0 0 0,0 0 0,0-1 1,0 1-1,0 0 0,0-1 0,0 1 1,0-1-1,0 0 0,0 1 0,1-1 0,1 0 1,0 1 12,1-1 0,-1 1 1,1-1-1,-1 0 1,1 0-1,0-1 0,-1 1 1,1-1-1,4-1 0,10-7 10,0 4-30,-11 4 8,-1-1-1,0 0 1,9-4 0,37-18 224,-48 23-235,-1-1-1,1 1 1,-1-1-1,1 1 0,-1-1 1,1 0-1,4-4 1,15-9-128,-14 10-28,-9 5 136,0 0-1,0 0 1,0 0 0,0 0 0,0 0 0,0-1 0,0 1 0,0 0-1,0 0 1,0 0 0,0 0 0,0 0 0,0 0 0,0 0 0,0 0 0,0 0-1,0 0 1,1 0 0,-1 0 0,0 0 0,0 0 0,0 0 0,0 0-1,0 0 1,0 0 0,0 0 0,0 0 0,0 0 0,0 0 0,0 0 0,0 0-1,1 0 1,-1 0 0,0 0 0,0 0 0,0 0 0,0 0 0,0 0-1,0 0 1,0 0 0,0 0 0,0 0 0,0 0 0,0 1 0,0-1-1,0 0 1,0 0 0,0 0 0,0 0 0,1 0 0,-1 0 0,0 0 0,0 0-1,0 0 1,0 0 0,0 0 0,4 5-248,5 2 120,-5 13 394,5-2-16,-6-7-123,-3-10-104,0 1-1,0-1 1,0 1 0,1-1-1,-1 1 1,1-1 0,-1 0 0,1 1-1,-1-1 1,1 0 0,0 1-1,0-1 1,0 0 0,-1 0-1,1 1 1,0-1 0,1 0 0,-1 0-1,0 0 1,1 0 0,1 1 0,3 3 47,1-1-1,-1-1 0,1 1 0,8 2 0,-12-5-39,0 0 0,0 0 0,0 0 0,0-1 0,0 0 0,0 0-1,0 0 1,1 0 0,-1 0 0,0 0 0,0-1 0,0 1 0,0-1 0,5-2 0,8-4 50,-8 3-20,0 1 0,0 0 0,1 0 0,10-2 0,-14 4 4,1 0 0,0 0 1,-1-1-1,1 0 1,-1 0-1,0-1 0,0 1 1,1-1-1,8-7 1,1-10 190,-4 10-81,-10 9-150,1 0 1,-1 0-1,0 0 1,0 0-1,0 0 1,0 0-1,-1 0 1,1 0-1,0 0 1,0 0-1,-1-1 1,1 1-1,-1 0 1,1-1 0,-1 1-1,1-3 1,1-11 190,0-1 0,-1 1 0,-3-28 1,1 13-137,1 27-268,0 1 0,1-1 0,-1 1 0,0-1 0,1 1 0,-1-1 0,1 1 0,0-1 1,0 1-1,0-1 0,0 1 0,0 0 0,1 0 0,1-3 0,-2 4 15,12-15-1698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3968,'-3'-2'158,"-4"-7"1037,7 9-1175,0 0 1,0 0 0,0-1 0,1 1-1,-1 0 1,0 0 0,0 0-1,0 0 1,0-1 0,0 1 0,0 0-1,1 0 1,-1 0 0,0 0-1,0 0 1,0-1 0,1 1 0,-1 0-1,0 0 1,0 0 0,0 0-1,1 0 1,-1 0 0,0 0-1,0 0 1,0 0 0,1 0 0,-1 0-1,0 0 1,0 0 0,0 0-1,1 0 1,-1 0 0,0 0 0,0 0-1,0 0 1,1 0 0,-1 0-1,0 0 1,0 0-7,0 0 0,0 0 0,1 0 0,-1 0-1,0 0 1,0 0 0,0 0 0,0 0 0,0 0 0,0 0-1,0 0 1,0 0 0,0 0 0,0 0 0,0 0 0,0 0 0,1 0-1,-1 0 1,0 0 0,0 0 0,0 0 0,0 0 0,0 1-1,0-1 1,0 0 0,0 0 0,0 0 0,0 0 0,0 0 0,0 0-1,0 0 1,0 0 0,0 0 0,1 0 0,-1 0 0,0 0 0,0 0-1,0 0 1,0 0 0,0 0 0,0 1 0,0-1 0,0 0-1,0 0 1,0 0 0,0 0 0,0 0 0,0 0 0,0 0 0,0 0-1,0 0 1,0 0 0,0 0 0,0 0 0,0 1 0,0-1-1,0 1 36,0-1-1,0 1 1,0 0-1,0 0 1,0-1-1,1 1 1,-1 0 0,0-1-1,1 1 1,-1 0-1,1-1 1,-1 1-1,0 0 1,1-1-1,0 1 1,-1-1-1,1 2 1,8 10 347,10 20-17,-13-24-293,-1 0 0,-1 1 0,1-1 1,-1 1-1,3 11 0,-4-9 2,-1-2-25,0-1 1,0 0-1,0 10 0,-2-12-7,-1 0 0,0 0-1,0-1 1,0 1 0,-1 0 0,0-1-1,0 1 1,0-1 0,0 0 0,-6 9-1,4-9-29,0 1-1,0-1 0,0 0 0,-1 0 1,1 0-1,-1-1 0,0 0 0,0 0 1,-1 0-1,1 0 0,-1-1 0,0 0 1,0 0-1,-9 2 0,4 0 2,2-1-8,-1 0 0,1-1 0,-1 0 0,1 0 0,-1-1 0,-12 1 0,21-3-18,0 0 0,0 1 0,0-1 0,0-1 0,0 1-1,-1 0 1,1 0 0,0 0 0,0-1 0,0 1 0,0 0 0,0-1 0,0 1 0,0-1 0,0 1 0,0-1-1,0 0 1,0 1 0,0-1 0,1 0 0,-1 0 0,0 1 0,0-1 0,1 0 0,-1 0 0,0 0-1,0-1 1,1 1-10,0 0 0,0 0 0,0 0 1,0 0-1,0 0 0,0 0 0,0 0 0,0 0 0,1 0 0,-1 0 0,0 0 0,1 0 0,-1 0 0,1 0 0,-1 0 0,1 0 0,-1 0 0,1 0 0,-1 0 0,1 0 0,0 1 0,0-1 0,-1 0 0,1 1 0,0-1 0,0 0 0,0 1 0,1-1 0,7-5 17,1 1-1,0 0 1,0 0 0,0 1-1,1 0 1,-1 1-1,1 0 1,0 1-1,0 0 1,0 1-1,21 0 1,-29 1 35,1 1 1,-1-1-1,0 1 0,0-1 1,1 1-1,-1 0 1,0 0-1,0 1 0,0-1 1,0 1-1,0-1 0,0 1 1,-1 0-1,1 0 0,-1 0 1,1 0-1,-1 1 1,0-1-1,1 1 0,-1-1 1,-1 1-1,3 4 0,-1-3-314,-1 0 0,0 0 1,0 1-1,-1-1 0,1 1 0,-1-1 0,0 1 0,0 0 0,0 7 0,1-8-3361,10 7 1083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3488,'0'0'1115,"0"0"-673,0 0-10,0 0 645,0 0-207,0 0 239,0 0-362,0 0 21,0 0-326,2 0-148,9 0-198,0-1 1,-1 0 0,16-5 0,13-1-26,92-16 249,-110 21-192,1 0-1,31 3 0,-16 0 622,-35-1-312,-2 0-165,0 0-96,0 0-90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41 2816,'0'0'917,"0"-2"-565,0-7-101,0 7 245,0-1-123,0 3-352,0 0-1,0-1 1,0 1-1,0-1 1,0 1 0,0 0-1,0-1 1,0 1-1,0 0 1,0-1-1,0 1 1,0-1 0,0 1-1,0 0 1,0-1-1,-1 1 1,1 0-1,0-1 1,0 1 0,0 0-1,-1-1 1,1 1-1,0 0 1,0-1-1,-1 1 1,1 0 0,0 0-1,-1-1 1,1 1-1,0 0 1,-1 0-1,1 0 1,0-1 0,-1 1-1,1 0 1,0 0-1,-1 0 1,1 0-1,-1 0 1,1 0 0,0 0-1,-1 0 1,1 0-1,0 0 1,-1 0-1,1 0 1,-1 0 0,0 0-1,-1 0 103,-11 0 111,12 0-204,0 0-1,-1 0 0,1 1 0,0-1 0,0 0 0,0 1 0,0-1 0,0 0 0,0 1 1,0-1-1,0 1 0,0-1 0,1 1 0,-1 0 0,0-1 0,0 1 0,-1 1 0,-12 19 143,6-8-30,-10 19 136,2 1 0,-15 41 0,29-69-275,-1 1 13,1-1 0,0 1 0,0 0 0,1 0 0,-1 0 0,1 0 0,0 7 0,1-11 6,0-1 0,0 1 0,0-1 0,0 1 0,1 0 0,-1-1 0,0 1 0,1-1 0,-1 1 0,1-1 1,-1 1-1,1-1 0,0 1 0,0-1 0,0 0 0,0 1 0,0-1 0,0 0 0,0 0 0,0 0 0,0 1 0,0-1 0,1 0 0,-1-1 0,0 1 0,1 0 0,-1 0 0,1-1 0,-1 1 0,3 0 0,3 1 42,0-1 0,0 0 0,1-1-1,-1 1 1,11-2 0,-3 1 6,0 0-21,-8 1-20,1-1-1,0 0 1,0-1-1,11-1 1,-13 0-9,0 0 1,-1 1-1,1-2 1,-1 1-1,0-1 1,0 1-1,0-1 1,0-1-1,0 1 0,-1-1 1,7-6-1,-9 8-32,1 0-1,-1 0 1,0-1 0,0 1-1,0-1 1,0 1-1,0-1 1,-1 0-1,1 0 1,-1 0-1,0 0 1,0 0 0,0 0-1,0 0 1,0 0-1,-1 0 1,1-7-1,-1 4-84,1 8 52,0 2 33,8 3 17,-6 3 12,-2-8-1,-1 0-1,1 0 1,-1 0-1,1 0 0,0 0 1,0 0-1,0 0 1,0 0-1,0-1 1,0 1-1,3 3 1,25 33 272,-24-33-199,1-1 0,0 0 0,0 0-1,0-1 1,9 5 0,-7-4 60,-3-2-82,0 0 0,0 0 0,1 0 0,5 0 0,-9-1-25,0-1 0,0 1 0,1-1 0,-1 0 0,0 0 0,0 0 0,0 0 0,1 0 0,-1-1 0,0 1-1,0-1 1,3 0 0,-3-2 4,0 1 0,0-1 0,0 1 0,0-1 0,-1 0-1,3-5 1,-3 7-36,0-3 9,0 0 0,0 1 0,-1-1 0,1 0-1,-1 0 1,0 0 0,0 0 0,-1-7 0,0-1 62,0-11 10,1 13-67,0-1 0,0 0 0,3-18-1,0 17-36,-1-2-11,1 0 1,1 0 0,9-24 0,-11 34 32,0 0 1,0 0 0,0 0-1,-1-1 1,0 1 0,0 0 0,0-1-1,0 1 1,-1-1 0,1-8-1,1 4-729,-2 8 682,1 1-1,0 0 1,-1 0-1,1-1 1,0 1-1,0 0 1,-1 0 0,1 0-1,0 0 1,-1-1-1,1 1 1,0 0-1,1 1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4320,'0'0'1392,"-2"2"-848,-7 7-176,8-9-323,1 1 0,0-1 0,-1 1 1,1-1-1,0 0 0,-1 1 0,1-1 0,0 1 1,0-1-1,0 1 0,-1-1 0,1 1 0,0-1 1,0 1-1,0-1 0,0 1 0,0-1 0,0 1 1,0 0-1,0 0 0,-1 4 83,-7 8 252,6-10-350,0 0 0,0 0 0,1 0 1,-1 0-1,1 0 0,-1 1 0,1-1 0,0 0 0,0 1 0,1-1 0,-1 5 0,0 0-24,1-6-3,-1 1 0,1-1 0,0 1 0,0-1 0,0 1-1,1-1 1,-1 1 0,0-1 0,1 1 0,1 2 0,-1-2 30,0-1 0,0 1 0,1-1 0,-1 0 0,1 0 0,0 1 0,2 1 1,-3-3-10,0 0 1,1 0-1,-1-1 1,0 1 0,0-1-1,1 1 1,-1-1 0,0 1-1,1-1 1,-1 0 0,1 0-1,-1 0 1,0 1 0,3-2-1,1 1 62,1 0-1,0-1 0,-1 0 0,1 0 0,9-3 1,-2 0-32,10 0 100,-17-5-26,-2 6 3,-3 2-120,-1 1 0,1-1 1,-1 1-1,1-1 0,0 1 1,-1-1-1,1 1 0,-1-1 1,1 0-1,-1 1 0,0-1 1,1 0-1,-1 1 0,1-1 1,-1 0-1,0 1 0,0-1 1,0 0-1,1 0 0,-1 1 1,0-1-1,0 0 0,0 0 0,0 0 1,0 1-1,0-1 0,0 0 1,0 0-1,-1 1 0,1-1 1,0 0-1,0 0 0,-1 1 1,1-1-1,0 0 0,-2-1 1,0-2 13,1 0-20,-1 0 1,0 0-1,0 0 1,-1 0-1,1 0 1,-1 1-1,0-1 1,0 1-1,0 0 0,0-1 1,-6-2-1,8 5-38,1 1 0,-1 0-1,0-1 1,0 1-1,1 0 1,-1-1 0,0 1-1,1-1 1,-1 1-1,1-1 1,-1 1 0,0-1-1,1 0 1,-1 1 0,1-1-1,0 0 1,-1 1-1,1-1 1,-1 0 0,1 1-1,0-1 1,0 0-1,-1 0 1,1 0 0,0 0-1,-3-8-543,3 8 545,0 1 0,0 0-1,-1-1 1,1 1 0,0 0 0,-1-1 0,1 1-1,-1 0 1,1 0 0,0-1 0,-1 1 0,1 0-1,-1 0 1,1 0 0,-1-1 0,1 1 0,0 0-1,-1 0 1,1 0 0,-1 0 0,1 0 0,-1 0-1,1 0 1,-1 0 0,0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3712,'2'-1'169,"-1"-1"26,1 0 0,0 0-1,0 0 1,0 0 0,0 0 0,0 0 0,0 1 0,1-1 0,-1 1 0,0 0-1,1 0 1,-1 0 0,1 0 0,-1 0 0,1 0 0,0 1 0,-1-1-1,1 1 1,0-1 0,3 1 0,-5 1-166,1-1-1,-1 1 1,0-1-1,0 1 1,0-1 0,0 1-1,1-1 1,-1 1-1,0 0 1,0 0-1,0 0 1,-1 0 0,1-1-1,0 1 1,0 0-1,0 1 1,-1-1-1,1 0 1,0 0 0,-1 0-1,1 0 1,-1 0-1,1 1 1,-1-1-1,0 0 1,0 0-1,1 2 1,-2 0 31,0 0 1,0 0-1,0 0 0,0 0 1,-1 0-1,1 0 0,-1-1 1,0 1-1,1 0 0,-1-1 0,0 0 1,-4 4-1,2-4-3,3-2-47,1 0 0,-1 0 0,1 1 0,-1-1 0,1 0 0,-1 0 0,1 1 0,-1-1 0,1 1 0,-1-1 0,1 0 1,-1 1-1,1-1 0,0 1 0,-1-1 0,1 1 0,0-1 0,-1 1 0,1-1 0,0 1 0,-1 0 0,-1 3 27,-2 3-11,1-2 133,15-3 2,78-2 586,-61 0-576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2912,'0'0'923,"0"0"-550,0 0-90,0 0 330,0 0-176,0 0 16,-2 0-127,1 0-297,0 0 0,0 0-1,0 0 1,-1 0 0,1 1 0,0-1 0,1 0 0,-1 1-1,0-1 1,0 0 0,0 1 0,0-1 0,0 1 0,0 0 0,0-1-1,1 1 1,-1 0 0,0-1 0,0 1 0,1 0 0,-2 1 0,0 0 27,0 0 1,0 0 0,0 0 0,0 0 0,0 0 0,0 0 0,-1-1 0,-2 2-1,2-1-20,0-1-12,0 0 1,0 1-1,0 0 1,0-1-1,1 1 0,-1 0 1,0 0-1,1 1 1,0-1-1,-4 5 0,-10 16 179,1-9-100,11-10-46,-1 0 0,1 1 0,0-1 0,0 1 0,0 0-1,-6 10 1,-41 77 493,46-82-500,1-1 1,0 1 0,0 0 0,1 0 0,0 0-1,-1 13 1,-1 1 47,1-7-32,1 0 0,0 0 0,1 0 1,1 26-1,1-32-11,1 1 0,0 0 1,1-1-1,1 1 0,0-1 1,0 0-1,7 15 1,-9-22-35,20 50 229,12 0 44,-22-37-231,-6-8 26,0 0 0,0-1 0,1 0-1,0 0 1,1-1 0,-1 0-1,16 12 1,-8-10 84,23 12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0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3136,'0'0'1029,"2"0"-629,12 0 108,-9-1-309,0 0-1,0 1 0,0 0 1,1 0-1,-1 1 0,0-1 1,0 1-1,5 2 0,-3 0 45,0-1-1,0 1 1,12 2-1,-18-5-225,4 2 54,0 0-1,-1 0 0,1 0 1,-1 0-1,1 1 1,-1 0-1,0 0 0,0 0 1,5 5-1,29 35 337,-33-37-323,1 1-24,-1 1 0,-1 0-1,1 0 1,-1 0 0,0 0 0,-1 1 0,0-1 0,-1 1 0,1 0 0,0 13 0,-2-18-37,4 20 76,-1 0-1,-2 0 0,0 1 0,-4 44 0,1-53-25,-2 0 0,0-1 0,-1 0 0,-1 0-1,0 0 1,-1 0 0,0-1 0,-15 23 0,13-23 11,-65 95 318,60-92-299,0-1 1,-1-1-1,0 0 0,-24 18 1,11-9 56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2560,'11'-11'832,"-10"10"-776,1 1-1,-1-1 1,0 1 0,0-1 0,1 1-1,-1 0 1,0 0 0,0 0-1,1-1 1,-1 1 0,0 1 0,1-1-1,-1 0 1,0 0 0,0 0 0,1 1-1,-1-1 1,0 0 0,2 2 0,2 7 354,6-3 86,-8-2-435,0-1-1,0 1 0,-1-1 1,1 1-1,-1 0 1,0 0-1,0 0 1,3 7-1,-1 23 89,0-15-21,-1-10-71,-2 0 1,1 0-1,-1 15 1,0-5 58,-1-6-3,0 0-1,-3 20 0,0-19 243,0 0 1,-1-1-1,0 0 0,-9 17 0,4-19-30,7-49 59,3 29-363,0 1-1,0 0 1,1 0-1,0 0 1,0 0 0,7-13-1,0-4-4,-3 9-8,16-29 0,-12 25-29,-3 7-27,-5 7 22,0 1 1,0 1-1,1-1 1,0 0-1,0 1 0,0-1 1,1 1-1,-1 0 1,8-6-1,14-8-182,-20 13 188,-4 3-12,1 0 0,0 0-1,1 0 1,-1 0 0,0 0-1,0 1 1,4-2 0,-3 2-4,0 0 0,1 0 1,-1 1-1,1-1 0,0 1 1,6 0-1,-9 0 60,0 0-1,0 0 1,1 0-1,-1 0 1,0 1-1,0-1 1,0 0-1,0 1 1,0-1-1,0 0 1,0 1-1,0-1 1,0 1-1,0 0 1,0-1-1,0 1 1,-1 0 0,1 0-1,0-1 1,0 1-1,-1 0 1,1 0-1,0 0 1,-1 0-1,1 0 1,-1 0-1,1 0 1,-1 0-1,0 0 1,1 0-1,-1 0 1,0 1-1,1 5 51,0 0 0,-1 0 0,1 0 0,-2 9 0,0-1-20,0-1-11,0-1 0,-4 16 0,3-17-1,0 0 1,0 14-1,-1 1 65,3-26-90,-1 1 1,0-1-1,1 1 1,-1 0-1,1-1 0,-1 1 1,1 0-1,0-1 1,-1 1-1,1 0 1,0-1-1,0 1 1,0 0-1,1-1 1,-1 1-1,0 0 0,1-1 1,-1 1-1,1 0 1,-1-1-1,2 3 1,1 3 355,-5-1-131,6-19-84,-2 9-169,1 0 0,0 0 0,0 0 0,1 1-1,3-5 1,-2 4 59,-1 0-1,0-1 1,0 0 0,0 0-1,5-8 1,13-30 180,-10 23-193,8-23 0,-18 37-52,1 0-1,1 1 1,-1-1-1,1 0 0,8-8 1,-2 1-64,-6 8 18,0-2-76,1 1 0,1 0 0,7-8 0,-11 12 139,1 1-1,-1-1 0,0 1 0,1-1 1,-1 1-1,0 0 0,1 0 1,0 0-1,-1 0 0,1 0 0,0 0 1,-1 1-1,1-1 0,4 1 0,-6 0 19,0 0-1,0 0 0,0 0 1,0 0-1,0 0 1,-1 0-1,1 0 0,0 0 1,0 1-1,0-1 0,0 0 1,0 1-1,-1-1 1,1 0-1,0 1 0,0-1 1,0 2-1,7 14 435,-7-12-379,0-3-47,1 5 83,0-1 0,-1 1-1,1 0 1,-1 0 0,0 0-1,0 0 1,-1 6 0,1 24 278,0-23-275,-1 0 1,0 0-1,-4 20 1,-5-2 164,6-14-184,3-10-4,-1-1 1,-1 0-1,1 1 1,-1-1-1,-5 11 1,-3 5 107,7-15-238,0 1 0,-1 0 0,0-1 0,0 0 0,-11 12 1,-5-1-1528,13 3-48,7-21 1488,0 0 1,0 1 0,0-1-1,0 0 1,-1 0 0,1 1 0,0-1-1,0 0 1,-1 0 0,1 1-1,0-1 1,-1 0 0,1 0-1,0 0 1,0 1 0,-1-1 0,1 0-1,0 0 1,-1 0 0,1 0-1,0 0 1,-1 0 0,10 0-1857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2976,'11'-11'971,"-11"10"-957,0 1 0,1 0 0,-1 0 0,0 0 0,0-1 0,1 1 1,-1 0-1,0 0 0,0 0 0,0 0 0,1 0 0,-1-1 1,0 1-1,1 0 0,-1 0 0,0 0 0,0 0 0,1 0 0,-1 0 1,0 0-1,0 0 0,1 0 0,-1 0 0,0 0 0,1 0 1,12 1 200,-7-1-86,0 1-1,0-1 0,0 0 0,0-1 1,-1 0-1,1 1 0,0-2 0,0 1 0,-1-1 1,1 0-1,9-4 0,-11 4-71,-1 0 0,1 0 0,0 1 0,0 0 0,0-1 0,5 0-1,9-2 159,-7-2 68,-10 6-242,0-1 1,1 0-1,-1 1 1,0-1-1,0 1 1,1-1-1,-1 1 0,0 0 1,1-1-1,-1 1 1,0 0-1,2 0 1,7-2 420,-8-1-75,-9-5 316,4 5-453,3 2-217,-1 0 1,0 0-1,0 0 0,0 0 0,0 1 0,0-1 0,0 0 0,0 1 0,0-1 0,0 0 1,0 1-1,0-1 0,0 1 0,0 0 0,0-1 0,-1 1 0,1 0 0,0 0 0,0-1 1,0 1-1,-1 0 0,1 0 0,-2 1 0,2-1-4,-1 0 0,1 0 0,-1-1-1,1 1 1,0 0 0,-1 0 0,1-1 0,-1 1 0,1-1 0,0 1 0,-1-1-1,1 0 1,-2 0 0,-7-5 154,6 6-140,0-1 0,1 1 0,-1-1 0,0 1 0,0 0 0,0 1 0,1-1 0,-1 1 0,0-1 0,0 1 0,1 0 1,-1 0-1,1 1 0,-1-1 0,1 1 0,0 0 0,-1 0 0,1 0 0,0 0 0,-4 4 0,3-3-41,1 0-1,0-1 1,0 2 0,0-1-1,0 0 1,0 1-1,1-1 1,-1 1 0,1 0-1,0 0 1,0 0-1,1 0 1,-1 0 0,1 0-1,0 0 1,0 1-1,-1 4 1,2 54-109,0-63 110,0 0 0,0 0 0,0 1 0,0-1 0,0 0 0,0 0 0,0 1 0,0-1 0,0 0 0,0 0 0,0 1 0,0-1 0,0 0 0,1 0 0,-1 0-1,0 1 1,0-1 0,0 0 0,0 0 0,0 0 0,0 1 0,0-1 0,1 0 0,-1 0 0,0 0 0,0 0 0,0 1 0,1-1 0,-1 0 0,0 0 0,0 0 0,0 0 0,1 0 0,-1 0-1,0 0 1,0 0 0,1 1 0,4 1 61,1 1 32,0 1 0,1-1 0,-1-1 0,1 1 0,0-1 0,0-1 0,0 1 0,11 0 0,47-2 157,-24 0-3076,-25 0 1127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577 111 2080,'7'-6'359,"-5"5"-252,0-1 0,0 0 0,0 0 0,0 0 0,-1 0-1,1 0 1,0 0 0,-1 0 0,1-1 0,-1 1 0,0-1 0,0 1 0,0-1-1,0 1 1,1-4 0,-5 1 517,-2 1-373,0 0 0,-1 0-1,1 0 1,-1 1-1,-9-4 1,-19-3 90,-59-11 1,68 18-271,0 2 0,-36 1 0,16 1 302,37-1-355,1 1 0,-1 0 0,0 0 0,0 1-1,1 0 1,-14 5 0,8-3-47,9-2 52,1 0 1,-1 0-1,1 1 0,-1-1 0,1 1 0,0-1 0,0 1 0,0 0 0,1 0 0,-1 1 0,1-1 0,-1 0 0,1 1 0,0-1 0,-1 5 0,-6 12 140,-10 32 0,18-52-164,-27 71 119,17-48-68,-12 42 0,18-49-25,-9 33 64,-11 70 0,20-59-36,0-29-7,2-9 0,-2 32 1,5-45-16,0 1 0,1-1 0,1 0 0,0 1 0,3 9 0,-2-8-9,-2-6 2,0 0 1,1-1-1,0 0 1,3 7-1,-4-9-8,0-1 0,0 1 0,0-1 0,-1 1 0,1-1 0,-1 1 1,1 0-1,-1-1 0,0 1 0,1 3 0,-1-5-15,0 0 0,0 0 1,0 0-1,0 0 0,0 0 1,0 0-1,0 0 0,0 0 0,0 1 1,0-1-1,0 0 0,0 0 1,0 0-1,0 0 0,0 0 1,0 0-1,0 0 0,0 0 1,0 0-1,0 0 0,0 1 1,0-1-1,0 0 0,0 0 0,0 0 1,0 0-1,0 0 0,0 0 1,0 0-1,0 0 0,0 0 1,0 0-1,1 0 0,-1 0 1,0 0-1,0 0 0,0 0 0,0 0 1,0 1-1,0-1 0,0 0 1,0 0-1,0 0 0,0 0 1,1 0-1,-1 0 0,0 0 1,0 0-1,0 0 0,0 0 0,0 0 1,0 0-1,0 0 0,0 0 1,0-1-1,1 1 0,0 1 4,1-1-1,-1 0 0,1 0 0,-1 1 0,1-1 0,0 1 1,-1-1-1,0 1 0,1 0 0,-1 0 0,2 1 0,-1-1-14,-1 0 0,1 0-1,0 0 1,0-1-1,-1 1 1,1 0 0,0-1-1,0 1 1,0-1-1,0 1 1,3-1 0,35 1-82,-24 0 116,1 0-1,-1-1 1,0-1 0,19-4-1,-19 0 58,-13 3-111,0 1-1,0 0 1,0 0-1,0 0 0,1 1 1,5-2-1,-4 0-1457,8-11 379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4384,'0'14'1632,"0"-14"-1248,0 27-128,0-14 416,-13 1-416,-1 13 256,-13-14-288,0 14-1536,0 14 704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2080,'-1'0'53,"0"0"1,0 0 0,1 0-1,-1 0 1,0 0-1,0 0 1,1 0-1,-1-1 1,0 1-1,1 0 1,-1 0 0,0-1-1,1 1 1,-2-1-1,0-7 317,2 7-370,0-1 635,0 3-555,0 0 0,0 0 0,0 0 0,0 0 0,0 1 0,0-1 0,0 0 0,0 0 0,0 0 0,1 0 0,-1 0 0,1 2 1,-1-3-55,2 6 71,0-1 3,0 1 0,0-1-1,-1 1 1,0 0-1,0 0 1,0 8-1,-1 378 1266,0-388-1317,0 0 0,-1 1 0,1-1 0,-1 0 0,1 0 0,-1 1 0,0-1 0,-1 0 0,1 0 0,-4 6 0,3 3 84,2-12-155,0-1 1,0 1-1,0 0 0,0 0 1,0-1-1,0 1 1,0 0-1,0-1 0,0 1 1,-1 0-1,1-1 0,0 1 1,0 0-1,-1 0 0,0 0 2,0-1 0,1 0-1,-1 1 1,0-1 0,1 0-1,-1 0 1,0 0 0,1 1-1,-1-1 1,0 0 0,0 0-1,1 0 1,-2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4736,'33'-12'1530,"-32"12"-1501,0 0-1,-1 0 1,1-1-1,-1 1 1,1 0-1,-1 0 1,1 0-1,0 0 0,-1 0 1,1 0-1,0 0 1,-1 0-1,1 0 1,-1 0-1,1 0 1,0 0-1,-1 0 0,1 1 1,-1-1-1,2 0 1,17 5 176,-8-2 39,0 0-1,-1 0 0,18 8 0,-5-1 182,25 7-1,-40-15-291,-6-1-95,0 1 0,1-1 0,-1 0 0,0 0 0,0 1 0,0-1 0,3 3 0,-5-4-20,1 1 1,-1-1 0,1 1-1,-1-1 1,1 1 0,-1 0-1,0-1 1,1 1 0,-1-1-1,1 1 1,-1 0 0,0-1-1,0 1 1,0 0 0,1-1-1,-1 1 1,0 0 0,0-1-1,0 1 1,0 0 0,0 0-1,0-1 1,0 1 0,0 0-1,0-1 1,-1 1 0,1 0-1,0-1 1,0 1 0,0 0-1,-1-1 1,1 1 0,-1 0-1,1-1 1,0 1 0,-1-1-1,1 1 1,-1-1 0,0 2-1,-1-1 19,0 1-1,0-1 0,0 0 0,0 1 0,0-1 0,0 0 0,0 0 1,0-1-1,-1 1 0,1 0 0,0-1 0,-5 1 0,-2 2 44,0-1-31,1 0-7,-1 0 1,1 0-1,0-1 1,-15 1-1,-40-2 225,62 0-301,0 0-1,0 0 1,0 0 0,0 0 0,0 0 0,0 0 0,0 0 0,0 0 0,0 0 0,0-1 0,0 1 0,0 0-1,0-1 1,0 1 0,0-1 0,0 1 0,0-1 0,1 1 0,-1-1 0,0 1 0,0-1 0,0 0-1,0-1 1,1 2-79,0-1 0,0 0-1,0 0 1,0 0-1,0 1 1,0-1 0,0 0-1,0 0 1,0 0-1,0 1 1,0-1 0,1 0-1,-1 0 1,0 1-1,1-1 1,-1 0 0,0 1-1,1-1 1,-1 0-1,1 1 1,-1-1 0,1 1-1,-1-1 1,2 0-1,12-13-1656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5632,'0'0'2112,"0"0"-1664,0-14-96,13 14 704,1 0-640,0 0 64,-1 0-320,14 0 32,-13 0-96,13 0-352,-14 0 160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4480,'-14'0'1664,"14"0"-1312,14 0-64,-1 0 192,1 0-320,13 0 192,0 0-192</inkml:trace>
  <inkml:trace contextRef="#ctx0" brushRef="#br0" timeOffset="1">459 14 6816,'0'0'2528,"0"0"-1984,14 0-128,-1 0-32,1 0-288,-1 0 448,14 0-288,14 0 96,-14-13-224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3968,'0'25'2709,"0"-25"-2662,1 1 0,0-1 0,-1 0 0,1 1 1,-1-1-1,1 0 0,0 0 0,-1 0 0,1 1 0,0-1 0,-1 0 0,1 0 0,0 0 0,0 0 1,-1 0-1,1 0 0,1-1 0,-2 1 17,68 0 693,-65 0-723,0-1 1,-1 1-1,1-1 0,0 0 0,0 0 0,0 0 0,-1 0 0,1 0 0,-1-1 0,1 1 0,2-3 0,-3 2-13,0 1 0,0-1 0,1 1 0,-1 0 0,0 0 0,1 0 0,-1 0 0,1 0 0,-1 1 0,5-2 0,-7 2-6,1-1-1,-1 1 1,0-1-1,1 1 1,-1-1-1,0 1 1,0-1-1,0 1 1,1-1-1,-1 1 1,0-1-1,0 1 1,0-1-1,0 1 1,0-1-1,0 1 1,0-1-1,0 0 1,0 1-1,0-1 1,-1 0-1,1 0 185,-2-2-114,-7-6-186,9 9 98,-1 0 0,1 0 0,0 0 0,0-1 0,-1 1 0,1 0 0,0-1 0,0 1 0,-1 0 0,1-1 0,0 1 0,0 0 0,0-1 0,0 1 0,0 0 0,-1-1 0,1 1 0,0 0 0,0-1 0,0 1 0,0 0 0,0-1 0,0 1 0,0-1 0,0 1 0,0-1 0,0-3 9,-6 0 40,5 4-32,1 0 1,0-1-1,-1 1 0,1 0 1,0 0-1,-1 0 0,1-1 1,0 1-1,0 0 0,-1 0 1,1-1-1,0 1 0,0 0 1,0 0-1,-1-1 0,1 1 1,0 0-1,0-1 1,0 1-1,0 0 0,-1-1 1,1 1-1,0 0 0,0-1 1,0 1-1,0-1 0,0 1 1,0 0-1,0-1 0,0 0 1,0 1-10,0 0 0,0 0 1,0 0-1,-1-1 0,1 1 1,0 0-1,0 0 0,-1 0 0,1 0 1,0-1-1,0 1 0,-1 0 1,1 0-1,0 0 0,0 0 1,-1 0-1,1 0 0,0 0 1,-1 0-1,1 0 0,0 0 0,0 0 1,-1 0-1,1 0 0,0 0 1,-1 0-1,1 0 0,0 0 1,0 0-1,-1 0 0,1 1 1,0-1-1,0 0 0,-1 0 0,1 0 1,0 0-1,0 1 0,-1-1 1,0 0-5,-3 5-33,-8 4 144,10-8-99,1 0 0,-1 1 0,0-1 0,0 1 0,1-1 0,-1 1 0,1-1 0,0 1 1,-1 0-1,1 0 0,0 0 0,0 0 0,0 0 0,0 0 0,0 0 0,1 0 0,-1 0 0,1 0 1,-1 3-1,-4 11 93,-17 63 139,21-76-236,1 0 1,-1-1-1,1 1 0,0 0 1,0 0-1,1 0 1,-1 0-1,1 0 0,-1 0 1,1 0-1,0-1 0,1 4 1,3 8 55,-3-5-49,-2-7 12,0 0 0,0 0 0,0 0 0,1 0 1,-1 0-1,1 0 0,0 0 0,0 0 0,-1 0 0,1 0 0,0-1 1,1 1-1,-1 0 0,0-1 0,0 1 0,1 0 0,-1-1 1,1 0-1,-1 1 0,1-1 0,0 0 0,-1 0 0,1 0 0,3 2 1,-1-3-56,0 1 1,0-1 0,0 0-1,0 0 1,0 0 0,0 0-1,0-1 1,0 1 0,0-1 0,0 0-1,-1 0 1,1-1 0,0 1-1,6-5 1,17-7-667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3808,'-12'-12'1227,"12"12"-1202,0 0 1,-1 0 0,1-1 0,0 1 0,0 0 0,-1 0 0,1-1-1,0 1 1,0 0 0,0-1 0,-1 1 0,1 0 0,0-1 0,0 1 0,0 0-1,0-1 1,0 1 0,0 0 0,-1-1 0,1 1 0,0-1 0,0 1 0,0 0-1,0-1 1,1 1 0,-1-1 0,-1-3 219,-5 1 900,12 4-316,-4-1-184,-1 0-586,0-1 0,0 1 0,0 0 0,0 0 0,0 1 1,0-1-1,0 0 0,0 0 0,-1 0 0,1 1 0,0-1 0,2 1 0,35 24 378,-36-24-415,1 1-1,-1 0 0,0 0 0,0 0 1,0 1-1,0-1 0,-1 0 0,4 5 0,5 8 76,2-4-36,-8-8-14,-1 0 0,0 0 0,0 0 0,0 0 1,-1 0-1,1 1 0,3 6 0,0 0 214,0 0 0,1 0 1,1-1-1,16 17 0,-23-26-310,-1 0 0,0 1-1,1-1 1,-1 0 0,0 0-1,0 1 1,1-1 0,-1 0-1,0 1 1,0-1 0,0 0-1,1 1 1,-1-1 0,0 0-1,0 1 1,0-1 0,0 0-1,0 1 1,0-1 0,0 1-1,0-1 1,0 0 0,0 1-1,0-1 1,0 0 0,0 1-1,1 4-778,0-5 727,-1 0 0,1 1-1,0-1 1,-1 0 0,1 0-1,0 0 1,-1 1 0,1-1-1,0 0 1,0 0 0,-1 0-1,1 0 1,1 0 0</inkml:trace>
  <inkml:trace contextRef="#ctx0" brushRef="#br0" timeOffset="1">225 2 4992,'-13'0'1824,"13"0"-1408,-14 27-128,1-14 1536,13 1-1056,-27-1 480,13 1-736,-13 13-224,14 0-192,-14 0 256,0-14-160,13 28-1728,1-28 832</inkml:trace>
  <inkml:trace contextRef="#ctx0" brushRef="#br0" timeOffset="2">577 191 6720,'27'13'2496,"-27"-13"-1952,0 41-128,0-28 736,0 14-704,-27 0 256,-1 14-416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80 189 3808,'0'-3'154,"-2"-69"1788,-5 48-1087,6 22-776,0-1-1,1 1 0,-1 0 1,1 0-1,-1-1 1,1 1-1,0-3 0,0 5-39,0-1 0,0 1-1,0-1 1,0 0-1,0 1 1,0-1-1,0 1 1,0-1-1,0 1 1,0-1-1,0 1 1,0-1-1,-1 0 1,1 1 0,0-1-1,0 1 1,0-1-1,-1 1 1,1-1-1,0 1 1,-1-1-1,1 1 1,0 0-1,-1-1 1,1 1-1,-1-1 1,1 1 0,-1 0-1,1 0 1,-1-1-1,0 1-32,1 0-1,-1 1 1,1-1-1,-1 0 1,1 1-1,0-1 1,-1 1-1,1-1 1,-1 0-1,1 1 1,0-1-1,-1 1 1,1-1-1,0 1 1,0-1-1,-1 1 1,1-1-1,0 1 1,0 0-1,0-1 1,0 1-1,0-1 1,0 1-1,0-1 1,0 1-1,0-1 1,0 1-1,0 0 1,0-1-1,0 1 1,0 306 1119,0-298-990,-1 0-1,0-1 1,-4 19-1,3-21-48,0 1-1,1 0 1,0 12-1,1-15-288,-3-4-197,3 0 356,-1 0-1,1 0 1,-1 0-1,1 0 1,-1 0-1,0-1 1,1 1-1,-1 0 1,1-1-1,-1 1 0,1 0 1,-1 0-1,1-1 1,0 1-1,-1-1 1,1 1-1,-1-1 1,1 1-1,0 0 1,-1-1-1,1 1 0,0-1 1,0 1-1,-1-1 1,1 0-1,0 1 1,0-1-1,0 1 1,0-1-1,0 1 1,0-1-1,0 0 1,0 1-1,0-1 0,0 0 1,-2-8-246,-5-16-459,-9-47-1,16 64 694,-1 0 0,1-1 0,0 1 0,1 0 0,0 0 0,3-11 0,0-8-74,-2 11 40,0-1 0,2 1 1,6-24-1,-7 33 78,1 0 0,-1 0 0,1 1-1,0-1 1,1 1 0,-1 0 0,1 0 0,1 0 0,10-9 0,3-1 438,42-28 1,-52 39-344,-1 1 1,1-1 0,0 1-1,1 1 1,-1 0-1,1 0 1,-1 1 0,12-1-1,-10 2-11,1 0-1,0 1 1,0 1-1,-1 0 1,1 1-1,-1 0 1,21 6 0,-15-1 47,1 0 0,-1 1 0,-1 1 0,19 13 0,-26-15 19,1 0-1,-1 0 1,-1 1 0,9 9 0,-14-14-41,0 1 0,0-1 0,-1 1 0,1-1 0,-1 1 0,0 0 0,0 0 0,-1 0 1,1 0-1,-1 0 0,0 0 0,0 0 0,1 9 0,-2-10-43,-1 0 0,1 0 0,-1 0 0,0-1 0,0 1 0,0 0 0,0-1 0,-1 1 0,1 0 0,-1-1 0,1 0 0,-1 1-1,0-1 1,0 0 0,0 0 0,0 0 0,0 0 0,-1 0 0,1 0 0,-1-1 0,-4 3 0,-4 2 40,-1 0 0,1-2 0,-22 7 0,17-7-24,0 0-1,0-2 1,-26 2 0,13-2 24,21-1-73,-3 0 14,1 1-1,-1-2 1,0 1 0,0-2 0,1 1-1,-1-1 1,-17-4 0,13 0-12,4 3-60,0-2 1,-16-6 0,25 9 2,0 0 1,0 0-1,0 0 1,0-1-1,0 1 1,0-1-1,0 1 1,0-1-1,1 0 0,-1 1 1,1-1-1,-1 0 1,1 0-1,0 0 1,-1 0-1,0-4 1,2 5-37,-1 0 0,1 1 1,0-1-1,0 0 0,-1 0 1,1 0-1,0 0 1,0 1-1,0-1 0,0 0 1,0 0-1,0 0 0,1 1 1,-1-1-1,0 0 1,0 0-1,1-1 0,10-11-820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5888,'0'13'2176,"0"-13"-1664,0-13-160,0 13 768,0 0-672,14 0 128,-1 0-384,14 0 384,0-14-320,0 14 288,1 0-288,-1 0-5792,0 0 3040</inkml:trace>
  <inkml:trace contextRef="#ctx0" brushRef="#br0" timeOffset="1">0 135 6240,'14'0'2304,"-14"0"-1792,67-13-160,-26 13 192,-14 0-384,27-14 352,-13 14-288,13 0-3360,-14 14 1696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3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74 204 2912,'0'-37'1552,"0"33"-1056,0 2-123,-2 101 1616,-2-81-1803,-10 30 0,8-28-57,-6 27 0,-2 20 95,13-57-105,0 0 0,0 1 0,2 12 0,-1-14-3,0-4 284,-2-5-123,1 0-266,1 0 0,-1 0 0,1 0 0,0 0 0,-1 0 0,1 0 0,-1-1 0,1 1 0,-1 0 0,1 0 0,0 0 0,-1 0 0,1-1 0,-1 1 0,1 0 0,0 0 0,-1-1 0,1 1 0,0 0 0,-1 0 0,1-1 0,0 1 0,-1-1 0,1 1 0,0 0 0,0-1 0,-1 1 0,1-1 0,0 1 0,0 0 0,0-1 0,0 1 0,-1-1 0,1-22 145,1 17-121,-1 1 0,0-1-1,0 0 1,-3-11 0,2 11-47,0 1 1,0-1-1,1 1 0,-1-1 0,1 1 1,0-1-1,1 1 0,-1-1 0,3-10 1,-1 2 14,0-1-1,-2 1 1,-1-21 0,1 19-69,0 0 0,2-18 0,7-8-62,-7 26 107,-2 13 14,0 0-1,1-1 0,-1 1 1,1 0-1,0 0 1,0 0-1,0 0 0,0 0 1,1 0-1,-1 0 1,4-4-1,-3 4-35,-1 1-2,0 0 0,0 0 0,0 1 0,1-1 0,-1 0 0,1 1 0,-1-1 0,1 1 0,2-2 0,-4 3 38,1-1 1,-1 1-1,1 0 0,-1 0 0,1 0 0,-1 0 0,0 0 1,1 0-1,-1 0 0,1 0 0,-1 0 0,1 0 0,-1 0 1,1 0-1,-1 0 0,1 0 0,-1 0 0,1 0 1,0 1-1,0 0 17,0 0 0,1-1 0,-1 1 0,0 0 0,0 0 1,0 0-1,0 1 0,0-1 0,1 2 0,6 11 102,-2-1-1,1 1 1,-2 0-1,0 1 1,7 29-1,-7-20-5,17 41-1,-6-28 55,33 56 0,-48-90-88,1-1 0,-1 0-1,0-1 1,1 1 0,-1 0 0,1 0 0,0 0-1,-1-1 1,1 1 0,0-1 0,0 0 0,0 1-1,0-1 1,0 0 0,0 0 0,1 0-1,-1-1 1,0 1 0,0 0 0,1-1 0,-1 1-1,0-1 1,1 0 0,-1 0 0,4 0 0,-5 0-44,0-1 1,0 1 0,0 0 0,0 0-1,0-1 1,0 1 0,0-1 0,-1 1 0,1-1-1,0 1 1,0-1 0,0 1 0,-1-1-1,1 0 1,0 1 0,-1-1 0,1 0-1,-1 0 1,1 0 0,-1 1 0,1-1-1,-1 0 1,1 0 0,-1 0 0,0 0 0,1-1-1,7-35 276,-5 22-174,21-145 425,1-2-160,-23 149-424,-2-27 1,0 28-27,0 10 28,0 0 1,1 0 0,-1 0-1,0 1 1,1-1 0,-1 0 0,1 0-1,-1 1 1,1-1 0,0 1-1,0-1 1,1-2 0,-1 3 26,0 0 0,-1 0 0,1 0 0,-1 0 0,1 0 0,-1 0 0,1-1 0,-1 1 0,0 0 0,0 0 0,1-3 0,-1 4-4,0 0 0,0 0 0,0-1 0,0 1-1,0 0 1,1 0 0,-1 0 0,0 0 0,0 0 0,0-1 0,0 1-1,0 0 1,1 0 0,-1 0 0,0 0 0,0 0 0,0 0-1,0 0 1,1 0 0,-1-1 0,0 1 0,0 0 0,0 0-1,1 0 1,-1 0 0,0 0 0,0 0 0,0 0 0,1 0 0,-1 0-1,0 0 1,0 0 0,0 1 0,1-1 0,-1 0 0,0 0-1,0 0 1,0 0 0,7 2-148,7 9-72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2720,'0'0'891,"0"0"-545,0-3 81,0 0-57,1 0 1046,-1 3-1361,1 0-1,-1 1 1,0-1-1,1 0 1,-1 0-1,1 0 0,-1 0 1,0 0-1,1 0 1,-1 0-1,0 0 1,1 0-1,-1 0 1,1 0-1,-1 0 1,0 0-1,1 0 1,-1 0-1,0 0 0,1 0 1,-1-1-1,0 1 1,1 0-1,-1 0 1,0 0-1,1-1 1,-1 1-1,0 0 1,0 0-1,1-1 1,-1 1-1,0 0 0,0-1 1,1 1-1,-1 0 1,0-1-1,0 1 1,1-1 13,-1 1 0,1-1 0,-1 1 0,1 0 0,0-1 0,-1 1 0,1 0 0,-1-1 0,1 1 0,0 0 0,-1 0 1,1 0-1,0 0 0,-1 0 0,1 0 0,0 0 0,-1 0 0,1 0 0,0 0 0,-1 0 0,1 0 0,0 0 0,0 1 0,2-1 171,526 0 4443,-527 0-4664,0 0 0,-1 0-1,1-1 1,0 1 0,-1 0-1,1-1 1,-1 1 0,1-1-1,-1 0 1,1 1 0,-1-1 0,1 0-1,1-1 1,5-3 81,5 2 2,-11 3-575,-2 0-1622,0 0-107,-2 0-1914,-11 0 1317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 2400,'-11'-2'812,"10"2"-784,1 0 1,0-1 0,0 1 0,-1-1 0,1 1 0,0-1 0,0 1-1,0 0 1,-1-1 0,1 1 0,0-1 0,0 1 0,0-1 0,0 1-1,0-1 1,0 1 0,0-1 0,0 0 0,0-1 723,0 1-662,0 1 1,0 0-1,-1 0 0,1 0 1,0-1-1,0 1 1,0 0-1,0-1 0,0 1 1,-1 0-1,1 0 1,0-1-1,0 1 0,0 0 1,0 0-1,0-1 1,0 1-1,0 0 0,0-1 1,0 1-1,0 0 1,0-1-1,0 1 0,0 0 1,0 0-1,0-1 1,1 1-1,-1 0 0,0 0 1,0-1-1,0 1 1,0 0-1,1-1 0,0 2 1113,-4 8-1522,-3 3 656,2 0 1,-1 0-1,1 1 1,-3 18-1,-4 55 73,7-47-294,-18 132 135,20-129-197,-1-3 20,-1-19-47,2-12-25,0 1 1,1-1 0,-1 14-1,2-19-962,2-8-304,7-17-1770,-6-6 906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4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2912,'0'-22'923,"0"21"-909,0 1 0,0 0 1,0 0-1,0-1 0,0 1 1,0 0-1,0-1 0,0 1 1,0 0-1,0 0 0,0-1 1,0 1-1,0 0 1,0 0-1,1-1 0,-1 1 1,0 0-1,0 0 0,0-1 1,0 1-1,0 0 0,1 0 1,-1-1-1,0 1 1,0 0-1,25-23 1575,-19 20-1438,1 1 0,-1-1 0,1 1-1,-1 0 1,1 1 0,0 0 0,-1 0 0,1 0-1,0 1 1,0 0 0,7 1 0,-4-1-52,0 0-56,1 1 0,-1 1-1,0-1 1,17 7 0,39 16 260,-56-20-249,-6-3 8,0 1-5,0 0-1,1 0 1,-1 0 0,7 5 0,-11-7-25,1 1 0,0 0 0,0-1 0,0 1 1,-1 0-1,1 0 0,-1-1 0,1 1 1,0 0-1,-1 0 0,1 0 0,-1 0 0,0 0 1,1 0-1,-1 0 0,0 0 0,1-1 1,-1 1-1,0 0 0,0 0 0,0 1 0,0-1 1,0 0-1,0 0 0,0 0 0,0 0 1,-1 0-1,1 1 0,-2 1 29,1-1 0,0 1 0,-1 0 1,0-1-1,0 1 0,1-1 0,-2 0 0,1 1 0,0-1 0,0 0 0,-1 0 1,1-1-1,-1 1 0,1 0 0,-1-1 0,-5 2 0,-6 3 136,0-1 1,-18 4-1,4-2-84,-4 6 55,29-11-150,-1 0-1,1 0 0,-1-1 0,0 1 0,0-1 0,0 0 0,0 0 1,0 0-1,0-1 0,0 1 0,0-1 0,0 0 0,0 0 0,0-1 0,-5 0 1,-12-8-233,20 9 189,0 0 0,0-1 0,0 1 0,0-1 1,0 1-1,1-1 0,-1 0 0,0 1 0,0-1 0,1 0 1,-1 0-1,0 1 0,1-1 0,-1 0 0,1 0 0,-1 0 1,1 0-1,-1 0 0,1 0 0,-1-1 0,1 1 10,1 0-1,-1 0 0,1 0 0,-1 0 1,0 0-1,1 1 0,0-1 0,-1 0 0,1 0 1,-1 0-1,1 0 0,0 1 0,1-2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2720,'0'-6'1380,"0"7"-527,0 16-243,0 23-381,0 165 459,0-196-685,-1-1 1,0 1-1,0 0 1,-1-1 0,-4 14-1,5-19 8,0 0-1,0 0 1,1 0-1,-1 1 1,1-1-1,0 0 1,0 0 0,1 5-1,-1-3 55,0 0 79,0-5 37,3-5-74,-1 1-102,0-1 0,-1 0-1,1 0 1,-1 0 0,0 0 0,0 0-1,-1 0 1,1-5 0,-1 2-33,1 1 1,1 0 0,-1-1 0,1 1-1,0 0 1,4-9 0,5-16-1,7-52-111,-15 76 114,1 0-1,-1 0 0,2 1 0,-1-1 1,7-7-1,-3 4-6,-6 8 32,-1 1 0,1 0 1,0-1-1,0 1 0,0 0 0,1 0 1,-1 0-1,0 0 0,1 0 0,-1 1 1,1-1-1,5-1 0,-2-1 2,-3 3-8,-3 1 3,0 0 0,0-1 0,1 1 0,-1 0 0,0 0 0,1-1 1,-1 1-1,0 0 0,1 0 0,-1 0 0,0-1 0,1 1 0,-1 0 0,1 0 0,-1 0 0,0 0 0,1 0 0,-1 0 0,1 0 0,-1 0 0,0 0 0,1 0 0,-1 0 0,1 0 0,-1 0 0,0 0 1,1 0-1,-1 0 0,0 0 0,1 1 0,-1-1 0,1 0 0,-1 0 0,0 0 0,1 1 0,10 6 179,-8-6-141,-1 0 0,0 1 0,0-1 0,1 1 0,-1-1 0,-1 1 0,1 0 0,0-1 0,0 1 0,-1 0 0,1 0 0,-1 1 0,1-1 0,-1 0 0,2 4-1,-1 1 26,0 0-1,-1 0 0,0-1 0,1 11 0,2 15-7,0-11 17,0 0 0,0 43 1,-4-61-66,-1 0-1,1 0 1,0-1-1,0 1 0,0 0 0,0 0 0,1 0 0,-1 0 0,1 0 0,-1 0 0,1 0 0,0 0 0,0-1 0,1 1 0,-1 0 0,3 3 0,-2-4 93,0-4-27,4-3-90,-1-1 0,0 1-1,-1-1 1,1 0 0,-1 0-1,0 0 1,-1 0 0,0-1-1,0 0 1,0 1 0,2-9-1,-3 2-134,3-10-194,13-9-29,-12 5 86,-5 21 230,1 0 0,-1 0 0,1 1 0,4-10 0,4-8-67,-7 15 98,1-1-1,0 1 0,1 0 1,9-13-1,-13 21 56,-1-1 0,1 1 0,0-1-1,-1 1 1,1-1 0,0 1 0,0-1 0,0 1 0,-1 0 0,1-1 0,0 1 0,0 0 0,0 0 0,-1 0-1,1 0 1,0 0 0,0 0 0,0 0 0,0 0 0,0 0 0,-1 0 0,1 0 0,0 0 0,0 1 0,1-1-1,0 1 65,-1 0 0,1 0 0,-1 0 0,1 0-1,-1 0 1,1 0 0,-1 0 0,0 0 0,1 1 0,-1-1-1,2 2 1,1 7 172,0 0-1,0 0 1,0 0-1,-2 0 1,4 18-1,-6-24-236,3 19 176,-2 0-1,-1 38 1,-1-24-103,1 44 316,0-80-392,0 1 1,0-1-1,-1 1 1,1-1-1,0 1 1,0-1-1,-1 1 1,1-1-1,-1 1 0,0-1 1,1 1-1,-1-1 1,-1 2-1,1-2-227,0 1-1,0-1 1,1 1 0,-1-1-1,1 0 1,-1 1-1,1-1 1,-1 1 0,1-1-1,0 1 1,-1-1 0,1 1-1,0 2 1,0 7-1392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2912,'12'11'923,"-12"-11"-909,0 1 0,0-1 1,0 0-1,1 0 0,-1 0 1,0 1-1,0-1 0,0 0 1,1 0-1,-1 0 0,0 0 1,0 0-1,1 0 1,-1 1-1,0-1 0,1 0 1,-1 0-1,0 0 0,0 0 1,1 0-1,-1 0 0,0 0 1,0 0-1,1 0 1,-1 0-1,27 0 738,-9-3-437,-9-6-107,27-4 53,-23 10-178,0 0 3,-13 3-85,0 0 0,0 0 0,1 0 0,-1 0 0,0 0 1,0 0-1,0 0 0,0-1 0,0 1 0,1 0 0,-1 0 1,0 0-1,0 0 0,0-1 0,0 1 0,0 0 0,0 0 1,0 0-1,0-1 0,0 1 0,0 0 0,0 0 0,0 0 1,0-1-1,0 1 0,0 0 0,0 0 0,0 0 0,0 0 1,0-1-1,0 1 0,0 0 0,0 0 0,0 0 0,0-1 1,0 1-1,0 0 0,-1 0 0,1 0 0,0 0 0,0-1 1,0 1-1,0 0 0,0 0 0,0 0 0,-1 0 0,1 0 1,0 0-1,0 0 0,0-1 0,-1 1 0,-4-4 11,-3-8 35,7 11-20,-1-1 1,1 0 0,0 1-1,-1-1 1,1 1-1,-1-1 1,1 1 0,-1 0-1,0-1 1,0 1-1,0 0 1,1 0 0,-1 0-1,0 1 1,0-1 0,0 0-1,-4 0 1,-2-1 162,-1 1 1,0 0-1,-12 0 0,10 1-96,6 0-25,1-1 0,-1 1 0,1 0 1,-1 1-1,1-1 0,-5 2 0,8-2-59,0 1 0,0-1 0,0 1 0,0-1 0,0 1 0,0-1 0,0 1-1,0 0 1,0-1 0,0 1 0,0 0 0,1 0 0,-1 0 0,0-1 0,1 1 0,-1 0 0,0 0 0,1 0 0,-1 0 0,1 0-1,0 0 1,-1 0 0,1 1 0,0-1 0,-1 0 0,1 0 0,0 0 0,0 0 0,0 0 0,0 2 0,0 2 12,0 0-1,0 0 1,1 0 0,-1 0 0,1 0 0,0 0-1,1 0 1,-1 0 0,1 0 0,4 8 0,-2-6 22,1-1 1,0 1-1,0-1 1,1 0-1,0 0 0,0-1 1,0 0-1,1 0 1,-1 0-1,1-1 1,0 0-1,1 0 1,-1-1-1,14 5 0,-6-6 26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176 311 2560,'2'-10'777,"3"7"-240,2 0-411,18-10 1079,-19 4-768,2 7-308,-7 2-114,-1 0 0,1 0 0,-1 0 0,1 0 0,0 0 0,-1 0-1,1 0 1,-1 0 0,1 0 0,-1-1 0,1 1 0,-1 0 0,1 0 0,-1-1 0,1 1-1,-1 0 1,1-1 0,-1 1 0,1 0 0,-1-1 0,1 1 0,-1 0 0,0-1-1,1 1 1,-1-1 0,0 1 0,0-1 0,1 1 0,-1-1 0,0 1 0,0-1 0,1 1-1,-1-1 1,0 0 0,0 1 0,0-1 0,0 1 0,0-2 0,1-8 192,-2-11 183,1 21-383,0-1-1,-1 1 1,1-1-1,0 1 1,-1-1-1,1 1 1,0-1 0,-1 1-1,1-1 1,-1 1-1,1-1 1,0 1-1,-1-1 1,1 1-1,-1 0 1,0-1-1,1 1 1,-1 0-1,1 0 1,-1-1-1,1 1 1,-1 0 0,0 0-1,1 0 1,-1 0-1,1-1 1,-1 1-1,0 0 1,1 0-1,-2 1 1,-8 0 50,0 0 0,1 1 1,-1 1-1,0 0 0,1 0 0,-11 6 1,8-4 37,1 0 30,0 0 0,-19 13-1,15-8 3,7-6-60,1 1-1,0-1 0,0 1 1,1 1-1,-11 10 1,15-13-47,0 0 0,0 0 1,0 0-1,1 0 0,-1 0 1,1 0-1,-1 1 1,1-1-1,0 1 0,0-1 1,1 1-1,-1-1 0,1 1 1,0 4-1,0-2 11,1 16 17,0-21-46,-1-1 1,0 1-1,1 0 1,-1 0-1,1 0 1,-1-1-1,1 1 1,-1 0-1,1-1 1,-1 1-1,1 0 1,0-1-1,-1 1 0,1-1 1,0 1-1,0-1 1,-1 0-1,1 1 1,0-1-1,0 0 1,1 1-1,8 2 62,1 0 0,1-1 0,18 1 0,-10-7-19,-9 1-26,6 1 2,-10 1-18,-1 0 0,0 0-1,0-1 1,1 0 0,9-4 0,19-13-129,-32 17 103,0 0-1,0 0 0,0 0 0,0 0 1,-1-1-1,1 1 0,-1-1 1,0 1-1,2-4 0,1-15-151,-3 10 78,7-11-47,-4-14 123,1-5 10,-15-40-58,10 63 85,-1 9 8,1 1 0,-2-1 0,-2-17 0,1 16 22,1 8-31,0-1 0,1 1 0,-1 0 1,1 0-1,0 0 0,0-1 0,0 1 1,0 0-1,0 0 0,0 0 0,0-1 0,1 1 1,-1 0-1,1 0 0,-1 0 0,1 0 1,1-3-1,1-11 236,-3 16-242,0 0 0,0-1 0,0 1 0,0 0-1,0-1 1,0 1 0,0-1 0,0 1 0,0 0 0,0-1-1,0 1 1,0 0 0,0-1 0,1 1 0,-1 0 0,0-1-1,0 1 1,0 0 0,0-1 0,1 1 0,-1 0 0,0-1-1,0 1 1,1 0 0,-1-1 0,0 1 0,0 0 0,1 0-1,-1 0 1,0-1 0,1 1 0,-1 0 0,0 0 0,1 0-1,-1 0 1,0-1 0,1 1 0,-1 0 0,0 0 0,1 0-1,-1 0 1,1 0 0,-1 0 0,0 0 0,1 0 0,0 0-1,-1 1 25,0 0-1,1-1 1,-1 1-1,0-1 0,1 1 1,-1 0-1,0-1 1,0 1-1,0 0 0,0-1 1,0 1-1,1 0 1,-1 0-1,0-1 1,-1 1-1,1 0 0,0 1 1,0-2 13,0 297 615,-4-268-583,3-27-57,1 0 0,-1 1 0,1-1 0,-1 0 0,1 0 1,0 0-1,0 1 0,0-1 0,0 0 0,1 0 0,-1 1 0,0-1 1,1 0-1,-1 0 0,3 4 0,0 13 215,-4-16-711,1-14-1441,0 0-1044,0-3 902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2816,'5'-5'491,"-3"3"-356,0 1 0,0-1 1,0 1-1,-1-1 0,1 0 1,-1 0-1,1 0 0,-1 0 1,0 0-1,0 0 0,0 0 1,0 0-1,0 0 0,0 0 0,0-3 1,0 4-61,-1 1 0,1-1 1,-1 1-1,1 0 0,0 0 1,-1-1-1,1 1 0,0 0 0,-1 0 1,1 0-1,0 0 0,-1 0 1,1 0-1,0 0 0,0 0 1,-1 0-1,2 0 0,-1 0 26,23 0 1445,-23 0-1522,0 1-1,-1-1 1,1 0 0,-1 0-1,1 1 1,-1-1-1,1 0 1,-1 0-1,1 1 1,-1-1-1,1 1 1,-1-1-1,1 0 1,-1 1-1,1-1 1,-1 1 0,0-1-1,1 1 1,-1-1-1,0 1 1,0 0-1,1-1 1,-1 1-1,0-1 1,0 1-1,0-1 1,0 1 0,1 1-1,-5 8 315,3-9-292,0 1 0,1-1 1,-1 0-1,1 1 0,-1-1 0,1 1 0,-1-1 1,1 1-1,0 2 0,-1-3-11,1 1-1,0-1 1,0 1-1,-1-1 1,1 1-1,0-1 1,-1 1-1,0-1 1,1 0 0,-1 1-1,0-1 1,0 0-1,1 1 1,-1-1-1,0 0 1,0 0-1,0 0 1,-2 1-1,-8 12 121,6-4-89,3-8-58,1 0-1,0 1 1,-1-1 0,1 1 0,0-1 0,1 1 0,-1-1-1,0 1 1,1-1 0,-1 1 0,1 3 0,0 0 69,0-6-71,0-1-8,0 1-1,1-1 1,-1 1-1,0-1 1,1 1-1,-1-1 1,0 1-1,1 0 1,-1-1-1,0 1 1,1-1-1,-1 1 1,1 0-1,-1 0 1,1-1-1,-1 1 1,1 0-1,-1 0 1,1-1-1,-1 1 0,1 0 1,0 0-1,-1 0 1,1 0-1,-1 0 1,1 0-1,-1 0 1,2 0-1,17 1 81,-13-1-38,0 0 1,-1 0 0,1 0 0,0 0-1,-1-1 1,7-1 0,1-3 21,-10 4-102,0-1-1,0 2 1,-1-1-1,1 0 1,0 0 0,0 1-1,4-1 1,9 1-216</inkml:trace>
  <inkml:trace contextRef="#ctx0" brushRef="#br0" timeOffset="1">243 136 3968,'0'0'1472,"0"0"-1120,0 27-128,14-13 960,-14-1-704,13 14 160,1 0-384,-1 1-96,1-1-96,-1 0-128,1 0 32,-1 0-128,14-14 96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946 14 4064,'0'-13'1504,"0"13"-1184,-27 13-64,27 1 992,-13-1-736,-1 14 0,1 14-320,-14-14 96,0 14-192,-14-1 32,14-13-64,0 0-192,0-13 64,14 13-3552,-1-14 1952</inkml:trace>
  <inkml:trace contextRef="#ctx0" brushRef="#br0" timeOffset="1">28 528 3136,'-2'0'101,"1"0"-1,-1 0 1,1 0 0,0 1 0,-1-1-1,1 0 1,0 1 0,-1-1 0,1 1-1,0-1 1,-1 1 0,1 0-1,0 0 1,0-1 0,0 1 0,0 0-1,-2 2 1,1-1 875,2-2-299,0 0-143,0 0-188,9 7 369,-8-6-680,-1-1-1,1 1 1,0 0 0,0-1-1,0 1 1,0-1 0,-1 1-1,1-1 1,0 1 0,0-1-1,0 0 1,0 0 0,0 1-1,0-1 1,0 0 0,0 0-1,0 0 1,0 0 0,2 0-1,33 0 460,59 0 371,112-14 0,-39 1-497,-3-1-240,20 1 27,-88 6 54,-12 0 446,-63 7-431,-17 0-213,-5 0-43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257 204 2720,'-11'11'891,"11"-11"-878,-1 0 0,1 1 1,0-1-1,0 0 0,0 0 1,-1 0-1,1 0 0,0 1 1,0-1-1,-1 0 0,1 0 1,0 0-1,0 0 0,-1 0 1,1 0-1,0 0 0,-1 0 1,1 0-1,0 0 0,0 0 1,-1 0-1,1 0 0,0 0 1,0 0-1,-1 0 0,-17-2 323,11-5 539,-2 12-246,2-12-32,-1 5-311,-1 1-1,0 1 1,0-1-1,-15 2 0,9 0 144,9-2-299,1 1-1,-1 1 1,0-1 0,1 1-1,-1 0 1,0 0-1,-8 4 1,8-2-5,0 0 1,1 1-1,-1 0 1,1 0-1,0 0 1,-7 8-1,10-9-109,0-2 2,0 1-1,0 0 1,0 0 0,1 0-1,-1 0 1,0 0-1,1 0 1,0 1-1,-1-1 1,1 1-1,0-1 1,0 0-1,1 1 1,-1 0-1,0-1 1,1 1-1,-1-1 1,1 1-1,0 0 1,0 3-1,0 14 10,0-20-29,0 1 0,0 0 1,0-1-1,1 1 0,-1-1 1,0 1-1,0-1 0,0 1 1,1 0-1,-1-1 0,0 1 0,0-1 1,1 1-1,-1-1 0,1 1 1,-1-1-1,0 0 0,1 1 1,-1-1-1,1 1 0,-1-1 1,1 0-1,-1 1 0,1-1 1,-1 0-1,1 0 0,-1 1 1,1-1-1,0 0 0,-1 0 1,1 0-1,-1 0 0,1 0 0,0 0 1,-1 0-1,1 0 0,0 0 1,-1 0 1,41-8 69,-30 5-48,21-10 65,-8 1-102,-16 9 12,15-6-258,22-13-1,-40 20 246,0-1 1,-1 0-1,1 0 0,-1 0 0,1-1 0,-1 1 0,-1-1 0,1 0 1,0 0-1,-1 0 0,3-6 0,1-17 81,-3 13-54,-2 9-11,-1-1 0,1 0 0,-1 1 1,0-1-1,-1-6 0,1-1 42,-1 6-12,0 1 0,0-1 0,-1 1 1,-1-9-1,1 9 4,0 4-16,0 0-1,1 0 1,-1 0 0,1 0-1,0 0 1,0 0-1,0 0 1,0 0-1,0 0 1,0 0-1,0 0 1,1 0-1,-1 0 1,1 0 0,-1 0-1,2-3 1,0-9 218,-1-2 135,0 15-347,-1 1 0,0-1 0,0 1-1,1-1 1,-1 1 0,0 0-1,1-1 1,-1 1 0,0-1-1,1 1 1,-1 0 0,0-1-1,1 1 1,-1 0 0,1 0 0,-1-1-1,1 1 1,-1 0 0,1 0-1,-1 0 1,1-1 0,-1 1-1,1 0 1,-1 0 0,1 0 0,-1 0-1,1 0 1,0 0 0,1 0 37,0 0 1,0 0-1,0 0 1,-1 0-1,1 0 1,0 0-1,0 1 0,0-1 1,0 1-1,0-1 1,-1 1-1,1 0 1,0 0-1,-1 0 1,1 0-1,1 1 1,-2-1-42,0 1 0,0 0 0,0-1 0,0 1 0,0 0 0,-1 0 0,1-1 0,0 1 0,-1 0 1,0 0-1,1 0 0,-1 0 0,0 0 0,0 0 0,0 3 0,0 130 509,-1-124-469,-1 1 1,0-1 0,0 0-1,-1 0 1,-8 21-1,4-12-21,-17 72-1958,23-89 1559,0-1 0,1 1 0,0-1 0,-1 1 0,1-1 0,0 1 1,0 2-1,0-1-720,0-2-599</inkml:trace>
  <inkml:trace contextRef="#ctx0" brushRef="#br0" timeOffset="1">392 177 3392,'0'-14'1248,"0"14"-960,0 0-64,14 0 1280,-14 0-864,13 14 704,14-14-768,0 0-160,0 0-256,14 0 96,-14 0-160,13 0 96,1 0-96,-14 0-352,0 0 160,-14 0-2112,1 0 1248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81 2400,'0'0'779,"-2"0"-481,2 0-264,-1 0 0,1-1-1,-1 1 1,1 0-1,-1 1 1,1-1 0,0 0-1,-1 0 1,1 0 0,-1 0-1,1 0 1,0 0 0,-1 0-1,1 1 1,-1-1 0,1 0-1,0 0 1,-1 1 0,1-1-1,0 0 1,-1 0 0,1 1-1,0-1 1,0 0-1,-1 1 1,1-1 0,0 0-1,0 1 1,-1-1 0,1 1-1,0-1 1,0 0 0,0 1-1,0-1 1,0 1 0,0-1-1,0 0 1,0 1 0,0-1-1,0 1 1,0 0 0,-3 3 819,0 2-526,-1-1 0,1 1 0,0 0 0,1 0-1,-1 0 1,1 0 0,-2 8 0,-10 24 503,9-25-621,-1 1 1,2 0-1,-6 28 0,10-39-191,-1 0 0,1 0-1,0 0 1,0 0 0,0 0-1,0 0 1,1 0 0,-1 0-1,1 0 1,0 0 0,0 0-1,2 5 1,0 2 46,0-1 9,-2-5-49,0 0 0,0-1 0,1 1-1,-1-1 1,1 1 0,2 3 0,-3-6-16,0 0 1,0 0-1,0 0 0,0 0 1,0 0-1,1 0 0,-1 0 1,0 0-1,0 0 1,1-1-1,-1 1 0,1 0 1,-1-1-1,0 1 0,1-1 1,-1 0-1,1 1 1,0-1-1,-1 0 0,3 0 1,7 0 41,-7 1-89,1-1 0,0 0 0,0 0 0,0 0 0,-1 0 0,1-1 0,6-1 0,-3-2-134,-5 3-63,0-1-1,-1 1 1,1 0-1,-1 1 1,1-1-1,0 0 0,0 1 1,-1 0-1,6-1 1,17 1-1108</inkml:trace>
  <inkml:trace contextRef="#ctx0" brushRef="#br0" timeOffset="1">323 13 3904,'12'-11'1253,"-12"11"-1244,0 0-1,0 0 1,0-1 0,0 1-1,0 0 1,0 0-1,0 0 1,0 0 0,0 0-1,0 0 1,0 0-1,0 0 1,0 0 0,1 0-1,-1 0 1,0-1 0,0 1-1,0 0 1,0 0-1,0 0 1,0 0 0,0 0-1,0 0 1,0 0-1,1 0 1,-1 0 0,0 0-1,0 0 1,0 0-1,0 0 1,0 0 0,0 0-1,0 0 1,0 0-1,1 0 1,-1 0 0,0 0-1,0 0 1,0 0 0,0 0-1,0 0 1,0 1-1,0-1 1,0 0 0,0 0-1,1 0 1,-1 0-1,0 0 1,0 0 0,0 0-1,0 0 1,0 0-1,0 0 1,0 0 0,0 1-1,0-1 1,1 1 51,0 0 0,1 0 0,-1 0 0,0 0 0,0 0 0,1 0 0,-1-1 1,0 1-1,1 0 0,-1-1 0,1 1 0,-1-1 0,1 0 0,2 1 0,0 1 319,5 7-49,-8-8-316,-1-1-1,0 0 0,1 1 0,-1-1 1,0 1-1,1-1 0,-1 1 0,0-1 1,0 1-1,0-1 0,1 1 0,-1-1 1,0 1-1,0-1 0,0 1 0,0-1 1,0 1-1,0-1 0,0 1 0,0 0 1,1 4 22,0-2-35,1-1 41,-1 1 0,0 0 0,0 0 1,0-1-1,0 1 0,0 0 0,0 0 0,-1 0 0,1 0 0,-1 0 1,0 4-1,0 31 550,-2-34-416,0-2-132,-3 5 85,5-7-120,1 0-1,-1 1 1,0-1-1,1 0 1,-1 0-1,0 1 1,1-1-1,-1 0 1,1 0-1,-1 0 1,0 1-1,1-1 1,-1 0-1,1 0 1,-1 0-1,0 0 1,1 0-1,-1 0 1,1 0-1,-1 0 1,1 0-1,-1 0 1,1 0-1,-1 0 1,1 0-1,1 0-2,-1-1 0,0 1 0,0 0 0,1-1 0,-1 1 0,0 0 0,0-1 0,0 1 0,0-1 0,2-1 0,9-4 3,11 2 44,-5-5 97,31-5-1382,-33 12 400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3392,'0'0'1088,"0"0"-651,0-2-63,0-5 326,0 16 1181,0-9-1193,0 0-240,5 0-171,71 0 427,-35-2-531,0-2 1,60-14-1,-97 17-165,7-1 15,-1 1-1,1 1 1,18 0 0,-6 1 110,-15-1-36,-8 0-92,-6 0 138,4 0-111,2 0-208,-14 0-3408,1 0 1510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2816,'-5'1'199,"1"0"0,-1 0 0,1 0-1,-1 0 1,1 1 0,0-1 0,-6 4 0,9-5-185,-4 3 861,5-3-129,0 0 374,-3 0-336,-4 0-62,14 0-164,-4 0 237,0 0-166,184 0 2822,-99-10-2955,-82 10-458,-1 0-1,1 1 1,9 3-1,-9-3-6,-1 1-1,1-1 1,10 0-1,80-1 343,-83 0-447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1472,'0'0'475,"-2"0"-283,2 0-157,-1 0 1,1 0 0,0 0-1,-1 0 1,1 0 0,0 0-1,-1 0 1,1 0 0,-1 0 0,1 0-1,0 0 1,-1 0 0,1 0-1,-1 0 1,1 0 0,0 1-1,-1-1 1,1 0 0,0 0 0,-1 0-1,1 1 1,0-1 0,-1 0-1,1 0 1,0 1 0,0-1-1,-1 0 1,1 1 0,0-1 0,0 0-1,0 1 1,-1-1 0,1 0-1,0 1 1,0-1 0,0 0-1,0 1 1,0-1 0,0 1 0,0-1-1,0 0 1,0 1 0,0-1-1,0 0 1,0 1 0,0-1-1,0 1 1,0 0 0,0 1 609,0 11 646,0 134 1407,0-142-2675,-1 0-1,1 0 0,-1 1 1,-2 4-1,-1 17 16,8-7-21,-3-16 2,0-1 0,0 1 0,0 0-1,-1 0 1,1 0 0,-1 7 0,0 14 56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1728,'0'58'2149,"1"-52"-1952,-1-1 1,1 1-1,3 9 0,-2-7-47,0-1 1,-1 1-1,1 0 1,-1 8 0,-1 144 1678,0-159-1822,0-1 1,0 1-1,0 0 1,0-1-1,-1 1 0,1 0 1,0 0-1,0-1 1,0 1-1,-1 0 1,1-1-1,0 1 0,-1-1 1,1 1-1,0 0 1,-1-1-1,1 1 1,-1-1-1,1 1 1,-1-1-1,1 1 0,-1-1 1,0 1-1,0-1-2,1 0-1,0 0 0,-1 1 0,1-1 1,0 0-1,-1 0 0,1 1 1,0-1-1,-1 0 0,1 1 1,0-1-1,0 0 0,0 1 0,-1-1 1,1 0-1,0 1 0,0-1 1,0 0-1,0 1 0,-1-1 1,1 1-1,0-1 0,0 0 16,1-2-6,-1-1 0,0 1 1,0 0-1,-1 0 0,1 0 0,0-1 0,-2-3 0,1 2-6,0 0-1,0 1 1,1-1-1,-1 0 1,1 0-1,0 0 1,0 0-1,0 0 1,1 1-1,-1-1 0,2-5 1,2-6-45,9-25 0,-2 4-36,-10 30 65,0 0 0,1 0 0,0 0-1,0 0 1,6-9 0,-6 12-7,0 0 0,-1 0 1,1 0-1,-1-1 1,1 1-1,-1 0 0,1-5 1,1-2-72,6-8-15,-7 8 88,-2 9 14,0 0 0,0 0 0,0 0 0,1 1-1,-1-1 1,0 0 0,0 0 0,1 1 0,-1-1 0,0 0 0,1 0 0,-1 1-1,1-1 1,-1 0 0,1 1 0,-1-1 0,1 1 0,0-1 0,-1 1-1,1-1 1,0 1 0,-1-1 0,1 1 0,0-1 0,-1 1 0,2 0-1,-1-1 1,0 0 0,0 1 0,0-1 0,-1 1 0,1-1-1,0 0 1,-1 0 0,1 1 0,-1-1 0,1 0 0,0 0-1,-1 0 1,0 1 0,1-1 0,0-2 0,4-6 1,4 4-66,-7 3 49,-2 2 18,1-1 1,-1 0 0,0 1 0,1-1-1,-1 1 1,1-1 0,-1 0 0,1 1-1,-1-1 1,1 1 0,-1 0-1,1-1 1,0 1 0,-1-1 0,1 1-1,-1 0 1,1-1 0,0 1 0,-1 0-1,1 0 1,0 0 0,-1-1-1,1 1 1,0 0 0,0 0 0,-1 0-1,1 0 1,0 0 0,-1 0 0,1 0-1,0 1 1,0-1 0,-1 0-1,1 0 1,0 0 0,-1 1 0,1-1-1,0 0 1,0 1 0,13 24 646,-12-19-610,1 0-1,-1 0 0,0 0 0,0 0 1,0 0-1,-1 0 0,0 1 0,0-1 1,-1 0-1,0 1 0,0-1 0,0 1 1,-3 9-1,0 0 44,0-8-28,1 1 0,1-1 0,-1 16 1,2 82 552,0-116-608,0 0 0,1 0 0,0 0 0,0 0 0,1 0 0,0 0 0,1 1 0,1-1 0,-1 1 0,7-12 0,-3 6-66,6-20 0,-10 23 30,1 1-1,1 0 1,6-11-1,27-32-347,-36 52 364,0-1 1,0 1-1,0 0 0,0 0 0,0 0 0,1 0 0,-1 0 0,6-3 0,3-2-19,-6 1-9,-5 6 69,1-1 0,-1 0 0,1 1 0,-1-1-1,1 0 1,-1 1 0,1-1 0,-1 1 0,1-1 0,0 1 0,-1-1 0,1 1 0,0 0 0,-1-1 0,1 1 0,0 0-1,-1 0 1,1-1 0,0 1 0,0 0 0,-1 0 0,1 0 0,0 0 0,0 0 0,-1 0 0,1 0 0,0 0 0,0 0 0,0 0-1,-1 0 1,1 1 0,0-1 0,-1 0 0,1 0 0,0 1 0,0-1 0,-1 1 0,2-1 0,-2 1 20,1-1 0,0 1 0,0-1 0,0 1 0,-1 0 0,1-1 0,0 1 0,-1-1 0,1 1 0,-1 0 1,1 0-1,0-1 0,-1 1 0,0 0 0,1 0 0,-1 0 0,1 0 0,-1 0 0,0-1 0,0 1 0,1 0 0,-1 0 0,0 0 1,0 0-1,0 0 0,0 1 0,3 17 572,0-9-470,0 1-1,-1-1 0,0 1 0,-1 0 0,0 15 1,-2-13-98,1-7 14,0 1 1,0 0-1,1-1 0,1 9 0,3 0 41,-4-13-74,0 1 1,0 0-1,0-1 1,0 1-1,0 0 1,-1 0-1,1 0 0,-1-1 1,0 1-1,0 0 1,0 0-1,0 0 1,0 0-1,0 0 0,-1-1 1,-1 6-1,-21 46-1460,21-40 586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4064,'0'0'1307,"2"4"-801,7 14-202,-9-17-286,1-1 0,-1 1-1,0-1 1,1 1 0,-1-1 0,0 0-1,1 1 1,-1-1 0,1 0-1,-1 1 1,0-1 0,1 0 0,-1 0-1,1 1 1,-1-1 0,1 0 0,-1 0-1,1 0 1,-1 0 0,1 0 0,0 0-1,-1 0 1,1 0 0,-1 0-1,1 0 1,-1 0 0,1 0 0,-1 0-1,1 0 1,0-1 0,2 1 56,10 0 62,22 0 250,-33-1-356,1 1 0,-1 0 0,0-1 0,0 1 0,0-1 0,1 0 0,-1 0 0,0 0 0,0 0 0,0 0 0,-1 0 0,5-4 0,7-4 99,-12 9-118,0 0 0,-1-1 0,1 1 0,0-1 0,0 1 0,-1 0 0,1-1 0,0 1 0,-1-1 1,1 0-1,0 1 0,-1-1 0,1 1 0,-1-1 0,1 0 0,-1 0 0,1 1 0,-1-1 0,0 0 0,1 0 0,-1 1 0,0-1 0,0 0 0,0 0 0,1 0 0,-1-1 0,0 2-2,0-1 0,0 1 0,0-1 0,0 1-1,0-1 1,0 1 0,0-1 0,0 1 0,0-1 0,0 1 0,-1-1 0,1 1 0,0-1 0,0 1 0,0-1 0,-1 1 0,1-1 0,0 1 0,-1 0 0,1-1 0,0 1 0,-1-1 0,1 1 0,-1-1-1,-15 0 156,7 1-130,7 0-18,0 0-1,0 0 1,0 0-1,-1 1 1,1-1-1,0 0 1,0 1-1,0 0 1,0 0-1,-4 1 1,1 2 56,0-1 0,1 1 0,-9 8 0,9-6-25,0-1 1,-1 1 0,2 0-1,-1 0 1,1 0-1,0 0 1,0 0 0,-2 9-1,4-12-32,0 0 0,0 0 0,0 0 0,0 0 0,1 0 0,0 0 0,-1 0 0,1 0 0,0 0 0,0 0 0,1 0 0,-1 0 0,1 0 0,0 0 0,-1 0 0,1 0 0,0 0 0,1-1 0,-1 1 0,0 0 0,1-1 0,3 5 0,1-1 26,-5-4-26,1 0 0,0 0 0,0 0 0,0 0 1,0-1-1,0 1 0,0-1 0,0 1 0,4 1 0,16 1 209,-20-3-209,0 0 1,-1 0-1,1-1 1,-1 1-1,1 0 1,-1 1-1,0-1 1,1 0-1,0 2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4480,'0'0'1445,"4"-3"-885,3 1-476,-1 0 0,1 0 0,0 0 0,-1 1 0,1 0 0,0 1 0,9-1 0,-4 1 73,-1-1 0,22-5 0,-23 4-72,1 0 0,21 0-1,-20 2-31,-1 1 0,1 0 0,0 1 0,11 4 0,-17-5 54,0 1-1,0 0 0,0 0 1,-1 1-1,1 0 0,-1 0 0,0 0 1,0 0-1,5 5 0,-9-7-60,-1-1 0,1 1 0,-1 0-1,1 0 1,-1-1 0,1 1 0,-1 0-1,1 0 1,-1-1 0,0 1 0,1 0-1,-1 0 1,0 0 0,0 0 0,0 0-1,0-1 1,0 1 0,0 0 0,0 0-1,0 0 1,0 0 0,0 0 0,0 0-1,0-1 1,-1 1 0,1 0 0,0 0-1,-1 0 1,1 0 0,-1-1 0,0 2-1,-1 2 112,-1 0 0,0-1 0,0 1 0,-6 4 0,5-4-22,-1 1-93,0-1 1,0 0-1,0 0 0,0-1 0,-1 1 0,1-1 1,-1-1-1,0 1 0,0-1 0,-8 2 0,-13-1-68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3072,'0'0'976,"0"0"-587,0 0-85,0 0 315,0 0-150,0 0 128,0 0-138,3 0 133,21 0 2421,-24 11-2666,3-7-22,-3-3-313,0-1-1,1 1 1,-1-1-1,0 1 0,1-1 1,-1 0-1,0 1 1,1-1-1,-1 1 1,0-1-1,0 1 0,0-1 1,1 1-1,-1-1 1,0 1-1,0 0 0,0-1 1,0 1-1,0-1 1,0 1-1,0-1 1,0 1-1,0-1 0,0 1 1,-1-1-1,1 1 1,0-1-1,0 1 0,0-1 1,-1 1-1,1 0 1,-1 1 5,0 0 0,0 0 0,1 0 0,-1 0 0,1 0 0,0 0 0,-1 4 0,1 10 181,-1 1 0,-4 19-1,2-19-153,1 0 0,0 21 0,2 226 463,0-262-493,0-1 1,0 1 0,0 0 0,1 0 0,-1 0-1,1-1 1,-1 1 0,1 0 0,0-1-1,-1 1 1,1 0 0,2 1 0,-3-2-170,1 0 0,0 0 1,-1 1-1,1-1 0,-1 0 1,1 0-1,-1 0 0,0 0 1,1 1-1,-1-1 0,0 2 1,0 0-1062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214 294 3328,'11'-12'1061,"-11"12"-1053,1 0-1,-1 0 1,0 0-1,0 0 1,0 0-1,0 0 1,0 0-1,0 0 1,0 0-1,0 0 1,0 0-1,0 0 1,1 0-1,-1-1 0,0 1 1,0 0-1,0 0 1,0 0-1,0 0 1,0 0-1,0 0 1,0 0-1,0 0 1,0 0-1,0-1 1,0 1-1,0 0 1,0 0-1,0 0 1,0 0-1,0 0 1,0 0-1,0 0 1,0 0-1,0-1 1,0 1-1,0 0 1,0 0-1,0 0 1,0 0-1,0 0 1,0 0-1,0 0 1,0 0-1,-1 0 1,1-1-1,0 1 0,0 0 1,0 0-1,0 0 1,0 0-1,0 0 1,0 0-1,0 0 1,0 0-1,-1 0 1,-8-9 333,9 9-312,0 0 0,0-1 0,-1 1 0,1 0 0,0 0 0,0 0 0,0 0 0,-1-1 0,1 1 0,0 0 0,0 0-1,0-1 1,0 1 0,0 0 0,0 0 0,-1-1 0,1 1 0,0 0 0,0 0 0,0-1 0,0 1 0,0 0 0,0 0 0,0-1 0,0 1 0,0 0 0,0 0-1,0-1 1,0 1 0,0 0 0,0-1 0,0 1 0,1 0 0,-1 0 0,0-1 0,0 1 0,0 0-3,0-1-1,1 1 1,-1 0 0,0 0-1,0-1 1,0 1 0,0 0-1,0 0 1,0-1 0,0 1 0,0 0-1,0 0 1,0-1 0,0 1-1,0 0 1,0-1 0,0 1-1,0 0 1,0 0 0,0-1-1,0 1 1,0 0 0,0 0-1,-1-1 1,1 1 0,0 0 0,0 0-1,0 0 1,0-1 0,0 1-1,-1 0 1,1 0 0,0 0-1,0-1 1,0 1 0,-1 0-1,-13-23 845,-10 12-278,21 12-523,0 0 0,0 0 0,0 1 0,0-1 0,0 1 0,0-1 0,-3 4 1,-8 4 294,6-5-249,1 0 1,-1 1-1,1 1 1,0-1-1,0 1 1,1 0-1,-7 8 1,-3 5 99,-15 26 0,19-27-118,11-16-100,0-1-1,0 1 1,0 0 0,0-1 0,0 1 0,0 0 0,0 0 0,1 0 0,-1-1 0,0 1-1,1 0 1,0 0 0,-1 0 0,1 0 0,0 0 0,0 0 0,0 0 0,1 3 0,0-1 20,1-1 0,0 0 0,0 0 0,0 1 1,0-2-1,1 1 0,-1 0 0,6 4 1,-7-6-3,0 1 0,0-1 0,1 0 0,-1 0 0,0 0 0,1-1 0,-1 1 0,0 0 0,1 0 0,-1-1 0,1 1 0,-1-1 0,1 1 0,0-1 0,-1 0 0,3 1 0,0-2-17,-1 1 0,1 0 0,-1-1 0,1 0 0,5-2 0,6-2-65,2 2-17,-14 2 1,1 1 1,-1-1-1,1 0 0,-1 0 1,0 0-1,1-1 1,-1 1-1,0-1 1,0 0-1,0 0 0,0 0 1,0 0-1,0-1 1,4-4-1,1 1-232,-6 4 220,1 0 0,-1 0 1,1 0-1,-1 0 0,0-1 0,0 1 0,0 0 0,0-1 1,0 0-1,-1 1 0,1-1 0,-1 0 0,1-3 0,2-13-225,8-29-117,-7 26 458,-1-1 1,-2 1-1,0 0 0,-1-31 1,-1-58 1092,0 108-1022,0 0-1,0-1 0,1 1 0,-1 0 0,1 0 0,0-1 0,0 1 1,0 0-1,1 0 0,2-5 0,-2-1 1344,-2 27-1184,1 3-86,-4 32 0,-3-11-98,-13 76 90,-6 4 136,24-113-418,0 0-1,0 0 1,1 0 0,0 13-1,1 1-3316,-1-10 1469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30 3328,'-12'11'1061,"12"-11"-1051,0 0 0,0 1 0,0-1 0,0 0 0,0 0 0,0 0 0,-1 0 0,1 0-1,0 0 1,0 1 0,0-1 0,0 0 0,0 0 0,0 0 0,0 0 0,0 1 0,0-1 0,0 0 0,0 0 0,0 0 0,0 1-1,0-1 1,0 0 0,0 0 0,0 0 0,0 0 0,0 1 0,0-1 0,0 0 0,0 0 0,0 0 0,0 0 0,0 1 0,0-1-1,0 0 1,1 0 0,-1 0 0,0 0 0,0 0 0,0 1 0,0-1 0,0 0 0,5 8 74,-1 1 412,1 1 0,-1 0 1,-1-1-1,3 13 0,-4-15-229,0 1-1,1-1 1,0 0 0,0 0-1,0 1 1,9 11 0,39 46 794,-43-57-943,0 0 1,0 0-1,17 11 0,5 5 140,24 30-786,-52-51-795,-2-6-2021,0-8 987</inkml:trace>
  <inkml:trace contextRef="#ctx0" brushRef="#br0" timeOffset="1">875 30 4480,'-27'-27'3546,"27"27"-3501,0 0 0,0-1 0,0 1-1,0 0 1,-1 0 0,1 0 0,0 0-1,0 0 1,0-1 0,0 1-1,-1 0 1,1 0 0,0 0 0,0 0-1,-1 0 1,1 0 0,0 0-1,0 0 1,0 0 0,-1 0 0,1 0-1,0 0 1,0 0 0,-1 0 0,1 0-1,0 0 1,0 0 0,0 0-1,-1 0 1,1 0 0,0 0 0,0 0-1,0 1 1,-1-1 0,1 0 0,0 0-1,0 0 1,-7 9 517,3-4-152,-4 4 14,3-5-273,1 0 0,0 0-1,0 0 1,0 1 0,-5 8-1,-54 118 656,7-10-481,51-110-575,1-1 0,-1 0 0,-1-1 0,0 1 0,-1-1 0,1-1-1,-2 1 1,-13 12 0,10-7-2315,9-1 784</inkml:trace>
  <inkml:trace contextRef="#ctx0" brushRef="#br0" timeOffset="2">11 651 2080,'0'0'667,"-2"0"-411,-6 0 2880,18 0-902,-8-2-1717,7-7 91,-9 9-591,0 0-1,1 0 0,-1-1 0,0 1 0,0 0 1,0 0-1,1 0 0,-1 0 0,0-1 0,0 1 1,1 0-1,-1 0 0,0 0 0,0 0 0,1 0 1,-1 0-1,0 0 0,1 0 0,-1 0 0,0 0 1,0 0-1,1 0 0,-1 0 0,0 0 0,1 0 1,35-6 525,-7 1-332,121-9 564,13-2-354,67-4 293,-167 16-610,28 3-11,-59 2 3,59-6 1,-61 0 125,-18 3-54,25-2 0,-36 4-170,0 0 0,1 0 0,-1 0 0,0 0 1,1 0-1,-1 0 0,0 0 0,1-1 0,-1 1 1,0 0-1,1-1 0,-1 1 0,0-1 0,0 0 1,0 1-1,1-1 0,-1 0 0,0 0 0,0 1 0,1-3 1,0 2-115,-2 0 40,0 1 1,0 0-1,1 0 1,-1-1 0,0 1-1,0 0 1,1 0-1,-1-1 1,0 1-1,0 0 1,1 0 0,-1 0-1,0 0 1,1 0-1,-1-1 1,0 1-1,1 0 1,-1 0 0,0 0-1,0 0 1,1 0-1,-1 0 1,0 0 0,1 0-1,-1 0 1,0 0-1,1 0 1,-1 0-1,0 0 1,1 1 0,-1-1-1,0 0 64,0 0-1,0 0 1,1 0-1,-1 0 1,0 0 0,0 0-1,0 0 1,0 0-1,0 0 1,0 0-1,0 0 1,0 0-1,0 0 1,0 0 0,0 0-1,0 0 1,0 0-1,0 0 1,0 0-1,0 0 1,0 0-1,0 0 1,1 0 0,-1 0-1,0 0 1,0 0-1,0 0 1,0 0-1,0 0 1,0 0-1,0 0 1,0 0 0,0 0-1,0 0 1,0 0-1,0 0 1,0 0-1,0 0 1,0 0-1,0 0 1,0 0-1,0 0 1,0-1 0,0 1-1,0 0 1,0 0-1,0 0 1,0 0-1,0 0 1,0 0-1,0 0 1,0 0 0,0 0-1,0 0 1,0 0-1,0 0 1,0 0-1,0 0 1,0 0-1,0 0 1,0 0 0,0-1-1,0 1 1,0 0-1,0 0 1,0 0-1,0 0 1,0 0-1,0 0 1,0 0-149,0-1-1,0 1 1,-1-1-1,1 1 1,0 0-1,0-1 1,-1 1-1,1 0 1,0-1-1,-1 1 1,1 0 0,0-1-1,-1 1 1,1 0-1,0 0 1,-1 0-1,1-1 1,0 1-1,-1 0 1,1 0-1,-1 0 1,1 0 0,-1 0-1,1-1 1,-1 1-1,0 1-45,0-1-1,0 0 1,0 1 0,0-1-1,0 1 1,0-1 0,0 1-1,1-1 1,-1 1-1,0 0 1,0-1 0,1 1-1,-2 1 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312 147 3648,'-42'0'4889,"-54"0"-2536,86 1-2253,-1 1 1,1 0-1,-1 0 0,1 1 0,0 0 0,0 1 0,0 0 0,-17 11 0,17-10-35,6-3-53,1 0 0,-1 0 0,1 0 0,-1 1 0,1 0 0,0 0 0,0 0 0,0 0 0,0 0 0,1 0 0,-4 6 0,5-7-16,-1 0 1,1 0-1,-1 1 0,1-1 1,0 0-1,0 1 1,0-1-1,0 1 1,1-1-1,-1 1 1,1 0-1,-1-1 0,1 1 1,0 4-1,0-6 7,0 0 0,0 1 0,1-1 0,-1 0 0,0 0 0,1 1 0,-1-1 0,1 0 0,0 0 0,-1 1-1,1-1 1,0 0 0,0 0 0,-1 0 0,1 0 0,0 0 0,0 0 0,0 0 0,0-1 0,1 1 0,-1 0 0,0 0 0,0-1 0,0 1-1,0-1 1,1 1 0,-1-1 0,0 0 0,1 1 0,-1-1 0,0 0 0,1 0 0,1 0 0,3 1 20,1-1 1,-1 0-1,1 0 0,-1 0 1,9-2-1,54-12 132,-56 11-156,-1-1-1,0 0 1,0-1 0,-1 0-1,0-1 1,0 0 0,18-13-1,-28 19-2,1-1 1,0 0-1,-1 0 0,0 0 0,1 0 0,-1 0 1,1 0-1,-1 0 0,0-1 0,0 1 0,0 0 1,0-1-1,0 1 0,0-1 0,0 1 0,0-1 1,0 1-1,-1-1 0,1 0 0,-1 1 0,1-1 0,-1 0 1,0 0-1,1 1 0,-1-1 0,0 0 0,0-1 1,0-22-20,1 9 37,-1-1-1,-1 1 1,0-1-1,-2 1 1,-5-24-1,6 25-3,0 1-100,-7 3-288,7 38-156,3 25 627,0-21 102,-1 1 0,-5 40 0,1-51-77,2-13-52,0 0 1,1 0-1,-1 17 1,3-11 26,-1-8-44,0 1-1,0-1 0,0 1 1,-1-1-1,-1 11 1,-4-6 130,6-10-251,-1 0 1,0 0-1,1 1 0,-1-1 1,0 0-1,1 0 0,0 1 1,-1-1-1,1 0 1,0 0-1,0 1 0,0 1 1,0-3-585</inkml:trace>
  <inkml:trace contextRef="#ctx0" brushRef="#br0" timeOffset="1">393 93 4224,'0'0'1365,"2"0"-826,1 0-434,-1 0 111,-1 0 0,1 0 1,0 0-1,0 0 0,0 0 0,-1 0 0,1 1 0,0-1 0,1 1 0,-2 0-118,0 0-27,0 0-1,0 0 1,-1 0-1,1 0 1,0-1 0,0 1-1,0 0 1,0-1-1,0 1 1,1 0-1,-1-1 1,0 1-1,0-1 1,0 0-1,0 1 1,1-1-1,-1 0 1,0 0-1,0 0 1,1 0 0,-1 0-1,0 0 1,0 0-1,2 0 1,10 0 257,-4 0-98,0 0 0,18-3 0,-23 3-185,22-5 303,50-1 1,11-1-1,-5 1 50,-75 5-283,1 1 0,-1-1 0,0 0 0,12-4-1,-14 4-222,1-1 0,-1 1-1,1 0 1,7 0-1,-10 1-397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3072,'-14'13'2144,"14"-10"-1806,-1 0-1,1-1 1,0 1 0,0 0 0,0 0-1,1 4 1,-1-4-142,0 17 984,1-5-665,-1 0 0,0 1-1,-1-1 1,-1 0 0,-1 1 0,-5 18 0,-1-13-140,-22 64 592,27-73-902,1 0 1,1 0-1,0 1 0,-1 22 1,2-33-63,1 0 0,0 0 0,0 0 1,0 0-1,1 0 0,-1 0 0,0 0 0,1 0 1,-1 0-1,1 0 0,0 0 0,-1 0 0,1 0 1,0 0-1,0-1 0,0 1 0,1 0 0,-1 0 1,0-1-1,1 1 0,-1-1 0,1 0 0,-1 1 1,1-1-1,0 0 0,-1 0 0,1 0 0,0 0 1,0 0-1,0 0 0,0 0 0,0-1 0,0 1 1,2 0-1,0-1 32,0 1-1,0-1 1,0 0 0,0 0 0,0 0-1,0-1 1,0 1 0,0-1 0,0 0-1,5-2 1,10-1 90,21-3 3,3-13-160,-19 10-21,-10 4-727,0 1-1,0-2 1,12-8 0,15-12-1070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2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 3328,'5'0'1740,"-15"0"-1312,9 0-407,0 0 1,0 0-1,0 0 0,0 0 1,1 0-1,-1 0 1,0 0-1,0 0 1,0 0-1,0 1 0,1-1 1,-1 0-1,0 1 1,0-1-1,0 0 1,1 1-1,-1-1 0,0 1 1,1-1-1,-1 1 1,0 0-1,1-1 1,-1 1-1,1 0 0,-1-1 1,1 1-1,-1 0 1,0 1-1,1-5 619,2-3 774,12 3-615,-13 3-792,-1 0-1,1 0 1,-1 0-1,1 0 1,-1 0-1,1 0 1,-1 0-1,1 0 1,-1 0-1,0-1 1,1 1-1,-1 0 1,1 0-1,-1-1 1,1 1-1,-1 0 1,0-1-1,1 1 1,-1 0-1,0-1 1,1 1-1,-1 0 1,1-2-1,-1 2 0,0-1 1,1 1-1,-1-1 1,1 1-1,-1-1 0,1 1 1,-1-1-1,1 1 0,-1 0 1,1-1-1,-1 1 0,1 0 1,-1-1-1,1 1 0,-1 0 1,1 0-1,0-1 1,-1 1-1,1 0 0,0 0 1,-1 0-1,1 0 0,-1 0 1,2 0-1,1 0 13,0 0 0,0 0 0,0-1 0,0 1 0,0-1 0,0 0 0,0 0 1,0 0-1,0 0 0,-1 0 0,4-2 0,-4 2-8,1 0-13,0 0 0,0 0 0,0 1 0,0-1-1,0 1 1,0 0 0,0-1 0,0 2 0,3-1 0,13-1 23,-1-8 182,5 5-54,-10-1-24,-10 4-107,-1 0 0,1 0 0,0 0 0,0 0 0,0 0 1,0 1-1,0 0 0,4-1 0,182 1 686,-188 0-672,1 0-1,0 0 1,-1 0 0,1-1 0,0 1-1,-1-1 1,1 1 0,0-1 0,-1 0-1,1 0 1,1-1 0,-2 1 5,0 1 0,1-1 0,-1 0 0,0 1 1,0-1-1,1 1 0,-1-1 0,0 1 0,1-1 0,-1 1 0,2 0 1,-1 0 95,-2-2-85,0-10-107,0-1 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1472,'0'0'475,"0"-3"-283,0-10 517,-2 13-304,1 0-382,-2 0 102,1 0-1,0 0 1,0 0 0,0 0-1,0 0 1,0 0 0,0 1-1,0-1 1,-4 2 0,3 3-3,0 0 1,0 0 0,1 0-1,-3 6 1,0 18 186,1-14-172,2-10-106,1-1-1,-1 1 0,1 0 0,0 0 0,1 0 1,-1 0-1,1 0 0,0 0 0,0-1 0,2 10 0,0-6-7,1-1 0,1 0 0,-1 0 0,1 0 0,0-1 0,1 1 0,-1-1 0,1 0 0,8 6 0,-12-11-8,1 0 0,0 0 0,1 0 1,-1-1-1,0 1 0,0-1 0,4 1 0,5 1 34,19 3 23,1-1 0,-1-1 0,37-2 0,31-8-121,20-2-40,-94 9 117,1-1 0,-1-2 0,40-8 0,125-30-114,-160 35 86,9-3 46,62-25-1,-97 33-45,11-4-6,0 2-1,1 0 1,0 0-1,16 0 1,2-1-37,0-2-36,-19 4 40,1 0-1,16-1 1,-19 3 22,-1 0-1,0 1 1,0 0 0,0 1-1,18 4 1,-25-4 20,0-1 1,0 1-1,-1 0 0,1 0 1,0 1-1,-1-1 0,1 1 0,-1 0 1,1 0-1,-1 0 0,0 0 1,-1 0-1,1 1 0,0-1 1,-1 1-1,3 5 0,1 6 72,0 1 0,-1-1 0,3 17-1,-4-16-48,-3-13-20,-1 0 0,1 0 0,0 0-1,-1 1 1,0-1 0,1 0 0,-2 0-1,1 0 1,0 0 0,0 1 0,-1-1-1,-1 6 1,-3-1 21,4-7-21,0 0 0,0 1 0,0-1 0,0 1 0,1-1 0,-1 1 0,1-1 0,-1 1 1,1-1-1,-1 1 0,1 0 0,0-1 0,0 3 0,0 24 319,0-28-322,0-1-1,0 0 0,1 0 0,-1 0 0,0 0 1,1 1-1,-1-1 0,1 0 0,-1 0 0,1 1 0,-1-1 1,1 0-1,-1 1 0,1-1 0,0 0 0,-1 1 0,3-2 1,19-12-103,-17 11 83,1 0 0,-1 0 0,6-6 0,10-17 81,8 5-32,5-5-144,10 5-10,-24 11 59,0 0 0,1 2 1,27-8-1,10-1 75,-27 8-85,51-9 1,-52 16 1,34 1 0,-33 1 47,1 2 21,0 1-1,55 13 0,-33-6-11,21 4-60,221 32 224,-187-41-111,-73-2-28,40 2 17,7-10 11,-49 2-23,41-2 119,118-23-1,-129 15-48,-44 11-61,-13 1-15,1 0 0,-1 0-1,9-2 1,-11 0-6,1 1 0,-1-1-1,1 0 1,-1 0 0,6-6-1,18-10 51,0 6 97,-28 13-147,-1 0-1,1 0 1,0 0 0,0 0 0,0-1 0,0 1-1,-1 0 1,1-1 0,0 1 0,0-1 0,0 1-1,-1-1 1,1 1 0,0-1 0,-1 1 0,1-1-1,-1 1 1,1-1 0,0 0 0,-1 0 0,1 1-1,-1-1 1,0 0 0,1 0 0,-1 1 0,0-1-1,1 0 1,-1 0 0,0 0 0,0 0 0,0 1-1,0-1 1,0 0 0,0 0 0,0 0 0,0 0-1,0-1 1,0-2-3,0-1-26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2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2816,'-1'0'74,"0"0"-1,0 0 1,1 0 0,-1 0 0,0 0-1,1 0 1,-1 0 0,0 0 0,0 1-1,1-1 1,-1 0 0,0 0 0,1 1 0,-2 0-1,0 7 383,2-8-461,0 3 667,0-3-145,0 0 155,0 4-208,0 381 2309,0-383-2773,0 0 1,0-1-1,0 1 0,-1 0 1,1-1-1,0 1 0,-1-1 0,1 1 1,-1 0-1,0-1 0,0 1 1,-1 2-1,1-3-78,0 0-1,1 0 1,-1 0 0,0 1 0,1-1-1,-1 0 1,1 1 0,0-1 0,-1 0-1,1 1 1,0-1 0,0 3 0,0 7-3287,0-8 906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2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1888,'0'0'613,"3"-3"-367,3-6-90,-6 8-103,0 0 0,1 0 0,-1 1 1,1-1-1,-1 0 0,0 0 0,1 0 0,0 1 0,-1-1 0,1 0 0,-1 1 0,1-1 0,0 0 0,0 1 0,-1-1 0,1 1 0,0-1 0,0 1 1,0-1-1,0 1 0,-1 0 0,1 0 0,0-1 0,0 1 0,0 0 0,0 0 0,2 0 0,33 0 854,-32 2-550,1 2-287,0 1 0,-1 0 0,0 0 0,0 0 0,0 0 0,0 1 0,-1 0 0,0-1 0,0 1 0,0 0 0,-1 0 0,0 1 0,0-1 0,-1 0 0,0 1 0,1 11-1,-2 248 2331,0-267-2394,0-1 0,0 1-1,-1 0 1,1 0 0,0-1-1,-1 1 1,1 0 0,-1 0-1,1 0 1,-1 0 0,-1-2 0,1 1-4,0 1 0,0-1 0,1 1 0,-1-1 0,0 0 0,1 0 1,-1 1-1,1-1 0,-1 0 0,1 0 0,0 1 0,-1-4 0,3-2-16,-1 0 0,1 0 0,-1 0-1,2 0 1,-1 1 0,7-12 0,-2 1-84,1-2 21,10-24-5,-16 39 72,1 1 0,-1-1-1,1 0 1,0 1 0,0 0 0,0-1 0,7-4 0,55-35-374,-51 33 445,0 0-1,1 1 0,0 0 1,1 1-1,31-11 1,-31 17 135,-2-1-8,-14 3-170,1 0 48,0-1-1,0 1 1,0-1-1,0 1 0,0-1 1,0 0-1,0 1 1,0-1-1,0 0 1,-1 0-1,1 0 1,1-2-1,-2 2-36,-1 0-1,0 0 1,0 0-1,1 1 1,-1-1-1,0 0 1,0 0-1,0 0 1,0 1-1,0-1 1,0 0-1,-2 0 1,3 1-21,-4-1 1,0 0 0,0 0 0,0 1 1,0 0-1,0 0 0,0 0 0,0 0 0,0 0 1,0 1-1,-6 1 0,1 7 28,-40 9-250,10 5 325,-6-5-69,41-17-60,0 1 0,0 0 0,0 0 0,1 0 1,-1 1-1,0-1 0,1 1 0,0 0 0,-1 0 0,1 0 1,0 0-1,-3 6 0,3-4 54,1 0 1,-1-1-1,0 1 0,0-1 1,-1 1-1,1-1 0,-6 4 1,7-5 1,1 0 1,-1 0 0,0 0 0,1 0 0,-1 0-1,1 0 1,0 0 0,0 0 0,0 1 0,0-1-1,1 0 1,-1 1 0,1-1 0,0 0 0,0 1-1,1 4 1,-1 0 55,1-1-1,1 1 1,-1-1 0,1 0-1,0 1 1,5 10-1,-3-12-61,-3-3-4,0 0 0,1 0 0,-1 0-1,1 0 1,0-1 0,0 1 0,0-1 0,0 1 0,0-1-1,0 0 1,5 3 0,13 10 138,-9-8 1,0 1 0,12 5 1,-9-2-34,-13-9-114,0-1 1,0 0-1,0 0 1,0 0-1,0 0 1,1 0-1,-1 0 1,0-1-1,1 1 1,-1 0 0,0-1-1,1 1 1,-1-1-1,1 1 1,-1-1-1,1 1 1,-1-1-1,3 0 1,4 0 181,-14 0-102,6 0-100,0 0-1,0 0 1,0 0 0,0 0-1,-1 0 1,1 0-1,0 0 1,0 0 0,0 0-1,0 0 1,0 0 0,0 0-1,0 0 1,0 0 0,0 0-1,0 0 1,0 0 0,0 0-1,-1 0 1,1 0 0,0 0-1,0 0 1,0 0 0,0 0-1,0 0 1,0 0 0,0 0-1,0 0 1,0 0 0,0 0-1,0 0 1,0 0 0,0-1-1,0 1 1,0 0-1,0 0 1,0 0 0,0 0-1,-1 0 1,1 0 0,0 0-1,0 0 1,0 0 0,0 0-1,0 0 1,0 0 0,0 0-1,0-1 1,0 1 0,0 0-1,0 0 1,0 0 0,0 0-1,0 0 1,1 0 0,-1 0-1,0-9-277,-1 2-1438,1 1 1307,3 1-2696,8-7 1318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2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2912,'0'0'35,"0"-1"0,0 1 1,0-1-1,0 1 0,0-1 0,0 1 0,0-1 1,1 0-1,-1 1 0,0-1 0,0 1 0,0-1 1,0 1-1,1-1 0,-1 1 0,0 0 1,1-1-1,-1 1 0,0-1 0,1 1 0,-1 0 1,0-1-1,1 1 0,-1-1 0,1 1 1,-1 0-1,1 0 0,-1-1 0,1 1 0,-1 0 1,0 0-1,1 0 0,0-1 0,-1 1 0,1 0 1,-1 0-1,1 0 0,-1 0 0,1 0 1,-1 0-1,2 0 0,6-2 155,-1-4 632,-7 6-787,0-1-1,0 1 1,1 0-1,-1-1 1,0 1 0,0 0-1,1-1 1,-1 1-1,0 0 1,1 0-1,-1-1 1,1 1-1,-1 0 1,0 0-1,1 0 1,-1-1 0,1 1-1,-1 0 1,0 0-1,1 0 1,-1 0-1,1 0 1,-1 0-1,1 0 1,-1 0-1,1 0 1,-1 0 0,1 0-1,0 0 16,6 0 208,0 0 0,0 0 0,0 0 0,0 1 0,0 0 0,0 0 0,-1 1 0,1 0-1,11 5 1,-4-1-85,0 0-1,21 6 1,-33-11-148,0-1 1,0 0-1,1 1 1,-1-1-1,0 1 1,0 0 0,0 0-1,0 0 1,-1 0-1,1 0 1,0 0-1,0 0 1,0 1-1,-1-1 1,1 0 0,-1 1-1,1 0 1,-1-1-1,3 4 1,-2-1 7,-2-3-24,1 0 1,0 0-1,-1 1 1,1-1 0,-1 1-1,1-1 1,-1 0-1,0 1 1,1-1-1,-1 1 1,0-1 0,0 1-1,0-1 1,0 1-1,0-1 1,0 1-1,-1-1 1,1 1 0,-1 2-1,-1 0 29,0 0-1,0-1 0,0 1 1,-5 6-1,3-6 8,0 1 1,-1-1-1,1 0 0,-1 0 0,0 0 0,0-1 0,-9 5 0,-18 12 160,18-9-145,10-7-37,0-1 0,-1 1 0,0-1-1,0 0 1,-10 5 0,0-2 82,14-6-148,0 1-1,1-1 1,-1 1-1,0-1 0,1 0 1,-1 1-1,0-1 1,0 0-1,1 1 0,-1-1 1,0 0-1,0 0 1,0 0-1,1 0 0,-1 0 1,0 0-1,0 0 1,0 0-1,0 0 0,1 0 1,-1 0-1,0-1 1,0 1-1,1 0 0,-1 0 1,0-1-1,0 1 1,1-1-1,-1 1 0,0-1 1,1 1-1,-2-1 1,2 0-103,0 1 1,-1-1-1,1 1 1,0 0 0,-1-1-1,1 1 1,0-1-1,0 1 1,0-1 0,0 1-1,-1-1 1,1 1-1,0-1 1,0 1-1,0-1 1,0 1 0,0-1-1,0 1 1,0-1-1,0 1 1,1-1 0,-1 1-1,0-1 1,0 1-1,0-1 1,0 1 0,1-1-1,-1 1 1,0 0-1,1-1 1,-1 0-323,11-13-1964</inkml:trace>
  <inkml:trace contextRef="#ctx0" brushRef="#br0" timeOffset="1">460 15 2400,'0'-1'62,"0"0"0,0 1 0,0-1 0,0 0 1,0 0-1,0 1 0,0-1 0,0 0 0,-1 0 0,1 1 0,0-1 1,0 0-1,-1 1 0,0-2 0,-7 0 461,8 2-511,-3 0 1214,-5 0 371,0 0-533,2 1-822,-1 0 0,0 0 0,1 0 0,-1 1 0,-6 2 0,10-3-147,-5 2 81,1 0 1,0 0-1,0 0 1,0 1-1,0 0 0,0 1 1,1-1-1,0 1 0,0 0 1,0 1-1,1-1 1,-1 1-1,-6 11 0,8-11-93,-13 21 229,16-25-297,1 0-1,-1 0 0,0 0 1,1 0-1,-1 0 1,1 0-1,0 1 1,-1-1-1,1 0 1,0 0-1,0 0 1,1 0-1,-1 3 1,1-2 1,0 0 1,0 0-1,0 0 1,1 0 0,-1 0-1,1-1 1,0 1-1,-1 0 1,1-1-1,3 4 1,26 18 115,-15-12-36,-9-7-150,1 0 0,1 0 0,-1-1 0,0 0 0,1-1 0,0 0 0,14 4 0,1-5-1994,-8-2 550</inkml:trace>
  <inkml:trace contextRef="#ctx0" brushRef="#br0" timeOffset="2">919 69 3488,'-13'-14'1280,"13"14"-992,0 0-64,0 0 1696,0 0-1088,0 0 800,13 0-960,-13 0 320,14 0-544,-1 0 0,1 14-256,13-14 32,-14 0-128,14 0-192,-13 0 32</inkml:trace>
  <inkml:trace contextRef="#ctx0" brushRef="#br0" timeOffset="3">852 177 5312,'0'13'1952,"0"-13"-1504,13 14-128,1-14 896,-1 0-736,14-14 64,0 14-320</inkml:trace>
  <inkml:trace contextRef="#ctx0" brushRef="#br0" timeOffset="4">1284 123 5984,'0'0'2208,"0"0"-1728,0 0-128,0 0 1248,13 0-960,-13 0 864,14 0-864,13 0-352,0 0-160,14 0 224,-14 0-192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15 367 4992,'0'0'1589,"2"0"-960,1 0-473,0 0 73,-1-1-1,0 2 1,1-1-1,-1 0 1,0 0-1,1 1 1,2 0-1,1 2-92,-4-1-110,0-1 1,0 0-1,0 0 1,0 0-1,1 0 1,-1-1 0,0 1-1,0 0 1,1-1-1,-1 0 1,0 1-1,1-1 1,-1 0 0,0 0-1,0 0 1,1-1-1,-1 1 1,0-1 0,1 1-1,2-2 1,7-1 16,0 0 1,1 1-1,-1 0 1,1 1-1,17 1 1,-29 0-33,-1 0-1,0 0 1,1 0 0,-1 0-1,1 0 1,-1 0 0,1 0-1,-1 0 1,0 0 0,1 0-1,-1 0 1,1 0 0,-1 0-1,0 0 1,1 0 0,-1 0-1,0 0 1,1-1 0,-1 1-1,1 0 1,-1 0 0,0-1-1,1 1 1,-1 0 0,-8-10 121,4 6-158,-3-1 110,0 0-1,-1 1 1,-8-4 0,16 7-83,-2 1 20,1-1 0,0 1 0,-1-1 0,1 1 0,-1-1 0,1 1 0,-1 0 0,1 0 0,-1 0 0,1 0 0,-1 0 0,1 0 0,-1 0 0,0 0 0,1 0 0,-2 1 0,1 0 8,1-1 0,-1 0 0,1 1 0,-1-1-1,1 0 1,-1 0 0,1 0 0,-1 0 0,1 0 0,-1-1 0,1 1 0,-1 0 0,1-1 0,-1 1-1,1-1 1,-2 0 0,2 0-11,-1 1-1,1-1 1,0 1-1,0-1 1,0 1-1,-1-1 1,1 1-1,0 0 0,0 0 1,-1-1-1,1 1 1,-3 0-1,-18 9-126,20-7 96,-1-1 1,1 1-1,0 0 1,0 0 0,0 0-1,0 0 1,0 0-1,0 0 1,0 0 0,1 1-1,-1-1 1,1 1-1,-2 3 1,-1 4 14,0 1 1,-2 11-1,5-19-1,-3 11 23,3-8-11,-1 0 1,1-1 0,0 1 0,0 0 0,0 5 0,1 2 50,0-9-36,-1-1 0,1 1 1,0-1-1,1 1 1,-1 0-1,1-1 1,-1 1-1,1-1 1,0 1-1,0-1 1,1 0-1,-1 1 1,1-1-1,3 5 1,-2-3-23,-2-3 12,0-1 1,0 1 0,0-1 0,0 1 0,0-1-1,0 0 1,1 1 0,-1-1 0,2 1 0,-1-1-57,0 0 0,0 0 0,0-1 0,0 1 0,1-1 0,-1 1 0,0-1 0,0 0 0,1 0 0,1 0 0,23 0-1701,12 0 470</inkml:trace>
  <inkml:trace contextRef="#ctx0" brushRef="#br0" timeOffset="1">825 110 3488,'23'-22'1115,"-22"20"-1066,0 1 1,1-1 0,-1 1 0,0 0 0,1 0 0,-1 0 0,1 0 0,0 0 0,-1 0 0,1 0 0,0 0 0,1 0-1,5-2 156,4-5 442,-11 8-562,0 0 0,0-1 0,0 1-1,0-1 1,0 1 0,0-1 0,0 1-1,0-1 1,0 0 0,-1 1 0,1-1-1,0 0 1,0 0 0,-1 0 0,1 0-1,-1 1 1,1-1 0,0 0 0,-1 0-1,0 0 1,1-2 0,-3-2 421,-2 2-436,-1 0-1,0 0 0,0 1 1,0-1-1,0 1 0,0 0 1,-1 1-1,1-1 0,-1 1 1,1 0-1,-1 0 0,1 1 1,-9-1-1,-1 2-32,6-1-11,0 1 1,0-2 0,-16-2 0,9 0 25,7 0-6,1 2 0,-1-1-1,-15 0 1,12 1 51,8 1-44,0-1 0,1 1 0,-1 0 1,0 0-1,0 0 0,0 1 0,0-1 0,-7 3 1,6 0-3,4-3-41,-1 0 0,1 1-1,0-1 1,0 1 0,0-1 0,0 1 0,0-1-1,0 1 1,0 0 0,0-1 0,0 1-1,0 0 1,0 0 0,1 0 0,-1 0 0,0 0-1,0 0 1,1 0 0,-1 0 0,1 0 0,-1 0-1,1 0 1,-1 0 0,1 0 0,0 0-1,0 0 1,-1 2 0,1 1 6,-1 0 0,1 1 0,-1-1 0,0 0 0,-2 4 0,1-3-11,1 0 1,0 0-1,0 1 0,0-1 1,0 8-1,-1 6 6,-1 0-1,-1 0 1,-1 0 0,-13 36-1,9-31 22,-3 7-1,9-23-28,0-1 0,1 1 0,-3 10 0,2 4 13,1-8 66,0 0-1,-6 17 1,4-17 14,1 0 0,0 0 0,1 0 0,1 0 0,0 24 0,1-36-93,0-1-1,0 0 1,0 0-1,1 0 1,-1 0-1,0 1 0,1-1 1,-1 0-1,1 0 1,-1 0-1,1 0 1,-1 0-1,1 0 1,0 0-1,-1 0 1,1 0-1,0 0 0,0-1 1,0 1-1,0 0 1,0 0-1,0-1 1,0 1-1,0-1 1,0 1-1,0-1 0,0 1 1,0-1-1,0 1 1,0-1-1,1 0 1,1 0-1,6 2 2,-1-2 0,1 0 0,15-1 0,-5 0-5,-17 1 13,0 0-1,0 1 1,0-1-1,1 0 1,-1 1-1,0-1 1,0 1-1,0 0 1,0-1-1,4 3 1,-4-2 6,0 0 0,0 0 0,0 0 0,0 0 0,0-1 0,0 1 0,0-1 0,0 1 1,0-1-1,5 0 0,-6 0-9,1 0 1,-1 0 0,1 1 0,-1-1 0,1 0 0,-1 1 0,1-1-1,-1 1 1,1 0 0,-1-1 0,0 1 0,2 1 0,-2-1-5,1-1-1,-1 1 1,0 0 0,1 0 0,-1-1 0,1 1 0,-1-1 0,1 0 0,-1 1 0,1-1 0,-1 0 0,2 0 0,-2 0-1,0 0 1,-1 0 0,1 0-1,0 0 1,-1 1 0,1-1-1,0 0 1,-1 0 0,1 0-1,0 0 1,-1 1 0,1-1-1,0 0 1,-1 1 0,1-1-1,-1 0 1,1 1 0,0-1-1,-1 1 1,1 0 0,3 1-155,3-7-172,-7 4 249,0 1 0,1 0 0,-1 0 0,0-1 0,0 1 0,1 0 1,-1 0-1,0-1 0,1 1 0,-1 0 0,0 0 0,1 0 0,-1-1 0,0 1 0,1 0 0,-1 0 0,0 0 0,1 0 0,-1 0 0,1 0 0,-1 0 0,0 0 0,1 0 0,-1 0 0,0 0 0,1 0 0,3-1-799,-3 1 764,-1-1 1,1 0-1,-1 1 1,0-1 0,0 0-1,0 0 1,1 1-1,-1-1 1,0 0-1,0 1 1,0-1 0,0 0-1,0-1 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5152,'0'0'1648,"0"0"-987,2 0-149,66 0 4007,37 0-3625,-93-1-819,-1 0-1,18-4 1,-16 3 92,-1 0 0,22-1 1,-30 3-118,-1 1-116,0-1 0,0 0 0,0 0 0,0 0 0,0 0 0,0-1 0,0 1 0,5-2 0,-4-7-1582,-3 9 1564,-1-1 1,1 1-1,0 0 1,-1-1 0,1 1-1,0 0 1,0 0-1,-1 0 1,1 0-1,0 0 1,-1 0 0,1 0-1,1 0 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27 2560,'-1'0'86,"0"0"0,0 0 0,0 0 0,0 0 1,0 0-1,0-1 0,0 1 0,0 0 0,0 0 0,0-1 0,0 1 0,1-1 1,-1 1-1,0-1 0,0 1 0,0-1 0,1 1 0,-2-2 0,-7-4 806,-2 3 361,7-2-816,1 1-83,-8 2 487,-25 2 972,31 2-1407,-17 21 378,21-23-777,1 0 1,0 0-1,0 0 1,-1 1-1,1-1 0,0 0 1,0 0-1,-1 0 1,1 1-1,0-1 1,0 0-1,0 0 1,-1 1-1,1-1 1,0 0-1,0 0 1,0 1-1,0-1 1,0 0-1,0 1 1,0-1-1,-1 0 0,1 0 1,0 1-1,0-1 1,0 0-1,0 1 1,0-1-1,0 0 1,1 1-1,-1-1 1,0 0-1,0 0 1,0 1-1,0-1 1,0 0-1,0 1 1,0-1-1,1 0 0,-1 0 1,0 1-1,0-1 1,0 0-1,1 0 1,-1 1-1,0-1 1,0 0-1,0 0 1,1 0-1,11 4 62,-6-4-32,-1 0-1,1 0 1,0 1-1,0 0 1,7 2-1,12 3 76,5-4 27,48-1 0,-39-2-60,59 2 95,106-4 202,-153-1-347,82-3-16,81 7-39,-213-1 42,1 1 0,-1 0-1,0 0 1,1 0 0,-1 0 0,1 1 0,-1-1 0,0 0 0,0 0 0,1 1 0,-1-1 0,0 1 0,1-1 0,-1 1 0,0 0 0,0-1 0,0 1 0,0 0 0,0 0 0,2 1 0,-2 0-15,2 0-71,-3-2-826,0 2-2816,0 10 1014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96 298 3232,'-22'0'1035,"22"-1"-1019,-1 1 0,1 0 0,0 0 0,-1 0 1,1 0-1,0 0 0,0 0 0,-1 0 0,1 0 1,0 0-1,0 1 0,-1-1 0,1 0 0,0 0 1,0 0-1,-1 0 0,1 0 0,0 0 0,0 0 1,-1 1-1,1-1 0,0 0 0,0 0 0,-1 0 1,1 1-1,-22 12 1146,20-10-1031,0-1 0,1 0-1,-1 1 1,1-1-1,0 1 1,0-1-1,-1 4 1,-4 10 264,-4-5-214,9-10-160,-1 1 0,1-1 1,-1 1-1,1-1 1,0 1-1,0 0 1,0 0-1,-2 3 1,2 3 115,0 0 1,0 0-1,1 1 0,1 8 1,-1-4 23,0-11-130,0-1 0,0 1 1,0 0-1,0-1 0,1 1 0,-1 0 1,0-1-1,1 1 0,0 0 0,-1-1 1,1 1-1,0-1 0,0 1 0,0-1 1,0 0-1,0 1 0,0-1 0,0 0 1,0 0-1,0 1 0,1-1 0,-1 0 1,0 0-1,1 0 0,-1-1 0,1 1 1,-1 0-1,4 1 0,0-1-6,-1 0-1,1-1 1,-1 1-1,1-1 0,-1 0 1,1 0-1,-1 0 1,1-1-1,-1 1 1,1-1-1,5-2 1,8-2 17,105-26 118,-63 22-131,56-11-31,-69 9-71,98-16-126,-97 20 164,3-1-24,-1 2-1,93 2 1,-94 9 7,40 1-3,-73-6 72,1 1-1,0 1 1,0 0-1,-1 1 1,1 1-1,-1 0 1,28 12 0,-37-12 20,1 0 0,-1 0 0,0 0 0,1 1 0,-2 0 0,1 0 0,-1 1 0,0 0 0,0 0 0,0 0 0,-1 1 1,0 0-1,0 0 0,-1 0 0,0 0 0,0 1 0,3 8 0,-6-11 7,0-1-1,-1 0 1,1 0-1,-1 0 1,0 0-1,1 1 1,-2 6 0,0 7 172,1-11-184,2-14-26,7 1 0,9-6-39,-15 9 21,1-1-7,-1 0 0,1 1 0,1-1 0,-1 1 0,0 0 0,1 0-1,0 0 1,0 1 0,9-4 0,75-18-212,120-16-1,-187 36 151,28-2-65,70 0-1,-20 2 120,-50 0 125,78-3 199,-68 6 168,-1-3 1,0-3-1,96-24 0,-85 9-70,-51 17-312,-8 2-8,-1 0 1,13-6-1,-16 5 26,0 0-1,-1-1 1,11-9-1,-9 7 5,9-7 181,20-22 1,-32 30-247,0 1 0,-1-1 0,0 1 0,-1-1 0,1-1 0,-1 1 0,0 0 0,2-10 0,0-17-1,-3 17-35,3-11-15,-3 22 2,-1-1 0,0 0-1,0 0 1,-1 0 0,0 1-1,0-1 1,-1-8 0,-8-16-631,5 8-1984,3 21 2550,1 1 0,0 0 0,0-1 0,-1 1 0,1 0 1,0-1-1,-1 1 0,1 0 0,-1 0 0,1-1 0,0 1 1,-1 0-1,1 0 0,-1 0 0,1-1 0,-1 1 0,1 0 0,-1 0 1,1 0-1,0 0 0,-1 0 0,1 0 0,-1 0 0,1 0 1,-2 0-1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23 198 3648,'-11'-12'1173,"11"12"-1142,-1 0-1,1-1 1,0 1-1,-1-1 1,1 1-1,0-1 1,0 1-1,-1-1 1,1 1-1,0 0 1,0-1-1,0 0 1,-1 1 0,1-1-1,0 1 1,0-1-1,0 1 1,0-1-1,0 1 1,0-1-1,0-4 102,-4-3 96,4 8-216,0 0-1,0 0 0,-1 0 1,1 0-1,0 0 1,0 0-1,0 0 0,0 0 1,0 0-1,0 0 1,0-1-1,0 1 0,0 0 1,0 0-1,0 0 1,0 0-1,0 0 0,0 0 1,0 0-1,0-1 1,0 1-1,0 0 0,0 0 1,0 0-1,0 0 1,0 0-1,0 0 0,0 0 1,0-1-1,0 1 1,0 0-1,0 0 0,0 0 1,0 0-1,0 0 1,0 0-1,0 0 0,0 0 1,0-1-1,1 1 1,3-6 220,-3-8-60,-1 10-137,0 1-1,1-1 1,-1 0-1,0 1 1,2-6-1,0 3 3,0 0-1,1 0 1,0 0-1,0 0 1,0 1-1,1-1 1,0 1-1,0 0 1,0 0-1,0 1 1,1-1-1,6-4 1,41-21 43,-51 30-81,0-1-4,0 0-1,0 0 0,1 0 0,-1 0 1,0 1-1,1-1 0,-1 1 0,1-1 1,1 0-1,-2 1-1,0 0 0,-1 1 0,1-1 0,0 0 0,0 1 0,0-1 0,-1 0 0,1 1 0,0-1 0,0 1 0,-1-1 1,1 1-1,0 0 0,-1-1 0,1 1 0,0 0 0,0 1 5,0-1-1,0 0 1,0 0 0,0 1 0,-1-1 0,1 0-1,0 1 1,-1-1 0,1 1 0,-1-1 0,1 1-1,-1-1 1,0 1 0,0-1 0,0 1 0,1 0-1,-2-1 1,1 1 0,0-1 0,0 1 0,0-1-1,-1 1 1,1-1 0,-1 1 0,0 2 0,-3 12 11,-16 186 349,13-125-306,4 59-216,4-81 62,-1-52 98,0 7 4,0 0-1,1 0 1,3 19-1,-3-27-2,-1 1 0,1-1 0,0 0 0,0 1 0,0-1 0,0 0-1,0 1 1,1-1 0,-1 0 0,1 0 0,-1 0 0,1 0-1,0 0 1,0 0 0,0-1 0,0 1 0,0-1 0,0 1 0,0-1-1,0 0 1,5 2 0,-5-2 4,-1-1 0,1 1 0,0-1-1,0 1 1,0-1 0,0 0 0,0 0 0,-1 1 0,1-2 0,0 1-1,0 0 1,0 0 0,0 0 0,0-1 0,0 1 0,-1-1-1,1 0 1,3-1 0,6-16 95,-8 9-27,-3 2-32,0 0-1,0 0 0,-1 0 0,1 0 0,-1 0 1,-1 0-1,0 0 0,0 0 0,0 0 0,-1 1 1,1-1-1,-2 1 0,-4-9 0,-2 0 281,-1 0 1,-1 1-1,0 0 0,0 0 1,-28-22-1,30 29-150,-34-26 605,36 29-718,-9-6 107,16 9-179,1 1 0,-1-1 1,0 0-1,1 1 0,-1-1 0,1 1 1,-1-1-1,0 0 0,1 0 0,0 1 0,-1-1 1,1 0-1,-1 0 0,1 0 0,0 1 0,0-1 1,-1 0-1,1-2 0,0 1-152,1 0 0,-1 0 0,1 0-1,-1 0 1,1 0 0,0 0 0,0 1 0,0-1 0,2-3 0,10-11-1094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5056,'-14'0'1888,"14"0"-1472,-13 14-128,-1-1 704,14 1-608,-13 13-96,-1-14-160,1 1-128,-1 13 32</inkml:trace>
  <inkml:trace contextRef="#ctx0" brushRef="#br0" timeOffset="1">82 284 4224,'-11'34'1365,"8"-21"-826,1 17-161,-1-20-93,3-9-244,0-1-1,-1 1 0,1 0 1,0 0-1,0 0 1,0 0-1,0-1 1,0 1-1,0 0 1,0 0-1,0 0 1,0 0-1,0 0 0,0-1 1,0 1-1,1 0 1,-1 0-1,0 0 1,1 0-1,1 5 56,-1-1 14,-1-1-1,1 1 1,-1 0 0,0-1 0,-1 1 0,1-1-1,-1 1 1,0-1 0,0 1 0,-2 5 0,1-4 28,1 0 0,0 1 0,-1 8 0,2-10-43,0-1 0,0 1 0,0-1 0,-1 1 0,0-1 0,1 1 0,-2-1 0,-1 7 0,-1 1 90,1-1-86,3-9-58,-1 0 1,1 0-1,-1 0 1,1 0-1,-1 0 1,0-1-1,1 1 1,-1 0-1,0 0 1,0-1-1,-1 1 0,1 0 1,0-1-1,0 1 1,-2 0-1,-6 7 109,8-8-149,1-1 0,0 0 0,0 0 1,0 0-1,0 0 0,0 0 0,0 0 0,0 0 1,0 0-1,0 0 0,0 1 0,0-1 0,0 0 1,0 0-1,0 0 0,-1 0 0,1 0 1,0 0-1,0 0 0,0 0 0,0 0 0,0 0 1,0 0-1,0 0 0,0 0 0,0 0 1,-1 0-1,1 0 0,0 0 0,0 0 0,0 0 1,0 0-1,0 0 0,0 0 0,0 0 0,0 0 1,-1 0-1,1 0 0,0 0 0,0 0 1,0 0-1,0 0 0,0 0 0,0 0 0,0 0 1,0 0-1,0-1 0,0 1 0,-1 0 0,1 0 1,0 0-1,0 0 0,0 0 0,0 0 1,0 0-1,0-1 0,-9-8 15,9 9-19,0 0 0,-1 0 0,1 0 0,0 0 1,0-1-1,0 1 0,0 0 0,-1 0 0,1-1 0,0 1 0,0 0 1,0 0-1,0-1 0,0 1 0,0 0 0,0 0 0,0-1 0,0 1 0,0 0 1,0-1-1,0 1 0,0 0 0,0 0 0,0-1 0,0 1 0,0-61-1447,0 58 1422,0-1-1,1 1 1,-1 0 0,1 0 0,0 0 0,0 0 0,0 0 0,0 0 0,1 0 0,-1 0 0,1 0-1,0 0 1,-1 1 0,1-1 0,3-3 0,-1 3 22,-1-1 0,-1 0 0,1 0 1,-1 0-1,1-1 0,2-6 0,-4 7 4,1 0-1,0 0 1,0 0 0,0 0-1,1 1 1,0-1-1,-1 0 1,5-3 0,9-18-46,9 10 496,-21 12-411,1 0 0,-1 0 0,1 1 0,-1 0 0,1 0 0,0 0 0,0 1 0,8-2 0,2-1 14,26-10 231,-39 13-275,1 1 0,0-1 1,0 1-1,0-1 0,0 1 0,0 0 0,3 0 0,10-1-581,11-11-2151,1-1 725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41 4480,'0'-13'1664,"0"13"-1312,0-14-64,0 14 1088,0 0-800,0-13 128,0 13-416,0 0-192,0 0-64</inkml:trace>
  <inkml:trace contextRef="#ctx0" brushRef="#br0" timeOffset="1">81 150 4320,'0'0'1600,"0"0"-1248,0 13-96,-13-13 1696,13 14-1120,-14-1 1216,1 1-1184,-1-1-96,1 1-448,-1-1-96,14-13-128,0 14 0,0-1-32,0-13-1536,0 0 800</inkml:trace>
  <inkml:trace contextRef="#ctx0" brushRef="#br0" timeOffset="2">351 177 3712,'0'-1'68,"0"0"1,1 1-1,-1-1 1,0 1-1,0-1 1,-1 1-1,1-1 1,0 1-1,0-1 1,0 0-1,0 1 1,0-1-1,-1 1 1,1-1-1,0 1 0,0-1 1,-1 1-1,1-1 1,0 1-1,-1 0 1,1-1-1,0 1 1,-1-1-1,1 1 1,-1 0-1,1-1 1,-1 1-1,0-1 1,-18 1 1384,2 1 1374,15-1-2800,0 1 0,0-1 0,0 1 0,0 0-1,0 0 1,1 0 0,-1 0 0,0 0 0,0 0-1,0 0 1,1 0 0,-1 1 0,1-1 0,-1 1-1,1-1 1,-1 1 0,1-1 0,0 1 0,0 0-1,0 0 1,-1 2 0,-1 1-19,1-1 0,0 1 0,0 0 0,1 0 0,-1-1 0,1 1 0,0 0 0,0 9 0,1-12 3,-1 0 0,1-1 1,1 1-1,-1 0 0,0 0 1,0 0-1,1-1 0,-1 1 1,1 0-1,-1-1 0,1 1 1,0 0-1,-1-1 0,1 1 1,0-1-1,0 1 0,2 1 1,-2-2-42,1 0 1,0 0 0,0 0 0,-1 0-1,1 0 1,0-1 0,0 1 0,0 0-1,0-1 1,0 0 0,0 1 0,0-1-1,0 0 1,4 0 0,19-3-2056,2-8 549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33 1248,'13'0'389,"-13"0"-386,0 0 0,0 0-1,0 0 1,0 0-1,0 0 1,1 0 0,-1 0-1,0 0 1,0 0-1,0 0 1,0 0 0,0 0-1,0 0 1,0 0 0,0 0-1,0 0 1,0 0-1,1 0 1,-1 0 0,0 0-1,0 0 1,0 0 0,0 0-1,0 0 1,0 0-1,0 0 1,0 0 0,0 0-1,0 0 1,0 0-1,0 0 1,0-1 0,1 1-1,-1 0 1,0 0 0,0 0-1,0 0 1,0 0-1,0 0 1,0 0 0,0 0-1,0 0 1,0 0 0,0 0-1,0-1 1,0 1-1,0 0 1,0 0 0,0 0-1,0 0 1,0 0 0,0 0-1,0 0 1,0 0-1,0 0 1,0-1 0,-1 0 159,1-1 0,0 0 0,-1 0 0,1 1 0,-1-1 0,1 1 1,-1-1-1,0 0 0,0 1 0,0-1 0,0 1 0,0-1 0,0 1 0,-2-3 1,2 4-129,1 0 0,-1-1 0,1 1 0,-1-1 0,0 1 1,1 0-1,-1 0 0,1-1 0,-1 1 0,0 0 0,1 0 0,-1 0 1,0 0-1,1-1 0,-1 1 0,0 0 0,1 0 0,-1 1 1,0-1-1,1 0 0,-1 0 0,0 0 0,0 0 0,-2 1 69,-80-1 542,75 0-595,0 1 0,-1 0 0,1 0 0,0 0 0,0 1 0,0 1 0,-10 3 0,-30 8 138,38-12-116,0 0 1,1 1-1,-1 0 1,1 1 0,-1 0-1,1 0 1,-14 10-1,3 4 227,-20 21 0,25-24-166,0 0 4,10-11-82,1 1 1,-1-1-1,1 1 1,-4 6-1,7-9-31,0 1 0,-1 0 0,1 0 0,1 0 0,-1-1 0,0 1 0,0 0 0,1 0 0,0 0-1,0 6 1,0-1 41,1-1 0,0 1 0,1-1 0,0 1-1,0-1 1,0 0 0,1 0 0,0 0 0,7 10 0,-5-7 17,-2-4-53,1 0 0,-1-1 0,1 0 0,0 1 0,1-2 0,-1 1 0,1 0 0,0-1 0,7 5 1,-1-1 10,-3-1-8,0-1 1,1 1-1,0-2 0,0 1 1,1-1-1,0-1 1,0 1-1,0-2 1,0 1-1,0-2 1,16 4-1,9-4 43,36-2 1,-41 0-222,3 0 24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41 4224,'0'-13'1568,"0"13"-1216,0-14-96,0 28 1280,-13-14-896,-1 27 640,1-14-736,-28 14-160,14 0-224,0 14-64,0-14-32,0 14 160,13-14-128,1 0-1440,-1 0 736,14-14-3456,0-13 2272</inkml:trace>
  <inkml:trace contextRef="#ctx0" brushRef="#br0" timeOffset="1">14 163 4896,'-14'0'1824,"14"0"-1440,0 0-96,0 0 992,0 0-768,14 0 64,13 0-352,0 0 224,13 0-256,1 0-736,13 0 288</inkml:trace>
  <inkml:trace contextRef="#ctx0" brushRef="#br0" timeOffset="2">473 28 4640,'0'-2'217,"0"0"0,-1 0 1,1 0-1,-1 1 0,0-1 0,1 0 1,-1 0-1,0 1 0,-2-3 0,3 3-191,0 1 1,0-1-1,0 1 0,-1-1 0,1 1 0,0 0 0,0-1 0,-1 1 1,1 0-1,0-1 0,-1 1 0,1 0 0,0-1 0,-1 1 0,1 0 1,0 0-1,-1-1 0,1 1 0,-1 0 0,1 0 0,0 0 0,-1 0 0,1 0 1,-1 0-1,1-1 0,-1 1 0,1 0 0,-1 0 0,1 0 0,-1 0 1,1 0-1,0 1 0,-1-1 0,1 0 0,-1 0 0,1 0 0,-1 0 1,1 0-1,0 1 0,-1-1 0,1 0 0,-1 0 0,0 1 0,-3 8 476,-5-4-198,4 4-176,0-5-138,4-4 3,1 1 0,-1-1 0,1 1 0,-1-1 0,0 1 0,1 0 0,-1-1 0,1 1 0,0 0-1,-1-1 1,1 1 0,-1 0 0,1 0 0,0-1 0,0 1 0,-1 0 0,1 0 0,0 1 0,-2 4-145,0-1-174,0 1 0,1-1 1,-1 0-1,1 1 0,1-1 0,-1 11 1,1 76-1563,0-91 1918,0 1 0,-1-1 0,1 0 0,0 1 0,0-1 0,-1 0 0,1 1 0,-1-1 0,1 0 0,-1 0 0,0 1 0,0 0 0,-5 9 140,5 4 26,2-13-160,-1 0-1,0 0 0,0 0 0,-1 0 1,1 0-1,0 0 0,-1 0 1,1 0-1,-2 4 0,1-4 35,-10 23 320,11-24-385,0 0 1,-1 0-1,1 0 1,0 0-1,-1 0 1,1 0-1,0 0 1,0 0-1,0 0 1,0 0 0,0 0-1,0 0 1,1 1-1,-1-1 1,0 0-1,0 0 1,1 0-1,-1 0 1,1 0-1,-1 0 1,2 1-1,7 1-69,-7-3 22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3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54 205 4320,'-1'-10'1310,"-3"8"1196,-4 9 1396,5-4-4212,-6 4 1126,6 3-538,2-8-259,1 0-1,-1 0 1,1 0-1,-1 0 1,0 0-1,0 0 1,0 0 0,0-1-1,0 1 1,0 0-1,-3 3 1,3-5-14,0 1 0,0 0 0,0 0 0,0 0 0,0 1 0,0-1 0,1 0 0,-1 0 0,0 0 0,1 1 0,-1-1 0,1 0 0,-1 1 0,1-1 0,-1 0 0,1 1 0,0-1 0,0 0 0,0 1 0,0-1 0,0 1 0,0-1 0,0 0 0,0 1 0,0-1 0,1 1 0,-1-1 0,1 0 0,-1 1 0,1-1 0,-1 0 0,2 2 0,3 10 65,-2-3 25,-3-8-72,0 0-1,1 0 1,-1 0-1,1 0 1,-1 0-1,1 0 0,0 0 1,0-1-1,0 1 1,0 0-1,0 0 1,0-1-1,0 1 1,0-1-1,1 1 1,-1-1-1,1 1 0,-1-1 1,1 0-1,-1 0 1,1 0-1,0 0 1,3 1-1,-3-1 13,0 0-1,0-1 0,0 1 1,0-1-1,1 0 0,-1 0 0,0 0 1,0 0-1,1 0 0,-1 0 1,0-1-1,0 1 0,0-1 1,0 1-1,1-1 0,-1 0 1,0 0-1,0 0 0,0 0 1,-1 0-1,1-1 0,3-2 1,15-11 84,-18 13-148,0 1-1,0 0 1,0-1 0,0 0 0,0 1-1,-1-1 1,1 0 0,0 0-1,-1 0 1,0 0 0,1 0 0,0-2-1,3-6-140,-2 5 114,0 0 1,-1 0-1,0-1 0,0 1 0,0-1 0,0 0 1,-1 1-1,0-1 0,0 0 0,0-10 0,-1 9-52,1-8-258,-1 15 362,1-1 0,-1 1 0,0 0 0,1-1 0,-1 1 0,0 0 0,1-1 0,-1 1 0,0 0 1,1-1-1,-1 1 0,1 0 0,-1 0 0,1-1 0,-1 1 0,1 0 0,-1 0 0,1 0 0,-1 0 0,1-1 0,-1 1 0,1 0 0,-1 0 0,1 0 0,-1 0 0,1 1 0,80-1-385,-79 0 387,0 0 1,0 0 0,-1 0-1,1 1 1,0-1 0,-1 1-1,1-1 1,-1 1 0,1 0 0,-1 0-1,3 1 1,-3-1 0,0-1-1,0 1 1,1 0-1,-1-1 1,0 1 0,0-1-1,1 1 1,-1-1 0,1 0-1,-1 1 1,2-1 0,-3 1-4,0-1 0,1 1 1,-1-1-1,0 1 0,1 0 1,-1-1-1,0 1 0,0 0 1,0-1-1,0 1 0,1 0 1,-1-1-1,0 1 1,0 0-1,-1 0 0,1-1 1,0 2-1,0-1 3,0 6 69,1-4-53,-1 0 0,0-1 1,0 1-1,0 0 0,0 0 0,-1 0 0,1-1 0,-1 1 0,0 3 0,-8-2-78,8-3 63,1-1-1,0 0 1,0 1 0,0-1-1,0 1 1,-1-1-1,1 1 1,0-1-1,0 0 1,0 1-1,0-1 1,0 1 0,0-1-1,0 1 1,0-1-1,0 0 1,0 1-1,0-1 1,0 1 0,1-1-1,-1 1 1,0-1-1,0 0 1,0 1-1,1 0 1,8 10 54,-7-9 209,-2-4-70,0 1-184,1 0 1,-1 0 0,1 1-1,-1-1 1,1 0 0,-1 0-1,1 0 1,-1 1 0,1-1-1,0 0 1,-1 1 0,1-1-1,0 1 1,-1-1 0,1 1-1,0-1 1,0 1 0,0-1-1,0 1 1,-1 0 0,1 0-1,0-1 1,0 1 0,0 0-1,2 0 1,-1-1-5,0 1 0,0-1 0,-1 1 0,1-1 0,0 0 0,0 0 0,0 0 0,1-2 0,-2 3 0,-1 0 0,0-1 0,1 1 0,-1 0-1,1-1 1,-1 1 0,1 0 0,-1 0 0,1-1 0,-1 1 0,1 0 0,-1 0 0,1 0 0,-1 0 0,1-1 0,-1 1-1,1 0 1,-1 0 0,1 0 0,0 0 0,4 0 15,6-9 56,-10 9-71,-1-1-1,0 1 1,0 0 0,1 0-1,-1-1 1,0 1 0,0 0 0,1-1-1,-1 1 1,0 0 0,0 0-1,0-1 1,1 1 0,-1-1 0,0 1-1,0 0 1,0-1 0,0 1-1,0 0 1,0-1 0,0 1 0,0 0-1,0-1 1,0 1 0,0-1-1,0 0 1,1-3 24,4 0-4,3-7-123,1-1-29,-6 10-165,-3 2 69,0 0-37,2 2 101,-1-1 149,0 0 0,0 0 1,0 0-1,0 1 0,-1-1 1,1 0-1,0 0 0,0 0 1,-1 1-1,1-1 0,-1 0 1,1 1-1,-1-1 0,0 1 1,1-1-1,-1 0 0,0 3 1,1-1 6,-1 0 1,1 0-1,0-1 1,0 1 0,1 0-1,-1 0 1,1-1-1,-1 1 1,1-1-1,0 0 1,-1 1 0,1-1-1,1 0 1,-1 0-1,0 0 1,4 2 0,5 6 82,-10-8-42,1-1-1,0 0 1,-1 1 0,1-1 0,0 0-1,0 0 1,0 0 0,0 0-1,0-1 1,0 1 0,0-1-1,1 1 1,1 0 0,31-1 350,-18 0-296,-14 0-84,1-1 0,0 1 0,-1 0 1,1-1-1,0 0 0,-1 0 0,1 0 0,-1 0 1,0-1-1,1 1 0,-1-1 0,5-3 0,9-4-164,-15 8 104,0-1-1,0 1 1,0 0 0,0-1-1,0 1 1,-1-1 0,1 0-1,-1 0 1,1 0 0,-1 1-1,0-1 1,0 0 0,1-1-1,0-2 1,-2 3 34,1 1-1,-1-1 1,1 0-1,-1 1 1,0-1-1,0 1 1,0-1 0,0 1-1,0-1 1,0 0-1,0 1 1,-1-1 0,1 1-1,-1-1 1,1 1-1,-1-1 1,1 1 0,-1 0-1,0-1 1,0 1-1,0-1 1,0 1-1,1 0 1,-3-2 0,3 3 10,-1 0 0,1 0 0,0-1 1,0 1-1,-1 0 0,1 0 0,0-1 1,0 1-1,-1 0 0,1-1 0,0 1 1,0 0-1,0-1 0,0 1 0,-1 0 1,1-1-1,0 1 0,0-1 0,0 1 1,0 0-1,0-1 0,0 1 0,0 0 1,0-1-1,0 1 0,0-1 0,-1-3-16,1 4 24,0-1 0,0 1 0,0 0 0,0 0 0,0 0 0,-1 0 0,1 0 0,0-1 0,0 1 0,0 0 0,0 0 0,-1 0 0,1 0 0,0 0 0,0 0 0,0 0 0,-1 0 0,1 0 0,0 0 0,0 0 0,0 0 0,-1 0 0,1 0 0,0 0 0,0 0 0,0 0 0,-1 0 0,1 0 0,0 0 0,0 0 0,-1 0 0,1 0 0,0 0 0,-11 10-14,6-5 6,4-2 5,0-1 0,1 1 0,-1-1 0,1 1 1,0-1-1,0 1 0,0-1 0,0 1 0,0-1 1,0 1-1,1-1 0,-1 1 0,2 3 0,10 15 68,-12-21-58,-1 3 31,1-2-27,1-1 0,-1 0 0,0 0-1,0 0 1,0 1 0,0-1 0,1 0 0,-1 0 0,0 0-1,0 0 1,0 0 0,1 1 0,-1-1 0,0 0 0,0 0 0,1 0-1,-1 0 1,0 0 0,0 0 0,1 0 0,-1 0 0,0 0-1,0 0 1,1 0 0,-1 0 0,1 0 0,3 0-180,23 0-2673,-22-3 2219,13-14-178,-8 9 780,-2 0 0,0-1 0,13-16 0,-18 20 24,1 1 1,-1-1 0,1 1-1,0 0 1,0 0 0,1 0-1,7-4 1,-8 5 16,-1 0 0,1 0 0,0 0 0,-1 0-1,0 0 1,5-7 0,-5 7 73,0-1 1,0 1-1,0-1 1,1 1-1,-1 0 0,7-4 1,0 1 119,18-13 264,-27 18-419,0 0 0,0-1 0,1 1 0,-1 0 1,0-1-1,0 1 0,0-1 0,-1 1 0,1-1 1,0 1-1,-1-1 0,1 1 0,0-1 0,-1 0 0,0 1 1,1-1-1,-1-2 0,0-20 1095,-2 19-603,-2 2-210,1-1 0,-1 1 0,0 0 1,-8-6-1,10 9-262,1-1 0,-1 0 0,0 1 0,1-1 0,-1 1 0,0-1-1,1 1 1,-1 0 0,0-1 0,0 1 0,1 0 0,-1 0 0,0 0 0,0 1 0,1-1 0,-1 0 0,0 1 0,0-1 0,1 1 0,-4 1 0,4-1-62,-1-1 0,0 2 0,1-1 0,-1 0-1,0 0 1,1 0 0,-1 1 0,1-1 0,0 1 0,0-1-1,-1 1 1,1 0 0,0-1 0,0 1 0,1 0 0,-1 0-1,0 0 1,0-1 0,0 3 0,0 4-36,0-1 1,1 1-1,0 15 1,0-6 24,1-12 31,0-1 1,0 0-1,0 1 1,0-1-1,1 0 1,0 0-1,0 0 1,0 0-1,0 0 1,1 0-1,-1 0 1,6 5-1,5 9 32,-11-15-552,1 1-1,-1-1 1,1 0 0,0 0-1,0 0 1,0 0 0,7 4-1,15 7-1860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15 346 2080,'-1'-18'937,"0"15"-789,1 1-1,0-1 1,0 0-1,0 0 1,0 0-1,0 0 1,0 0-1,1 0 1,0 0-1,1-5 1,5-4 263,11-30 15,-16 34-389,1 0 1,8-14-1,11-12 11,-4-11 5,5 12-31,-19 25-34,-1 0 0,0 0 0,3-8 0,9-23-20,-15 38 40,0 1 1,0 0-1,0-1 1,0 1-1,0 0 1,1-1-1,-1 1 1,0 0-1,0-1 1,0 1-1,0 0 1,1 0-1,-1-1 1,0 1-1,0 0 1,0-1-1,1 1 1,-1 0-1,0 0 1,0 0-1,1-1 1,-1 1 0,0 0-1,1 0 1,-1 0-1,0 0 1,1-1-1,-1 1 1,0 0-1,1 0 1,-1 0-1,0 0 1,1 0-1,-1 0 1,0 0-1,1 0 1,-1 0-1,0 0 1,1 0-1,-1 0 1,1 1-1,-1 0 28,1 1 0,-1-1 0,0 1 0,0-1 1,0 1-1,0-1 0,0 1 0,0-1 0,0 1 0,-1-1 0,1 1 0,0-1 0,-1 0 0,1 1 0,-1-1 0,-1 3 0,0 2 48,-34 94 808,-2 9-564,19-56-236,-14 60 0,22-64-89,3 1 0,2 0-1,1 60 1,5-96 17,0-6 4,-1 1 0,2-1-1,-1 0 1,1 1-1,0-1 1,1 1-1,0-1 1,0 0 0,6 13-1,-7-18-16,4 7 38,1 0 1,0 0 0,12 15 0,-17-23-32,0 0-1,1 0 1,-1-1 0,1 1 0,-1-1-1,1 1 1,0-1 0,-1 0-1,1 0 1,0 0 0,0 0-1,0 0 1,0 0 0,0 0 0,0-1-1,0 1 1,0-1 0,1 1-1,-1-1 1,0 0 0,0 0 0,0 0-1,0 0 1,1 0 0,-1 0-1,3-1 1,0-1 51,0-1 1,-1 1-1,1-1 0,-1 0 1,1 0-1,-1 0 0,5-5 1,-7 5-64,-1 1 0,1-1 0,0 0 0,-1 1 1,1-1-1,-1 0 0,0 0 0,0 0 0,0 0 1,-1 0-1,1 0 0,-1 0 0,1 0 0,-1-7 1,2-8 6,2-13 14,0-1 0,-2 0-1,-3-44 1,-3 46-16,0 0-1,-2 0 1,-19-56 0,18 67-7,-10-27 0,16 45 13,1-1 0,0 1 0,0-1 1,-1 1-1,1 0 0,-1-1 0,1 1 1,-1 0-1,0 0 0,1-1 0,-1 1 1,0 0-1,0 0 0,0 0 0,0 0 1,0 0-1,0 0 0,0 0 0,0 0 0,-2-1 1,-5-4 204,1-5 91,-2 7-53,5-2-171,4 6-94,0-1 0,0 1-1,-1 0 1,1-1 0,0 1 0,0 0 0,0-1 0,-1 1 0,1 0 0,0 0 0,0-1 0,-1 1-1,1 0 1,0 0 0,-1-1 0,1 1 0,0 0 0,-1 0 0,1 0 0,0 0 0,-1 0 0,1 0-1,0-1 1,-1 1 0,1 0 0,0 0 0,-1 0 0,1 0 0,-1 0 0,1 0 0,-1 1 5,1-1-1,0 0 1,0 0 0,0 0 0,0 0 0,0 0 0,0 0 0,0 0 0,0 0 0,0 0-1,0 0 1,0 0 0,0 0 0,0 0 0,-1 0 0,1 0 0,0 0 0,0 0-1,0 0 1,0 0 0,0 0 0,0-1 0,0 1 0,0 0 0,0 0 0,0 0 0,0 0-1,0 0 1,0 0 0,0 0 0,-1 0 0,1 0 0,0 0 0,0 0 0,0 0-1,0 0 1,0 0 0,0 0 0,0 0 0,0-1 0,0 1 0,0 0 0,0 0 0,0 0-1,0 0 1,0 0 0,0 0 0,0 0 0,0 0 0,0 0 0,0 0 0,0 0-1,0 0 1,0-1 0,0 1 0,0 0 0,0 0 0,1 1-1,-1-1 1,0 0 0,0 0-1,0 0 1,0 0 0,0 0-1,0 0 1,1 1 0,-1-1-1,0 0 1,0 0 0,0 0-1,0 0 1,1 0-1,-1 0 1,0 0 0,0 0-1,0 0 1,0 0 0,1 0-1,-1 0 1,0 0 0,0 0-1,0 0 1,1 0 0,-1 0-1,0 0 1,0 0 0,0 0-1,1 0 1,-1 0 0,0 0-1,0 0 1,0 0 0,0 0-1,1 0 1,-1 0 0,0-1-1,0 1 1,0 0-1,0 0 1,0 0 0,0 0-1,1 0 1,-1-1 0,0 1-1,0 0 1,0 0 0,0 0-1,0 0 1,0-1 0,0 1-1,0 0 1,0 0 0,0 0-1,0-1 1,0 1 0,0 0-1,0 0 1,0 0 0,0 0-1,0-1 1,0 1-1,0 0 1,0 0 0,0-1-1,2 2 10,-1 0-1,1 0 1,0 0-1,0-1 1,0 1-1,-1-1 1,1 1-1,0-1 1,4 0-1,1 2 3,1-1 1,-1 1-1,0 0 0,1 0 0,10 6 0,3 0 73,5-1 32,-21-6-94,-1 1 0,1-1 0,-1 1 1,8 3-1,-3 0-52,-1 0-1,0 0 1,0 0 0,11 11 0,-19-15 40,1-1-1,-1 0 1,0 0-1,0 1 1,1-1-1,-1 0 1,0 0-1,1 1 1,-1-1-1,0 0 1,1 0-1,-1 0 1,0 1-1,1-1 1,-1 0-1,0 0 1,1 0-1,-1 0 1,0 0-1,1 0 1,-1 0-1,1 0 1,-1 0-1,0 0 1,1 0-1,0 0 1,3 1 21,0 5 33,-4-6-57,0 0 1,0 1-1,0-1 1,1 0 0,-1 1-1,0-1 1,0 0-1,0 0 1,1 1-1,-1-1 1,0 0 0,1 0-1,-1 1 1,0-1-1,0 0 1,1 0 0,-1 0-1,0 1 1,1-1-1,-1 0 1,0 0-1,1 0 1,-1 0 0,1 0-1,-1 0 1,0 0-1,1 0 1,-1 0 0,0 0-1,1 0 1,1 0 124,-2 0-43,0 0 0,0 0-37,3 0-85,-3 0 39,1 0 1,-1 0-1,0 0 1,1 0-1,-1 0 1,1 0-1,-1 0 1,0 0-1,1 0 1,-1-1-1,1 1 1,-1 0-1,0 0 1,1 0-1,-1 0 0,0-1 1,1 1-1,-1 0 1,0-1-1,1 1 1,-1 0-1,0 0 1,0-1-1,1 1 1,-1 0-1,0-1 1,0 1-1,0-1 1,1 0-1,0-13 475,-1 10-463,0 4-16,0 0 0,0 0 0,0 0 0,-1-1 0,1 1 0,0 0 0,0 0 0,0 0 1,0 0-1,0-1 0,-1 1 0,1 0 0,0 0 0,0 0 0,0 0 0,-1 0 0,1 0 0,0 0 0,0 0 0,0 0 0,-1 0 0,1-1 0,0 1 0,0 0 0,0 0 0,-1 0 0,1 0 0,0 0 0,0 1 0,0-1 0,-1 0 0,1 0 0,0 0 0,0 0 0,-1 0 0,1 0-3,0 0 1,0 0-1,-1 0 0,1 0 1,0 0-1,0 1 0,0-1 1,-1 0-1,1 0 0,0 0 1,0 0-1,0 0 0,-1 0 0,1 0 1,0 0-1,0-1 0,0 1 1,-1 0-1,1 0 0,0 0 1,0 0-1,0 0 0,-1 0 1,1 0-1,0 0 0,0 0 1,0-1-1,0 1 0,-1 0 0,1 0 1,0 0-1,0 0 0,0-1 1,0 1-1,-1 0 0,2-2 27,-1 0-1,1 1 0,-1-1 1,0 0-1,0 1 0,0-1 1,0 0-1,0 0 0,-1 1 1,1-1-1,0 0 0,-1 1 1,1-1-1,-2-1 0,-7-6-202,9 8 177,0 1 0,-1 0 0,1-1 1,0 1-1,-1 0 0,1-1 0,0 1 0,0 0 0,0-1 0,-1 1 1,1-1-1,0 1 0,0 0 0,0-1 0,0 1 0,0-1 0,0 1 1,0-1-1,0 1 0,0-1 0,0 1 0,0 0 0,0-1 0,0 1 1,0-1-1,0 0 0,1-5 33,-1 5-34,0 1 1,0 0-1,0-1 0,0 1 0,0-1 0,0 1 0,0 0 0,0-1 0,0 1 0,0-1 0,0 1 1,0 0-1,0-1 0,0 1 0,0 0 0,0-1 0,-1 1 0,1 0 0,0-1 0,0 1 0,0 0 1,-1-1-1,1 1 0,0 0 0,0-1 0,-1 1 0,1 0 0,0 0 0,-1-1 0,1 1 1,0 0-1,-1 0 0,1 0 0,0 0 0,-1-1 0,1 1 0,-1 0 0,1 0 0,0 0 0,-1 0 1,1 0-1,0 0 0,-1 0 0,1 0 0,-1 0 0,1 0 0,0 0 0,-1 0 0,1 0 8,-1 0-1,1 0 1,0 0-1,0 0 1,0 0-1,-1 0 1,1 0-1,0-1 1,0 1-1,0 0 1,0 0-1,0 0 1,0-1-1,-1 1 0,1 0 1,0 0-1,0 0 1,0 0-1,0-1 1,0 1-1,0 0 1,0 0-1,0-1 1,0 1-1,0 0 1,0 0-1,0 0 1,0-1-1,0 1 1,0 0-1,0 0 1,0 0-1,0-1 0,0 1 1,0 0-1,1 0-1,-1-1 1,0 1-1,0 0 0,0 0 0,0 0 0,0-1 0,0 1 0,0 0 0,0 0 0,0-1 0,0 1 0,0 0 0,0 0 1,0 0-1,0-1 0,0 1 0,0 0 0,0 0 0,0 0 0,0-1 0,0 1 0,-1 0 0,1 0 0,0 0 0,0-1 1,0 1-1,0 0 0,0 0 0,0 0 0,-1 0 0,1 0 0,0-1 0,0 1 0,0 0 0,-1 0 0,-6 0-139,12 0 58,-12 0 133,5 0-21,2 0-53,0 0 15,0 0 97,0 0-43,0 0-112,-2 0 0,-10 2 16,1 7-27,9-7 11,2-1 65,0 0 0,0 0 0,-1-1 0,1 1 0,0 0 0,0 0 0,1 0 0,-1-1 0,0 1 0,0 0 0,0-1 0,0 1 0,1 0 0,-1 0-1,0-1 1,1 2 0,3-2 4,-2 0-5,0 0 0,0 0 0,0 0 0,0 0 0,0 0 0,0 0 0,0-1 1,3 0-1,33-13-16,-20 5-54,-6 5 14,1 1-1,-1 0 1,0 1-1,16-2 1,12 4-163,-39 0 219,0 0-1,0 0 1,0 1-1,0-1 1,0 0 0,-1 0-1,1 0 1,0 1 0,0-1-1,0 0 1,0 1-1,-1-1 1,1 0 0,0 1-1,0-1 1,-1 1 0,1 0-1,0-1 1,-1 1-1,1-1 1,-1 1 0,1 0-1,-1 0 1,1-1-1,-1 1 1,1 0 0,-1 0-1,1 1 1,8 10-122,-3-5 69,-4-6 47,-1 0 0,1 1 0,0-1 0,-1 1 0,1-1 0,-1 1 0,0 0 0,0-1 0,1 1 0,-1 0 0,0 0 0,-1 0 0,1 0 0,0 0 0,0 0 0,0 3 0,1-1 102,-1-2-87,1 0-1,-1-1 1,0 1-1,0 0 1,0 0 0,0 0-1,-1 0 1,1 0-1,0 0 1,-1 0 0,1 0-1,-1 0 1,0 0-1,1 0 1,-1 0 0,0 0-1,-1 4 1,1-6 2,0 0 1,0 1 0,0-1 0,0 1-1,0-1 1,0 1 0,0-1 0,0 1-1,0-1 1,0 1 0,0-1-1,0 0 1,0 1 0,0-1 0,0 1-1,0-1 1,1 1 0,-1-1 0,0 0-1,0 1 1,1-1 0,-1 1 0,0-1-1,0 0 1,1 1 0,-1-1-1,0 0 1,1 1 0,-1-1 0,1 0-1,-1 0 1,0 0 0,1 1 0,-1-1-1,1 0 1,-1 0 0,0 0 0,1 0-1,-1 1 1,1-1 0,-1 0-1,1 0 1,-1 0 0,1 0 0,-1 0-1,1 0 1,-1-1 0,1 1 0,0 0-1,1-11 85,3 6-62,3-6 172,-6 8-202,0 0 0,0 1 1,0-1-1,1 0 0,-1 1 0,4-3 0,14-17-150,-19 19 126,1 0-1,0 1 1,0-1 0,0 0-1,1 1 1,-1 0 0,0-1-1,1 1 1,0 0 0,-1 0-1,1 0 1,0 1 0,0-1-1,0 1 1,3-2 0,5 1-11,0 1 1,0 0 0,0 1 0,15 1-1,-5 0-73,100-1 616,-121 0-505,1-1-1,-1 1 1,0 0 0,0-1 0,1 1 0,-1 0 0,0-1 0,0 1 0,0 0-1,1-1 1,-1 1 0,0 0 0,0-1 0,0 1 0,0-1 0,0 1 0,0 0-1,0-1 1,0 1 0,0-1 0,0 1 0,0 0 0,0-1 0,0 1 0,-1-1-1,1-3-67,0 2-3,-2-7 5,2 9 53,0 0-1,0 0 1,0-1-1,0 1 0,-1 0 1,1 0-1,0 0 1,0 0-1,0-1 0,0 1 1,-1 0-1,1 0 1,0 0-1,0 0 1,-1 0-1,1 0 0,0-1 1,0 1-1,0 0 1,-1 0-1,1 0 0,0 0 1,0 0-1,-1 0 1,1 0-1,0 0 1,0 0-1,-1 0 0,1 0 1,0 0-1,0 0 1,0 0-1,-1 1 0,1-1 1,0 0-1,0 0 1,0 0-1,-1 0 1,1 0-1,0 0 0,0 0 1,0 1-1,-1-1 1,1 0-1,0 0 0,0 0 1,0 1-1,0-1 1,0 0-1,-1 0 1,1 0-1,0 1 0,0-1 1,0 0-1,0 0 1,0 0-1,0 1 0,0-1 1,0 0-1,0 0 1,0 1-1,0-1 1,-3 6-102,-3-2 122,6-4-10,-1 0-1,1 1 0,0-1 1,-1 0-1,1 0 1,-1 1-1,1-1 0,0 0 1,0 0-1,-1 1 0,1-1 1,0 0-1,0 1 1,-1-1-1,1 1 0,0-1 1,0 0-1,0 1 0,-1-1 1,1 1-1,0-1 1,0 0-1,0 1 0,0-1 1,0 1-1,0-1 0,0 0 1,0 1-1,0-1 1,0 1-1,0 0 0,0 7 56,0-2 13,0 0-1,0 0 0,1 1 0,0-1 0,2 11 0,-2-15-57,-1-1-1,1 1 1,0-1-1,0 0 1,-1 1-1,1-1 1,0 0-1,0 1 1,0-1-1,0 0 1,0 0-1,1 0 1,-1 0-1,0 0 1,1 0-1,-1 0 1,0-1-1,1 1 1,-1 0-1,1-1 1,-1 1-1,1-1 1,-1 0-1,1 1 1,-1-1-1,1 0 1,-1 0-1,1 0 1,1 0-1,16 1 25,-6-1-6,0 0 0,25-3-1,131-24 124,-161 25-105,-1-1 1,0 0-1,-1 0 1,1 0-1,0-1 1,-1 1-1,0-2 0,0 1 1,0-1-1,9-10 1,-13 14-39,-1-1 1,1 1-1,-1-1 1,0 1-1,0-1 1,1 0-1,-1 0 1,0 1-1,-1-1 0,1 0 1,0 0-1,-1 0 1,1 0-1,0-3 1,1-6-35,1 3-7,-3 8 62,1-1 1,-1 0-1,0 0 1,1 1 0,-1-1-1,0 0 1,0 0 0,0 0-1,0 1 1,0-1-1,0 0 1,0 0 0,0 0-1,0 1 1,0-1-1,0 0 1,0 0 0,-1 0-1,1 1 1,0-1 0,0 0-1,-1 0 1,1 1-1,-1-1 1,1 0 0,-1 0-1,0 0-15,1 1 11,0-1 0,0 0 0,0 0 0,-1 1 0,1-1 0,0 0 0,-1 0 0,1 1 0,-1-1 0,1 0 0,-1 1 0,1-1 0,-1 1 0,1-1 0,-1 1 1,0-1-1,1 1 0,-1-1 0,0 1 0,0-1 0,1 1 0,-1 0 0,0-1 0,0 1 0,1 0 0,-1 0 0,0 0 0,0 0 0,1 0 0,-1-1 0,0 1 0,0 0 0,0 1 0,0-1 0,1 0 0,-1 0 0,0 0 0,0 0 0,1 1 0,-1-1 0,0 0 0,0 1 0,1-1 1,-2 1-1,1 0-30,-1 1 0,0-1 0,1 0 0,-1 1 1,1-1-1,0 1 0,0 0 0,-1-1 0,1 1 0,0 0 1,0 0-1,1 0 0,-1-1 0,0 1 0,1 0 1,-1 0-1,1 0 0,-1 0 0,1 0 0,0 0 1,0 1-1,0-1 0,0 0 0,0 0 0,1 0 1,-1 0-1,0 0 0,1 0 0,0 0 0,-1 0 1,1-1-1,2 4 0,2 4 161,1-1-1,0 0 1,11 11 0,-14-16-145,1-1 0,-1 1 0,1-1 0,-1 0 1,1 0-1,0 0 0,0 0 0,0-1 0,0 1 0,8 1 0,24-1-1471,-7-2 374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1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1244 3808,'0'-4'173,"1"0"-1,-1 0 1,0 0 0,1 1-1,0-1 1,0 0 0,0 0 0,0 1-1,0-1 1,1 1 0,2-5-1,2 0-156,-1 1 0,2 0 0,9-9 0,-6 6 104,-1 0-128,0 0 1,-1-1-1,0 0 1,9-19-1,21-50-123,-24 47 49,-7 17 74,-1-1 0,-1 0 0,-1 0-1,0 0 1,-1-1 0,-1 0 0,-1 1-1,0-1 1,-1 0 0,-1 1 0,-6-29 0,0 12 84,-1 0 0,-2 0 0,-2 1 1,-27-57-1,12 34 1,17 32-66,-1 0 0,-1 1 1,-1 0-1,-23-28 0,-42-32-256,71 75 246,2 1 10,0 0-1,-1 1 1,0-1-1,0 1 1,-1 0 0,0 1-1,0-1 1,0 2-1,0-1 1,-1 1-1,-13-6 1,3 3 11,11 3-98,0 1 0,0 0 0,-1 1-1,1 0 1,-1 0 0,0 0 0,-15 0 0,22 2 64,-1 0 0,0 0 0,0 1 0,1-1 0,-1 1 0,1-1 0,-1 1 1,0-1-1,1 1 0,-1 0 0,1 0 0,-1 0 0,1 0 0,0 0 0,-1 0 0,1 0 0,-1 2 0,-18 25-20,14-18 61,5-8-27,-1 0 1,1 0 0,-1 0 0,1 1 0,0-1 0,0 0-1,0 1 1,0-1 0,0 1 0,1 0 0,-1-1 0,1 1-1,0-1 1,0 5 0,0-5 4,0 0 0,0 0 1,1 0-1,-1-1 0,0 1 0,1 0 0,0 0 0,-1 0 1,1-1-1,0 1 0,0 0 0,0-1 0,0 1 0,0-1 0,0 1 1,1-1-1,-1 1 0,0-1 0,1 0 0,-1 0 0,1 0 1,0 0-1,-1 0 0,1 0 0,0 0 0,-1 0 0,1-1 0,0 1 1,0-1-1,0 1 0,-1-1 0,1 0 0,0 0 0,0 1 1,0-1-1,0-1 0,0 1 0,0 0 0,0 0 0,2-1 0,10-3 80,0 0-1,0-1 0,0 0 0,-1-1 1,0-1-1,17-10 0,70-58 1686,-87 65-1614,-3 2-50,-1 1 0,-1-2 0,14-14 0,-19 19-176,-1 1 0,0-1 0,0 1 0,0-1 1,0 0-1,0 0 0,-1 0 0,0 0 0,0 0 1,0 0-1,0 0 0,-1 0 0,1-5 0,-1 9 48,0 0-1,0 0 0,0 0 1,0 0-1,0 0 0,0-1 1,0 1-1,0 0 0,0 0 1,0 0-1,0 0 0,0 0 1,0 0-1,0 0 0,0 0 1,0 0-1,0 0 0,0 0 1,0 0-1,0-1 0,0 1 1,0 0-1,0 0 0,0 0 0,0 0 1,0 0-1,0 0 0,0 0 1,0 0-1,0 0 0,0 0 1,-1 0-1,1 0 0,0 0 1,0 0-1,0 0 0,0 0 1,0 0-1,0 0 0,0 0 1,0 0-1,0 0 0,0-1 1,0 1-1,0 0 0,0 0 1,-1 0-1,1 0 0,0 0 1,0 0-1,0 1 0,0-1 1,0 0-1,0 0 0,0 0 0,0 0 1,-12 0-3292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42 1824,'0'0'587,"-2"0"-353,1 0-182,1 0 0,-1 0 0,1-1 0,-1 1-1,0 0 1,1 0 0,-1 0 0,1-1 0,-1 1 0,1 0-1,-1-1 1,1 1 0,0 0 0,-1-1 0,1 1 0,-1 0 0,1-1-1,0 1 1,-1-1 0,1 1 0,0-1 0,-1 1 0,1-1-1,0 0 1,-1 2 293,-2 4 211,2-5-456,0 1 1,0-1-1,0 0 0,0 1 0,0-1 0,0 0 0,0 1 0,0-1 0,0 0 0,0 0 1,0 0-1,-1 0 0,-2 0-4,3 0-81,0 0 1,0-1 0,1 1 0,-1 0-1,0 0 1,0 0 0,1 1 0,-1-1-1,0 0 1,0 0 0,1 0-1,-1 1 1,0-1 0,1 0 0,-1 0-1,0 1 1,1-1 0,-1 1-1,0-1 1,1 1 0,-1-1 0,1 1-1,-1-1 1,1 1 0,-1-1-1,1 1 1,-1 0 0,1-1 0,0 1-1,-1 0 1,1-1 0,0 1 0,-1 0-1,1 0 1,0-1 0,0 1-1,0 1 1,-25 40 704,15-21-418,-9 26 0,17-40-284,0-1 1,0 1-1,1-1 1,0 1 0,0 0-1,0 0 1,1-1-1,0 1 1,1 7-1,-1-11-2,2 8 77,0-1 1,1 1-1,0-1 1,0 0-1,8 16 0,-10-25-75,-1 0-1,1 0 0,0 0 0,-1 0 0,1 0 0,0 0 1,-1-1-1,1 1 0,0 0 0,0-1 0,0 1 1,-1 0-1,1-1 0,0 1 0,0-1 0,0 1 1,0-1-1,0 0 0,0 1 0,0-1 0,0 0 0,2 0 1,-2 0 9,1 0 1,-1-1 0,0 1-1,1-1 1,-1 1 0,0-1-1,1 1 1,-1-1 0,0 0 0,0 0-1,1 0 1,-1 0 0,0 0-1,1-1 1,0 0-5,-1 1 1,1 0-1,0-1 0,0 1 0,0 0 1,0 0-1,0 0 0,0 1 0,3-2 1,9-4 58,-5-17 8,9-4-15,-9 2 5,1 13-52,-9 11-27,0 0 0,0 0 0,0 0 0,0 0 0,0-1 0,0 1 0,0 0 0,0-1 0,-1 1 0,1-1 1,0 1-1,-1 0 0,0-1 0,1 1 0,-1-1 0,0 0 0,1 1 0,-1-3 0,0-37-1164,-1 46 1183,2-1 0,-1 0 0,0 1 0,1-1 0,0 0-1,0 1 1,0-1 0,0 0 0,1 0 0,-1 0 0,1 0 0,0 0-1,1 0 1,-1 0 0,1-1 0,-1 1 0,5 3 0,15 11 70,-15-11-63,-6-5-17,0-1 0,0 1 0,0-1 0,1 0 1,-1 1-1,1-1 0,-1 0 0,3 1 0,-1-1 21,0 0 0,0 0 1,0 0-1,0-1 0,5 1 0,5 1 59,27 5 155,-30-8-156,0-1 0,0 1 1,0-1-1,-1-1 0,1 0 0,-1 0 0,0-1 0,0 0 0,11-7 0,-5 2 41,-7 5-93,1-2 0,12-9 0,-19 14-32,-1-1 1,0 1 0,1-1 0,-1 1 0,0-1 0,0 1 0,0-1-1,0 1 1,0-1 0,0 0 0,0 0 0,-1 0 0,1 1 0,0-1 0,-1 0-1,0 0 1,1 0 0,-1-2 0,0-149 1381,0 152-1388,0 0 0,-1 0 0,1 0 0,0 0 0,0 0 0,0 0 0,0 0 0,1 0 1,-1 0-1,0 1 0,0-1 0,1 0 0,-1 0 0,0 0 0,1 0 0,-1 0 0,1 0 1,-1 1-1,1-1 0,-1 0 0,1 0 0,1-1 0,1 1-327,0 1-1,-1-1 0,1 1 1,0-1-1,0 1 0,0 0 1,-1 0-1,5 0 0,0 0-932,17 0-867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41 636 4640,'0'0'1504,"0"0"-912,-2 2-155,-7 7 411,9-9-824,-1 1 0,1-1-1,0 0 1,0 0 0,0 0 0,-1 1 0,1-1-1,0 0 1,0 0 0,0 1 0,0-1 0,0 0-1,0 0 1,-1 1 0,1-1 0,0 0 0,0 1-1,0-1 1,0 0 0,0 0 0,0 1 0,0-1-1,0 0 1,0 0 0,0 1 0,1 5 213,-1-3-138,1 0-1,-1 0 1,0 0 0,-1 1-1,1-1 1,0 0 0,-1 0-1,-1 4 1,-7 16 206,6-18-305,1 0 0,0 0 0,0 1 0,0-1-1,1 1 1,0-1 0,0 1 0,-1 9 0,2 19-69,1-30 105,-1-1-1,0 1 1,1 0 0,0-1 0,0 1 0,0-1 0,0 0 0,0 1-1,1-1 1,0 0 0,-1 0 0,1 0 0,0 0 0,1 0 0,-1 0 0,0 0-1,1-1 1,4 5 0,-1-2 88,-6-5-110,0 0-1,0 1 1,0-1-1,1 0 1,-1 0-1,0 0 1,0 0-1,1 1 1,-1-1-1,0 0 1,0 0-1,1 0 1,-1 0 0,0 0-1,0 0 1,1 0-1,-1 0 1,0 0-1,0 0 1,1 0-1,-1 0 1,0 0-1,1 0 1,-1 0-1,0 0 1,4 0 35,0-1-1,-1 1 1,1-1-1,-1 0 1,1 0 0,-1 0-1,0-1 1,6-2-1,-8 3-28,0 0 0,1 0-1,-1 0 1,0 0-1,1 0 1,-1-1 0,0 1-1,0 0 1,0-1 0,0 1-1,0 0 1,-1-1-1,1 0 1,0 1 0,-1-1-1,1 1 1,0-4 0,5-11 90,-5 14-101,0-1 0,0 0 0,-1 0-1,1 0 1,-1 1 0,0-1 0,0 0 0,0 0-1,0 0 1,0 0 0,0 1 0,-1-1-1,-1-4 1,-10-26 87,9 25-88,-1 1 0,2-1 0,-1 1 0,1-1 0,-1-8 0,-5-14-67,7 27 24,1 0 0,-1 0 0,0 0 0,1 0-1,0 0 1,0 0 0,0 0 0,0-5 0,1-2-539,1-15-2546,-1 23 2893,0 1-1,0-1 1,-1 0 0,1 1 0,0 0 0,0-1-1,1 1 1,-1 0 0,2-2 0</inkml:trace>
  <inkml:trace contextRef="#ctx0" brushRef="#br0" timeOffset="1">163 42 3648,'11'-23'1173,"-11"23"-1159,0 0-1,0 0 0,0-1 1,0 1-1,0 0 1,0 0-1,0 0 0,0-1 1,0 1-1,0 0 1,0 0-1,0 0 1,1 0-1,-1-1 0,0 1 1,0 0-1,0 0 1,0 0-1,0 0 0,0 0 1,1-1-1,-1 1 1,0 0-1,0 0 0,0 0 1,0 0-1,1 0 1,-1 0-1,0 0 0,0 0 1,0 0-1,1 0 1,-1 0-1,0 0 1,1 0 11,-1 0 0,1 0 0,-1-1 0,1 1 1,-1 0-1,1 0 0,-1 0 0,1 0 1,-1 0-1,1-1 0,-1 1 0,1 0 1,-1 0-1,0-1 0,1 1 0,-1 0 1,1 0-1,-1-1 0,0 1 0,1-1 1,-1 1-1,0 0 0,1-2 0,-1 2 11,1-1 1,-1 1-1,0-1 0,1 1 0,-1-1 0,1 1 0,-1-1 0,1 1 1,-1 0-1,1-1 0,-1 1 0,1 0 0,-1-1 0,1 1 0,0 0 1,-1 0-1,1 0 0,-1-1 0,1 1 0,0 0 0,-1 0 0,1 0 1,0 0-1,0 0 0,0 0-15,-1 0-1,0 0 1,1 0 0,-1 0 0,1 0-1,-1 0 1,0 0 0,1 0 0,-1 0-1,1 0 1,-1 0 0,1 0 0,-1 0-1,0 0 1,1 0 0,-1 1 0,1-1-1,-1 0 1,0 0 0,1 0 0,-1 1-1,0-1 1,1 0 0,-1 1 0,0-1 0,1 0-1,-1 1 1,0-1 0,0 0 0,1 1-1,-1 0 1,4 4 184,1-2-7,-5-3-190,0 0 1,1 1-1,-1-1 1,0 0 0,1 0-1,-1 0 1,0 0-1,1 0 1,-1 1 0,0-1-1,0 0 1,1 0-1,-1 0 1,0 1 0,0-1-1,1 0 1,-1 0-1,0 1 1,0-1 0,0 0-1,0 0 1,1 1-1,-1-1 1,0 0 0,0 1-1,0-1 1,0 0-1,0 1 1,0-1-1,0 0 1,0 1 0,0-1-1,0 0 1,0 1-1,0-1 1,0 0 0,0 1-1,0-1 1,0 0-1,0 1 1,-1-1 0,1 0-1,0 0 1,0 1-1,0-1 1,0 0 0,-1 1-1,1-1 1,-1 2 72,-5 10 242,0-1 1,0 1-1,-1-1 0,-1 0 1,-10 11-1,15-19-309,1 0 1,-1 0-1,1 1 1,0-1-1,0 1 0,0-1 1,0 1-1,1-1 1,-2 8-1,3-10-25,1 1 1,0 0-1,0 0 0,0-1 1,0 1-1,0-1 0,0 1 1,0-1-1,1 1 0,-1-1 1,1 0-1,-1 0 0,1 0 1,-1 1-1,1-1 0,0-1 1,-1 1-1,1 0 0,3 1 1,2 0 45,0-1 0,0 0 0,0 0 0,0 0 0,0-1 1,1 0-1,-1 0 0,0-1 0,8-1 0,36-1 142,-32 2-330,26-5 0,-25 3-657,29-1 0,-10 4-1824,-10 0 778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3552,'0'0'1312,"0"0"-992,13 0-128,1 0 832,-1 13-608,1-13-32,-1 0-224,15 0 32,-1 0-128,0 0 32,0 0-32,-14 0 224,14 0-160,-13 0-256,-1 0 64</inkml:trace>
  <inkml:trace contextRef="#ctx0" brushRef="#br0" timeOffset="1">0 149 5984,'0'14'2208,"0"-14"-1728,27 0-128,-13-14 736,-1 14-672,14 0 256,0-13-384,14 13 384,0 0-384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3072,'11'1'406,"0"0"0,0 1 0,14 4 0,-19-5-419,-4 0 58,1 0 0,0-1 0,0 1 1,-1 0-1,1 1 0,-1-1 0,1 0 1,-1 1-1,1 0 0,-1-1 0,0 1 1,0 0-1,0 0 0,0 0 0,0 0 1,0 1-1,2 3 0,-1 0 1,-1 0 1,0 0-1,0 1 0,0-1 0,1 11 0,-1-2 20,3 5 20,-3-15-34,-1 0 0,0 1 1,0-1-1,0 0 0,0 7 1,-2 1 65,0-1 1,-1 0-1,0 0 1,0 0-1,-2 0 1,1 0-1,-2 0 1,-5 11-1,1-12 250,5-9-144,3-2-222,1 0-1,0 0 1,-1 0-1,1 0 1,-1 0-1,1 0 0,0 0 1,-1 0-1,1 0 1,0 0-1,-1 0 1,1-1-1,-1 1 1,1 0-1,0 0 0,-1 0 1,1-1-1,0 1 1,0 0-1,-1 0 1,1-1-1,0 1 0,0 0 1,-1-1-1,1 1 1,-1-1-2,1 0-1,0 1 1,0-1 0,-1 0 0,1 0 0,0 0 0,0 1 0,0-1-1,0 0 1,0 0 0,0 0 0,0 1 0,0-1 0,0 0-1,1-1 1,6-16 6,-2 9 1,11-22 41,9 8-16,-13 9-28,-7 9-4,0 0 0,0 0 1,0 0-1,1 0 0,-1 1 0,8-5 1,-1 1-53,1-2 0,13-12 0,-16 12 17,1 1 0,0 0 0,0 1 0,14-8 0,-9 6 56,-12 7-11,0 1 0,0-1-1,0 1 1,7-3-1,27-8 66,-36 12-39,0 1 0,0-1-1,0 1 1,0-1 0,0 1-1,0 0 1,0 0 0,4 0-1,-3 0 65,-1 0 348,-4 3-149,-7 6-112,9-9-182,-1 1 1,1-1-1,0 0 0,-1 1 1,1-1-1,-1 0 1,1 0-1,-1 1 1,1-1-1,-1 0 0,1 0 1,-1 0-1,1 0 1,-1 1-1,1-1 1,-1 0-1,1 0 0,-1 0 1,1 0-1,-2 0 1,-3 0-3,1 3 13,-1 0 0,1 0-1,0 0 1,0 1 0,0 0 0,1-1 0,-1 1-1,-2 5 1,-2 1-13,2 0-1,-7 13 0,12-22 13,1 0 0,0 1-1,-1-1 1,1 0-1,0 0 1,-1 1-1,1-1 1,0 0 0,0 1-1,0-1 1,0 0-1,0 0 1,1 1 0,-1-1-1,0 0 1,1 1-1,-1-1 1,0 0-1,1 0 1,-1 0 0,1 0-1,0 1 1,0 0-1,5 10 111,-3-4 6,-2-4-62,0 1-1,0-1 0,1 0 0,0 0 0,2 4 0,-3-7-50,0 0-1,0 0 1,0 1-1,0-1 0,0-1 1,0 1-1,0 0 0,0 0 1,1 0-1,-1 0 1,0-1-1,0 1 0,1-1 1,-1 1-1,0-1 0,1 1 1,-1-1-1,0 0 1,1 0-1,-1 1 0,3-1 1,-4 0 5,1 0 0,0 0 0,-1 0 0,1 0 0,-1 0 0,1 0 0,-1 0 0,1 0 0,0 0 0,-1 0 0,1 1 0,-1-1 0,1 0 0,-1 0 0,1 1 0,-1-1 0,1 0 0,-1 1 0,1-1 1,-1 0-1,0 1 0,1-1 0,-1 1 0,1-1 0,-1 1 0,1 0-92,-1-1 1,0 1 0,1-1-1,-1 1 1,0-1 0,1 1-1,-1-1 1,1 0-1,-1 1 1,1-1 0,-1 0-1,1 1 1,-1-1 0,1 0-1,-1 0 1,1 1-1,-1-1 1,1 0 0,0 0-1,-1 0 1,1 0 0,-1 0-1,1 0 1,-1 0-1,2 0 1,-2 0-1201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4224,'0'0'1365,"0"0"-826,0 0-150,0 0 358,0 0-150,0 0 267,4 0-299,39 0 134,-4 0-531,102-2 149,37-12-2,-55 3-126,63-3 145,16 14 108,-190 0-320,-1-1 0,21-5 0,-22 4 126,0 0-1,0 1 0,16 0 0,-26-7-647,0 2-3840,0 6 2683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2720,'0'-25'1925,"1"25"-1904,-1 0 0,1-1-1,-1 1 1,1 0 0,0-1 0,-1 1-1,1 0 1,0 0 0,-1 0 0,1 0-1,0 0 1,-1 0 0,1 0 0,0 0-1,0 0 1,-1 0 0,2 0 0,-1 0 5,-1 0-13,0 0 0,1 0-1,-1 0 1,1 0 0,-1 0-1,1 0 1,-1 0 0,1 0 0,-1 0-1,1 0 1,-1 0 0,0 0-1,1 0 1,-1 0 0,1 1 0,-1-1-1,1 0 1,-1 0 0,0 0-1,1 1 1,-1-1 0,0 0 0,1 1-1,-1-1 1,0 0 0,1 1-1,-1-1 1,0 0 0,1 1 0,-1-1-1,0 0 1,0 1 0,0-1-1,1 1 1,-1-1 0,0 1 0,0-1-1,0 1 1,0-1 0,0 0-1,0 1 1,0-1 0,0 1 0,0-1-1,0 1 1,0-1 0,0 1-1,2 15 471,1-10-434,-1 0-1,-1 0 1,1 0-1,-1 0 1,0 0-1,0 0 1,-1 0-1,0 0 0,0 0 1,0 0-1,-2 7 1,-2 0-2,2-10-34,1-1 0,0 1 0,1 0 0,-1-1 0,0 1 1,1 0-1,-1 0 0,1 5 0,0-6-4,0 0 0,0 0-1,0 0 1,0 0 0,0 0-1,-1 0 1,1 0 0,-1 0-1,1 0 1,-1 0 0,0 0 0,0 0-1,0 0 1,0 0 0,0-1-1,0 1 1,0 0 0,-2 1-1,-13 22 430,10-21-161,6-4-263,-1 0 0,1 1 0,0-1 0,-1 0 0,1 0-1,0 0 1,-1 1 0,1-1 0,0 0 0,0 0 0,-1 1 0,1-1 0,0 0 0,0 0 0,0 1 0,-1-1 0,1 0 0,0 1 0,0-1 0,0 0 0,0 1 0,0-1 0,0 0-1,-1 1 1,1-1 0,0 1 0,0-1 0,0 0 0,0 1 0,1 0 0,-1-2-10,0 0 1,0 0-1,0 0 1,1 1-1,-1-1 0,0 0 1,1 0-1,-1 1 1,1-1-1,-1 0 0,1 1 1,-1-1-1,1 1 0,-1-1 1,1 0-1,-1 1 1,1-1-1,0 1 0,-1 0 1,1-1-1,0 1 1,0 0-1,0-1 0,14-9 67,-2-3-112,1 0-1,17-10 1,-22 15 32,-2 2 9,-1 0 1,1-1-1,-2 0 1,7-9-1,-5 6-87,1 1 0,14-15 0,-20 22 62,1 0-1,-1 0 1,1 0-1,-1 0 1,1 1-1,0-1 1,-1 1-1,1 0 1,0 0-1,0 0 1,0 0-1,0 0 1,0 1-1,0-1 1,4 1-1,-6 0 38,0 0-1,0 0 1,0 0 0,0 0-1,0 0 1,0 1 0,0-1-1,1 0 1,-1 1 0,0-1-1,0 1 1,0-1 0,-1 1-1,1-1 1,0 1 0,0 0-1,0-1 1,0 1 0,0 0-1,-1 0 1,1 0-1,0 0 1,-1 0 0,1 0-1,-1 0 1,1 0 0,-1 0-1,1 0 1,-1 0 0,0 0-1,1 0 1,-1 1 0,1 5 145,0 0 1,-1 0 0,0 0 0,-1 9 0,1-1-52,0 55 347,-3-50-399,0-16-12,0 1 17,9 13 69,-3-14 171,-3-4-49,9 0 253,-8 0-493,-1 0 0,1 0 0,-1 0 0,1 1 0,-1-1 0,1 0 0,0 0 0,-1 0 0,1 0 0,-1 0 0,1 0 0,-1 0 0,1 0 1,-1-1-1,1 1 0,0 0 0,-1 0 0,1 0 0,-1-1 0,1 1 0,-1 0 0,1 0 0,-1-1 0,1 1 0,-1-1 0,0 1 0,1-1 0,4-17-20,4 9-17,-8 7 26,-1 0 1,1 0-1,-1 0 1,0 0-1,0 0 0,0 0 1,0-3-1,0 2-1,0 0 0,0 0 1,0 0-1,1 0 0,-1 0 0,1 0 0,-1 0 0,3-4 1,10-12-45,-10 16 31,-1 0 0,1 0 0,-1-1 0,0 1 0,0-1 0,0 0 0,3-7 0,-2-4-133,-3 12 125,0 1 0,1-1-1,-1 0 1,1 1 0,0-1-1,0 1 1,0-1 0,0 1-1,0 0 1,0-1 0,1 1-1,-1 0 1,3-3 0,1 0-42,1 0 0,0 1-1,1 0 1,7-5 0,-14 9 68,1 0-1,0 0 1,-1-1 0,1 1-1,-1 0 1,1 0-1,0 0 1,-1 0-1,1 0 1,-1 0-1,1 0 1,0 0-1,-1 0 1,1 0-1,0 0 1,-1 0 0,1 0-1,-1 1 1,1-1-1,0 0 1,1 1 53,0 1 0,0-1-1,0 0 1,-1 0 0,1 1 0,0-1 0,-1 1 0,0-1 0,1 1 0,-1 0 0,0-1 0,0 1-1,0 0 1,0 0 0,0 0 0,0 0 0,0 0 0,-1 0 0,1 0 0,-1 0 0,1 0 0,-1 1-1,0-1 1,0 4 0,0 0 27,-1 0-1,0 0 0,0 0 1,0 0-1,-1-1 0,0 1 1,0 0-1,-3 5 0,4-10-80,1-1 4,-1 1-1,1 0 0,-1-1 0,1 1 0,0 0 0,-1-1 0,1 1 0,0 0 0,-1 0 1,1-1-1,0 1 0,0 0 0,0 0 0,0 0 0,0-1 0,0 1 0,0 0 1,0 0-1,0 0 0,0 0 0,0-1 0,0 1 0,1 0 0,-1 0 0,0-1 0,1 2 1,2 6 8,-2 2 225,1 1 0,-2 0 0,1 0 0,-3 14 0,2-3-895,0-20 192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330 219 2400,'9'-6'295,"-5"4"-165,0-1 1,0 2-1,0-1 0,0 0 1,6-1-1,44-23 964,-53 26-1051,0 0 1,0-1 0,0 1-1,-1 0 1,1-1 0,0 1 0,0-1-1,0 1 1,-1-1 0,1 0 0,0 1-1,-1-1 1,1 0 0,-1 0-1,1 1 1,-1-1 0,1 0 0,-1 0-1,1 0 1,-1 1 0,0-1-1,1 0 1,-1 0 0,0 0 0,0 0-1,1-1 1,1-10 338,5-2 60,-6 13-400,0-1 0,-1 1 0,1-1 0,0 0 0,-1 1 0,1-1 0,-1 1-1,1-1 1,-1 0 0,0 0 0,1 1 0,-1-1 0,0 0 0,0 0 0,0 1 0,-1-1 0,1 0 0,0 1 0,-1-1 0,0-3 0,-3-5 99,-7-24 165,10 32-294,0-1 0,0 1-1,0-1 1,0 1 0,-1 0 0,1 0 0,-1 0-1,1 0 1,-5-4 0,-11 0 18,9 4-23,-7-3-1,11 3-5,1 1 0,0 0 0,-1 0 0,1 0 1,-1 1-1,1-1 0,-1 1 0,-3-1 0,-68 1-33,69 1 39,0 0-1,0 1 0,0-1 0,0 1 0,1 0 0,-1 1 0,0-1 0,1 1 0,0 0 0,0 1 1,0-1-1,-6 6 0,-5 2-32,13-8 18,0-1 1,0 1 0,0 0-1,0 0 1,0 0-1,1 0 1,-1 1 0,1-1-1,0 1 1,0-1-1,0 1 1,-1 5 0,0-3-9,0 0 0,0 0 0,-6 7 0,2-4 0,-2 3 5,0 1 1,0 0-1,1 0 0,-9 23 0,4 9 24,11-34-17,-1 1-1,0-1 1,-8 17-1,9-23 37,0 0 0,-1 0 0,2 0 0,-1 0 0,0 1 0,1-1 0,0 1 0,1-1 0,-1 10 0,1-9-24,-1 0 0,0-1 0,0 1-1,-1 0 1,-1 6 0,1-8 36,0 1 0,1 0 0,0 0 0,-1 10 0,1 6 54,1-16-95,-1 0 0,1 0 0,0 0 0,1-1 0,-1 1 0,1 0 0,2 8 0,-1-8-17,-1 1 81,1 0 0,0 0 0,1 0 0,0-1 1,-1 1-1,2-1 0,5 10 0,9 7 86,-16-19-132,-1-1-1,1 0 1,0 0 0,0 1-1,0-1 1,0 0 0,0 0-1,0-1 1,0 1-1,1 0 1,-1-1 0,3 2-1,26 23 215,47 5-91,-76-30-146,-1-1 0,0 1 0,1-1 0,-1 0 0,0 0 0,1 1 0,-1-1 0,1 0 0,1 0 1,15 2 41,-8 2-83,21 6 249,-29-10-253,1 1 1,-1-1-1,0 0 1,1 0-1,-1 0 1,0 0-1,1 0 1,-1 0-1,0-1 0,1 1 1,-1-1-1,4-1 1,7-9-1869,-10 9 502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2560,'-31'-15'1147,"36"14"-733,-1 1 0,1-1 0,-1 1 0,1 1-1,-1-1 1,1 0 0,7 3 0,3 3 198,-12-5-490,1 0 0,-1 0 1,0 0-1,1 0 0,-1 0 0,1-1 1,-1 1-1,5-1 0,1 0 48,0-1-1,1 0 0,12-4 0,8-1 66,-10 5-65,30 0 0,-30 2-43,0-1-1,23-4 1,-18-1-72,-15 2-31,-1 1-1,1 1 1,14-1 0,-18 2-142,49 0 778,-35 0-692,-17 0-418,-6 0-421,0 0 98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3328,'-10'0'1312,"17"0"-709,-2 3 538,-3-2-993,0 0 1,0 1-1,0-1 0,0 0 1,0 0-1,0 0 0,0-1 1,1 1-1,-1 0 0,0-1 1,1 1-1,4-1 1,34 0 828,-25 0-838,-14 0-93,1 0-1,-1 0 1,0 0 0,1-1-1,-1 1 1,0-1 0,1 1-1,-1-1 1,0 0 0,0 0-1,3-1 1,-3 1-23,0 0 0,-1 0-1,1 0 1,0 1 0,0-1 0,0 0 0,0 1-1,0 0 1,0-1 0,1 1 0,1 0-1,-2 0-6,-1 0 0,0 0 0,1 0 0,-1 0 0,1-1 0,-1 1 0,0-1 0,1 1 0,-1-1 0,0 1 0,1-1 0,-1 0 0,0 0 0,0 0 0,0 1 0,0-1 0,2-2 0,-3 3-5,1-1-1,-1 1 1,0-1-1,1 1 1,-1 0-1,0-1 1,0 1-1,0-1 1,1 1-1,-1-1 1,0 1-1,0-1 1,0 1-1,0-1 1,0 1-1,0-1 1,0 0-1,0 1 1,0-1-1,0 1 1,0-1-1,0 1 1,0-1-1,0 1 1,-1-1-1,1 1 11,0-1-19,0 1-1,0 0 1,0 0 0,0 0 0,0 0 0,0 0 0,0 0 0,0 0 0,0-1-1,0 1 1,0 0 0,0 0 0,0 0 0,0 0 0,0 0 0,0 0 0,0 0-1,0-1 1,-1 1 0,1 0 0,0 0 0,0 0 0,0 0 0,0 0 0,0 0-1,0 0 1,0 0 0,0 0 0,-1 0 0,1 0 0,0 0 0,0 0 0,0 0-1,0 0 1,0 0 0,0 0 0,0 0 0,-1 0 0,1 0 0,0 0 0,0 0 0,0 0-1,0 0 1,0 0 0,0 0 0,0 0 0,-1 0 0,1 0 0,0 0 0,0 0-1,0 0 1,0 0 0,0 0 0,-37 0 80,3-1 431,-48 5 1,76-3-493,1 0-1,-1 0 1,1 1 0,0 0-1,0 0 1,0 0-1,0 1 1,0 0-1,1 0 1,-1 0 0,1 0-1,0 1 1,-5 4-1,9-8-18,-1 1 0,1-1 0,-1 1 0,1-1-1,-1 1 1,1-1 0,-1 1 0,1 0 0,0-1-1,-1 1 1,1-1 0,0 1 0,-1 0 0,1 0 0,0-1-1,0 1 1,-1 0 0,1-1 0,0 1 0,0 0-1,0 0 1,0-1 0,0 1 0,0 0 0,0 0 0,1-1-1,-1 1 1,0 0 0,1 1 0,0 0 43,1 0 0,0 0 0,0 0-1,-1 0 1,2 0 0,-1 0 0,0-1 0,4 3 0,-2-1 17,1-1 0,-1-1 0,0 1 0,1-1 0,-1 1 1,1-1-1,0 0 0,-1-1 0,1 1 0,0-1 0,0 0 0,8-1 0,-5 0-665,0 1 0,0 1 0,0-1 0,12 3 0,7 8-1274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9:1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1568,'0'0'501,"3"0"-303,-2 0 24,1 0 0,0 1 0,-1-1 0,1 0 1,0 0-1,-1 0 0,1 0 0,0 0 1,0-1-1,-1 1 0,1 0 0,0-1 0,-1 1 1,3-2-1,5-7 7,-9 9-210,0 0-1,1-1 1,-1 1-1,1 0 1,-1-1-1,1 1 0,-1 0 1,1 0-1,0-1 1,-1 1-1,1 0 1,-1 0-1,1 0 1,-1 0-1,1 0 1,0 0-1,-1 0 1,1 0-1,-1 0 1,1 0-1,-1 0 1,1 0-1,0 1 1,1-1 70,0 0-62,-1 0 0,0 0 0,1 0 0,-1-1 0,0 1 0,1 0 0,-1-1 0,0 1 0,1-1 0,-1 0 0,0 1 0,1-2 0,10-3 113,2 4-48,-12 1-60,0 0 0,0 0 0,0 0 0,0 0 0,0 0-1,0-1 1,0 1 0,0-1 0,4-1 0,1-2 57,-6 3-69,0 0-1,0 1 1,1-1-1,-1 0 1,0 1-1,0-1 1,1 1-1,-1-1 1,1 1-1,-1 0 1,0-1-1,1 1 1,1 0-1,1 0-50,13 0 709,-15 0-278,-9 0-289,4 0-394,3 2-1392,0 9 417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2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97 595 1728,'-14'8'211,"10"-6"-139,1 0 0,-1 0 1,1 1-1,-1-1 0,1 1 1,0 0-1,-4 4 0,2-2-82,0-1 86,1 0-1,0 0 1,0 0-1,0 0 1,1 1-1,0-1 1,0 1-1,0 0 1,0 0-1,1 1 1,-2 4-1,2 4 24,0 1 0,2-1 0,1 19-1,-1-1-55,3 31-47,2 0 0,17 77 1,0-41 3,-12-49 0,-2-4 0,19 61 0,-24-99 0,48 137 6,-34-102 50,32 56-1,-21-50 16,2 0-1,3-2 0,1-2 1,45 46-1,-43-57-16,0-1 1,2-2-1,2-1 0,1-3 0,61 32 1,-52-37-30,1-3 1,75 19 0,101 9 51,-154-33-13,371 41 35,-309-43-203,201 9 148,-249-17-13,128-1 16,-148-4-57,322-31-73,-319 24 139,82-13 59,-111 14-92,61-19-1,-49 8-8,49-24-1,-83 33-3,-1-1 0,0-1-1,-1-1 1,0-1 0,27-25 0,108-141 39,-115 132-24,-10 13-3,-3-3 0,-1 0 0,31-67 0,35-129 130,-76 193-89,-2 1-1,-1-1 1,7-76 0,-15 100-34,12-231 182,-18 102-186,1 116 55,-1 0 1,-14-54-1,7 46 62,-33-72-1,36 94-91,0-1 1,-2 1-1,0 1 0,-1 0 1,0 0-1,-25-22 0,1 7 60,-42-25-1,2 2-51,55 39-65,0 1-1,-1 1 0,-1 0 0,0 2 0,-24-7 0,19 7-25,20 6 27,-148-46-30,65 31 20,5-5-54,-213-33-90,97 23 137,175 28 9,-39-4-47,-1 3 0,-111 4 0,95 3 79,13-2-3,-136 6-57,61 16 42,-271 49 565,369-61-527,0 2-1,1 3 0,1 1 1,0 2-1,1 2 0,-78 49 1,-91 75-355,160-106-177,-58 35-2663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1 320,'0'4'112,"0"0"-100,-1-1 1,0 1-1,1-1 1,-1 1-1,0-1 1,-1 1-1,1-1 1,-3 5-1,3-6 19,1-1 1,-1 1-1,1 0 1,0-1-1,-1 1 0,1 0 1,0-1-1,0 4 1,1 13 117,-2 1 0,-1-1 1,0 0-1,-7 28 0,5-29-57,0 0 0,2 0-1,0 0 1,0 19 0,2-19-79,-2 1 0,-3 19 0,1-14 17,-1 8 296,-17 59-1,21-87-315,1-1-1,-1 1 1,1-1 0,0 1-1,0-1 1,-1 1 0,2 2-1,-1-1-262,0-15-979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1056,'-11'-12'357,"8"10"-229,3 2-112,3-12 197,-3 12-205,0 0 0,1-1 0,-1 1 0,1 0 0,-1 0 0,1-1 0,-1 1 0,1 0 0,-1 0 0,1 0 0,-1 0 0,1 0 0,-1 0 0,1-1 0,-1 1 0,1 0 0,-1 1 0,1-1 0,-1 0 0,1 0 0,-1 0 0,1 0 0,-1 0 0,1 0 0,-1 1 0,1-1 0,-1 0 1,1 0-1,-1 1 0,0-1 0,1 1 0,26 10 99,-1-1 1,2-2-1,32 7 1,-25-7-118,55 21 0,-55-13 43,-1 2 0,0 2 0,-2 1-1,0 1 1,-1 2 0,52 53 0,-73-68 27,-1 0 0,-1 1 0,0 0 0,-1 1 0,0 0 0,0 0 0,5 13 0,-10-20-19,0 0 1,-1 0 0,0 0 0,0 0-1,0 1 1,0-1 0,0 0 0,-1 1 0,0-1-1,0 0 1,0 1 0,-1-1 0,1 0-1,-1 1 1,0-1 0,-2 5 0,1-4 13,0 0 0,-1 0 0,0 0 0,0-1 1,-1 1-1,1-1 0,-1 0 0,0 0 0,0 0 0,0 0 1,-6 3-1,-4 2 72,0-1 0,-1 0 0,0-1 0,0-1 0,-1 0 1,0-2-1,-26 6 0,12-5-5,-87 14 149,96-16-246,0-2 1,0-1 0,-35-3 0,13-6 75,37 8-92,0 0 1,-1-1-1,1 1 0,0-1 0,0 0 1,-6-4-1,10 5-17,0-1 1,-1 1 0,1-1-1,0 0 1,0 0-1,0 0 1,1 0-1,-1 0 1,0 0-1,1 0 1,0-1 0,-1 1-1,1-1 1,0 1-1,0-1 1,0 1-1,0-5 1,-13-49-1102,12 18-1382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1568,'-14'-14'576,"14"14"-448,0 0-32,0-13 224,14 26-192,-1-13 256,1 0-256,13 0 256,0 0-256,13 0 96,-13 0-128,14 0 160,-1 0-160,1 0 192,13 14-192</inkml:trace>
  <inkml:trace contextRef="#ctx0" brushRef="#br0" timeOffset="1">811 298 2080,'13'-13'768,"-13"13"-608,41 0-32,-28-14 128,14 14-160,14 0-32,-1 0-32,28 0 224,-28 14-128</inkml:trace>
  <inkml:trace contextRef="#ctx0" brushRef="#br0" timeOffset="2">959 568 1152,'27'0'416,"14"-13"-320,13 13 0,-14 0 64,14-14-96,0 14 192,1-13-160,-15 13-1312</inkml:trace>
  <inkml:trace contextRef="#ctx0" brushRef="#br0" timeOffset="3">2189 217 896,'-5'0'48,"1"0"0,-1 0 1,0 1-1,1-1 0,-1 1 0,1 0 0,-1 0 1,-4 3-1,-2-1 14,3 0 21,-1 0-1,0 1 1,1-1 0,0 2-1,-15 9 1,11-4 30,1 0 0,0 1-1,1 0 1,0 0 0,0 1 0,2 1 0,-1 0-1,2 0 1,-1 0 0,2 1 0,0 0 0,-7 28 0,4-15 6,6-18-83,0 1 0,1 0 0,0-1 1,0 1-1,0 11 0,3-2 14,0 0 1,2 0 0,0-1-1,1 1 1,7 18 0,-9-32-31,0 0 0,1 0 1,0 0-1,0 0 0,0-1 1,1 1-1,-1-1 0,9 8 1,0-3-508,24 15 1,-14-10-639,-6-1-27</inkml:trace>
  <inkml:trace contextRef="#ctx0" brushRef="#br0" timeOffset="4">1891 514 1312,'0'-13'480,"14"13"-352,0 13-64,-1-13 832,1 0-512,-1 14 128,28-14-320,-1 13 96,14 1-160,14-14 64,-14 13-96,-14 1-832</inkml:trace>
  <inkml:trace contextRef="#ctx0" brushRef="#br0" timeOffset="5">2229 717 1728,'-4'7'184,"3"-6"-154,0 1 0,0-1 1,0 1-1,1-1 0,-1 1 0,0-1 1,1 1-1,-1 0 0,1-1 1,-1 1-1,1 0 0,0-1 0,0 1 1,-1 0-1,1 0 0,1-1 0,-1 1 1,0 0-1,1 3 0,8 17 82,-9-20-104,1-1 1,-1 1-1,1-1 0,0 1 0,-1-1 1,1 1-1,0-1 0,0 0 0,0 0 1,0 1-1,0-1 0,0 0 0,0 0 1,0 0-1,0 0 0,3 1 0,6 7 18,-3-2-2,-5-5-17,-1 0 0,1-1-1,0 1 1,-1-1 0,1 1 0,0-1-1,0 0 1,0 0 0,0 0-1,0 0 1,0 0 0,0 0-1,1 0 1,-1-1 0,0 1 0,5 0-1,6 2 52,0 1-1,13 6 1,-17-6-11,0 0 0,0-1 0,0 0 0,1-1 0,-1 0 0,15 1 0,14-3 401,-38 0-437,0 0 1,1 0 0,-1 0 0,0 0-1,0 0 1,1 0 0,-1 0 0,0-1 0,0 1-1,0 0 1,1 0 0,-1 0 0,0 0-1,0 0 1,0-1 0,1 1 0,-1 0 0,0 0-1,0 0 1,0-1 0,0 1 0,0 0 0,1 0-1,-1 0 1,0-1 0,0 1 0,0 0-1,0 0 1,0-1 0,0 1 0,0 0 0,0 0-1,0-1 1,0 1 0,0 0 0,-1-5 17,-1 0 8,-20-11-10,17 13-19,-1-1 1,1 0-1,0 0 1,-6-5 0,4 2-31,-13-13 78,19 19-84,0 0-1,0-1 0,0 1 0,0 0 1,0-1-1,0 1 0,0-1 0,1 0 0,-1 1 1,0-1-1,1 1 0,-1-1 0,1-2 1,0 4 18,0 0 0,0 0 1,0 0-1,0 0 0,0 0 1,0 0-1,0 0 0,0 0 1,0-1-1,0 1 1,0 0-1,0 0 0,0 0 1,0 0-1,0 0 0,0 0 1,0 0-1,0 0 0,0 0 1,0 0-1,0 0 1,0 0-1,0 0 0,0-1 1,0 1-1,0 0 0,0 0 1,0 0-1,0 0 0,0 0 1,0 0-1,0 0 1,0 0-1,0 0 0,1 0 1,-1 0-1,0 0 0,0 0 1,0 0-1,0 0 0,0 0 1,0 0-1,0 0 1,0 0-1,0 0 0,0 0 1,0 0-1,0 0 0,1 0 1,-1 0-1,0 0 0,0 0 1,0 0-1,0 0 1,0 0-1,0 0 0,11 0-1755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11 379 1664,'-10'-2'591,"10"2"-573,0 0 0,0 0 0,0-1 0,0 1 0,0 0 0,0 0 0,0 0 0,0 0-1,0 0 1,0-1 0,0 1 0,0 0 0,0 0 0,0 0 0,0 0 0,0-1 0,0 1 0,0 0-1,0 0 1,0 0 0,0 0 0,1 0 0,-1 0 0,0-1 0,0 1 0,0 0 0,0 0 0,0 0-1,0 0 1,1 0 0,-1 0 0,0 0 0,0 0 0,0-1 0,2 0 23,0 1 1,-1-1-1,1 0 1,0 0-1,-1 1 1,1-1 0,0 1-1,0-1 1,0 1-1,3 0 1,6 0 3,-3 0-93,0 0-1,0 0 0,11-3 0,-3 0-20,-8 1 117,1 0 0,-1 0 0,0 1 0,11 0 0,143 1 741,-153-3-734,-9 3-53,0 0 0,1 0-1,-1 0 1,0 0-1,0-1 1,0 1 0,0 0-1,0 0 1,1 0-1,-1 0 1,0-1-1,0 1 1,0 0 0,0 0-1,0 0 1,0-1-1,0 1 1,0 0-1,0 0 1,0 0 0,0-1-1,0 1 1,0 0-1,0 0 1,0 0 0,0-1-1,0 1 1,0 0-1,0 0 1,0 0-1,0-1 1,0 1 0,0 0-1,0 0 1,0 0-1,0-1 1,-1 1 0,1 0-1,0 0 1,0 0-1,0 0 1,0-1-1,0 1 1,-1 0 0,1 0-1,-1 0 2,1-1 0,-1 1 0,0 0 0,1-1 0,-1 1 0,0 0 1,1 0-1,-1 0 0,0 0 0,0-1 0,1 1 0,-1 0 0,-1 1 0,-12-1 24,14 0-27,-1 0 0,0 0 1,0 0-1,1 0 0,-1 0 1,0 0-1,0-1 1,1 1-1,-1 0 0,0 0 1,1 0-1,-1-1 0,-1 0 1,0-8-28,2 7-90,0 2 42,0 0 54,0 0 64,0 0-70,0 0-224,0 0 179,0-1 0,-1 1-1,1-1 1,0 1 0,0-1 0,0 1-1,0-1 1,0 1 0,1-1 0,-1 1-1,0-1 1,0 1 0,0-1 0,0 1-1,0-1 1,1 1 0,-1 0 0,0-1-1,1-1-346,6 0-525,-16 2 251</inkml:trace>
  <inkml:trace contextRef="#ctx0" brushRef="#br0" timeOffset="1">565 28 576,'40'-14'192,"-40"14"-128,68 0-32,-55-13 128,14 26-96,0-13 128,0 0-128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14 832,'1'3'79,"-1"-2"-68,0-1-1,0 1 1,1 0-1,-1-1 1,0 1-1,0 0 1,0 0-1,0-1 1,0 1-1,-1 0 1,1-1-1,0 1 1,0 0-1,0-1 1,-1 1-1,1 0 1,0-1-1,-1 1 1,1-1-1,0 1 1,-1 0-1,1-1 1,-1 1-1,1-1 0,-1 1 1,-11 16 265,0-1 1,-1-1-1,0 0 1,-2-1-1,-15 13 1,17-18-76,6-4-41,-1 0 1,1 0-1,-10 11 0,7-6 27,-17 16 229,26-25-404,-1 1 0,1 0 0,-1-1 1,1 1-1,0 0 0,0 0 0,0 0 0,0 0 1,0 0-1,1 0 0,-1 0 0,0 0 0,1 4 1,-1 4-58,1-8 47,0 0 1,0 0 0,0 0-1,0 1 1,0-1 0,0 0-1,0 0 1,1 0-1,-1 0 1,1 0 0,-1 0-1,1 0 1,0 0 0,0 0-1,0 0 1,0 0 0,0-1-1,0 1 1,1 0 0,1 2-1,-1-2 10,-1 0-1,1 0 1,-1 1-1,1-1 1,-1 0 0,0 1-1,0 0 1,0-1-1,0 1 1,-1-1 0,1 1-1,-1 0 1,1 4-1,-2 40 208,1-28-40,-1-10-133,1-1 0,-1 0 0,-4 16 0,0-3-70,-22 101 147,27-118-95,-1 1 0,1 0 0,0-1 0,0 1 0,0 0 0,1-1 0,-1 1 0,1-1 0,0 1 0,1-1 0,2 6 0,-3-5-18,0-3 2,-1-1-3,0-1-1,0 1 0,0-1 1,0 1-1,0 0 0,0-1 1,1 1-1,-1-1 0,0 1 1,0-1-1,1 1 0,-1 0 1,0-1-1,1 1 0,-1-1 1,0 1-1,1-1 0,-1 0 1,1 1-1,-1-1 0,1 1 1,-1-1-1,1 0 0,-1 1 1,1-1-1,0 0 0,5 3 70,-5-2-56,0-1 0,-1 1-1,1 0 1,0-1 0,0 1 0,-1 0-1,1 0 1,-1 0 0,1-1 0,0 1-1,-1 0 1,1 1 0,-1-1-4,1 0 1,-1 0-1,1 0 1,-1 0-1,1 0 1,-1 0-1,1-1 0,0 1 1,0 0-1,-1 0 1,1-1-1,1 2 1,5-1-19,0 0 1,0 0-1,1-1 0,12-1 1,-8 1-35,121 0 252,-119 0-174,0 1-1,26 5 0,-28-4-6,0 0 0,22 0-1,112-2 380,-157 0-4074</inkml:trace>
  <inkml:trace contextRef="#ctx0" brushRef="#br0" timeOffset="1">95 325 1888,'13'0'704,"-13"0"-544,14-14-32,-1 14 640,1 0-448,13-13 416,0 13-416,0 0 320,13 0-352,1-14 0,-1 14-192,1 0 224,-14 0-192,0 0 160,-14 0-160,1-13-288,-14 13 96</inkml:trace>
  <inkml:trace contextRef="#ctx0" brushRef="#br0" timeOffset="2">243 27 2912,'0'0'1056,"0"0"-800,41 0-96,-28 0 640,14 0-480,0 0 128,0 0-256,14-13 192,-14 13-256,13 0 96,-13-14-128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1728,'13'-14'640,"1"14"-480,13 0-64,0-13 672,14 13-448,-14 0 0,13 0-192,1 0 64,-1 0-128,-13-14 128,0 14-128,0 0-928,-13 0 448,-14 0-1440</inkml:trace>
  <inkml:trace contextRef="#ctx0" brushRef="#br0" timeOffset="1">244 1 1408,'0'27'512,"0"-27"-384,-27 54-64,27-14 480,0 1-320,-13-1 64,13 14-192,-14 0 288,14-13-192,0-14-1440,-13 13 672,-1-13-576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136 352 896,'-14'41'352,"14"-41"-288,-27 67 0,0-26 928,27 13-544,-27 27 32,13-27-288,14 13-192,-13-13-32,13-13 224,0-1-96,13-13 192,-13-13-192,-13-1-1920,13-13 960,-14 0 0</inkml:trace>
  <inkml:trace contextRef="#ctx0" brushRef="#br0" timeOffset="1">68 284 1312,'45'-11'421,"-43"11"-406,-1-1 0,1 1-1,-1 0 1,1 0 0,0 0-1,-1-1 1,1 2 0,0-1-1,-1 0 1,1 0 0,3 1-1,26 3 45,43 6 565,-63-8-346,0 2-1,-1-1 1,15 8-1,-10-4 96,-3-1-115,0 0 0,13 11 0,7 3 381,-16-11-412,-5-3-13,0 0-1,15 12 0,-24-16-167,0 0 1,0-1-1,-1 1 1,1 0-1,0 0 1,0 0-1,-1 0 0,0 0 1,1 1-1,-1-1 1,0 0-1,0 1 1,0-1-1,0 0 0,0 1 1,-1 0-1,1-1 1,-1 4-1,0-4-15,0 0-1,0 0 1,-1 1-1,0-1 1,1 0 0,-1 0-1,0 1 1,0-1-1,0 0 1,0 0-1,0 0 1,0 0 0,-1-1-1,1 1 1,-1 0-1,1 0 1,-4 1-1,-3 4 108,-1 0-1,-15 8 1,20-13-109,-18 9 66,-1 0 1,0-2-1,-1-1 0,1-1 0,-1-1 0,-49 5 1,51-8-126,11-3-11,0 1 0,0 1 0,1 0 0,-19 6 0,17-3-122,9-3 46,1-1 1,-1 0 0,0 0-1,0 0 1,0 0 0,0 0-1,0-1 1,-3 1-1,4-1-2421,4 0 645,9 0 90</inkml:trace>
  <inkml:trace contextRef="#ctx0" brushRef="#br0" timeOffset="2">14 1 3648,'0'0'1344,"0"0"-1024,13 0-128,1 0 288,-1 0-320,14 13 128,14 1-160,0-14 64,13 13-96,-14-13 224,1 14-192,-14-14 160,0 13-160,-14-13 160,1 14-192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2144,'13'-26'699,"-12"23"-638,1 0 1,-1 1-1,1-1 1,0 0-1,0 1 1,0 0-1,1-1 1,-1 1 0,5-3-1,2-3 177,-3 3-129,-1 0 1,1 1-1,0-1 1,1 2-1,11-7 1,10-5 193,-1-4 192,-20 13-335,1 0 1,15-7-1,-21 12-130,1 0 1,0 0-1,0 1 1,0-1-1,0 1 0,0 0 1,0-1-1,0 2 1,0-1-1,3 1 1,3-1 50,-8 0-57,1 0 0,-1 0 0,1 0 1,-1 1-1,1-1 0,-1 0 0,1 1 0,-1-1 1,1 1-1,-1 0 0,0-1 0,1 1 0,-1 0 1,0 0-1,0 0 0,1 0 0,-1 0 0,0 0 1,0 0-1,0 0 0,0 0 0,1 2 0,0 1 59,0 1 0,0-1-1,0 1 1,0 0 0,0 5-1,1 0-14,11 44 366,-11-41-315,0-1 0,0 0 0,1 0 0,6 12 0,10 1 199,-18-23-257,0-1 0,-1 1 0,1 0 0,0-1 0,0 1 0,0-1 0,0 1 0,1-1 0,3 2 0,-5-3-54,3-1 60,-1-1-65,0 0 0,0 1 0,0-1 0,0 1 0,0 0 0,0 0 1,5-1-1,-5 1-1,-1 0 0,1-1 1,0 1-1,-1 0 0,1-1 1,-1 0-1,3-1 0,3-10 47,3 6-1,-10 7-43,0 0 1,0-1 0,0 1 0,0-1-1,0 1 1,0-1 0,0 0 0,0 1 0,0-1-1,-1 0 1,1 0 0,0 1 0,0-1-1,-1 0 1,2-1 0,13-30-138,-12 17 21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1728,'0'0'560,"0"0"-331,0 0 11,2 0 438,142 0 2873,50 0-3199,-164-2-204,1-1 0,-1-2 0,38-10 0,-40 13 82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2240,'-13'0'832,"13"0"-672,0 0 0,0-13 864,13 13-576,1 0-320,13 0-96,-14-14 352,28 14-192,-14 0 64,0-13-160,0 13 288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3648,'40'0'1344,"-13"0"-1024,14 0-128,-1-14 288,-13 14-320,14 0 352,-14 0-288,14 0 96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28 832,'0'0'8,"0"-1"1,0 1-1,-1-1 0,1 1 1,0-1-1,0 1 0,0-1 1,0 1-1,0-1 0,1 1 1,-1-1-1,0 1 1,0-1-1,0 1 0,0-1 1,0 1-1,1-1 0,-1 1 1,0-1-1,0 1 0,1-1 1,-1 1-1,0 0 0,1-1 1,-1 1-1,0 0 0,1-1 1,-1 1-1,1 0 1,-1-1-1,1 1 0,-1 0 1,0 0-1,1 0 0,-1-1 1,1 1-1,-1 0 0,1 0 1,-1 0-1,1 0 0,-1 0 1,1 0-1,-1 0 0,1 0 1,-1 0-1,1 0 0,-1 0 1,2 0-1,-2 1-5,0-1 0,1 0 1,-1 0-1,0 0 0,1 0 0,-1 0 0,1 0 0,-1 0 0,0 0 1,1 0-1,-1 0 0,1 0 0,-1 0 0,0 0 0,1 0 0,-1 0 1,1-1-1,-1 1 0,0 0 0,1 0 0,-1 0 0,0 0 0,1-1 1,-1 1-1,0 0 0,0 0 0,1-1 0,-1 1 0,0 0 0,0-1 1,1 1-1,-1 0 0,0-1 0,0 1 0,0 0 0,1-1 0,-1 1 1,0-1-1,0 1 0,0 0 0,0-1 0,0 1 0,0 0 0,0-1 1,0 1-1,0-1 0,0 0 0,1 1-14,-1-1 1,1 1-1,-1 0 1,1 0-1,0-1 0,-1 1 1,1 0-1,0 0 0,-1 0 1,1 0-1,0-1 1,-1 1-1,1 0 0,0 0 1,-1 0-1,1 1 1,1-1-1,-2 0-6,2 0 66,-1 0 0,0-1 1,0 1-1,0 0 0,0 0 1,0 0-1,0 0 0,0 0 0,0 1 1,1-1-1,-1 0 0,0 0 0,0 1 1,0-1-1,0 1 0,0-1 0,0 1 1,0-1-1,0 1 0,0 0 0,1 0 1,-2 1 23,0 0 0,0-1 1,0 1-1,0-1 1,0 1-1,-1-1 0,1 1 1,0-1-1,-1 1 1,1-1-1,-1 1 0,-1 2 1,-4 12 277,-28 130 937,0-4-890,-1-13-181,3-10-35,31-115-178,-10 25 31,2 1-1,-8 53 0,14-61-30,2-9-53,0 1 0,-2 0 0,-5 20 0,-6 7-1332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2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1824,'-1'2'122,"1"-2"-100,0 0 0,0 1 0,0-1 0,0 1 0,0-1-1,-1 1 1,1-1 0,0 1 0,0-1 0,0 1 0,0-1-1,0 1 1,1-1 0,-1 1 0,0-1 0,0 1 0,0-1 0,0 1-1,1-1 1,-1 1 0,0-1 0,0 1 0,1-1 0,-1 0-1,0 1 1,0-1 0,1 0 0,-1 1 0,1-1 0,-1 0-1,1 1 1,0 0-10,1-1 42,-1 1-1,1 0 0,0 0 0,-1 0 1,1 0-1,-1 0 0,1 1 0,-1-1 1,0 0-1,1 1 0,-1-1 0,0 1 1,0-1-1,0 1 0,0-1 0,1 4 1,23 35 756,42 82 198,-62-111-909,-1 0 1,5 23-1,-7-25 4,0-1 0,1 1 1,-1-1-1,2 1 0,6 11 0,-9-17-75,1-1-1,0 0 0,0 0 1,0 0-1,0 0 0,0 0 0,0 0 1,0-1-1,1 1 0,-1-1 0,0 0 1,1 1-1,0-1 0,-1 0 0,1-1 1,-1 1-1,1 0 0,0-1 0,0 1 1,4-1-1,10 3 88,-11-2-83,0 1-1,0-2 1,1 1 0,-1-1-1,1 1 1,-1-2-1,0 1 1,1-1-1,-1 0 1,12-3-1,-7 0 11,0 0 0,1-1 1,-1 0-1,-1-1 0,1 0 0,-1 0 0,0-1 0,-1-1 0,13-11 0,-15 11-617,-1 0-1,9-13 1,-14 20 499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2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4576,'0'-14'1664,"-14"14"-1280,14-13-96,0 13 96,0 0-256,0 0-32,0 0-64,0 13-896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2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1888,'0'27'704,"14"0"-544,-1 14-32,-13-28 768,0 14-512,14 14 256,-14-14-352,0 0 32,0 14-192,-14-1 64,14-13-96,-13 14 224,-1-28-192,1 14 96,13-13-128,-14-14-3648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1472,'0'0'475,"0"2"-283,1 9 69,-1-6-42,1 0 1,-1 0-1,0 0 1,-1 0-1,1-1 0,-3 10 1,-1-5-47,3-6-98,0-1 1,0 1-1,0-1 1,0 1-1,0 0 1,1 0-1,-1-1 1,1 1-1,0 5 1,0-6-33,0 0 0,0 0 0,0 0 0,0 0 0,-1 0 0,1 0-1,0 0 1,-1 0 0,0 0 0,1 0 0,-1 0 0,0 0 0,0 0 0,0-1 0,0 1 0,0 0 0,-1-1 0,-1 3 0,2-2-27,-1 0 0,1 0 0,-1 0 0,1 0 0,0 0 0,0 0 0,0 0 0,0 1 0,0-1 0,1 0 0,-1 1 0,1-1 0,-1 0 0,1 1 0,0-1 0,0 1 0,0-1 0,1 5 0,-1 0-43,2-7 278,-1 0-234,1 0 0,-1 1 0,0-1 1,1 0-1,-1 0 0,0-1 0,1 1 1,-1 0-1,0 0 0,0-1 0,1 1 0,-1 0 1,0-1-1,0 0 0,1 1 0,-1-1 1,0 0-1,0 1 0,0-1 0,0 0 0,0 0 1,0 0-1,0 0 0,0 0 0,-1 0 0,1 0 1,0 0-1,0 0 0,-1-1 0,1 1 1,-1 0-1,1 0 0,-1-1 0,1-1 0,1-2-10,0 0-1,1 0 0,5-9 1,-6 11-11,-1 1 0,1-1 0,-1 1 0,1-1 0,-1 0 0,0 0 0,0 0 0,0 0 0,0 0 0,-1 0 0,1 0 0,-1-4 0,0 6-15,0-1-1,1 0 1,-1 1 0,0-1 0,1 0 0,-1 1-1,1-1 1,0 1 0,-1-1 0,1 1 0,1-3-1,-1 3 26,0 0 0,0 0 0,-1-1 0,1 1 0,0 0 0,-1-1-1,0 1 1,1 0 0,-1-1 0,0 1 0,1-2 0,-1 4 20,-1 1 0,1-1 0,0 0 0,-1 1 0,1-1 0,0 0 0,-1 0 0,1 0 0,-1 0 0,-1 2 0,-4 9 189,5-8-163,1 0 1,-1 0-1,0 1 1,1-1-1,0 0 0,0 0 1,0 0-1,0 0 0,1 0 1,1 7-1,0-8-20,0 0 0,0 0-1,0 0 1,0 0 0,0 0-1,1 0 1,-1-1 0,1 1-1,2 1 1,-3-2-12,0-1 0,0 0 0,0 0-1,-1 0 1,1-1 0,0 1 0,0 0 0,0-1-1,0 1 1,0-1 0,0 0 0,0 1 0,1-1-1,-1 0 1,0 0 0,0 0 0,0-1 0,3 0-1,9-3 37,-8 3-218,0-1 1,-1 1-1,1 0 1,9-1-1,-12 2-5,1-1-1,-1 1 1,1-1-1,-1 0 0,1 0 1,-1 0-1,1 0 0,-1-1 1,0 1-1,0-1 0,6-3 1,-7 4 57,-1-1 0,1 1 0,0 0 1,-1-1-1,1 1 0,-1-1 0,1 0 0,-1 1 1,0-1-1,0 0 0,1 0 0,-1 0 0,-1 0 0,1 0 1,0 0-1,0 0 0,-1 0 0,1 0 0,-1-3 1,0-85 1527,1 90-1380,-1-1 0,0 1 0,0-1 0,1 1-1,-1 0 1,0-1 0,0 1 0,1 0 0,-1 0 0,0-1 0,1 1-1,-1 0 1,1 0 0,-1-1 0,0 1 0,1 0 0,-1 0 0,1 0-1,-1 0 1,0 0 0,1 0 0,-1-1 0,1 1 0,-1 0 0,1 0-1,-1 0 1,0 1 0,1-1 0,-1 0 0,1 0 0,-1 0 0,1 0 0,0 0-1,-1 0 63,1 0-69,1 0 1,-1 0 0,1 1-1,-1-1 1,1 0-1,-1 0 1,1 1-1,-1-1 1,1 1 0,-1-1-1,0 1 1,1 0-1,-1 0 1,0-1-1,1 1 1,-1 0 0,0 0-1,0 0 1,0 0-1,0 1 1,0-1-1,0 0 1,0 0 0,0 0-1,-1 1 1,1-1-1,0 1 1,-1-1-1,1 3 1,1 3 1,-1 0 0,0 0 0,0 0 0,0 0 0,-2 7 0,1-9 70,0 5-23,-1-1 0,0 0 0,-1 0 0,0 0 0,0 0 0,-6 13 0,-3 12 26,-6 22 3,-2-2-1,-39 77 1,44-104 72,-13 40 0,26-61-177,-1-1-1,0 1 0,-1-1 0,-5 9 0,-12 7-269,13-1-838,7-20 1072,0 1 0,0-1 0,-1 0 0,1 1 0,0-1 0,-1 0 0,1 1 0,0-1 0,-1 0 0,1 0 0,-1 1 0,1-1 0,-1 0 0,1 0 0,0 0 0,-1 0 0,1 0 0,-1 1 0,1-1 0,-1 0 0,1 0 0,-1 0 0,1 0 0,-1 0 0,0-1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81 513 1824,'25'12'587,"-23"-12"-559,-1 0-18,-1 0 0,1 0 0,-1 0 0,1 1 0,0-1 0,-1 0 1,1 0-1,-1 0 0,1 0 0,0 1 0,-1-1 0,1 0 0,-1 1 0,1-1 0,-1 0 0,1 1 0,-1-1 0,0 1 0,1-1 0,-1 1 0,1-1 0,-1 1 0,0-1 0,1 1 0,-1-1 0,1 2 1,1 3 35,-1-4-38,-1 0-1,1 0 0,0 0 1,-1 0-1,1 0 1,0-1-1,0 1 1,0 0-1,-1 0 0,1-1 1,0 1-1,0-1 1,0 1-1,1 0 0,-1-1 2,0 0-1,-1 0 1,1 1-1,0-1 1,-1 0-1,1 1 1,-1-1-1,1 0 1,-1 1-1,1-1 1,-1 1-1,1-1 1,-1 1-1,1-1 1,-1 1-1,1-1 1,-1 1-1,0 0 1,1-1-1,-1 1 1,0 0-1,0-1 1,0 1-1,1 0 1,-1-1-1,0 1 1,0 0-1,0 0 1,-2 15 87,1-14-85,1-1 1,-1 1 0,0-1 0,0 1-1,0-1 1,0 1 0,0-1 0,0 0-1,0 0 1,0 1 0,0-1 0,0 0-1,-1 0 1,1 0 0,0 0 0,-1 0-1,1-1 1,-1 1 0,1 0 0,-1-1-1,-2 1 1,-22 13 327,22-12-319,1-1 1,-1 1-1,1 0 1,-1-1-1,0 0 1,0 0-1,0 0 0,0 0 1,0 0-1,1-1 1,-8 0-1,8 0-16,-1 0-1,1 1 0,0-1 1,-1 1-1,1-1 1,0 1-1,0 0 0,0 1 1,0-1-1,-6 3 1,10-4 20,77-36-742,-75 36 717,0-1 0,-1 0-1,1 0 1,-1-1 0,1 1 0,-1 0-1,1-1 1,-1 1 0,0-1 0,0 0-1,0 0 1,4-3 0,-3 1 10,0 0-1,1 1 1,0 0-1,6-5 1,-8 7-9,9-6-14,-1-1 1,0 0 0,11-10 0,1 4-30,-17 5 134,-3 8 108,7-5 20,-9 6-192,0 0-1,0 0 0,0 0 1,1 0-1,-1-1 1,0 1-1,0 0 1,0 0-1,0 0 1,0 0-1,1 0 0,-1-1 1,0 1-1,0 0 1,0 0-1,0 0 1,0 0-1,0-1 1,0 1-1,0 0 0,1 0 1,-1 0-1,0-1 1,0 1-1,0 0 1,0 0-1,0 0 1,0-1-1,0 1 1,0 0-1,0 0 0,0 0 1,0-1-1,-1 1 1,1 0-1,9 9 374,-8-9-377,-1 0-1,0 0 1,0 1 0,1-1-1,-1 0 1,0 0 0,0 1-1,1-1 1,-1 0 0,0 1-1,0-1 1,0 0 0,1 1-1,-1-1 1,0 0 0,0 1-1,0-1 1,0 0 0,0 1-1,0-1 1,0 1 0,0-1-1,0 0 1,0 1 0,0-1-1,0 1 1,1 3 16,8 1-50,-5 4-5,2-6 57,-6-2-38,1-1 0,-1 0 0,0 0-1,1 1 1,-1-1 0,0 0 0,1 0 0,-1 1 0,0-1 0,1 0 0,-1 1 0,0-1-1,0 0 1,1 1 0,-1-1 0,0 0 0,0 1 0,0-1 0,1 1 0,-1-1 0,0 0 0,0 1-1,0-1 1,0 1 0,0-1 0,0 1 0,0-1 0,0 0 0,0 1 0,0-1 0,0 1-1,-1 0 1,1 0 0,0 0-1,0-1 1,0 1 0,0 0-1,1 0 1,-1-1 0,0 1-1,0 0 1,0-1 0,1 1-1,-1 0 1,1 1 0,-1-2-1,1 0 0,0 1 0,-1-1-1,1 0 1,0 0 0,0 1 0,-1-1 0,1 0 0,0 0 0,-1 0 0,1 0 0,0 0 0,1 0-1,-1 0 26,0 0 0,1 0 0,-1 0 0,0 0-1,0 0 1,0 0 0,0 0 0,0-1 0,0 1-1,1 0 1,-1-1 0,0 1 0,0-1-1,0 1 1,0-1 0,1 0 0,-1 0-18,-1 0 0,1 0 0,-1 0 1,1 0-1,-1 0 0,0 0 0,1 0 1,-1 0-1,0 0 0,0 0 0,0 0 0,0-2 1,0 1-20,1 0 0,-1-1 0,1 1 0,-1 0 0,1-1 0,-1 1 0,2-3 0,3-2-51,-4 6 47,-1 0 0,1 0-1,0-1 1,-1 1 0,1 0-1,0-1 1,-1 1 0,1-1-1,-1 1 1,1-3 0,-1 1-120,13 3 425,-12 0-274,1 0-1,0-1 1,0 1 0,0 0 0,0 0 0,0 1 0,0-1 0,0 0 0,-1 1-1,1-1 1,0 1 0,0-1 0,0 1 0,-1 0 0,1 0 0,0 0-1,-1 0 1,1 0 0,-1 0 0,1 0 0,2 3 0,-3-2 20,1-1 0,0 0 0,0 1 0,0-1 0,0 0 0,1 0 0,-1 0 0,0 0 0,0 0 0,1-1 0,-1 1 0,0 0 0,4-1 1,35 0 48,-21-1-51,34 1 338,-52 0-399,-1 0-1,0-1 1,0 1 0,0-1-1,1 1 1,-1-1 0,0 0-1,0 1 1,0-1 0,0 0-1,0 0 1,0 0 0,0 0-1,0 0 1,-1 0-1,1 0 1,0 0 0,0 0-1,-1 0 1,1 0 0,-1 0-1,1-1 1,0-1 0,1-2-62,-1 3 8,0 0 0,-1-1 0,1 1 0,-1-1 0,1 1 0,-1-1 0,0 1 0,0-1 0,0 1 0,-1-4 0,0-4-96,0-30-460,0 26 496,1 0 1,0 0 0,1 1-1,5-27 1,10-5-58,4-7 127,-13 24 67,-5 18 88,0 0 0,1 1 0,0-1 0,0 0 0,1 1 0,1 0 1,9-15-1,-8 16-55,-3 4 110,0 0 0,0 0 0,0 0-1,0 0 1,0-1 0,-1 1 0,0-1 0,0 1 0,0-1-1,-1 0 1,1 0 0,-1 0 0,0 0 0,0-5-1,-1 9-129,0 1 0,0-1-1,0 1 1,0-1-1,0 1 1,0-1 0,0 1-1,0-1 1,0 1-1,0 0 1,0-1 0,-1 1-1,1-1 1,0 1-1,0-1 1,0 1 0,-1 0-1,1-1 1,0 1-1,0-1 1,-1 1 0,1 0-1,0-1 1,-1 1-1,1 0 1,-1 0-1,1-1 1,0 1 0,-1 0-1,1 0 1,-1-1-1,1 1 1,0 0 0,-1 0-1,1 0 1,-1 0-1,1 0 1,-1 0 0,1 0-1,-1 0 1,1 0-1,-1 0 1,1 0 0,0 0-1,-1 0 1,1 0-1,-1 0 1,1 0 0,-1 1-1,0-1 1,-21 12 183,14-7-168,0 0-1,0 1 1,1 0-1,0 0 1,0 1-1,0 0 1,1 1-1,0-1 1,1 1-1,-1 0 1,2 0-1,-1 1 1,1-1 0,-5 17-1,5-11 27,0 1 0,2-1 0,0 0 0,0 1 0,1-1 0,1 1 0,0 0 0,4 16 0,-3-25-105,3 17-471,-1 1 1,0 31 0,-3-17-2105,0-36 1365,0-2-512</inkml:trace>
  <inkml:trace contextRef="#ctx0" brushRef="#br0" timeOffset="1">433 203 4160,'-14'-41'1536,"14"28"-1216,0 13-64,0-14 1056,14 14-768,13 0 192,13-13-416,14 13 0,14 0-192,-1-14 416,-26 14-288,-14 0-320,13 0 0,-26 0-5568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3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1824,'0'-5'288,"0"4"-244,0-1 1,0 1-1,0-1 1,0 1-1,0-1 1,0 1-1,0 0 0,1-1 1,-1 1-1,0-1 1,2-1-1,3-2 42,3-6 308,-6 7-314,0 0-16,-1 1 0,1 0 0,0 0 0,-1 0 0,5-4 0,7-2 52,12-11 99,81-97-108,-83 92-79,-16 18-23,0 0 0,10-15-1,-5 1 3,-1 0 0,8-23 0,7-14-1,-23 49 15,-1 1 0,1 0-1,-1-1 1,-1 1 0,1-1 0,-1 0 0,-1 1 0,-1-17 0,1 12-38,0 13 8,0 0 1,0 0 0,0-1 0,0 1 0,0 0 0,0 0 0,0 0-1,0 0 1,0 0 0,0 0 0,0 0 0,0 0 0,0 0 0,0 0-1,0 0 1,0 0 0,0 0 0,0-1 0,0 1 0,0 0 0,0 0-1,0 0 1,0 0 0,0 0 0,0 0 0,0 0 0,0 0 0,0 0-1,0 0 1,0 0 0,0 0 0,0 0 0,0 0 0,0 0 0,0 0-1,-1-1 1,1 1 0,0 0 0,0 0 0,0 0 0,0 0 0,0 0 0,0 0-1,0 0 1,0 0 0,0 0 0,0 0 0,0 0 0,0 0 0,0 0-1,-1 0 1,1 0 0,0 0 0,0 0 0,0 0 0,0 1 0,-11-1-1875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3232,'0'0'1184,"0"0"-896,0 0-96,0 0 1312,0 0-864,15-16 352,-15 32-576,0-16 320,16 0-416,15 0 192,-15 0-288,15-16 0,0 16-128,0 0 0,0 0-32,-15 0-960,0 16 480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41 1472,'0'-1'14,"1"1"1,-1 0-1,0-1 1,0 1-1,0-1 1,0 1-1,0-1 1,0 1-1,0-1 1,0 1-1,0 0 1,0-1-1,0 1 1,-1-1-1,1 1 1,0-1-1,0 1 1,0 0-1,0-1 1,-1 1-1,1 0 1,0-1-1,-1 1 1,1-1-1,0 1 1,0 0-1,-1 0 1,1-1-1,-1 1 1,1 0-1,0 0 1,-1-1-1,1 1 1,0 0-1,-1 0 1,1 0-1,-1 0 1,1-1-1,-1 1 1,1 0-1,0 0 1,-1 0-1,1 0 1,-1 0-1,0 0 1,-1 0 139,-5 1 282,-4-2 232,-7 4-294,9 6-1,-2-6-227,9-3-93,0 1 1,0-1 0,0 1-1,0 0 1,0-1-1,0 1 1,1 0 0,-1 0-1,0 0 1,0 0 0,-2 3-1,-5 5 231,5-6-202,0 1 1,1 0-1,-1 0 0,1 0 0,-1 0 1,-2 7-1,5-10-83,1 0 1,-1 1 0,1-1-1,0 0 1,0 1-1,-1-1 1,1 1 0,0-1-1,0 0 1,0 1-1,0-1 1,0 1 0,1-1-1,-1 0 1,0 1-1,1-1 1,-1 0 0,1 1-1,-1-1 1,1 0-1,0 0 1,-1 1 0,1-1-1,0 0 1,0 0-1,0 0 1,0 0 0,2 1-1,1 3 119,1-1-1,0-1 1,9 6 0,-4-3-45,-8-4-59,0-1 0,0 1 0,1-1 0,-1 0 0,0 0 0,1 0 0,-1 0 0,1-1 0,-1 1 1,1 0-1,-1-1 0,1 0 0,2 0 0,0 0 10,0-1 1,1 0 0,-1-1 0,9-3 0,1 0 33,-14 5-62,1-1 0,0 0-1,0 1 1,-1-1 0,1 0 0,-1 0 0,1 0 0,-1-1 0,1 1-1,-1 0 1,1 0 0,-1-1 0,0 1 0,0-1 0,0 1 0,0-1 0,0 1-1,0-1 1,0 0 0,-1 1 0,1-1 0,0 0 0,-1 0 0,1 0-1,-1 1 1,0-1 0,0 0 0,0 0 0,0 0 0,0 0 0,0 0 0,0 1-1,0-1 1,-1 0 0,1 0 0,-1 0 0,0 1 0,1-1 0,-3-3-1,-1 0 4,0-1-1,0 1 1,-1 0-1,-7-6 1,3 3 8,4 3 1,1 1-1,-1 0 1,-1 0-1,1 1 1,0 0-1,-10-5 1,-7-4-93,15 8 60,6 2-1,0 2 0,0-1 0,-1 0 0,1 0 0,0 0 0,-1 1 1,1-1-1,-1 0 0,1 1 0,-1-1 0,1 1 0,-4-1 0,3 1-129,4 0 70,64 0-2230,-39 0 422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3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1 311 736,'0'149'3349,"0"-139"-3325,3-20-154,5-4 53,-6 12 77,-1-1 0,1 1-1,0-1 1,-1 0 0,1 0 0,-1 0 0,0 0-1,0 0 1,0 0 0,0-1 0,0 1-1,-1 0 1,0 0 0,1-1 0,-2-5 0,8 18 1106,-2-4-964,-4-3-115,0 0 1,0-1-1,0 1 1,0 0-1,1-1 1,-1 1-1,1-1 1,-1 1-1,1-1 1,0 1-1,-1-1 1,1 0-1,0 0 1,0 0-1,0 0 1,0 0-1,0-1 1,0 1-1,0 0 1,0-1-1,0 0 1,0 1-1,0-1 1,3 0-1,20 0-69</inkml:trace>
  <inkml:trace contextRef="#ctx0" brushRef="#br0" timeOffset="1">258 1 3712,'-13'0'1408,"13"13"-1120,0 1-64,13 13 160,1 0-256,-14 13 96,13 14-128,-13-13 0,14-1-32,-14 1-128,0-14 32,0 13-2144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3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1664,'17'-6'195,"-5"1"-74,1 1 0,-1 0 0,1 1 0,24-2 0,37 5 44,5 0 198,-79 0-360,1 0 0,-1 0 0,0 0 0,1 0 0,-1 0 1,0 0-1,1 0 0,-1 0 0,1 0 0,-1 0 0,0 0 0,1 0 0,-1 0 0,1 0 0,-1 0 1,0 0-1,1 0 0,-1 0 0,1-1 0,-1 1 0,0 0 0,1 0 0,-1 0 0,0-1 0,0 1 1,1 0-1,-1 0 0,0-1 0,1 1 0,-1 0 0,0-1 0,0 1 0,0 0 0,1-1 0,-1 1 1,0-1-1,0 1 0,0 0 0,0-1 0,0 1 0,0 0 0,0-1 0,0 1 0,1-1 0,-2 1 1,1 0-1,0-1 0,0 1 0,0-1 0,0 0 0,0 1 0,0-1 0,0 0-1,0 1 1,0-1 0,0 0 0,0 1-1,0-1 1,0 0 0,0 1 0,0-1-1,0 0 1,1 1 0,-1-1 0,0 0-1,1 1 1,-1-1 0,0 1 0,1-1-1,0 0 1,4-3 34,-1 1-13,-2-8 150,-2 4-73,0 11 35,0 12 6,0-13-105,0 0 0,0 0 0,1 0 0,-1-1 0,1 1 0,-1 0 0,1 0 0,2 3 0,2 11 78,-4-9-62,0 0 1,-1 0 0,0 0-1,0 0 1,-1 0 0,0 0-1,-3 9 1,1-3 7,1-1 1,0 22-1,2-16-25,1 15 27,-2-1 0,-1 1 0,-10 46 0,6-58 33,-1 0 0,-1-1 0,-11 22 0,5-16-1584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3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2240,'0'2'720,"0"34"715,2-31-987,21 31-6,-21-34-244,-2 9 169,0-12-371,-1-1-1,1 0 1,0 1-1,-1-1 1,1 1-1,-1 0 0,0-1 1,-1-2-1,1 3-32,0-1 0,0 0 0,0 0 0,0 0 0,1 0 1,-1 0-1,1 0 0,-1 0 0,0-3 0,1-1-55,0 5 59,0 0 1,0-1 0,0 1-1,0-1 1,0 1 0,0-1-1,0 1 1,0 0 0,1-1-1,-1 1 1,2-3 0,1 3-35,0 0 23,4-13-58,-7 14 101,1-1 1,-1 1-1,0-1 1,0 1-1,1 0 1,-1-1 0,0 1-1,1-1 1,-1 1-1,0 0 1,1-1-1,-1 1 1,0 0 0,1-1-1,-1 1 1,1 0-1,-1 0 1,1-1-1,-1 1 1,1 0 0,-1 0-1,1 0 1,-1 0-1,1 0 1,-1 0-1,1 0 1,-1 0 0,1 0-1,-1 0 1,1 0-1,-1 0 1,1 0-1,0 0 1,18 10 121,-3-1-3,16 5 350,-28-12-421,0 0 1,0 0-1,0 0 1,0-1 0,0 1-1,0-1 1,1 0-1,-1 0 1,8 0-1,44-1 279,-54 0-341,-1 0 0,1-1 0,-1 1 0,1 0 0,-1-1 0,1 1 0,-1-1 0,0 1 0,1-1 0,-1 0 0,0 1 0,1-1 0,-1 0 0,0 0 0,0 0 0,0 0 0,0 0 0,2-2 0,11-8-143,-11 9 114,0 0-1,0 0 1,0-1 0,0 1-1,-1-1 1,1 0-1,-1 0 1,1 0 0,-1 0-1,0 0 1,0-1-1,2-4 1,4-10-180,6-23-1,-2 6 89,9-8 34,-13 4 106,-7 31 52,1 0-1,5-16 1,-2 12 158,-4 10-131,1-1 0,-1 1 1,0-1-1,-1 1 0,1-1 1,0 0-1,-1 1 0,1-1 1,-1 0-1,0-4 0,0-42 1533,0 47-1429,1 35 335,-1-15-517,1 0-1,-2 1 1,0-1-1,-2 0 1,-7 33-1,4-34-733,0 0 0,-1 0-1,-15 25 1,9-27-1532</inkml:trace>
  <inkml:trace contextRef="#ctx0" brushRef="#br0" timeOffset="1">217 271 2816,'-13'-68'1056,"13"68"-832,13-40-64,1 13 1696,-1 13-1056,28-13-64,-1 14-448,14-14-128,0 13-96,-13 1 224,-1-1-160,1 14-320,-14-13 96,-14 13-3232,-13 0 1824,-13 27-576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353 124 1888,'-11'-12'613,"11"12"-597,-1 0 0,1-1 0,0 1 0,-1-1 0,1 1 0,0-1 0,0 1 0,0-1 0,-1 1 0,1-1-1,0 1 1,0-1 0,0 1 0,0-1 0,0 1 0,0-1 0,0 1 0,0-1 0,0 1 0,0-1 0,0 1 0,0-1 0,0 1 0,0-1-1,1 0 1,-1 1 29,0 0-43,0 0 6,0 0 0,0 0 0,0 0 0,0-1 0,0 1 0,0 0 1,0 0-1,0 0 0,0 0 0,0 0 0,0 0 0,0 0 0,0 0 0,0 0 0,0 0 0,0 0 0,0 0 0,0-1 0,0 1 0,0 0 0,0 0 0,0 0 0,0 0 0,0 0 0,0 0 0,0 0 0,0 0 0,0 0 0,0 0 0,0 0 0,0 0 0,0 0 0,0 0 0,0 0 0,0 0 0,1 0 0,-1 0 0,0-1 0,0 1 0,0 0 1,0 0-1,0 0 0,0 0 0,0 0 0,0 0 0,0 0 0,0 0 0,0 0 0,0 0 0,0 0 0,1 0 0,-1 0 0,0 0 0,0 0 0,0 0 0,0 1 0,0-1 0,0 0-7,0 0 7,0 0 1,1 0-1,-1 0 0,0 0 0,0 0 0,0 0 1,0 0-1,0 0 0,1 0 0,-1 0 0,0 0 0,0 0 1,0 0-1,1 0 0,-1 0 0,0 0 0,0 0 1,0 0-1,0 0 0,1 0 0,-1 0 0,0 0 0,0 0 1,0 0-1,0 0 0,0-1 0,1 1 0,-1 0 1,0 0-1,0 0 0,0 0 0,0 0 0,0 0 1,0 0-1,1-1 0,-1 1 0,0 0 0,0 0 0,0 0 1,0 0-1,0-1 0,0 1 0,0 0 0,0 0 1,0 0-1,0 0 0,0-1 0,0 1 0,-6-8 306,6 8-289,-1-1 1,1 1 0,0 0-1,-1-1 1,1 0-1,0 1 1,0-1 0,-1 1-1,1-1 1,0 1 0,0-1-1,0 1 1,0-1-1,0 1 1,0-1 0,0 0-1,0 1 1,0-1-1,0 1 1,0-1 0,0 0-1,0 1 1,0-1-1,1-1 92,-1-4 32,0 5-88,0-1 0,0 1 1,0-1-1,0 1 0,0 0 1,0-1-1,0 1 0,0-1 1,-1 1-1,1 0 0,-2-3 1,-3 0 172,-3-8 289,7 11-508,0 0 0,1 0 0,-1 0 0,0 0 0,0 0 0,0 0 1,0 0-1,0 1 0,0-1 0,-1 0 0,1 0 0,0 1 0,0-1 0,0 1 0,-1-1 0,-1 1 0,-47-12 140,42 11-44,-1 0-1,0 0 1,1 1 0,-14 0 0,2 1 39,10 0-115,1 0 1,0 1 0,0 0 0,0 0-1,0 1 1,-16 8 0,12-6 7,8-3-10,-1 1 0,1 0 0,-1 0 0,1 1 0,0-1 0,0 1-1,0 0 1,1 0 0,0 1 0,-1-1 0,1 1 0,1 0 0,-1 0 0,-4 9 0,6-11-5,1 1 0,-1 0 0,1-1 0,0 1 1,0 0-1,0 0 0,0 0 0,1 0 0,0 0 0,0-1 1,0 1-1,0 0 0,0 0 0,1 0 0,0 0 0,-1 0 0,2 0 1,-1-1-1,0 1 0,1 0 0,-1-1 0,4 6 0,-2-6 16,-1 0 0,1 1 0,0-1-1,-1-1 1,1 1 0,1 0 0,-1-1-1,0 1 1,1-1 0,-1 0-1,1 0 1,-1-1 0,1 1 0,6 1-1,31 4-117,-22-4 33,-9-1 0,-1 0 1,1-1 0,0 0 0,0 0-1,14-2 1,19-8-301,-30 7 37,12-3-475,7-15-154,-25 16 536,0 1 1,15-5 0,-16 7 213,-1-1 1,1-1-1,0 1 1,9-7 0,5-13-373,30-19 187,-48 40 376,-1 0 0,0-1 0,1 0 0,-1 1 0,0-1 0,0 0 0,0 1 0,0-1 0,0 0 0,0 0 0,-1 0 0,1 0 0,0 0 0,-1-3 0,3-6 91,3 0 36,-6 9-83,1 1 0,0 0 0,-1 0 0,1 0-1,-1-1 1,1 1 0,-1 0 0,1-1 0,-1 1 0,0 0 0,0-1 0,0 0 0,-1-19 1101,1 21-1136,0-1 0,0 1 0,0 0-1,0 0 1,-1 0 0,1 0-1,0 0 1,0 0 0,0 0-1,0 0 1,0 0 0,0 0 0,0-1-1,0 1 1,0 0 0,0 0-1,0 0 1,0 0 0,0 0-1,0 0 1,0 0 0,0 0 0,-1 0-1,1 0 1,0 0 0,0 0-1,0 0 1,0 0 0,0 0-1,0 0 1,0 0 0,0 0 0,0 0-1,0 0 1,-1 0 0,1 0-1,0 0 1,0 0 0,0 0-1,0 0 1,0 0 0,0 0 0,0 0-1,0 0 1,0 0 0,-1 0-1,1 0 1,0 0 0,-6 9 304,2 0-131,3-7-146,0 0 1,0 0-1,0 0 0,0 0 0,0-1 0,0 1 0,-1 0 0,-1 1 0,2-1-34,-1 0-1,1 0 1,-1 0-1,1 0 1,0 0-1,0 0 1,0 1-1,0-1 1,0 0-1,1 1 1,-1-1 0,1 0-1,-1 4 1,1 34 25,1-22-33,-1-15-15,0 0 1,0-1 0,0 1-1,1-1 1,-1 1-1,1-1 1,-1 1-1,1-1 1,0 1 0,0-1-1,0 0 1,1 1-1,-1-1 1,2 2 0,-2-2-5,0-1 15,1 1 0,-1-1 1,0 1-1,1-1 0,-1 0 0,1 0 0,0 0 0,-1 0 1,1 0-1,0 0 0,-1 0 0,1-1 0,0 1 1,0 0-1,0-1 0,0 0 0,-1 1 0,1-1 0,0 0 1,0 0-1,0 0 0,0 0 0,4-1 0,1 1 14,-1 0 1,-1-1 1,1 1-1,-1-1 0,0 0 1,7-3-1,8-1 40,-6 3-26,-11 2-33,1 0 0,-1-1 0,0 1-1,0-1 1,0 0 0,0 0 0,0 0-1,0-1 1,0 1 0,0-1 0,3-1-1,12-8-36,-14 10 35,-1-1 0,0 0 1,0 0-1,0 0 0,5-4 1,-7 5 6,0-1 0,0 1 0,0 0 0,0-1 0,-1 1 0,1-1 0,0 1 0,-1-1 0,1 0 0,-1 1 0,1-1 0,-1 1 0,0-1 0,0 0 0,1 0 0,-2-1 0,2-5-2,-1 6 5,1 0-1,-1 0 1,0 1-1,0-1 0,0 0 1,0 0-1,0 0 1,0 1-1,0-1 0,-1 0 1,1 0-1,-1 0 1,1 1-1,-1-1 0,0 0 1,-1-2-1,-4 0 31,0 0 0,0 0 0,0 1 0,-1 0 0,1 0 0,-1 0 0,-8-2 0,13 5-27,-9-6 22,10 6-48,0-1 0,-1 0 0,1 1 0,0-1 0,0 1 1,-1-1-1,1 1 0,0-1 0,-1 1 0,1 0 0,0 0 0,-2 0 0,3 0 15,-1 0 0,1 0-1,-1 0 1,1 0 0,0 0 0,-1 0 0,1 0-1,0 0 1,-1 0 0,1 0 0,-1 0-1,1 0 1,0 0 0,-1 0 0,1-1 0,0 1-1,-1 0 1,1 0 0,0 0 0,-1 0-1,1-1 1,0 1 0,-1-1 0,10-10-42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68 2656,'-14'0'960,"14"0"-736,-13 27-64,13-13 480,0-1-384,-14 15 192,14-1-288,-13 27 0,13 0-96,-14 0 32,14 0-64,0-14 128,0-13-96,0 0-224,0-13 64</inkml:trace>
  <inkml:trace contextRef="#ctx0" brushRef="#br0" timeOffset="1">243 1 2816,'-13'13'1056,"13"-13"-832,-14 27-64,1-13 128,13-1-192,-14 14 96,14 0-96,-13 14 0,13 0-32,0 13-64,0-14 32,-14 1 32,28-14-32,-14 0 192,0 0-128</inkml:trace>
  <inkml:trace contextRef="#ctx0" brushRef="#br0" timeOffset="2">392 82 4384,'-27'0'1632,"27"0"-1248,-27 13-128,13 1 0,14-14-192,-13 13-224,13-13 64</inkml:trace>
  <inkml:trace contextRef="#ctx0" brushRef="#br0" timeOffset="3">351 379 6464,'-13'27'2400,"13"-27"-1856,-14 14-160,14-1 576,-13 1-608,13-14 0,0 13-224,0-13-640,13 0 256,1-13-5312,-1 13 3040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95 3072,'0'0'976,"-2"0"-587,0 0-303,1 0 0,-1 1 0,1-1 0,-1 0 0,1 1-1,0-1 1,-1 1 0,1-1 0,0 1 0,-1 0 0,1-1 0,0 1-1,0 0 1,-1 0 0,1 0 0,0 0 0,0 0 0,0 0 0,-1 3-1,-7 4-90,1 1 0,1 1-1,-1-1 1,-10 20 0,17-27-4,1 1 0,-1-1 0,1 1 1,-1-1-1,1 1 0,0-1 0,-1 1 0,2-1 1,-1 1-1,0 3 0,1 4-1,-2 0 5,1-8 5,0 1 0,0-1 0,-1 1 0,2-1 0,-1 1 0,0-1 0,0 1 0,1-1 0,-1 0 0,2 4 0,14 32-86,-6-27 60,-8-9 31,0-1-1,-1 1 1,1 0 0,-1-1 0,1 1-1,-1 0 1,0 0 0,2 3-1,1 1 15,-3-4-21,0-1-1,-1 0 0,1 0 1,0 1-1,-1-1 0,1 0 1,-1 1-1,1-1 0,-1 0 1,1 1-1,-1-1 0,0 1 0,0-1 1,0 3-1,0 1-45,1-1 114,-1-1 1,0 1 0,0-1 0,0 0-1,-1 1 1,1-1 0,-2 6-1,0-5 67,1-1 0,-1 0 0,0 0 0,0 0 0,-1 0 0,1 0 0,-1 0 0,1-1 0,-1 1 0,0-1 0,0 0 0,-3 3-1,-3-3 151,-25-2-534,32 0 17</inkml:trace>
  <inkml:trace contextRef="#ctx0" brushRef="#br0" timeOffset="1">298 0 5824,'0'0'2144,"0"0"-1664,-13 0-128,13 0 224,0 14-384,0-14-352,-14 0 64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82 5216,'-27'40'1952,"27"-40"-1536,-14 41-96,14-28 800,0 1-672,-13 13 32,13-14-288,0 1-352,13-14 96,-13 0-4352,14 0 2400</inkml:trace>
  <inkml:trace contextRef="#ctx0" brushRef="#br0" timeOffset="1">311 1 4480,'-6'8'339,"-1"1"0,1 0 0,1 0 1,0 1-1,0-1 0,1 1 0,0 0 0,0 1 1,-1 12-1,4-21-323,1 1 1,-1 0-1,1 0 1,0 0-1,0-1 1,1 1-1,-1 0 0,0 0 1,1-1-1,0 1 1,1 3-1,12 25 149,-9-22-122,-4-8-38,-1 1 0,1-1 0,0 0 0,0 0 1,0 0-1,0 1 0,0-1 0,0 0 0,0-1 0,0 1 0,0 0 0,1 0 0,-1 0 0,0-1 1,0 1-1,1 0 0,-1-1 0,1 1 0,-1-1 0,0 0 0,1 1 0,-1-1 0,1 0 0,-1 0 1,1 0-1,-1 0 0,1 0 0,1-1 0,1 1-9,-1 0-46,0-1 0,1 0-1,-1 0 1,0 0 0,0 0 0,0 0 0,0-1 0,0 1-1,0-1 1,0 0 0,0 0 0,0 0 0,-1 0-1,1 0 1,-1-1 0,2-2 0,4-12-188,-7 14 183,0-1 0,0 0 0,1 1 1,3-7-1,-3 7 5,0-1 1,0 1-1,0-1 1,-1 0 0,0 0-1,0 0 1,0 0-1,0 0 1,-1 0-1,1-7 1,-1 8 19,0 1 1,1-1-1,-1 0 1,1 1-1,-1-1 1,1 1-1,0-1 1,0 1 0,0-1-1,0 1 1,3-3-1,1-5-43,4-1 25,-8 10 49,0 1 0,0-1 0,1 1-1,-1 0 1,0-1 0,0 1 0,1 0 0,-1 0-1,0 0 1,1 0 0,-1 0 0,0 0 0,0 0-1,1 0 1,-1 0 0,0 1 0,1-1 0,-1 1-1,2 0 1,13 24-38,-14-22 90,1 1 1,0 0-1,-1 0 0,0 0 1,0 0-1,0 0 0,0 0 1,-1 1-1,0-1 1,0 1-1,1 5 0,4 13 203,-2-10-146,-2-9-70,-1 0 1,0 0-1,0 1 1,0-1-1,0 1 1,-1-1-1,0 1 1,0 6-1,0 29 344,0-33-328,0-14 43,2 3-30,1 1-71,0-1 0,-1 0-1,0 1 1,0-1 0,3-7 0,-3 6-22,0 0 0,1 0 0,-1 1 0,1 0 0,0-1 0,4-3 0,-3 3 26,-1 2-22,-1 1 0,0 0 1,1-1-1,-1 1 0,1 0 1,0 0-1,0 1 0,0-1 1,0 1-1,0-1 0,5-1 0,-3 2 4,1-1-13,0 0 0,0 0 0,-1 1 0,1 0 1,0 0-1,6 0 0,-8 1 41,0 1 0,-1-1 0,1 1 0,0-1 0,-1 1 1,7 3-1,-9-4-4,0 0 0,0 1 1,0-1-1,0 1 0,0-1 1,0 1-1,0-1 0,-1 1 1,1 0-1,0-1 0,0 1 1,0 0-1,-1 0 0,1-1 1,0 1-1,-1 0 0,1 0 1,-1 0-1,1 0 0,-1 0 1,0 0-1,1 0 0,-1 0 1,1 2-1,-5 7 55,3-8-59,0-1-1,1 0 0,-1 1 1,1-1-1,-1 1 0,1-1 0,-1 1 1,1-1-1,0 3 0,-1 13-117,1-11 79,-1 0-1,1 0 1,1 0 0,-1 0 0,3 10 0,8-7-29,-5-2 25,-5-5 39,0 0 1,1 0-1,-1-1 0,1 1 1,-1 0-1,1-1 0,0 1 1,0-1-1,-1 0 0,1 1 1,0-1-1,0 0 1,0 0-1,0 0 0,0-1 1,1 1-1,-1 0 0,3 0 1,16-5-197,10-1-328,-24 4 118,1 0 0,-1-1 0,0 0 0,0 0 0,0 0 0,0-1 1,0 0-1,0 0 0,-1-1 0,11-7 0,17-9-713,-30 18 1062,0-1 0,-1 1 1,1-1-1,-1 1 0,0-1 0,0 0 1,0 0-1,0-1 0,-1 1 0,1 0 1,-1-1-1,0 0 0,2-4 0,7-11 137,16-35 2480,-25 52-2420,0 0 1,-1 0-1,0-1 0,1 1 0,-1 0 0,0-1 1,0 1-1,-1-1 0,1 1 0,0-1 0,-1 0 0,1 1 1,-1-5-1,0 7-119,0 0-1,0-1 1,0 1 0,0 0-1,0 0 1,0-1 0,1 1 0,-1 0-1,0 0 1,0-1 0,0 1 0,0 0-1,0 0 1,1 0 0,-1 0-1,0-1 1,0 1 0,0 0 0,1 0-1,-1 0 1,0 0 0,0 0 0,1-1-1,-1 1 1,0 0 0,0 0-1,1 0 1,-1 0 0,0 0 0,0 0-1,1 0 1,-1 0 0,0 0 0,0 0-1,1 0 1,-1 0 0,0 0-1,0 0 1,1 0 0,-1 0 0,0 1-1,0-1 1,1 0 0,-1 0 0,0 0-1,0 0 1,0 0 0,1 1-1,-1-1 1,0 0 0,0 0 0,1 1-1,-1-1 130,1 0-126,-1 1 1,0 0 0,1-1 0,-1 1-1,0 0 1,0-1 0,0 1-1,1 0 1,-1 0 0,0-1-1,0 1 1,0 0 0,0 0-1,0 0 1,2 13 330,7 1-124,-7-12-201,0 0-1,0 0 1,0 0-1,-1 0 1,1 0-1,0 4 0,1 3 19,0 0-1,6 14 1,-8-21-29,1 1 1,0-1-1,0 1 1,0-1-1,1 0 1,-1 0 0,1 0-1,0-1 1,-1 1-1,6 3 1,-5-4 13,-1 0 1,1-1-1,0 1 1,-1-1-1,1 0 0,0 0 1,0 0-1,0 0 1,0-1-1,5 2 1,-8-2-28,1-1 0,-1 1 1,0 0-1,0 0 0,0 0 0,1 0 1,-1-1-1,0 1 0,0 0 1,0 0-1,0-1 0,0 1 0,1 0 1,-1 0-1,0 0 0,0-1 0,0 1 1,0 0-1,0 0 0,0-1 1,0 1-1,0 0 0,0 0 0,0-1 1,0 1-1,0-1 0,0-4 11,0 1-253,-3-7-536,-8-3 154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52 2656,'4'-7'359,"0"0"-1,0 0 1,9-10 0,-11 15 185,-2-9 415,0 71-649,-5-6 111,-14 68 0,16-106-399,-33 202 311,-9 48 16,20-131 62,24-131-474,0-1-1,1 1 1,-1 0-1,1 0 1,0 0-1,0-1 1,1 5-1,-1-1-388,0-3-2054,0-4 671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1472,'4'-3'81,"-1"0"0,1 0 0,0 1 0,0-1 0,1 1 0,-1 0 0,0 1 0,1-1 0,-1 1 0,7-2 0,-1 2 228,1-1 1,0 2-1,18 0 1,-7 1 206,-14-1-450,1 1-1,-1 0 0,0 0 1,1 1-1,-1 0 1,0 1-1,-1 0 1,1 0-1,0 0 0,-1 1 1,0 0-1,1 1 1,5 5-1,2 2 63,-1 0 1,-1 2-1,0 0 0,21 29 0,-29-37-32,0 1 0,-1-1 0,0 1 0,0 0 0,-1 0 0,0 0 0,0 1 0,0-1 0,-1 1 0,0 0 0,1 9 0,-2-9 27,0 0-1,0 0 0,0 1 1,-1-1-1,0 0 0,-1 0 1,0 0-1,0 1 0,0-1 1,-1 0-1,-1 0 0,1 0 0,-1-1 1,-5 10-1,-1-3 3,-1-1 1,0 0-1,-15 15 0,19-23-99,1-1-1,-1 0 1,1 0-1,-1 0 1,0-1-1,-1 1 0,-9 3 1,-49 12 89,54-17-98,2 0-1,1 0-1,0-1 1,-1 0-1,1 0 1,0-1-1,-1 0 1,1-1-1,-1 0 1,-8-2-1,3 2 11,-8-1-215,22 2 173,0 0-1,-1 0 1,1 0 0,0 0 0,0 0-1,-1-1 1,1 1 0,0 0-1,-1 0 1,1 0 0,0 0 0,0-1-1,-1 1 1,1 0 0,0 0 0,0-1-1,-1 1 1,1 0 0,0-1-1,0 1 1,0 0 0,0 0 0,0-1-1,-1 1 1,1 0 0,0-1-1,0 1 1,0 0 0,0-1 0,0 1-1,0 0 1,0-1 0,0 1-1,0 0 1,0-1 0,0 1 0,0 0-1,0-1 1,1 1 0,-1 0-1,0-1 1,0 1 0,0 0 0,0 0-1,1-1 1,10-13-1707,3 1 465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2912,'0'15'1056,"0"-15"-800,16 0-96,-1-15 544,1 15-416,15 0 32,0 0-192,1-16-32,14 16-32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0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2496,'-14'0'896,"14"0"-672,0 14-96,0-14 1440,0 0-896,14 0 416,-1 0-608,14 0 192,0 0-384,14 0 64,-14-14-224,14 14 0,-14-13-64,-14 13 32,14 0-64,-13 0-1344,-14 13 704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2656,'-13'0'960,"13"0"-736,0 13-64,13-13 1472,1 0-928,-1 0 992,28 0-992,-14-13 64,13 13-448,-13-14-64,1 14-160,-1 0 0,-14 0-32,14 0 32,-27 0-64,14-13-864,-14 26 448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2656,'0'0'837,"3"0"-501,28 1 1466,-14 0-1198,1-1 0,-1-1 1,21-2-1,-16-2-556,0 2 0,38-1 0,-57 4-31,1 0 0,-1 0 0,0-1 0,1 0 0,-1 1 0,5-3 0,-7 2-9,0 1 0,-1-1 1,1 1-1,0 0 0,0-1 1,0 1-1,-1 0 1,1 0-1,0 0 0,0 0 1,0-1-1,0 1 1,0 0-1,0 0 0,-1 1 1,1-1-1,0 0 0,0 0 1,0 0-1,0 1 1,-1-1-1,1 0 0,0 1 1,0-1-1,0 0 1,-1 1-1,1-1 0,0 1 1,-1 0-1,2 0 0,0 1 83,-2-2-187,-2 0-491,-9 0 161</inkml:trace>
  <inkml:trace contextRef="#ctx0" brushRef="#br0" timeOffset="1">689 203 1824,'-11'0'587,"11"0"-581,0 0 0,0 0 1,-1 0-1,1 0 0,0 1 1,0-1-1,-1 0 0,1 0 1,0 0-1,0 0 0,0 0 1,-1 0-1,1 1 0,0-1 1,0 0-1,0 0 0,0 0 1,-1 0-1,1 1 0,0-1 1,0 0-1,0 0 0,0 0 1,0 1-1,0-1 0,0 0 1,0 0-1,0 1 1,0-1-1,0 0 0,0 0 1,0 1-1,0-1 0,0 0 1,0 0-1,0 1 0,-7 14 24,4-9 135,0 0 0,1 1 0,-1-1 0,1 1 0,0-1 0,1 1 0,-1 7 0,1-4 38,-1 1 1,1-1-1,-2 0 0,0-1 1,-6 16-1,3-7-69,5-16-94,1 1 0,-1 0 0,1 0 0,-1-1 0,1 1 1,0 0-1,0 3 0,-1 9 92,-13 12 391,12-25-366,-6 4 101,8-6-256,0 0 0,0 0 1,0 0-1,0 0 0,0 0 0,0 0 0,0 0 1,0 0-1,0 0 0,1 0 0,-1 0 1,0 0-1,0 1 0,0-1 0,0 0 1,0 0-1,0 0 0,0 0 0,0 0 0,0 0 1,0 0-1,0 0 0,0 0 0,0 0 1,0 0-1,0 0 0,0 1 0,0-1 0,0 0 1,0 0-1,0 0 0,0 0 0,0 0 1,0 0-1,0 0 0,0 0 0,0 0 1,0 0-1,0 0 0,0 0 0,0 1 0,0-1 1,0 0-1,0 0 0,0 0 0,0 0 1,0 0-1,0 0 0,-1 0 0,1 0 0,0 0 1,0 0-1,0 0 0,0 0 0,0 0 1,0 0-1,0 0 0,0 0 0,0 0 1,0 0-1,0 0 0,0 0 0,-1 0 0,1 0 1,0 0-1,0 0 0,0 0 0,0 0 1,0 0-1,0-6 99,0 3-53,0 3 5,0-2-21,-1-14-19,0 13-19,1 0 0,0 0 0,0-1 0,0 1 0,0 0 0,0 0 0,1-1 0,-1 1-1,3-6 1,30-111-132,-30 107 111,-2 7 26,0 0 0,-1 0 0,1 0-1,-2-10 1,1 11 1,-1 0 0,2 1 1,-1-1-1,0 0 0,3-10 0,6-3 0,-7-4-27,-2 21 18,0 0 1,0 0-1,0 0 0,0 1 0,0-1 1,0 0-1,0 0 0,0 0 1,0 0-1,1 1 0,-1-1 0,0 0 1,1 0-1,-1 0 0,1 0 0,-1 1 10,1-1 0,-1 1-1,0 0 1,0 0 0,1 0-1,-1 0 1,0 0-1,0 0 1,1 0 0,-1 0-1,0 0 1,0 0 0,1 0-1,-1 0 1,0 0-1,0 0 1,1 1 0,-1-1-1,0 0 1,0 0 0,1 0-1,-1 0 1,0 0-1,0 0 1,0 1 0,0-1-1,1 0 1,-1 0 0,0 0-1,0 1 1,0-1-1,1 0 1,0 3 24,1-1 0,0 1 0,0-1 0,-1 1 0,0 0 1,1 0-1,-1-1 0,1 5 0,4 29 241,-3-30-223,0 1-1,0-1 1,5 6-1,11 26 295,-13-24-311,0-2-1,0 1 1,2-1-1,-1 0 1,1 0-1,1-1 0,0 0 1,16 14-1,36 36 242,-60-60-257,0 0 0,0 1 0,0-1 0,0 0 1,0 0-1,1 0 0,-1 0 0,0 0 0,1 0 0,-1-1 0,1 1 0,-1 0 0,1-1 0,2 1 1,1 1 40,-5-2-31,1 0 0,0 1 1,0-1-1,0 0 0,0 1 0,0-1 1,0 0-1,0 0 0,0 0 1,0 0-1,0 0 0,0 0 0,-1 0 1,1 0-1,0 0 0,0-1 0,0 1 1,0 0-1,0 0 0,0-1 1,0 1-1,-1-1 0,1 1 0,0-1 1,0 1-1,0-1 0,-1 1 1,1-1-1,1-1 0,2-1 70,0 1-50,-3 1-38,0 1 1,-1 0-1,1 0 1,-1-1-1,1 1 1,-1 0-1,1-1 1,-1 1-1,1 0 1,-1-1-1,0 1 1,1 0-1,-1-1 1,1 1-1,-1-1 1,0 1-1,1-1 1,-1 1-1,0-1 1,0 0-1,1 0 1,1-3-12,23-25-23,-21 19 33,0 0 1,0 0-1,-1 0 0,0-1 1,-1 1-1,1-13 1,-2 14 9,12-71 65,15-78 83,-20 135-156,-3 12-22,0-9-51,4 13 33,-5 1 32,-4 6 0,0-1 0,0 1 0,1 0 0,-1-1 1,0 1-1,0 0 0,1-1 0,-1 1 0,0 0 0,1-1 1,-1 1-1,0 0 0,1 0 0,-1-1 0,0 1 0,1 0 1,-1 0-1,1 0 0,-1 0 0,0-1 0,1 1 0,-1 0 1,1 0-1,-1 0 0,0 0 0,1 0 0,-1 0 0,1 0 1,-1 0-1,1 0 0,0 1 0,0-2-163,0 1 1,0 0-1,0 0 1,0 1-1,0-1 1,0 0-1,0 0 0,0 0 1,0 1-1,0-1 1,0 1-1,0-1 0,0 0 1,0 1-1,0 0 1,0-1-1,0 1 1,0 0-1,0-1 0,-1 1 1,1 0-1,0 0 1,-1 0-1,1-1 0,1 3 1,0 11-1721</inkml:trace>
  <inkml:trace contextRef="#ctx0" brushRef="#br0" timeOffset="2">1176 406 1888,'0'0'613,"4"0"-367,71 0 1780,-71 0-1987,1-1-1,-1 1 0,1-1 1,-1 0-1,1 0 1,5-2-1,-6 1-23,0 1 0,-1 0 0,1 0 0,0 0 0,0 1 0,5-1 0,-4 1 26,0 0 1,-1-1-1,1 0 1,0 0-1,-1 0 1,0-1-1,1 1 1,-1-1-1,0 0 1,0 0-1,0-1 1,0 1-1,5-4 1,-9 5-31,1 1 0,-1-1 0,0 1 0,0-1 0,1 1 0,-1-1 0,0 1 0,0-1 0,1 1 0,-1-1 1,0 0-1,0 1 0,0-1 0,0 1 0,0-1 0,0 1 0,0-1 0,0 0 0,0 1 0,0-1 0,0 1 0,0-1 0,-1 0 0,1-1 28,0-1-14,-1 0 0,1 0 0,-1 1 0,0-1 1,1 0-1,-1 0 0,-1 1 0,1-1 0,-3-4 0,-1-2 81,4 8-73,0 0-1,0-1 0,0 1 1,0 0-1,-1 0 0,1 0 1,0 0-1,-1 0 1,1 0-1,-1 0 0,1 0 1,-3 0-1,-21-8 197,20 7-212,2 2 14,1-1-1,0 0 1,0 1 0,-1 0 0,1-1-1,-1 1 1,1 0 0,0 0 0,-1 0-1,1 1 1,0-1 0,-1 0 0,1 1 0,0 0-1,-1-1 1,1 1 0,0 0 0,-4 2-1,0 1 48,0 1 0,1-1 0,0 1 0,-9 10 0,1-1 41,10-11-88,1-1 1,0 0-1,0 1 1,0 0-1,0-1 0,0 1 1,0 0-1,1 0 1,-1 0-1,1 0 0,0 1 1,0-1-1,0 0 1,-1 6-1,2-7 15,0 0 1,1 0 0,-1 1-1,0-1 1,1 0-1,0 0 1,-1 1-1,1-1 1,0 0-1,0 0 1,0 0-1,0 0 1,1 0 0,-1 0-1,1-1 1,-1 1-1,1 0 1,-1-1-1,1 1 1,0-1-1,0 1 1,3 1-1,-1-1 3,0 0-1,0 0 0,1-1 1,-1 1-1,0-1 0,1 0 1,-1 0-1,1 0 0,4-1 0,8 3 29,15 2 103,0-2-1,40 0 1,47-3-1951,-103 0 657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2976,'13'0'1463,"18"1"201,-30-1-1639,0 0 1,0 0-1,0 0 1,0 1 0,1-1-1,-1 1 1,0-1-1,0 0 1,0 1-1,0 0 1,0-1 0,0 1-1,0 0 1,0-1-1,-1 1 1,1 0-1,0 0 1,0 0 0,0 0-1,0 1 1,17 38 438,-17-37-441,0-1 0,0 1 0,-1-1 0,1 1 0,-1-1 0,0 1 0,1 0 0,-1-1 0,0 1 0,0-1 0,-1 1 0,1-1 0,-2 5 0,0 1 66,0 0 0,-1 0-1,-5 10 1,7-18-82,1 1 0,-1 0-1,1 0 1,-1 0 0,1 0 0,0 0-1,0-1 1,-1 1 0,1 0 0,0 0-1,0 0 1,0 0 0,0 0 0,0 0-1,0 2 1,1 21-136,-1-23 132,0 0 0,0 0 1,0 0-1,0 0 1,0 0-1,0 0 0,1 0 1,-1 0-1,0 0 0,0 0 1,1 0-1,-1 0 0,1-1 1,-1 1-1,1 0 0,-1 0 1,1 0-1,-1 0 1,1-1-1,0 1 0,-1 0 1,1-1-1,0 1 0,0-1 1,-1 1-1,1 0 0,0-1 1,2 1-1,1 0-5,0 0 0,0 0 0,0-1-1,1 0 1,7 0 0,-3 0-56,15 0-16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95 736,'0'0'224,"0"0"-128,0-2 43,0 1-121,0 1-1,0-1 1,0 1 0,0-1 0,0 1 0,0 0 0,0-1 0,0 1 0,0-1 0,0 1 0,1-1-1,-1 1 1,0 0 0,0-1 0,0 1 0,0 0 0,1-1 0,-1 1 0,0 0 0,1-1 0,-1 1 0,0 0-1,0-1 1,1 1 0,-1 0 0,0 0 0,1-1 0,-1 1 0,1 0 0,-1 0 0,0 0 0,1 0-1,-1-1 1,1 1 0,-1 0 0,0 0 0,1 0 0,-1 0 0,1 0 0,-1 0 0,1 0 0,2 0 584,-1-2-228,7-7-182,-9 9-171,1-1 1,-1 1 0,1 0 0,-1-1 0,1 1 0,-1 0 0,1 0-1,-1-1 1,1 1 0,-1 0 0,1 0 0,0 0 0,-1 0 0,1 0-1,-1 0 1,1 0 0,-1 0 0,1 0 0,0 0 0,-1 0 0,1 0 0,-1 0-1,1 0 1,2 1 94,22-2 768,-13 0-707,0 1 1,0 0 0,21 4-1,-19 0-52,-8-2-73,-1-1 0,1 1 0,-1-1 0,1-1 0,11 1 0,4-1 58,64 3 159,-56 0-231,-1 1 5,43 0-1,258-4 43,153 0 187,-388 0-247,228-2-2,-224-2 29,275-4 131,359 8-722,-524 1 342,239-4 650,-346-1-448,147-3-42,-176 7 66,126-3 86,219-33 578,-332 32-618,-63-1-63,-13 3-8,-1 1-1,0-1 1,11 1 0,-18 1-24,0 0-1,1 0 1,-1 0 0,1-1 0,-1 1-1,1 0 1,-1-1 0,0 1-1,1-1 1,-1 1 0,0-1 0,1 1-1,-1-1 1,2-1 0,4-3-199,6 3-90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1056,'0'0'74,"-1"0"0,1 1 0,0-1 1,0 0-1,0 1 0,0-1 0,0 1 0,0-1 0,0 0 1,0 1-1,0-1 0,0 0 0,0 1 0,0-1 0,0 1 0,0-1 1,0 0-1,0 1 0,0-1 0,1 0 0,-1 1 0,0-1 1,0 0-1,0 1 0,1-1 0,-1 0 0,0 1 0,0-1 0,1 0 1,-1 0-1,0 1 0,1-1 0,-1 0 0,0 0 0,0 0 1,1 1-1,-1-1 0,1 0 0,0 0 0,6 3 741,0 2-598,-6-4-184,0-1 0,1 1 0,-1 0-1,0 0 1,1-1 0,-1 1 0,0-1-1,1 1 1,-1-1 0,1 0 0,-1 1-1,1-1 1,-1 0 0,1 0 0,2 0-1,11 0 193,6 0 74,26-3-1,361-33 112,-366 32-354,78-10 166,-115 14-219,-2-1-1,1 0 0,-1 0-1,1 1 1,0-1 0,-1 1 0,1 0 0,0 0-1,-1 0 1,1 1 0,0-1 0,-1 1 0,5 1-1,-4-1 91,0 0-1,0 0 1,1-1-1,-1 0 1,0 1-1,6-2 1,-4 1-109,-4 0-233,-2 0 58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54 1824,'0'-54'2501,"-13"57"-2298,12-3-181,0 0 0,0 1 0,1-1 0,-1 0 0,0 1 1,1 0-1,-1-1 0,0 1 0,1-1 0,-1 1 0,1-1 0,-1 1 0,0 1 1,-5 16 357,6-15-345,-14 43 561,6-23-262,-6 36 0,10-32-166,2-7-76,-8 28 0,7-39-69,0 1-1,1 0 0,-1 10 1,3-16-8,0 0 0,1 0 0,-1 0 0,0 0 0,1 0 1,0 0-1,0-1 0,0 1 0,1 0 0,2 5 0,-1-4 19,-2-2-15,0 0 1,0-1-1,1 1 1,-1 0-1,1-1 0,-1 0 1,1 1-1,0-1 1,0 0-1,0 0 0,5 4 1,-5-5 3,0 0 1,0 0 0,0 0-1,0 0 1,0 0-1,0-1 1,0 1 0,0-1-1,0 1 1,0-1-1,1 0 1,-1 0 0,0 0-1,0 0 1,0 0-1,0 0 1,1-1-1,-1 1 1,0-1 0,0 1-1,0-1 1,0 0-1,0 0 1,0 0 0,0 0-1,0 0 1,-1 0-1,1-1 1,0 1 0,-1-1-1,1 1 1,2-3-1,1-2 16,0 1 0,0-1 0,0 0 0,4-8 0,-7 11-45,0-1 0,-1 1 0,0 0 0,0-1 0,0 1 0,0-1 0,0 1 0,-1-1 0,1 0 0,-1-3-1,0 5-7,0 1-1,0 0 0,0-1 1,0 1-1,0 0 1,1-1-1,-1 1 0,0 0 1,1-1-1,-1 1 0,1 0 1,0-1-1,-1 1 0,1 0 1,0 0-1,0 0 0,-1 0 1,1 0-1,2-2 0,-3 3 4,0-1 4,1 1 0,-1 0-1,0 0 1,0-1 0,0 1-1,1 0 1,-1 0 0,0-1-1,0 1 1,0 0 0,1 0-1,-1 0 1,0 0 0,0-1-1,1 1 1,-1 0 0,0 0-1,1 0 1,-1 0 0,0 0-1,0 0 1,1 0 0,-1 0-1,0 0 1,1 0 0,-1 0-1,0 0 1,1 0 0,-1 0-1,0 0 1,0 0 0,1 0-1,-1 0 1,0 0 0,1 0-1,-1 0 1,0 0 0,0 1-1,1-1 1,-1 0 0,0 0-1,0 0 1,1 0 0,-1 1-1,0-1 1,0 0 0,0 0-1,1 1 1,-1-1 0,3 12-144,-3-6 140,0 0-1,0 1 1,1-1 0,0 0-1,0 0 1,0 0-1,1 0 1,0 0 0,0 0-1,0-1 1,1 1 0,0-1-1,0 1 1,5 6-1,15 15 231,-22-25-204,1 0 0,-1 0-1,1 0 1,-1-1 0,1 1 0,0 0 0,0-1-1,-1 1 1,1-1 0,0 1 0,1-1 0,-1 0-1,0 0 1,0 0 0,0 0 0,1 0-1,-1 0 1,1-1 0,-1 1 0,0-1 0,5 1-1,1 0 18,39 11 183,-39-9-168,-1-1 0,1 0 0,0 0 0,-1 0 0,1-1 0,0 0 0,0-1 0,0 0 0,0 0 0,0 0 0,8-3 0,-8 1 25,1 0 0,-1 0 0,0-1 0,0-1 0,14-7 0,-17 0 34,-3 6-73,1-3-2,-2 5-21,0 0 1,0 0-1,0 0 0,0 0 1,-1 0-1,1 0 0,-1 0 1,1 0-1,-1 0 0,0 0 0,0 0 1,-1-5-1,0 5-3,-2-8-13,0 0 1,1 0-1,-1-18 0,3 20-8,0 1-1,-1 0 1,-1 0-1,-2-10 1,3 11-3,-1-1 1,1 1-1,0-1 1,0-8-1,1 10-36,0 0 0,0 0-1,1 0 1,0-1 0,0 1-1,0 1 1,1-1 0,0 0-1,3-8 1,22-37-4037,-13 35 1823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1728,'11'-12'560,"-11"12"-556,0 0 0,0 0 0,0 0 0,0 0 0,1 0 0,-1 0 0,0 0 0,0 0 0,0-1 0,0 1 0,0 0 0,0 0 0,0 0 0,0 0 0,0 0 0,0 0 0,0 0 0,0 0 0,1 0 0,-1 0 0,0 0 0,0 0 0,0 0 0,0 0 1,0 0-1,0 0 0,0 0 0,0 0 0,1 0 0,-1 0 0,0 0 0,0 0 0,0 0 0,0 0 0,0 0 0,0 0 0,0 0 0,0 0 0,1 0 0,-1 0 0,0 0 0,0 0 0,0 0 0,0 0 0,0 0 0,0 0 0,0 0 0,0 0 0,0 1 0,0-1 0,0 0 0,1 0 0,-1 0 0,0 0 0,0 0 0,0 0 0,25 16 1234,-12 2-518,1-9 26,-12-6-690,1 0 0,-1 1-1,0-1 1,0 0 0,0 1-1,0 0 1,-1-1 0,1 1 0,0 6-1,0-2 2,0 1 0,-1-1-1,1 16 1,-2-21-35,0 0 0,0-1 0,0 1 1,-1 0-1,1 0 0,-2 3 0,-7 3 388,5 0-256,4-7-137,0-1 1,-1 0 0,0 1 0,1-1-1,-1 1 1,0-1 0,1 0 0,-1 1-1,0-1 1,0 0 0,0 0 0,0 0 0,0 0-1,-1 0 1,1 0 0,0 0 0,0 0-1,-1 0 1,1 0 0,0-1 0,-1 1 0,1-1-1,-1 1 1,1-1 0,-1 1 0,1-1-1,-1 0 1,1 0 0,-1 0 0,1 0-1,-1 0 1,1 0 0,-3 0 0,-18 2 99,14 1-92,8-3-14,-1 0 1,0 1-1,0-1 0,1 0 1,-1 0-1,0 1 0,0-1 1,0 0-1,1 0 0,-1 0 1,0 0-1,0 0 0,0 0 1,1 0-1,-1 0 0,0-1 1,0 1-1,0 0 1,1 0-1,-1-1 0,0 1 1,0 0-1,1-1 0,-1 1 1,0-1-1,0 0 0,0 1-6,-3-2 51,4 2-60,-1 0 1,1-1 0,-1 1-1,1 0 1,-1 0-1,0-1 1,1 1 0,0 0-1,-1-1 1,1 1-1,-1-1 1,1 1 0,-1-1-1,1 1 1,0 0-1,-1-1 1,1 1-1,0-1 1,0 0 0,-1 1-1,1-2 1,-2-2-58,1 3 47,1 1 0,-1-1 0,1 0 0,-1 0 0,1 0 1,-1 0-1,1 0 0,0 0 0,-1 0 0,1 0 0,0 0 0,0 0 0,0 0 0,0 0 0,0-1 0,1 1-1,0 0 0,-1 0-1,1 0 1,0 0-1,0 1 1,0-1-1,0 0 1,0 1 0,0-1-1,0 0 1,1 1-1,0-1 1,4-2 6,-4 2 33,1-1 10,0 1 0,0 0 0,0-1 0,0 1 0,0 0 0,0 1 0,0-1 0,0 0 0,0 1 0,1 0 0,3 0 0,8-1 70,-6 1-25,0 0 1,0 0-1,17 3 0,-10 1 23,-8-2-40,1 0 1,-1-1 0,16 1-1,-22-2-56,0 0-1,0 0 0,0 0 1,0 0-1,0 1 0,0-1 1,0 0-1,-1 1 0,1-1 1,0 1-1,2 1 0,-2-1-1,-1 1 0,1 0-1,0 0 1,-1 0 0,1 0-1,-1 0 1,0 0 0,0 0-1,1 3 1,-1-5-3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2720,'-13'0'1024,"13"0"-800,0 0-64,0 0 704,0 0-512,13 0 704,1 0-608,-1 0-64,15 0-256,-1 0 256,13 14-192,-13-14-32,14 13-96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311 149 736,'0'70'1227,"1"-34"-378,0-14-427,-1 1 1,-4 29 0,-19 72 942,21-107-1165,-3 15 197,1-19-226,-1-1 0,-7 13 0,-3 7 228,12-25-351,-1 0-1,0 1 0,0-1 1,-1-1-1,0 1 0,0-1 0,-1 1 1,0-2-1,0 1 0,0-1 1,-1 1-1,0-2 0,0 1 0,-12 5 1,16-8-34,0-1-1,0 0 1,-1 0 0,1 0 0,0 0-1,0-1 1,-1 1 0,1-1 0,0 0 0,-1 0-1,1 0 1,0 0 0,0-1 0,-1 1 0,-5-3-1,1 2 17,4 0-162,0 0 0,1 0-1,-1 0 1,0 0-1,0-1 1,0 1-1,1-1 1,-1 0-1,1 0 1,-1 0 0,1-1-1,0 1 1,0-1-1,0 0 1,0 0-1,0 0 1,-3-5-1,2 3-233,1 0-1,-1-1 1,-3-7-1</inkml:trace>
  <inkml:trace contextRef="#ctx0" brushRef="#br0" timeOffset="1">230 1 3392,'0'0'1248,"0"0"-960,13 0-64,-13 0 128,0 0-224,0 0 320,0 0-256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27 1472,'0'-4'60,"0"3"77,0-1-1,0 0 0,0 1 0,0-1 1,0 0-1,0 1 0,0-1 1,-1 0-1,1 1 0,0-1 1,-2-2-1,-5 7 246,5-2-290,1 0-1,-1 0 0,0-1 1,0 1-1,0 0 0,1-1 1,-1 1-1,0-1 1,-4 1-1,0-1 89,-1 0-1,0 0 1,0 1 0,0 0 0,1 0-1,-1 0 1,0 1 0,1 0-1,-11 6 1,-10 4-3,13-6 6,0 1 0,-25 17-1,20-11 82,7-4-91,-1 0 1,1 1-1,0 1 1,-11 12-1,-24 40 494,43-56-598,-1 0 0,1 1 1,0 0-1,0 0 0,1 0 1,-2 10-1,1-5 6,-1 2 1,1-1 0,1 1 1,-3 28-1,5-38-59,1 1 0,0 0-1,0-1 1,1 1-1,-1-1 1,1 1 0,0-1-1,1 1 1,0-1 0,-1 0-1,2 0 1,-1 1 0,6 8-1,5 1 95,19 18-1,-20-21 0,-9-9-78,1 0 1,-1 0-1,1 0 0,-1 0 0,1-1 1,0 1-1,0-1 0,0 0 1,9 3-1,-6-3-472,1-1 0,0 0 0,-1-1 0,12 0 0,-18 0 349,15 0-1178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135 163 1728,'0'-1'56,"0"0"0,0 1 0,0-1-1,0 0 1,0 0 0,0 1 0,0-1 0,0 0 0,0 1 0,-1-1 0,1 0 0,0 1-1,0-1 1,-1-1 0,-8 0 494,9 2-551,0 0 20,-1 0 0,1 0 0,0 0 0,0-1 0,0 1 0,-1 0 0,1 0 0,0 0 0,0-1 0,0 1 0,0 0 0,0 0 0,-1-1 0,1 1 0,0 0 0,0 0 0,0-1 0,0 1 0,0 0-1,0-1 1,0 1 0,0 0 0,0 0 0,0-1 0,0 1 0,0 0 0,0 0 0,0-1 0,0 1 0,0 0 0,1-1 0,-1 1 0,0-1 128,-1 3-23,1-1-114,0-1 0,-1 1 0,1-1 0,0 0 0,0 1 0,0-1 0,-1 1 0,1-1 0,0 0 0,-1 1 0,1-1 0,0 0 0,-1 1 0,1-1 0,0 0 0,-1 0 0,1 1 0,0-1 0,-1 0 0,1 0 0,-1 0 0,1 0 0,0 0 0,-1 1 0,1-1 0,-1 0 0,1 0 0,-1 0 0,1 0 0,0 0 0,-1 0 0,1 0 1,-1 0-1,0-1 0,0 1 2,0 0 1,0 0 0,1 0 0,-1 0 0,0 0 0,0 0 0,0 0-1,0 0 1,0 1 0,0-1 0,1 0 0,-1 0 0,0 1-1,0-1 1,0 1 0,1-1 0,-1 0 0,0 1 0,0 0 0,1-1-1,-1 1 1,1-1 0,-1 1 0,0 0 0,1-1 0,-1 1 0,1 0-1,-1 0 1,1-1 0,0 1 0,-1 0 0,1 1 0,-8 13 235,-4 1-10,7-10-150,0 1 1,0 0 0,1 0-1,0 0 1,0 0 0,-5 14-1,6-5 9,2-10-50,-1 1-1,0-1 1,0 0 0,-3 7 0,1-5-3,2-7-23,1 0 0,1 1 0,-1-1 0,0 1 0,0-1 0,0 1 0,1 0 0,-1-1 0,1 1 0,0 0 0,-1-1 0,1 1 0,0 0 0,0 0 0,0-1 0,0 1 0,0 0 0,0-1 0,1 4 0,2 4 72,-2-5-53,1 1 1,-1 0-1,1-1 0,3 6 0,-4-9-35,-1 0 0,1 0 0,0 0 0,-1 0 0,1 0 0,0 0 1,0 0-1,0 0 0,0-1 0,0 1 0,0 0 0,0-1 0,0 1 0,0-1 0,0 1 0,0-1 0,1 1 0,-1-1 0,0 0 0,0 1 0,0-1 0,3 0 0,17 1 30,-11-1-45,-1 1 0,0-2 0,0 1 0,14-3-1,-18 1 27,1 1-1,-1-1 0,1 0 0,-1-1 0,1 1 0,-1-1 0,0 0 0,0-1 0,-1 1 1,1-1-1,5-5 0,-7 6-31,0 1 0,0-1 0,1 1 1,5-3-1,7-5-28,-14 9 33,-1 1 0,0-1 0,0 1-1,0-1 1,0 1 0,0 0 0,1 0 0,-1-1 0,0 1-1,0 0 1,0 0 0,1 0 0,-1 0 0,0 1 0,0-1-1,0 0 1,1 0 0,-1 1 0,0-1 0,2 2 0,-3-2 0,5 9-59,4-2-4,-4 9-77,4 10 22,-8-25 133,-1 1 0,1-1 0,0 1 0,0-1 0,-1 0 0,1 0 0,0 1 0,1-1 0,-1 0 0,0 0 0,0 0 0,0 0 0,2 1 0,9 3 166,-12-4-159,1 0-1,0 0 0,0 0 0,0 0 0,0 0 0,0 0 1,1 0-1,-1-1 0,0 1 0,0 0 0,0-1 0,1 1 1,-1-1-1,0 1 0,1-1 0,-1 1 0,1-1 0,-1 0 1,0 0-1,1 0 0,-1 0 0,1 0 0,-1 0 0,0 0 1,1 0-1,-1-1 0,1 1 0,-1 0 0,0-1 0,1 1 1,1-2-1,4-2 52,-6 3-51,1 0 0,-1 0-1,0 0 1,0 1 0,1-1 0,-1 1 0,0-1-1,1 1 1,-1-1 0,0 1 0,1 0 0,-1 0-1,2 0 1,0-1 1,0 1 0,0 0-1,0-1 1,0 1 0,-1-1-1,1 0 1,0 0 0,-1 0-1,1 0 1,2-2 0,-2 1-8,4-2-41,-2-1 23,18-19 27,-15 11 92,-3 3-81,8-27-104,-2 4 256,-8 24-141,0 0 0,-1 0 0,0 0-1,1-19 1,-2-40 132,-1 43-23,0 19-140,0 1-1,0 0 0,0 0 1,-1 0-1,1 0 0,-1 0 1,-1 0-1,1 0 0,-1 0 1,0 0-1,0 1 0,0-1 1,-1 1-1,1-1 0,-7-7 1,3 2-37,6 9 21,-1-1-1,0 0 1,1 1 0,-1-1-1,0 1 1,0-1-1,0 1 1,0-1-1,0 1 1,-1 0 0,1-1-1,0 1 1,-1 0-1,1 0 1,-1 0-1,1 0 1,-1 0 0,1 1-1,-1-1 1,0 0-1,1 1 1,-1-1-1,0 1 1,0-1 0,1 1-1,-3 0 1,4 0 51,-9 1-566,9 0 373,0 0 0,-1-1 0,1 1 0,0 0 0,0-1-1,-1 1 1,1 0 0,0-1 0,0 1 0,0 0 0,0 0-1,0-1 1,0 1 0,0 1 0,0 12-1350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 2304,'0'0'752,"0"-3"-453,0 3-271,0 0 1,0-1-1,0 1 1,0-1-1,0 1 0,0 0 1,0-1-1,0 1 1,0-1-1,0 1 1,1 0-1,-1-1 1,0 1-1,0-1 1,0 1-1,0 0 1,1-1-1,-1 1 1,0 0-1,0-1 1,1 1-1,-1 0 1,0 0-1,0-1 1,1 1-1,-1 0 1,0 0-1,1-1 1,-1 1-1,1 0 1,-1 0-1,0 0 1,1 0-1,-1 0 1,0-1-1,1 1 1,-1 0-1,1 0 1,-1 0-1,1 0 1,-1 0-1,0 0 0,1 0 1,-1 0-1,1 1 1,16-4 191,-8 0-179,-1 1 0,1-1-1,0 2 1,0-1 0,0 1 0,-1 1-1,1 0 1,0 0 0,0 0-1,9 3 1,-11-2 10,0 1-1,0-1 0,-1 2 1,1-1-1,-1 1 1,1 0-1,-1 0 1,0 0-1,0 1 0,8 7 1,-14-11-49,0 0 1,0 0-1,1 0 1,-1 0-1,0 0 1,0 0 0,0 0-1,0 0 1,0 0-1,0 0 1,0 1-1,0-1 1,0 0-1,0 0 1,0 0-1,0 0 1,1 0-1,-1 0 1,0 0-1,0 0 1,0 0-1,0 1 1,0-1-1,0 0 1,0 0 0,0 0-1,0 0 1,0 0-1,0 0 1,0 0-1,0 0 1,0 1-1,0-1 1,0 0-1,0 0 1,0 0-1,0 0 1,0 0-1,0 0 1,0 0-1,-1 0 1,1 0-1,0 1 1,0-1 0,0 0-1,0 0 1,0 0-1,0 0 1,0 0-1,0 0 1,0 0-1,0 0 1,0 0-1,0 0 1,-1 0-1,1 0 1,-7 7-11,0-1 1,0 0-1,0-1 1,-17 10-1,0-2 286,8 1-54</inkml:trace>
  <inkml:trace contextRef="#ctx0" brushRef="#br0" timeOffset="1">57 56 1984,'-12'-12'640,"10"10"-389,2 2-1,0 0 385,0 0-171,2 0-46,-2 0-383,1 0-1,-1 0 0,1 0 0,-1 0 1,1 0-1,-1-1 0,1 2 1,0-1-1,-1 0 0,1 0 1,-1 0-1,1 0 0,-1 0 1,1 0-1,-1 0 0,1 1 1,-1-1-1,1 0 0,-1 0 1,1 1-1,0-1 0,-1 1-17,0 0-1,0-1 0,0 1 1,0-1-1,0 1 0,0-1 1,1 1-1,-1-1 0,0 1 1,0-1-1,0 1 0,1-1 1,-1 1-1,0-1 0,1 1 1,-1-1-1,1 1 0,-1-1 1,0 0-1,1 1 0,-1-1 1,1 1-1,0-1-2,-1 0 0,1 1 0,-1-1 0,1 0 0,-1 1 0,1-1 0,-1 1 0,0-1 0,1 0 0,-1 1 0,0-1 0,1 1 1,-1-1-1,0 1 0,0-1 0,0 1 0,1-1 0,-1 1 0,0 0 0,0-1 0,0 1 0,0 0 0,0 1 316,1 6 189,-2 0-8,1-5-314,0 0-97,0-1-1,0 0 0,0 1 1,0-1-1,0 0 0,-1 1 0,0 2 1,-3 2-70,2-5-19,1 1 0,0 0-1,-1 0 1,1 0 0,0 0 0,-1 4 0,0 3 12,-1-2-5,2 0-1,-1 0 1,1 0-1,0 1 1,0 8-1,2 2 16,-1-1 14,-3 37 1,-20 78 75,22-123-121,-2 6 99,-6 23-1,8-35-71,0 0 1,0 0 0,0 0-1,1 1 1,0-1 0,0 0 0,0 0-1,1 5 1,0 8-372,-1-6 113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2912,'0'-10'1067,"0"20"378,2-10-736,8 1 306,-5 0-812,0-1 0,-1 0 0,1 0 0,0 0 1,0-1-1,0 1 0,5-3 0,41-9 208,-34 9-451,21-7 0,58-12 626,-86 20-564,11-1-20,-19 3-5,0 0 0,1 0 0,-1 0 0,0-1 0,0 1 0,0-1 0,0 1 0,0-1 0,0 0 0,0 1 0,0-1 0,0 0 0,-1 0 0,4-3 0,-3 2 40,-4 13 113,-7-6 20,5 4-95,-2-6-164,2 0 141,2 9-2431,2-1 1062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1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28 1664,'0'0'73,"-1"0"-28,1 0 0,-1 0 0,0 0 0,1 0 1,-1 0-1,0 0 0,0 0 0,1 0 0,-1 0 0,0 0 0,1 0 0,-1 0 1,0-1-1,1 1 0,-1 0 0,0 0 0,0-2 0,1-4 268,0 12-82,0-3 9,0-3-37,-2 0-131,0 0 1,0 1-1,0-1 0,0 1 1,0-1-1,0 1 0,0 0 1,0 0-1,0-1 0,0 2 1,1-1-1,-1 0 0,0 0 1,1 0-1,-1 1 0,1-1 1,-1 1-1,1-1 0,0 1 1,0 0-1,-2 2 0,-3 6 209,1 1 0,-7 19 0,4-9-38,-2 0 17,5-12-133,1 1-1,0-1 0,0 1 1,1 0-1,-3 15 1,-8 67 529,13-83-657,0-1 0,0 0 0,1 0-1,0 0 1,1 9 0,0-13 15,-1-1 0,1-1 0,0 1 0,0 0 0,0 0 0,0 0 0,0 0 0,0 0 0,1-1 0,-1 1 0,1-1 0,0 1 0,0-1 0,0 0 0,0 1 0,0-1 0,4 3 0,-4-4 2,2 2 33,0 0 0,1 0 0,-1-1 0,0 0-1,1 1 1,0-1 0,-1-1 0,1 1 0,0-1 0,0 1 0,9 0 0,-9-2-43,0-1 0,0 1 1,0-1-1,0 0 0,0 0 1,0 0-1,-1-1 0,1 0 1,0 0-1,-1 0 0,1 0 1,-1-1-1,0 1 0,1-1 1,3-4-1,10-15-11,4 1-11,-4-12-54,-3 13 47,-13 17 34,1 0 0,0-1 0,-1 1-1,0-1 1,0 1 0,0-1 0,0 0 0,1-5 0,1-7 32,-1 5-100,0 0-1,-1 0 1,2-18-1,-4 28 51,0 0-1,0 0 0,0 0 0,0 0 0,0 0 0,0 0 1,0 0-1,0 0 0,1 1 0,-1-1 0,0 0 0,1 0 1,0-1-1,7 0-96,-6 2-72,-2 16 213,0-7 13,-1-1 0,1 0 0,1 1 1,0-1-1,0 0 0,1 0 0,-1 1 0,2-1 1,3 9-1,5 10 104,-10-24-138,-1 0 0,1-1 0,0 1-1,0 0 1,0-1 0,0 1 0,1 0 0,-1-1-1,1 1 1,-1-1 0,1 0 0,0 0-1,0 0 1,0 1 0,0-2 0,0 1-1,1 0 1,-1 0 0,0-1 0,1 1 0,-1-1-1,5 2 1,-5-2 2,1-1 1,-1 1-1,1-1 0,-1 1 0,1-1 1,-1 0-1,1 0 0,-1 0 1,1 0-1,-1-1 0,1 1 0,-1-1 1,4 0-1,-1-1 26,0-1-1,0 0 1,0 1 0,8-7-1,-5 3 6,-6 4-30,1 0 1,-1 0 0,0 0-1,0-1 1,0 1 0,0-1 0,0 1-1,0-1 1,-1 0 0,1 0-1,-1 1 1,0-1 0,0 0-1,0 0 1,0 0 0,0-1-1,-1 1 1,1 0 0,-1 0 0,0-6-1,2-9 64,7-30 8,-3 23-154,-2 0 1,2-37 0,-6 53 50,-1 0-1,0-1 1,-4-11 0,3 12-29,0 0 0,1 0 0,0-12-1,1 10-43,0 9 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3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1824,'-27'40'672,"27"-40"-512,-41 55-64,14-15 800,0-13-512,-14 27 768,1 14-672,13-1 544,0 28-576,13-14-160,14-14-192,27 1 192,0-14-160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2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1312,'0'0'421,"0"0"-245,2 0-58,-1 0-105,-1 0 1,0 0-1,1 0 1,-1 0 0,1 0-1,-1 0 1,0 0-1,1 0 1,-1 0 0,1 0-1,-1 0 1,0 0-1,1 0 1,-1-1 0,0 1-1,1 0 1,-1 0-1,1 0 1,-1 0 0,0-1-1,1 1 1,-1 0 0,0 0-1,0-1 1,1 1-1,-1 0 1,0 0 0,0-1-1,1 1 1,-1 0-1,0-1 1,0 1 0,0 0-1,0-1 1,1 1-1,-1-1 1,0 1 0,0 0-1,0-1 1,0 1-1,0 0 1,0-1 0,0 1-1,0-1 1,0 1-1,0 0 1,0-1 0,0 0-1,0-1 190,11 2 1040,-13 0-1175,-1 0 0,1 0 0,-1 0 1,1 1-1,0-1 0,-1 1 0,1-1 1,0 1-1,0 0 0,0 0 0,-1 0 1,1 0-1,0 0 0,-2 2 1,3-2-44,1-1 1,0 0-1,-1 1 1,1-1-1,-1 0 1,1 1-1,0-1 1,-1 0 0,1 0-1,-1 1 1,1-1-1,-1 0 1,1 0-1,-1 0 1,0 0-1,1 0 1,-1 0 0,1 0-1,-1 0 1,0 0-1,-4 1 62,0 2 34,0 1-1,0 0 1,1 0-1,-1 1 0,1-1 1,-6 10-1,1-2 188,4-8-248,5-3-62,-1-1 0,1 1 0,0 0 0,-1-1 1,1 1-1,0 0 0,-1 0 0,1-1 0,0 1 0,0 0 0,0 0 0,0-1 0,0 1 0,0 0 0,0 0 0,0 0 0,0-1 1,0 1-1,0 0 0,0 0 0,1 0 0,-1-1 0,0 1 0,1 1 0,-1-1 1,1 0 0,0 1-1,-1-1 1,1 0 0,0 0 0,0 1 0,0-1-1,0 0 1,0 0 0,0 0 0,0 0-1,2 1 1,10 0 90,3 0 94,-12 0-154,0 0-12,0-1-1,1 1 0,-1-1 0,0 0 1,0 0-1,0-1 0,1 1 0,-1-1 0,0 0 1,1 0-1,7-2 0,17-12 88,-15 6-32,-14 8-64,1-1 0,0 1 0,0 0 0,0-1-1,-1 1 1,1-1 0,0 1 0,-1-1 0,1 1 0,0-1 0,-1 1-1,1-1 1,0 1 0,-1-1 0,1 0 0,-1 0 0,0 1 0,1-1 0,-1 0-1,1 0 1,-1 1 0,0-1 0,0 0 0,1 0 0,-1 0 0,0 1-1,0-1 1,0 0 0,0 0 0,0 0 0,0 0 0,0 0 0,0 1 0,-1-2-1,1-3 33,0-61 152,0 64-304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1984,'0'-2'48,"0"1"-1,0 0 1,0 0 0,0 0-1,0 0 1,0 0 0,0 0 0,1 0-1,-1 0 1,1 0 0,-1 0-1,0 0 1,1 0 0,0 0-1,-1 0 1,1 0 0,-1 0 0,1 1-1,0-1 1,0 0 0,0 0-1,-1 1 1,1-1 0,0 0-1,0 1 1,0-1 0,0 1 0,0-1-1,0 1 1,0 0 0,0-1-1,0 1 1,0 0 0,0 0 0,2 0-1,2-3 428,-5 3-432,10-9 467,-10 9-485,1 0 0,-1-1 0,1 1 1,-1 0-1,1-1 0,-1 1 0,1 0 1,-1 0-1,1 0 0,-1-1 0,1 1 0,0 0 1,-1 0-1,1 0 0,-1 0 0,1 0 1,-1 0-1,1 0 0,-1 0 0,1 0 0,0 0 1,-1 1-1,1-1 0,-1 0 0,1 0 1,-1 0-1,1 1 0,-1-1 0,1 0 0,-1 1 1,1-1-1,14 9 250,-14-8-254,0-1 1,1 1-1,-1-1 1,0 1 0,0-1-1,1 1 1,-1 0 0,0 0-1,0-1 1,0 1-1,0 0 1,0 0 0,0 0-1,0 0 1,-1 0-1,1 0 1,0 1 0,0-1-1,-1 0 1,1 0-1,-1 0 1,1 1 0,-1-1-1,0 0 1,1 1 0,-1-1-1,0 3 1,-2 9 52,-1-8-24,-1-1-1,1 0 0,-1 1 0,0-1 1,-8 7-1,-12 11 130,23-20-166,-1-1 0,1 0 0,0 0 0,1 1 0,-1-1 0,0 1 0,0-1 0,0 1 0,1-1 0,-1 1 0,1-1-1,-1 1 1,1 3 0,0-5 1,0 1-1,0 0 0,1-1 0,-1 1 1,0-1-1,0 1 0,1 0 0,-1-1 1,1 1-1,-1-1 0,0 1 0,1-1 1,-1 0-1,1 1 0,-1-1 0,1 1 1,-1-1-1,1 0 0,0 1 0,-1-1 1,1 0-1,-1 0 0,1 1 0,0-1 1,-1 0-1,1 0 0,-1 0 0,1 0 1,0 0-1,0 0 0,26-7 126,13 4-96,-34 3-57,0 0 0,1 0-1,-1-1 1,0 0 0,0 0-1,0 0 1,1-1 0,9-4-1,36-19-267,-36 20-1510,-3-6 480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 1888,'-11'-11'613,"9"9"-367,0 0-81,-5-4 85,14 12-41,-7-6-183,0 1 0,1-1 0,-1 1 0,1-1 0,-1 1 0,0-1 0,1 1 0,-1-1 0,0 1 0,0 0 0,0-1 0,1 1 0,-1-1 0,0 1 0,0 0 0,0 0 0,2 9 86,39 71 790,-33-66-728,0-1 0,14 18 0,-7-14-51,-6-7-65,0 0 1,8 14 0,-6-3-49,0 1 1,-2 0-1,13 45 1,8 84 133,-27-131-103,0 0-1,-2 0 1,0 0-1,-2 0 1,0 0-1,-1 0 1,-1 0-1,-2 0 0,1-1 1,-2 0-1,-9 22 1,2-10 27,-2-1 0,-1 0 0,-24 34 0,-18 5 22,42-48-72,10-14-66,-1 1-1,-14 13 0,14-17-81,0 1-1,0-2 0,-1 1 1,-10 4-1,7-4-37,-34 22-445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3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1408,'-5'13'169,"3"-7"-77,0 0 0,0 0 0,0 0 0,-1 9 0,-2 23 423,-1 61 0,6-79-199,1-7-59,-1 0 0,-3 20 1,-20 48 899,21-58-769,2-21-28,0-13-234,1 4-122,0 1 0,0 0 0,1 0-1,0 0 1,0 0 0,6-10-1,2-10 105,12-45-15,8-25-392,-24 79 236,1 0 0,1 1-1,14-22 1,3 9-150,-21 20 116,5-7-46,-9 16 141,0 0 1,0 0-1,0 0 0,0 0 1,0 0-1,0 0 1,0 0-1,0 0 1,1 0-1,-1-1 0,0 1 1,0 0-1,0 0 1,0 0-1,0 0 0,0 0 1,0 0-1,0 0 1,0 0-1,0 0 0,1 0 1,-1 0-1,0 0 1,0 0-1,0 0 0,0 0 1,0 0-1,0 0 1,0 0-1,0 0 1,1 0-1,-1 0 0,0 0 1,0 0-1,0 0 1,0 0-1,0 0 0,0 0 1,0 0-1,0 0 1,1 0-1,-1 0 0,0 0 1,0 0-1,0 0 1,0 0-1,0 0 0,0 1 1,0-1-1,0 0 1,0 0-1,0 0 1,0 0-1,0 0 0,0 0 1,1 0-1,1 4 58,1-1 0,-1 1 0,0-1 0,1 1 0,-1 0 0,-1-1 0,1 1 0,-1 0 0,1 0 0,-1 0 0,0 1 0,-1-1 0,1 0 0,-1 0 0,0 0 0,0 1 0,-1 7 0,-1 1 17,-2 7 38,2 1 0,-1 20-1,1-11-67,-1-1 0,-1 1-1,-12 43 1,14-30 92,2-27 62,0-26 143,5-16-431,1-2 33,-3 4 22,0 5-39,7-30-1,1 12-128,1 1-1,19-37 1,-29 68 214,1-1 1,0 1 0,1 1-1,-1-1 1,1 0 0,0 1-1,0 0 1,0 0 0,0 0-1,1 0 1,0 1 0,0 0-1,0 0 1,7-4 0,-10 7 43,-1-1 0,0 1 0,0-1 1,0 1-1,1 0 0,-1-1 0,0 1 0,0 0 1,1 0-1,-1 0 0,0 0 0,1 0 1,-1 0-1,0 0 0,1 0 0,-1 0 0,0 1 1,0-1-1,1 0 0,-1 1 0,0-1 0,0 1 1,0 0-1,0-1 0,0 1 0,0 0 0,0 0 1,0 0-1,0-1 0,0 1 0,0 0 0,0 0 1,1 2-1,-1 0 67,1-1 0,0 1 0,-1 0 0,1 0 0,-1 0 0,0 1 0,0-1 0,0 0 0,-1 0 1,1 0-1,-1 5 0,0 23 466,-1-17-433,0 0 1,2 0-1,3 24 1,-1-23-117,0-6 73,-2-1-1,1 1 1,0 15-1,-2 97-222,0-120 89,0 0 1,0-1-1,0 1 0,0-1 1,0 1-1,0 0 0,0-1 1,0 1-1,-1-1 0,1 1 1,0-1-1,0 1 0,0-1 1,-1 1-1,1-1 1,0 1-1,-1-1 0,1 1 1,0-1-1,-1 1 0,1-1 1,-1 1-1,1-1 0,-1 0 1,0 1-1,1-1-8,-1 1 1,1-1-1,-1 0 0,1 1 1,-1-1-1,1 1 0,0-1 1,-1 0-1,1 1 0,0-1 1,-1 1-1,1-1 0,0 1 0,-1-1 1,1 1-1,0 0 0,0-1 1,0 1-1,0-1 0,-1 1 1,1-1-1,0 1 0,0 0 1,0-1-1,0 1 0,0 0-14,0 0-1,0-1 1,0 1 0,0-1-1,0 1 1,0-1-1,0 1 1,1-1-1,-1 1 1,0-1-1,0 1 1,0-1 0,0 1-1,1-1 1,-1 0-1,0 1 1,0-1-1,1 1 1,-1-1-1,0 1 1,1-1-1,-1 0 1,1 1 0,-1-1-1,0 0 1,1 1-1,13 0-1669,-9-1 791,-3 0-356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82 896,'-22'11'304,"22"-11"-302,0 0-1,0 0 1,0 0-1,0 1 1,0-1 0,0 0-1,0 0 1,0 0-1,0 0 1,0 0 0,1 0-1,-1 0 1,0 0-1,0 0 1,0 0 0,0 1-1,0-1 1,0 0-1,0 0 1,0 0 0,0 0-1,0 0 1,0 0-1,0 0 1,0 1 0,0-1-1,0 0 1,0 0-1,0 0 1,0 0 0,0 0-1,0 0 1,0 0-1,0 1 1,0-1 0,0 0-1,0 0 1,0 0-1,-1 0 1,1 0 0,0 0-1,0 0 1,0 0-1,0 0 1,0 0 0,0 1-1,0-1 1,0 0-1,0 0 1,0 0 0,-1 0-1,1 0 1,0 0-1,0 0 1,0 0 0,0 0-1,0 0 1,0 0-1,0 0 1,-1 0 0,1 0-1,0 0 1,0 0-1,0 0 1,0 0 0,0 0-1,0 0 1,0 0-1,-1 0 1,10 9 185,-8-9-154,-1 0 1,0 1 0,1-1 0,-1 0-1,0 1 1,1-1 0,-1 0 0,0 0 0,1 0-1,-1 1 1,1-1 0,-1 0 0,1 0-1,-1 0 1,0 0 0,1 0 0,-1 0-1,1 0 1,-1 0 0,1 0 0,-1 0-1,1 0 1,-1 0 0,0 0 0,1 0 0,0 0-1,5-1 981,2 1-917,-1 0-1,1 0 1,-1-1 0,0 0-1,1-1 1,-1 1 0,0-1-1,0-1 1,0 1 0,0-1-1,-1 0 1,1-1 0,-1 0-1,0 0 1,11-9 0,-16 11-72,1 0 1,-1 1 0,0-1 0,0-1 0,0 1 0,0 0 0,0 0 0,0 0-1,-1 0 1,1-1 0,-1 1 0,0 0 0,1-1 0,-1 1 0,0-4 0,0 5-26,0 0 0,-1-1 0,1 1 0,0 0 0,0 0 0,0 0 0,-1 0 0,1 0 0,-1 0 0,1 0 0,-1 0 0,1 0 0,-1 0 0,1 0 0,-1 0 0,0 0 1,0 0-1,1 0 0,-1 1 0,0-1 0,0 0 0,0 0 0,0 1 0,0-1 0,0 1 0,0-1 0,0 1 0,0-1 0,0 1 0,0 0 0,0-1 0,0 1 0,-1 0 0,1 0 0,-2 0 1,-7 0 180,0 0 0,0 1 0,1 0 0,-1 1 0,-16 5 0,22-6-105,0 1 0,-1 0 0,1 0 0,0 0 1,0 1-1,0-1 0,1 1 0,-1 0 1,1 0-1,-1 0 0,1 0 0,0 1 0,0 0 1,-3 4-1,-23 57 638,27-61-671,0 0 0,1-1 0,-1 1-1,1 0 1,-1 0 0,0 8-1,2-10-26,0 1 0,0-1 0,1 1 0,-1-1 0,1 0 0,-1 1 0,1-1 0,0 0 0,0 1 0,0-1 0,0 0 0,0 0 0,3 3 0,-2-2 2,0 0 0,0 0 0,1-1 0,-1 1-1,1-1 1,-1 1 0,1-1 0,0 0 0,0 0 0,0 0 0,0 0 0,0-1 0,1 1-1,-1-1 1,0 0 0,7 1 0,55 12-237,-38-12-1386,-11-2 416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3648,'-15'0'1344,"15"0"-1024,15 0-128,1-15 1120,-16 15-768,16 0 288,15 0-512,0 0-256,0 0-64,16 0 128,0 0-64</inkml:trace>
  <inkml:trace contextRef="#ctx0" brushRef="#br0" timeOffset="0.5">640 1 3232,'0'0'1184,"0"0"-896,15 0-96,-15 0 608,16 0-480,15 0-64,0 0-160,0 0 64,0 0-96,1 0-672,-1 0 352,-16 0-1824,17 0 1152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1:3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27 1888,'23'-11'613,"-14"9"-367,24 2 495,-30 0-357,-3 0 11,-1-1-325,0 0 1,1 0 0,-1 0-1,0 0 1,0 0 0,0 0 0,0 1-1,0-1 1,0 0 0,0 1 0,0-1-1,-2 0 1,3 1-52,-2-1 28,1 1 0,-1-1 0,1 1-1,-1-1 1,0 1 0,1 0 0,-1 0 0,-3 0-1,-569 0 1266,571 0-1325,1 0 0,0 1 0,-1-1 0,1 0-1,0 1 1,0-1 0,-1 1 0,1 0 0,0 0-1,0 0 1,0 0 0,0 0 0,0 0 0,0 1-1,0-1 1,-2 3 0,-1 1 25,1 0 0,0 0 1,0 0-1,-3 8 0,2-5 71,0 2-35,1 0 0,0 1 0,1 0 0,0 0 0,0 0 0,1 0 0,-1 19 0,1-2 6,-1 2 63,-7 36 0,5-42-73,1 0 0,1-1 0,1 26 0,1-29-19,-1 1 0,-6 30 0,6-39 42,1 0-1,0 0 1,2 21-1,-1-5 159,0-27-214,1-1 0,-1 1 0,0 0 0,0 0 0,0 0 0,0 0 0,1-1 0,-1 1 0,0 0 0,0 0 0,1 0 0,-1-1 0,1 1 0,-1 0 0,1-1 0,-1 1 0,1 0 0,-1-1 0,1 1 0,0-1 0,-1 1 0,1-1 0,0 1 0,0-1 0,-1 1 0,1-1 0,0 0 0,0 1 0,-1-1 0,1 0 0,0 0 0,0 0 0,0 1 1,0-1-1,1 0 0,2 0-3,-1 0 1,1 0 0,0-1 0,-1 1 0,1-1 0,5-1-1,12-1-56,-9 4 2,-3-1 9,0 0-1,1 0 0,15-3 0,-19 2 32,0 0-1,0 0 1,0 0-1,0 1 1,0 0 0,0 0-1,1 1 1,-1 0-1,6 1 1,-3-1-37,-1 0 0,16-1 0,-16-1 75,1 1 1,-1 0-1,1 1 0,9 2 0,-5 1 40,-11-3-50,1 1-1,0-2 1,-1 1-1,1 0 1,0 0 0,-1-1-1,1 0 1,6 1 0,27-1-380,-34 0-596,-2 0-2310,0 0 912</inkml:trace>
  <inkml:trace contextRef="#ctx0" brushRef="#br0" timeOffset="1">151 338 2240,'0'0'30,"0"-1"1,0 1-1,0-1 1,0 1-1,-1 0 1,1-1-1,0 1 1,0-1-1,0 1 1,0 0-1,0-1 0,1 1 1,-1-1-1,0 1 1,0 0-1,0-1 1,0 1-1,0-1 1,1 1-1,-1 0 1,0-1-1,0 1 0,0 0 1,1-1-1,-1 1 1,0 0-1,1-1 1,-1 1-1,0 0 1,1 0-1,-1-1 1,0 1-1,1 0 0,-1 0 1,1-1-1,4-2 314,-1-2 524,-4 4-816,0 1 0,1 0 0,-1-1 0,0 1 0,1-1 0,-1 1 0,0 0 0,1-1 0,-1 1 0,0 0 1,1-1-1,-1 1 0,1 0 0,-1 0 0,0-1 0,1 1 0,-1 0 0,1 0 0,-1 0 0,1 0 0,-1-1 1,1 1-1,-1 0 0,1 0 0,-1 0 0,1 0 0,-1 0 0,1 0 0,-1 0 0,1 1 0,-1-1 0,1 0 0,7 1 470,-6-1-344,1 0-1,-1 0 1,1 1-1,0-2 1,-1 1-1,1 0 1,-1 0-1,1-1 1,-1 1 0,4-2-1,0-2 415,-5 3-495,1 0 0,-1 0 0,0 0 0,1 1 0,-1-1 0,0 1 0,1-1 0,-1 1 0,1-1 0,-1 1 0,1 0 0,-1-1 0,1 1 0,-1 0 0,3 1 0,368-1 2980,-367 0-3023,1 0-1,0 0 0,-1 1 1,10 2-1,-14-3-51,0 0-1,0 0 1,0 1 0,0-1-1,0 0 1,-1 1 0,1-1-1,0 1 1,0-1 0,0 1-1,0-1 1,-1 1 0,1 0-1,0-1 1,-1 1-1,1 0 1,0 0 0,-1-1-1,1 1 1,-1 0 0,1 0-1,-1 0 1,1 0 0,-1 0-1,0 0 1,0 0 0,1 0-1,-1 1 1,0-1-155,-1 0 0,1 0 0,0-1 0,-1 1 0,1 0-1,0 0 1,-1-1 0,1 1 0,-1-1 0,1 1 0,-1 0 0,0-1 0,1 1 0,-1-1 0,0 1 0,1-1 0,-1 1-1,0-1 1,1 0 0,-1 1 0,0-1 0,0 0 0,0 0 0,0 1 0,0-1-47,-24 2-2210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83 3328,'0'-11'868,"1"7"-650,-1-1 1,0 1-1,0-1 0,0 1 0,-1-1 0,1 1 0,-2-6 0,-23-3 251,18 10-468,1 0 0,-1 1-1,-10-3 1,13 4 2,-4 0-8,0 0 1,0 0 0,0 1-1,-1 0 1,1 0-1,0 1 1,0 0-1,-10 2 1,0 2-66,0 0-1,-23 10 1,27-7 125,0 0 0,0 0 0,1 1 0,-24 22 0,35-29-47,-14 13 109,0 0 0,2 2 1,-21 28-1,29-38-97,1 1 1,1-1-1,-1 1 0,1 0 0,1 0 1,-1 1-1,2-1 0,-1 1 1,1-1-1,0 1 0,1 0 0,0 0 1,0 0-1,1 12 0,0-16 3,0-1-1,1 1 1,-1-1 0,1 1-1,0-1 1,1 0 0,-1 0-1,1 1 1,-1-1 0,1 0-1,0 0 1,1 0 0,-1-1-1,1 1 1,0-1 0,-1 1-1,2-1 1,-1 0 0,0 0-1,1 0 1,-1 0 0,1-1-1,5 4 1,13 6 238,1-1 1,-1-1-1,42 13 0,-20-12-1508,6 3-4284,-34-12 4043</inkml:trace>
  <inkml:trace contextRef="#ctx0" brushRef="#br0" timeOffset="1">55 353 3904,'-13'-13'1440,"13"13"-1120,0 0-96,0 0 608,27 0-512,0 0 352,13 0-384,14 0-96,-13 0-96,13 13 704,-14 1-448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2720,'11'11'891,"-11"-10"-874,1-1 1,-1 0-1,0 0 1,1 1-1,-1-1 1,0 0-1,0 0 1,0 1-1,1-1 0,-1 0 1,0 1-1,0-1 1,0 0-1,0 1 1,1-1-1,-1 0 1,0 1-1,0-1 1,0 1-1,0-1 1,0 0-1,0 1 1,0-1-1,0 0 1,0 1-1,0 0 1,1 3 59,8 0 206,-6 2-163,-2-6-114,-1 1 0,0-1 0,0 0 0,0 1 0,1-1 0,-1 1-1,0-1 1,1 0 0,-1 0 0,0 1 0,0-1 0,1 0 0,-1 0 0,1 1 0,-1-1 0,0 0-1,1 0 1,-1 0 0,1 1 0,-1-1 0,0 0 0,1 0 0,-1 0 0,1 0 0,-1 0-1,0 0 1,1 0 0,-1 0 0,1 0 0,-1 0 0,1 0 0,49 0 533,-50 0-532,0 0 1,1 0 0,-1 0 0,0 0 0,0 0 0,1 0 0,-1 0-1,0 0 1,0 0 0,0 0 0,1 0 0,-1 0 0,0 0 0,0-1-1,1 1 1,-1 0 0,0 0 0,0 0 0,0 0 0,1 0 0,-1 0-1,0-1 1,0 1 0,0 0 0,0 0 0,1 0 0,-1 0 0,0-1-1,0 1 1,0 0 0,0 0 0,0 0 0,0-1 0,0 1 0,0 0-1,1 0 1,-1-1 0,9-17 227,-9 18-224,0 0 1,0 0-1,0-1 1,0 1-1,0 0 0,0 0 1,0 0-1,0-1 1,0 1-1,0 0 1,0 0-1,0 0 0,0 0 1,1-1-1,-1 1 1,0 0-1,0 0 1,0 0-1,0 0 0,0 0 1,0-1-1,1 1 1,-1 0-1,0 0 1,0 0-1,0 0 0,0 0 1,1 0-1,-1 0 1,0 0-1,0 0 1,0 0-1,1 0 0,-1 0 1,0 0-6,1 0 1,-1 0 0,0 0-1,1 0 1,-1 0 0,0 0-1,1 0 1,-1 0 0,0 0-1,1 0 1,-1 0 0,0 0-1,1 0 1,-1 0 0,0 0-1,0 0 1,1-1-1,-1 1 1,0 0 0,1 0-1,-1 0 1,0 0 0,0-1-1,1 1 1,-1 0 0,0 0-1,0-1 1,0 1 0,1 0-1,-1 0 1,0-1-1,0 1 1,0 0 0,0 0-1,1-1 1,-1 1 0,0 0-1,0-1 1,0 1 0,0 0-1,0-1 1,-6-14 18,0-2-89,4 13 21,-1 2 11,1 1 0,-1-1 0,1 1 0,-1 0 0,0 0 0,1 0 0,-1 0 0,0 0 0,0 1 0,0-1 0,1 1 0,-1 0 0,0 0 0,0 0 0,0 0 0,0 0 0,0 1 0,0-1 0,1 1 0,-1 0 0,0-1 0,0 1 0,1 1 0,-1-1 0,1 0 0,-4 3 0,6-4 27,0 0 1,-1 0-1,1 1 0,0-1 1,0 0-1,0 0 0,0 0 0,-1 1 1,1-1-1,0 0 0,0 0 1,0 1-1,0-1 0,0 0 0,0 0 1,0 1-1,0-1 0,0 0 1,0 1-1,0-1 0,0 0 0,0 0 1,0 1-1,0-1 0,0 1 1,0 104 265,0-103-252,0 0 0,0-1 0,0 1 0,1 0 0,-1-1 0,0 1 0,1 0 0,-1-1 0,1 1 0,0-1 0,-1 1 0,1-1 0,0 1 0,0-1 0,0 0 0,0 1 0,0-1 0,0 0 0,1 0 0,1 2 0,3 3-6,-4-5-3,-1 1 4,1-1 0,-1 1-1,0-1 1,1 0 0,-1 0-1,1 0 1,-1 0 0,1 0 0,3 1-1,-3-1 4,0-1 0,0 0-1,0 0 1,0 0 0,0 0-1,0 0 1,0-1 0,0 1-1,0 0 1,0-1-1,4-1 1,2-2 28,1 0-1,-1 0 1,0-1-1,11-9 0,10-5-94,2 2-3,-23 14 47,0-1 0,-1 0 0,1-1 0,-1 0 0,0 0 0,-1 0-1,1-1 1,10-12 0,-10 9 28,0 1 0,1-1-1,0 1 1,16-12 0,-21 18-16,0-1 0,0 1-1,0-1 1,0 0 0,-1 0 0,1 0 0,-1 0 0,0 0-1,0-1 1,0 1 0,0-1 0,2-5 0,-3 2 16,1-1 1,-1 0 0,0 1-1,0-1 1,-1-10-1,0 13 68,0 5 187,-1 1-261,1-1 0,-1 0-1,0 0 1,1 0 0,-1 0 0,0 0 0,1 1 0,-1-1 0,0 0-1,1 1 1,-1-1 0,0 0 0,1 1 0,-1-1 0,1 1 0,-1-1 0,1 1-1,-1-1 1,1 1 0,-1-1 0,1 1 0,-1 0 0,-7 18-6,3-6 51,-1-1 11,1 1 0,-3 14 0,-2 2 51,-1-2-42,1-1 112,-7 29 0,9-23-74,-1 5-34,0-1 1,-3 0-1,-18 39 1,19-48 47,9-18-91,-3 7 48,-5-7 19,10-9-90,-1 1 0,0-1 0,0 1 0,0-1-1,0 1 1,1 0 0,-1-1 0,0 1 0,1 0 0,-1 0 0,0 0 0,1-1 0,-1 1 0,1 0 0,-1 0 0,1 0 0,0 0 0,-1 0 0,1 0 0,0 0 0,0 0 0,0 0 0,-1 1 0,1-1-26,0 6 106,0-7-96,0 0 0,0 0 0,0 1 0,0-1 0,0 0 0,0 0 0,0 0 0,0 0 0,0 0 0,0 1 1,0-1-1,0 0 0,1 0 0,-1 0 0,0 0 0,0 0 0,0 0 0,0 1 0,0-1 0,0 0 0,0 0 0,0 0 0,0 0 0,0 0 0,0 0 0,1 0 0,-1 0 0,0 1 1,0-1-1,0 0 0,0 0 0,0 0 0,0 0 0,1 0 0,-1 0 0,0 0 0,0 0 0,0 0 0,0 0 0,0 0 0,1 0 0,-1 0 0,0 0 0,0 0 0,0 0 0,0 0 1,0 0-1,1 0 0,-1 0 0,0 0 0,52-36 71,-27 24-41,-16 9-18,-1-1 0,0 1 0,12-9-1,-17 10-5,8-5-12,-1-1 0,1 0 0,-1 0 0,-1-1-1,13-14 1,-10 9 45,-6 7-4,0-1 0,0 0 0,0 0-1,8-15 1,-9-2 30,-4 12-31,4-9 12,-3 15-34,-1 1 0,1-1-1,-1 0 1,-1 1-1,1-1 1,-1 0-1,0 0 1,-3-12-1,0 6-34,1 7-16,0 1-1,1-1 1,0 1-1,0-1 1,0-7-1,1 12 27,0-1-1,1 0 1,-1 1-1,0-1 1,1 1-1,-1-1 1,1 1 0,-1 0-1,1-1 1,0 1-1,1-3 1,-2 3 20,1 1 0,-1-1-1,1 1 1,-1-1 0,1 1 0,-1 0 0,1-1 0,-1 1-1,1-1 1,-1 1 0,1 0 0,-1 0 0,1-1 0,0 1-1,-1 0 1,1 0 0,0 0 0,-1-1 0,1 1 0,-1 0-1,1 0 1,0 0 0,-1 0 0,1 0 0,0 0 0,-1 1-1,1-1 1,0 0 0,-1 0 0,1 0 0,0 0 0,0 1-1,-1-1 2,8 4-2,0 0-1,0 1 1,6 5-1,-13-10 15,-1 1 0,1-1 1,-1 1-1,0-1 0,1 1 0,-1-1 0,0 1 0,0 0 1,0-1-1,1 1 0,-1-1 0,0 1 0,0 0 1,0-1-1,0 1 0,0 0 0,0-1 0,0 1 0,0-1 1,0 1-1,-1 1 0,1 2 17,-1 2-27,1 0 1,-1 1-1,-1-1 1,1 0-1,-5 11 0,3-9-7,-8 22-19,-1-1 1,-2-1-1,-19 29 0,16-30-1,4-7-17,-20 39 0,11-14-29,16-35 51,1 0 1,0 0-1,1 0 1,0 1-1,-4 17 0,6 8 9,2-33 25,0-1-1,0 1 1,0-1 0,1 1 0,-1 0 0,1-1 0,-1 1 0,1-1-1,0 1 1,0-1 0,0 1 0,1-1 0,-1 0 0,0 0-1,1 1 1,0-1 0,-1 0 0,1 0 0,0-1 0,0 1 0,0 0-1,3 1 1,-3-2-3,-1 0 0,1 0 0,0-1 0,0 1 0,0 0 0,-1-1 0,1 0 0,0 0 0,0 1 0,0-1 0,0 0 0,0 0 0,0-1-1,-1 1 1,1 0 0,0-1 0,0 1 0,0-1 0,-1 1 0,1-1 0,0 0 0,0 0 0,-1 0 0,1 0 0,-1 0 0,1 0 0,-1 0 0,3-3 0,7-6 78,-8 8-73,0 0 0,0-1 0,-1 0 0,1 0 0,0 0 1,-1 0-1,0 0 0,0 0 0,2-5 0,10-41 356,-14 47-389,1 0 0,-1 1 0,0-1 0,0 0 0,0 0 0,0 1 0,0-1 0,0 0 0,0 1-1,0-1 1,-1 0 0,1 0 0,-1 1 0,1-1 0,-1 1 0,0-1 0,0 0 0,1 1 0,-3-3 0,-1-3 71,-12-19 554,13 23-523,0-1 1,0 1 0,1-1-1,0 0 1,0 0-1,0 0 1,0 0-1,1 0 1,-1 0 0,1-1-1,-1-7 1,2 10-105,1 0 1,-1 0-1,1 0 0,-1 0 1,1 0-1,-1 0 1,1 0-1,0 1 1,0-1-1,0 0 0,0 0 1,1 1-1,-1-1 1,3-2-1,20-17-1307,-22 20 1223,25-15-975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2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15 3136,'0'0'1029,"0"-2"-629,0 1-358,0 1-1,0-1 1,0 1 0,-1-1-1,1 1 1,0-1-1,0 1 1,0-1 0,-1 1-1,1-1 1,0 1-1,0-1 1,-1 1-1,1-1 1,-1 1 0,1-1-1,0 1 1,-1 0-1,1-1 1,-1 1 0,1 0-1,-1-1 1,1 1-1,-1 0 1,1 0 0,-1 0-1,1-1 1,-1 1-1,1 0 1,-1 0 0,1 0-1,-1 0 1,0 0-1,-27 0 98,15 1-7,-215-1-430,227 0 294,0 0 0,-1 0 0,1 0 0,-1 0 0,1 0 0,-1 1 0,1-1 0,0 0 0,-1 1 0,1-1 1,0 1-1,-1 0 0,1-1 0,-2 3 0,-4 1-1,5-3 9,-1 1 0,1-1 0,0 1 0,0 0 0,0 0 0,0 0 0,0 0 0,0 0 0,0 0 0,1 0 0,-1 0 0,1 1 0,-1-1 0,1 1 0,0-1 0,-1 5 0,-1 3 29,1 0-1,0 0 1,-1 11-1,1-3 10,-20 90 326,22-106-363,-13 89 258,9-77-233,0 1 0,0-1 1,-14 28-1,-7 10-3,12-23 149,11-16-86,2-12-88,0 0-1,0-1 0,0 1 0,0 0 0,0-1 1,0 1-1,0-1 0,1 1 0,-1-1 0,0 1 1,0-1-1,1 1 0,-1 0 0,0-1 0,1 0 0,-1 1 1,1-1-1,-1 1 0,1-1 0,-1 1 0,1-1 1,-1 0-1,1 1 0,-1-1 0,1 0 0,-1 0 1,1 1-1,-1-1 0,1 0 0,0 0 0,-1 0 0,1 0 1,0 0-1,27 1-8,-15-2-59,-4 1 64,0 1-1,1 1 0,9 2 0,-10-2 28,1 0 1,-1-1 0,10 1-1,-5-3-7,3 1 77,0 0 0,0 1-1,-1 0 1,1 2 0,18 4 0,-17-5 91,7-2-68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2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14 514 3648,'-13'-27'1344,"13"27"-1024,0 0-128,0 13 896,13-13-640,1 0 320,13 0-448,0 0 32,0 0-224,0 0 288,13 0-224,-13 0 256,14 0-256</inkml:trace>
  <inkml:trace contextRef="#ctx0" brushRef="#br0" timeOffset="1">82 41 3648,'-14'-27'1344,"14"27"-1024,-13 0-128,13 0 1184,13-13-800,1 13 352,-1 0-576,14 0-64,0 0-160,14 0 192,-1 0-192,1 0 672,-1 0-448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0 640,'1'6'34,"-1"-1"1,1 0-1,0 0 1,0 0-1,1 0 0,-1 0 1,1 0-1,3 5 0,6 21 20,-10-29-46,1 8 19,0 0 1,1-1 0,0 1 0,1-1 0,0 1-1,6 8 1,17 25-44,-24-38 39,0-1 0,-1 0 0,2 0 0,-1 0 0,0 0 0,1 0-1,0-1 1,-1 0 0,1 0 0,1 0 0,-1 0 0,0 0 0,1-1 0,-1 0 0,1 0-1,0 0 1,0 0 0,0-1 0,5 1 0,12 2 128,0-2-1,1 0 1,26-2-1,-29 0-10,39 0 188,105-14 0,-115 5-428,147-20-205,-128 24 245,117-6 3,-156 12-63,36 6 1,-36-4 80,30 4-19,69 29 164,-103-29-102,0 1-1,-1 0 0,0 2 1,23 14-1,-25-13-14,42 15-62,-22-9 124,-36-14 17,0 0 0,0 1 1,0 0-1,0 0 0,0 0 0,8 10 0,27 34 19,-24-27-251,82 101-86,-83-104 305,1-1 0,25 19 1,16 15-116,-51-44 60,1-1-1,-1 1 0,2-1 0,-1 0 1,13 6-1,-1-3 74,25 8 1,-8-4-19,-2 1 79,1-1 0,1-2 1,0-2-1,52 7 1,96-12-295,-138 1 82,-16-2 12,0-1-1,38-3 0,22-9-67,20-2 44,128 7 154,-182 2-2,131-3 42,-117 10-154,120 4-124,222 6 29,-178-4 183,-135-6-55,192 8 7,62 3 336,-35-3 260,406 29 556,-216 2-305,-266-7-325,14-5-224,-18 5-203,2-4-53,0 1 64,82-8-9,-201-18-67,-30-1 117,0-4 0,107-12-1,-115 0-45,-1-3 0,0-4-1,147-51 1,-202 56-615,-1-1 1,0-1-1,-1-1 0,44-35 1,-14 7-2016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350 150 480,'3'-5'45,"1"0"1,-1 0-1,1 0 1,-2 0-1,4-6 1,-4 6-4,7-6 333,-4 6-233,-4 1-16,0 0 0,-1 1-1,1-1 1,-1 0 0,0-1 0,1 1-1,-2 0 1,1 0 0,-1 0 0,1 0-1,-2-4 1,0 6-110,0-1 1,1 0-1,-1 0 0,0 1 0,-1-1 1,1 1-1,0 0 0,-1-1 0,1 1 1,-1 0-1,0 1 0,0-1 0,0 0 0,0 1 1,0 0-1,0-1 0,0 1 0,0 0 1,0 1-1,-1-1 0,1 1 0,-4-1 1,-7 0-10,1 2 1,0-1-1,0 1 1,0 1 0,1 1-1,-19 4 1,18-2 40,4-3-37,0 1-1,0 0 1,0 1 0,1-1-1,0 2 1,-1-1 0,2 1-1,-1 1 1,-11 9 0,-1 6 501,-29 39 0,43-53-421,3-4-49,1 0 1,0 0-1,0 0 1,-4 7 0,1 14 172,4-12-110,-5 8 28,6-18-113,-1 0 0,0 0 0,1 0 0,-1 0 0,1 0 0,-1 0 0,1 1 0,0-1 0,0 0 0,0 0 0,0 0 0,1 0 0,-1 0 0,0 0 0,1 1 0,0-1 0,-1 0 0,1 0 0,0 0 0,0-1 0,0 1 0,0 0 0,3 3 0,-3-3-9,0 0 0,1 1 0,-1-1 0,1 1 0,0-1 0,0 0 0,0 1 0,0-1 0,0 0 0,0 0 0,1-1 0,-1 1-1,0 0 1,1-1 0,-1 0 0,1 1 0,3 0 0,28 4 121,0-1-1,1-2 0,61-1 1,-67-2-178,-14-1-414,0 0 1,1 0-1,-1-2 0,0 0 0,24-8 1,-15 4-180,28-7-1025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70 364 2400,'-1'0'13,"0"0"31,-1 0 0,0 0 1,1 0-1,-1 0 0,0 0 1,1 0-1,-1 0 0,1 0 1,-1 1-1,0-1 1,1 0-1,-1 1 0,1 0 1,-1-1-1,1 1 0,-1 0 1,1 0-1,-1 0 0,1 0 1,0 0-1,-1 0 1,1 0-1,-2 2 0,-3 13 403,0 0 0,0 0-1,-3 17 1,8-22-367,-1 0 0,2 0 0,-1 0 0,1 1 0,1-1 0,2 14 0,0-18-65,-1-1 0,1 0 1,-1 0-1,2 0 0,-1 0 1,1-1-1,0 1 0,0-1 0,0 0 1,1 0-1,-1-1 0,1 1 1,1-1-1,4 4 0,-5-6-10,0 0 0,0 0-1,0 0 1,0 0 0,0-1-1,0 1 1,0-2 0,1 1 0,-1 0-1,0-1 1,0 0 0,11-1-1,2 0-182,-16 1 144,0 0 0,0 0 0,-1 0 0,1-1 0,0 1 0,0-1 0,0 1 1,-1-1-1,1 0 0,0 1 0,-1-1 0,1 0 0,0 0 0,-1 0 0,0-1 0,1 1 0,-1 0 1,1 0-1,-1-1 0,0 1 0,0-1 0,0 1 0,0-1 0,0 1 0,0-1 0,0 0 0,-1 0 1,1 1-1,-1-1 0,1 0 0,-1 0 0,0 0 0,1 1 0,-1-1 0,0 0 0,0 0 0,0 0 0,0 0 1,-1 1-1,1-1 0,-1-3 0,-7-11 29,1 0 1,-18-26-1,15 26 14,4 6 37,0 0 1,-1 1 0,-14-16-1,16 19 3,0 1 1,1-1-1,-6-10 0,8 13-68,0 0 1,0 0-1,0 0 0,0 0 1,0 0-1,-1 1 1,1-1-1,-1 1 0,1-1 1,-1 1-1,-5-3 1,7 5 13,0-1 0,0 0 0,1 0 0,-1 1 0,0-1 0,0 0 0,0 0 0,1 0 0,-1 0 0,1 0 0,-1 0 0,0 0 0,1 0 0,0 0 0,-1 0 0,1 0 0,0 0 0,-1-1 0,1 1 0,0 0 0,0 0 0,0 0 0,0 0 0,0 0 0,0-1 0,0 1 1,1 0-1,-1 0 0,0 0 0,1-2 0,0 0 10,0 1-1,0-1 1,0 0 0,1 1 0,-1-1 0,1 1 0,-1-1 0,1 1 0,0 0 0,0-1 0,0 1-1,0 0 1,4-3 0,3 1-20,0 0 1,0 0-1,1 0 0,0 2 0,16-4 0,-7 1 3,-5 1 41,-11 3-5,0 0 0,0 0 0,0 0 1,0 0-1,0 1 0,1-1 1,-1 1-1,0 0 0,0 0 0,0 0 1,6 1-1,1 2-58,1 0 0,-1 0 0,0 1-1,0 1 1,18 10 0,-21-11-19,0 1 0,0 0 0,0 0 0,-1 1 0,0 0 0,0 0-1,-1 1 1,9 11 0,11 35-128,-7-14 410,24 42 134,-33-70-235,-9-10-122,1-1 1,-1 0-1,0 0 1,0 1-1,0-1 1,1 0-1,-1 0 1,0 1-1,0-1 1,1 0-1,-1 0 0,0 0 1,0 0-1,1 1 1,-1-1-1,0 0 1,1 0-1,-1 0 1,0 0-1,1 0 1,-1 0-1,0 0 1,1 0-1,-1 0 1,0 0-1,1 0 0,-1 0 1,0 0-1,0 0 1,1 0-1,-1 0 1,0 0-1,1 0 1,-1 0-1,0-1 1,1 1-1,-1 0 1,0 0-1,1-1 1,4-9-30,-4 7 27,11-18-19,-8 14 19,0-1 1,-1 1-1,1-1 1,-1 0-1,-1 0 0,2-8 1,-1-1-83,-2 10 36,0 1 0,0 0 0,1-1 0,0 1-1,4-11 1,19-34-59,-12 21 74,-10 25-19,-3 4 42,0 1 1,0 0-1,0-1 0,0 1 0,1-1 1,-1 1-1,0 0 0,0-1 0,0 1 0,1 0 1,-1-1-1,0 1 0,0 0 0,1-1 1,-1 1-1,0 0 0,1 0 0,-1-1 1,0 1-1,1 0 0,-1 0 0,0 0 1,1-1-1,-1 1 0,0 0 0,1 0 1,-1 0-1,1 0 0,-1 0 0,0 0 1,1 0-1,-1 0 0,1 0 0,-1 0 1,1 0-1,3 13 73,-2-9-31,0-1 0,0 1-1,-1 0 1,0-1 0,0 1 0,0 0-1,0 0 1,0 0 0,-1 0 0,0 0-1,0 0 1,0 7 0,0-8-17,1 1 1,-1-1-1,1 1 0,0-1 1,0 1-1,0-1 0,1 0 1,-1 0-1,1 0 0,0 0 1,0 0-1,0 0 0,0 0 1,0 0-1,1-1 0,-1 1 1,1-1-1,0 0 0,0 1 1,5 2-1,-2-2-23,0-1-1,0 0 1,-1 0 0,1 0 0,0-1-1,1 1 1,-1-2 0,0 1 0,0-1 0,0 0-1,0 0 1,7-1 0,8 1 10,-7-1 5,0 0 1,-1-1 0,1 0 0,16-6 0,20-3-57,-9 4 1,-1-13-17,-24 12 77,-1 0 0,27-20 1,-38 24-7,1 0 0,-1 0-1,1 0 1,-1-1 0,-1 1 0,1-1 0,0 0 0,-1 0 0,0-1-1,-1 1 1,4-8 0,-5 10-4,0 0-1,0 0 0,-1 0 1,1 0-1,-1 0 1,0 0-1,0-1 1,0 1-1,0 0 1,-1-4-1,0-12 7,1 19-11,0-1 0,0 1 0,0-1 0,0 1-1,0-1 1,0 1 0,0-1 0,0 1 0,0-1 0,0 1-1,0-1 1,0 1 0,-1-1 0,1 1 0,0-1 0,0 1 0,-1-1-1,1 1 1,0-1 0,-1 1 0,1 0 0,0-1 0,-1 1-1,0-1 1,-14 0 137,6 1-84,7 0-46,0 0-24,0 0 1,0 0-1,0 0 1,0 0 0,0 0-1,1 1 1,-1-1-1,0 0 1,0 1 0,0 0-1,0 0 1,0-1-1,1 1 1,-1 0-1,0 0 1,1 0 0,-1 1-1,1-1 1,-1 0-1,-1 3 1,-5 4-15,0 2 1,1-1-1,0 1 1,0 0-1,-6 14 1,10-19 18,1-1 1,0 1 0,0 0-1,1 0 1,-1 0 0,1 0-1,0 0 1,0 0 0,1 0-1,-1 1 1,1-1 0,0 0-1,1 0 1,-1 0 0,2 6-1,-1-9 0,0 0-1,0 0 1,0 0-1,0 0 1,0-1-1,0 1 0,1 0 1,-1-1-1,0 1 1,3 1-1,-3-2 7,0 0-1,0 0 1,0-1-1,0 1 1,0-1 0,0 1-1,0-1 1,0 1-1,0-1 1,0 0-1,0 1 1,1-1-1,-1 0 1,0 0-1,0 0 1,0 0-1,0 0 1,1 0-1,-1 0 1,0 0-1,2-1 1,4-1-144,0-1 0,0-1 0,0 1 0,0-1 1,0 0-1,-1-1 0,1 0 0,-1 0 0,-1 0 0,1-1 0,-1 1 0,8-11 1,-4-4 46,0-1-1,-1 1 1,7-30 0,-13 44 106,3-18 43,-1 1-1,-1-1 1,-1 1 0,-1-1-1,-2-28 1,0 5 507,1 47-537,0-1 0,0 0 0,0 0 0,0 0 1,0 0-1,0 1 0,0-1 0,0 0 0,0 0 0,1 0 0,-1 0 0,0 1 1,1-1-1,-1 0 0,1-1 0,0 2-12,-1 0 0,0 0 0,0 0 1,1 0-1,-1 0 0,0 0 0,0 0 0,1 0 1,-1 0-1,0 0 0,0 0 0,1 0 0,-1 0 1,0 0-1,0 0 0,1 0 0,-1 0 0,0 0 1,0 1-1,1-1 0,-1 0 0,0 0 0,0 0 1,0 0-1,1 1 0,-1-1 0,0 0 0,0 0 1,0 0-1,1 1 0,1 2 48,0 0-1,0 0 1,0 0 0,-1 0-1,1 0 1,1 4 0,2 11 90,-4-11-76,1-1 0,0 0 0,4 9 0,34 88 241,-35-92-253,-1 0 1,0 0 0,0 0 0,2 17 0,0-1 84,-3-16-106,0-2-24,-2-1 0,1 0 0,-1 1 0,1 14 0,-2-22-26,-1 0-1,1 0 0,0 1 0,0-1 0,1 0 0,-1 0 0,0 0 0,0 0 0,1 0 0,-1 0 1,0 0-1,1 0 0,-1 0 0,1 0 0,-1 0 0,2 1 0,-2-1-5,1-1 0,-1 0 0,0 0 0,1 0-1,-1 1 1,1-1 0,-1 0 0,1 0 0,-1 0 0,1 0 0,-1 0 0,0 0-1,1 0 1,-1 0 0,1 0 0,-1 0 0,1 0 0,-1 0 0,1 0 0,-1 0 0,1 0-1,-1-1 1,0 1 0,1 0 0,-1 0 0,1-1 0,4-2-212,0-1 0,0 0 1,0 0-1,6-8 0,-5 6 81,-4 5 138,-1-1 0,1 1 0,0-1 0,0 1 0,1 0 1,-1-1-1,0 1 0,0 0 0,1 0 0,-1 1 0,3-2 0,-1 1 26,0 0-1,-1 0 1,1-1-1,-1 1 0,7-5 1,-8 5-12,1-1 0,-1 1 1,1 0-1,-1-1 0,1 1 0,-1 0 1,1 1-1,0-1 0,-1 0 0,1 1 1,0-1-1,0 1 0,-1 0 0,1 0 1,0 0-1,5 1 0,23 13-225,-27-13 255,0 1 0,0 0 0,0 0-1,0 1 1,0-1 0,0 1 0,-1 0 0,4 3 0,-4-3 5,1 0 1,-1-1 0,0 1 0,1-1 0,4 2 0,10 6 99,18 15 131,-36-25-264,0 0 0,0 1 0,0-1 0,0 0 0,0 0 0,0 0 0,1 0 0,-1 0 0,0 0 0,0 0 1,0 0-1,0 0 0,0 0 0,0 0 0,0 1 0,0-1 0,0 0 0,0 0 0,0 0 0,1 0 0,-1 0 0,0 0 1,0 0-1,0 0 0,0 0 0,0 0 0,0 0 0,0 0 0,0 0 0,1 0 0,-1 0 0,0 0 0,0 0 1,0 0-1,0 0 0,0 0 0,0 0 0,0 0 0,0 0 0,1 0 0,-1 0 0,0 0 0,0-1 0,0 1 0,0 0 1,0 0-1,0 0 0,0 0 0,0 0 0,0 0 0,0 0 0,0 0 0,0 0 0,1 0 0,-1 0 0,0-1 1,6-4 44,-1-1-176,1 1 0,-1-1 0,9-10 0,-10 7 35,-2 7 64,-1-1 0,1 0 0,-1 0-1,1 0 1,-1 0 0,0 0 0,0-6 0,2 4 67,6-4 10,-7 7 26,-2 15-26,1 19-9,0-20 6,-1 1 1,0-1 0,-1 0-1,-2 16 1,-1-14-1,2-9-45,0 1 1,1-1-1,0 1 1,0 0-1,0 6 1,1 3-18,0-7 51,-1 0 0,2-1 1,-1 1-1,3 11 1,-3-18-33,1 0-1,-1 0 1,1 0 0,-1 0 0,1 0 0,-1-1 0,1 1 0,0 0 0,0 0 0,-1 0 0,1-1 0,0 1 0,0 0 0,0-1 0,0 1 0,0-1 0,0 1 0,0-1 0,0 0 0,0 1 0,0-1 0,0 0 0,2 1 0,29-1-55,-20 0-16,-1-1-94,1 0 1,-1-1-1,0 0 0,1 0 0,-1-1 1,0-1-1,-1 0 0,1 0 1,-1-1-1,11-7 0,7-6-253,-1-1-1,28-26 0,-52 43 382,7-7-185,18-19-1,-26 25 207,1 0-1,-1 0 1,0 0-1,0-1 0,0 1 1,0-1-1,-1 0 1,1 1-1,-1-1 1,0 0-1,1-5 0,-2-4 76,-1-1 0,0 0-1,-1 0 1,0 0 0,-1 1-1,-1-1 1,-6-13 0,8 22-9,0 1 0,-1-1 0,1 1 0,-1 0 1,-4-4-1,2 2 45,-3-4 93,5 5-76,-1 0-1,1 1 0,-1 0 0,-1 0 0,-5-6 0,8 9-64,0 0 1,-1 0-1,1 0 0,0 0 0,-1 0 0,1 0 1,0 0-1,-1 1 0,1-1 0,-1 1 0,1 0 1,-1-1-1,1 1 0,-1 0 0,1 1 0,-1-1 1,-3 1-1,1 0 28,2-1-49,0 1 0,0-1 0,0 1 0,1 0 0,-1 0 0,0 0-1,1 0 1,-1 0 0,0 1 0,1-1 0,0 1 0,-1 0 0,1-1 0,0 1 0,0 0 0,0 0 0,0 1 0,-2 1 0,-1 3 6,-1 0 12,0 1 0,1 0 0,0 0 1,0 1-1,1 0 0,-7 16 0,6 16 46,3-21-56,-3 11 27,4-23-45,-1 0 1,1 1-1,0-1 1,1 1-1,0-1 1,1 10-1,4 12-364,13 44-1,-16-58-378,-2-3-838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1472,'1'0'46,"1"1"1,0-1-1,-1 0 1,1 0-1,-1 1 1,1-1-1,-1 1 1,0-1-1,1 1 0,-1 0 1,1-1-1,0 2 1,-1-1-35,1 0 0,-1 0 0,0-1 1,1 1-1,-1 0 0,1-1 0,-1 1 1,1-1-1,-1 0 0,1 1 0,-1-1 0,2 0 1,23 0 31,0 0 0,0-2 0,47-10 0,-50 7-15,152-28 203,-152 31-196,-12 1 7,0 0 0,-1 0 0,1-1 0,18-7 0,-16 3 13,-1 1 6,26 3 449,-40 3-483,0 0 1,0 0-1,1 0 0,-1 1 1,0-1-1,0 0 0,1 1 1,-1 0-1,1-1 0,0 1 1,-1 0-1,-1 3 0,-17 27 223,14-5-145,2-13-78,1 0 0,-2 26 1,5-35-21,0 1 0,0 0 0,1 0 0,-1 0 0,1 0 0,1-1 0,-1 1 0,1-1 0,5 11 1,-5-11-6,1 0 0,0 0 0,0-1 0,0 1 0,0-1 0,6 6 0,-7-9 1,0 1 1,0 0 0,0-1-1,1 1 1,-1-1 0,0 0-1,1 0 1,-1 0 0,1 0-1,0 0 1,-1 0 0,1-1 0,0 1-1,-1-1 1,6 0 0,-6 0 24,0 0 0,1 0 0,-1-1 0,1 1 0,-1-1 0,0 1 0,1-1 0,-1 0 0,0 0 0,0 0 0,0 0 0,3-2 0,22-22 280,-21 20-270,-4 2 2,0 1 1,-1 0-1,1-1 1,-1 1-1,0-1 1,1 1-1,-1-1 1,1-3-1,-2 5-47,0 0-1,1 0 0,-1 0 0,0 0 0,1 0 1,-1-1-1,0 1 0,0 0 0,0 0 0,0 0 1,0 0-1,0-1 0,0 1 0,-1 0 0,1 0 1,0 0-1,-1 0 0,1-1 0,-1 1 0,1 0 1,-2-1-1,-7-3-9,6 0-36,-1 0-74,-7 4-11,11 1 125,-1 0 0,1 0 0,-1 0-1,1 0 1,-1 0 0,0 1 0,1-1 0,-1 0 0,1 0-1,0 0 1,-1 1 0,1-1 0,-1 0 0,1 1-1,-1-1 1,1 0 0,0 1 0,-1-1 0,1 0 0,0 1-1,-1-1 1,1 1 0,0-1 0,-1 1 0,1-1-1,0 1 1,0-1 0,0 1 0,-1-1 0,1 1 0,0-1-1,0 1 1,0-1 0,0 1 0,0-1 0,0 1-1,0-1 1,0 1 0,0 0 0,0-1 0,1 1 0,-1 1 6,0-1 1,1 0 0,-1 1-1,0-1 1,1 0-1,-1 0 1,1 0 0,-1 1-1,1-1 1,0 0 0,0 0-1,-1 0 1,1 0 0,0 0-1,0 0 1,0 0 0,0 0-1,1 0 1,4 2 22,12 4-53,-17-7 37,0 0 0,0 0 0,0 0 0,0 0 0,0 0 0,0-1 0,-1 1 0,1 0 0,0 0-1,0-1 1,0 1 0,-1-1 0,1 1 0,0-1 0,0 1 0,-1-1 0,1 1 0,0-1 0,0 0 0,3-3 61,0 0 0,1 1 0,0-1 0,-1 1 0,1 1 0,5-4-1,21-11 98,-1-12-82,-20 19-69,-9 9 2,1-1-1,-1 1 1,0-1-1,0 0 1,0 0-1,0 1 0,0-1 1,0 0-1,0 0 1,-1 0-1,2-4 1,1-5 79,1 5-17,-4 2-65,-4-6-38,2 0 2,2 8 29,-1 1 0,1 0 0,0-1-1,0 1 1,0 0 0,-1 0 0,1-1 0,-1 1 0,1 0 0,-1 0-1,1-1 1,-1 1 0,0 0 0,0 0 0,1 0 0,-1 0-1,0 0 1,0 0 0,0 0 0,-2-1 0,-6-2 5,7 2-43,-1 0 0,0 1 0,0 0 0,0-1 0,0 1 0,0 0 0,-6-1 0,7 2-234,2 0 91,0 0-6,0 1 182,1 0 0,0 0-1,-1 0 1,1 0 0,0 0-1,0-1 1,0 1 0,0 0-1,0-1 1,-1 1 0,1-1-1,1 1 1,-1-1 0,0 1-1,1 0 1,23 3 48,-12 0 9,0-2 1,0 1 0,0-2 0,0 0-1,24-1 1,-29 0 9,13-1 88,26-5-1,-28 3-53,23 0 0,-37 3-63,1 0-1,0-1 1,-1 0 0,1 0 0,7-2-1,7-2 33,-9 3-11,24-5 78,-34 7-136,0-1 1,0 1-1,0 0 1,0-1 0,0 1-1,0-1 1,-1 1 0,1-1-1,0 1 1,0-1-1,0 1 1,0-1 0,-1 0-1,1 0 1,0 1-1,-1-1 1,1 0 0,-1 0-1,1 0 1,-1 0 0,1 0-1,-1 0 1,1 1-1,-1-1 1,0 0 0,0 0-1,1-2 1,-1 2 2,0-1 1,0 1 0,0-1-1,-1 1 1,1-1-1,0 1 1,-1 0-1,1-1 1,-1 1-1,1-1 1,-1 1 0,1 0-1,-1-1 1,0 1-1,0 0 1,0 0-1,0 0 1,0 0-1,0-1 1,0 1 0,0 1-1,0-1 1,0 0-1,-1 0 1,1 0-1,0 1 1,-3-2-1,-1 0-24,0 1-1,-1 0 0,1 0 1,0 0-1,-1 1 0,-7 0 1,12 0 40,0 0 0,0 0 1,0 0-1,0 0 0,0 0 0,0 0 1,0 0-1,0 1 0,0-1 0,0 0 1,0 1-1,1-1 0,-1 0 1,0 1-1,0-1 0,0 1 0,0 0 1,1-1-1,-1 1 0,0 0 0,0-1 1,1 1-1,-1 0 0,1 0 0,-1 0 1,1-1-1,-1 1 0,0 2 0,0 0 67,0 1-1,1 0 0,-1-1 0,1 1 0,0-1 0,0 6 0,0-2-78,0-4-5,1 0 1,-1 0-1,0 1 0,1-1 1,0 0-1,0 0 0,0 0 1,0 0-1,0 0 0,1 0 1,-1 0-1,1 0 0,0 0 1,0-1-1,0 1 0,0-1 1,0 1-1,0-1 0,1 0 1,-1 0-1,1 0 0,0 0 1,0-1-1,-1 1 0,5 1 1,6 2-456,0 0 0,0-1 1,1 0-1,19 2 1,-17-3 148,51 11-1799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1056,'-1'-1'17,"1"1"1,0 0-1,0-1 1,0 1-1,0 0 0,0-1 1,0 1-1,0 0 0,0-1 1,0 1-1,0 0 1,0-1-1,0 1 0,0 0 1,0-1-1,1 1 1,-1 0-1,0-1 0,0 1 1,0 0-1,0-1 0,1 1 1,-1 0-1,0-1 1,0 1-1,0 0 0,1-1 1,6 6 280,-5-2-304,-2-3 28,1 1 0,-1-1 1,0 1-1,1-1 1,-1 1-1,0-1 1,0 1-1,1-1 0,-1 1 1,0 0-1,0-1 1,0 1-1,0-1 1,0 1-1,0 0 0,0-1 1,0 1-1,0 0 1,0-1-1,0 1 0,0 1 1,-1 2 97,1 6 30,-1-5-68,1 1 0,1 0 0,-1 0 0,2 10 0,-1-14-71,1 3 87,0 1 1,0-1 0,-1 1-1,0 0 1,0 0 0,0 0-1,0 6 1,-1-4-31,0 0 0,1 0 1,0 0-1,3 10 0,-2-11-104,0 1 0,-1 0-1,0 0 1,0 10 0,-1 16-49,0-31 92,0-1 0,0 1 1,0-1-1,0 1 1,1-1-1,-1 0 0,1 1 1,0-1-1,0 1 1,0-1-1,1 4 0,-1-4 16,0-1-1,0 1 1,0 0-1,-1 0 0,1 0 1,-1 0-1,1 0 0,-1-1 1,0 1-1,1 0 1,-1 4-1,-1-6-15,1 0 1,0 1-1,0-1 1,0 1-1,0-1 1,0 1-1,0-1 0,0 1 1,0-1-1,0 0 1,1 1-1,-1-1 1,0 1-1,0-1 1,0 1-1,0-1 0,1 0 1,-1 1-1,0-1 1,0 1-1,1-1 1,-1 0-1,0 1 1,1-1-1,-1 0 0,0 0 1,1 1-1,-1-1 1,0 0-1,1 0 1,-1 1-1,1-1 1,0 0-8,-1 0 1,1 0 0,-1-1 0,0 1 0,1 0-1,-1 0 1,1-1 0,-1 1 0,0 0 0,1-1-1,-1 1 1,0 0 0,0-1 0,1 1 0,-1 0-1,0-1 1,0 1 0,1-1 0,-1 1 0,0 0-1,0-1 1,0 1 0,0-1 0,0 1-1,0-1 1,0 1 0,0 0 0,0-1 0,0 1-1,0-1 1,0 1 0,0-1 0,0-8-75,0 0 0,1 0 0,0 0 0,1 1 0,-1-1 0,2 0 0,3-8 0,-1 3-351,-1 1 0,4-25 0,-1 6-1,-5 23 336,3-7-55,5 5 31,-8 10 102,0-1 0,-1 1 1,1-1-1,-1 0 1,1 0-1,-1 0 0,0 0 1,2-2-1,6-7 236,-9 10-207,1 1 0,-1 0 0,1-1 1,-1 1-1,1 0 0,-1 0 0,1-1 0,-1 1 0,1 0 0,-1 0 0,1 0 0,-1 0 0,1 0 0,0-1 0,-1 1 0,1 0 0,-1 0 0,1 1 0,-1-1 1,1 0-1,-1 0 0,1 0 0,-1 0 0,1 0 0,0 1 0,-1-1 0,1 0 0,-1 0 0,0 1 0,1-1 0,0 1 0,9 8 171,-10-9-164,1 1 20,0 0 0,0 0 1,0 0-1,0 1 1,0-1-1,0 0 1,0 1-1,0-1 1,0 1-1,-1-1 1,1 1-1,-1-1 0,1 4 1,0 0 63,1-2-34,-2 1 1,1 0-1,0 0 0,-1 0 0,1 0 1,-1 0-1,0 0 0,-1 4 0,0-4-71,1 0-1,0 0 1,0-1-1,0 1 0,2 7 1,2 3-17,-3-11 26,0 0-1,0-1 1,0 1 0,0 0 0,-1 0-1,1 0 1,-1 0 0,0 0 0,0 0-1,0-1 1,0 1 0,-1 3 0,-1 2 13,1-6 0,1-1-1,-1 1 1,1-1 0,0 1 0,-1-1 0,1 1 0,0 0 0,0-1 0,0 1-1,0-1 1,0 1 0,0-1 0,1 1 0,-1-1 0,0 1 0,1-1 0,-1 1-1,1-1 1,1 3 0,-1-2-20,-1 0-1,1 0 0,-1 0 1,0 0-1,1 0 1,-1 0-1,0 0 1,-1 3-1,1-1-129,0-4 125,1 0 0,-1 0 0,0 1 0,0-1 0,0 0 0,1 0 0,-1 0 0,0 0 0,0 1-1,1-1 1,-1 0 0,0 0 0,0 0 0,1 0 0,-1 0 0,0 0 0,1 0 0,-1 0 0,0 0 0,0 0 0,1 0 0,-1 0 0,0 0 0,1 0 0,-1 0 0,0 0 0,0 0 0,1 0 0,-1 0 0,0 0 0,0 0 0,1-1 0,-1 1 0,0 0 0,0 0-1,1 0 1,-1 0 0,0-1 0,1 1 45,4-14 115,19-80-578,-12 42-39,-10 25 349,-2 25 112,0 0 0,0 0 0,0 0 0,0-1 0,0 1 0,1 0 0,-1 0 0,1 0 0,-1 0 0,1 0 0,0 0 0,0 0 0,0 0 0,0 0 0,0 0 0,0 0 0,0 0 0,3-2 0,2-2-169,-3 3 92,-1 0 0,1 0 0,0 1 0,0-1 0,4-1 0,-7 3 77,1 1 0,-1 0 0,1 0 0,0-1 1,-1 1-1,1 0 0,0 0 0,-1 0 0,1 0 0,-1 0 0,1 0 0,0 0 0,-1 0 0,1 0 0,0 0 0,-1 0 0,1 1 0,-1-1 0,1 0 0,0 1 1,2 0 116,0 1-1,-1 1 1,1-1 0,-1 0 0,0 1 0,1-1 0,-1 1 0,0 0 0,-1-1 0,1 1 0,0 0 0,-1 0 0,0 0 0,1 1 0,0 2 0,6 14 119,-5-14-296,-1 0 0,0 0 0,0 1-1,0-1 1,-1 0 0,1 13-1,-2 40 769,-1-26-443,1-22-120,0 0 0,-4 19 0,4-27-250,-1 0 0,0 1 1,0-1-1,-1 0 0,1 1 0,0-1 0,-1 0 1,0 0-1,0 0 0,0-1 0,-3 5 0,2-5-2693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2656,'0'2'110,"0"0"1,0 0 0,-1 0-1,1 0 1,-1 0-1,0 0 1,1-1-1,-1 1 1,0 0 0,-1 2-1,1-3 7,0 1 0,0 0 0,0 0-1,0 0 1,0 0 0,1 0 0,-1 0 0,1 0 0,-1 0-1,1 3 1,0 184 1680,0-167-1708,-2-1-1,0 1 1,-1-1-1,-9 33 0,9-44 26,0 0-1,-1 0 1,0 0-1,-1-1 0,0 0 1,-1 1-1,1-2 1,-2 1-1,1-1 0,-1 0 1,-15 14-1,-20 9 266,33-24-335,0-1 0,0 0 0,-1 0 0,0-1 0,0-1 0,0 1 0,-14 3 0,10-4 2,-1 0 1,-23 3 0,22-4-22,-28 5-9,41-9-26,-1 1 0,1-1 0,0 1 0,0-1 0,-5-1 0,-2-1-21,6 2-99,1 1-1,-1-1 0,0 0 0,1 0 0,-1-1 0,1 1 1,-1-1-1,1 1 0,0-1 0,-1 0 0,1-1 1,0 1-1,0 0 0,1-1 0,-1 0 0,-3-4 0,-13-24-1143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122 297 640,'2'1'32,"1"-1"0,0 0 0,-1-1 0,1 1 0,0 0 0,3-2 0,3-7 59,9 7-54,-18 2-36,1 0 0,-1 0 0,0 0 0,0 0 0,1 0 0,-1 0 0,0 0 0,1 0 0,-1 0 0,0 0 0,0 0 0,1 0 0,-1 0 0,0 0 0,0 0 0,1-1 0,-1 1 0,0 0 0,0 0 0,1 0 1,-1 0-1,0 0 0,0-1 0,0 1 0,1 0 0,0-2-1,1 1 0,0 0 0,-1 0 1,1 0-1,0 0 0,-1 0 1,1 1-1,0-1 0,0 0 0,0 1 1,2-1-1,-2 1 3,1-1 0,-1 0 0,0 1-1,0-1 1,1 0 0,-1 0 0,0 0 0,0-1-1,0 1 1,0 0 0,3-3 0,19-21 269,-23 25-264,-1-1 1,0 1-1,1 0 0,-1-1 1,0 1-1,1-1 0,-1 1 1,0-1-1,0 1 0,0-1 1,0 1-1,1-1 0,-1 1 1,0-1-1,0 1 0,0-1 1,0 1-1,0-1 0,0 1 1,0-1-1,0 1 0,0-1 0,0 1 1,-1-1-1,1 1 0,0-1 1,0 1-1,0-1 0,-1 1 1,1 0-1,0-1 0,0 1 1,-1-1-1,1 1 0,-1-1 1,-12-9 54,2 8 95,1 1 1,-1 0-1,1 1 1,-1 0-1,1 1 0,-17 2 1,13 0 157,1 1 0,-1 0 0,-24 12 0,33-13-271,0 1-1,0-1 1,1 1 0,-1 0-1,1 0 1,0 1 0,0-1 0,0 1-1,1 0 1,0 0 0,0 0-1,-4 9 1,4-9-26,1-1 1,0 1-1,0 0 0,1 0 0,-1 0 0,1-1 1,0 1-1,1 0 0,-1 1 0,1-1 0,0 0 1,0 0-1,0 0 0,1 0 0,0 0 0,0 0 1,0 0-1,1-1 0,-1 1 0,5 7 0,-2-4 15,1-1 0,1 0 0,-1 0 0,1 0 0,0 0 0,1-1 0,-1 0 0,1-1 0,1 1 0,-1-1 0,9 4 0,-8-5-133,0 0 0,1 0 0,0-1 1,0 0-1,0 0 0,0-1 0,0 0 0,0-1 1,0 0-1,1-1 0,-1 1 0,0-2 0,1 1 1,-1-1-1,0-1 0,0 0 0,0 0 0,18-7 1,25-16-1076,2-2-175</inkml:trace>
  <inkml:trace contextRef="#ctx0" brushRef="#br0" timeOffset="1">486 41 1248,'-13'-27'448,"13"27"-352,-14-14-32,14 14 544,0 14-352,0 13 192,0-14-288,0 28 128,0-14-160,0 0 64,0 13-96,0-13 160,0 14-160,0-14 96,0 0-96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1 322 320,'10'-1'57,"0"0"0,19-5 1,-11 3-22,8 0 129,-1 1 0,37 3 0,-35 0-79,34-3 0,-29-2-86,57-3-38,-69 6 56,0 0 0,35-8 0,-31 7 196,-1 1-26,-23 0-177,0 1 1,1 0 0,-1 0-1,1 0 1,-1 0-1,1 0 1,-1 0 0,0-1-1,1 1 1,-1 0-1,1 0 1,-1-1 0,0 1-1,1 0 1,-1-1-1,0 1 1,1 0 0,-1-1-1,0 1 1,0 0-1,1-1 1,-1 1 0,0-1-1,0 1 1,0 0-1,1-1 1,-1 1 0,0-1-1,0 1 1,0-1-1,0 0 1,-1 1 8,1-1 1,-1 1-1,1 0 1,-1-1-1,0 1 0,1 0 1,-1 0-1,0 0 1,1-1-1,-1 1 0,0 0 1,1 0-1,-1 0 1,0 0-1,1 0 1,-1 0-1,-1 1 0,2-1 8,-26 1 202,0 2 1,-39 8 0,62-10-198,-26 8 175,27-9-198,-1 1 2,0-1 0,1 1 0,-1 0 0,0 0 0,1 0 0,-1 0 0,1 0 0,-5 3 0,6-2-10,-1-1-1,1 1 0,0-1 1,0 1-1,1-1 1,-1 1-1,0 0 1,0-1-1,1 1 0,-1 0 1,1 0-1,0-1 1,-1 1-1,1 0 1,0 0-1,0 0 0,0 3 1,0-3-2,0 0 1,1 0-1,-1 0 0,0 0 1,0 0-1,1 0 0,0 0 1,-1 0-1,1 0 0,0 0 1,0 0-1,0 0 0,0-1 1,0 1-1,0 0 0,0 0 1,1-1-1,-1 1 0,1-1 1,-1 0-1,1 1 0,0-1 1,-1 0-1,1 0 0,0 0 1,0 0-1,0 0 0,0 0 1,0-1-1,0 1 0,3 0 1,4 1 24,0-1 0,0 0 0,1-1 0,12-1 0,0 0 79,-16 1-174,-1 0 0,1 0 1,0-1-1,-1 0 0,1 0 0,-1-1 1,1 0-1,-1 0 0,0 0 0,1 0 1,-1-1-1,8-5 0,-11 5-106,-2 3 11,0 0 64,-2 0 63,-7 3 33,8-3 14,1 1 0,0 0 0,-1-1 0,1 1 0,0 0-1,-1 0 1,1 0 0,0-1 0,0 1 0,0 0 0,0 0 0,-1 0 0,1-1 0,0 1 0,1 0 0,-1 0-1,0 0 1,0-1 0,0 1 0,0 0 0,1 0 0,-1 0 0,1 0 0,-1 1 5,1-1-1,-1 0 1,1 0 0,-1 0-1,1 1 1,0-1 0,0 0-1,0 0 1,0 0 0,0 0-1,0 0 1,0 0 0,1 1-1,0-2-1,0 1-1,0 0 0,0-1 0,0 1 1,0-1-1,0 0 0,0 0 1,0 1-1,4-2 0,11 2 36,-13 0-29,0 0-1,0 0 1,1 0-1,-1 0 1,0-1-1,1 0 1,-1 0-1,0 0 1,1-1-1,-1 1 1,0-1 0,1 0-1,6-3 1,84-25 355,-68 18-300,52-17-23,-67 25-10,0-1 0,0-1 0,0 0 0,0-1 0,-1 0 0,0-1 0,17-13 0,-23 16-42,0-1 1,-1 0-1,1 0 1,-1 0 0,0 0-1,-1 0 1,1-1-1,-1 0 1,0 0 0,-1 0-1,1 0 1,-1 0-1,0-1 1,-1 1-1,1 0 1,-1-1 0,-1 0-1,1-9 1,-1 6 7,0-11 21,-3-29 0,2 43-31,-1 0 0,1 1 1,-1-1-1,0 1 0,-1-1 1,1 1-1,-1 0 0,-5-8 1,8 14 5,-1-1 1,1 0 0,-1 0 0,1 0 0,-1 0 0,0 1 0,1-1 0,-1 0 0,0 1-1,1-1 1,-1 0 0,0 1 0,0-1 0,0 1 0,1-1 0,-1 1 0,0 0 0,0-1-1,0 1 1,0 0 0,0 0 0,0-1 0,0 1 0,0 0 0,0 0 0,0 0 0,0 0-1,0 0 1,0 0 0,0 0 0,1 1 0,-1-1 0,0 0 0,0 1 0,0-1 0,0 0 0,0 1-1,0-1 1,-1 1 0,-2 3 128,-1 0-1,1 0 0,0 0 1,0 1-1,-5 6 1,5-7-112,-3 6 129,1-1 0,0 1 1,0 1-1,1-1 0,-5 14 1,7-16-82,1-1 0,0 0 0,0 1 1,1-1-1,-1 1 0,2 0 1,-1-1-1,1 1 0,2 10 0,1-2 106,11 29-1,-7-25-85,-4-12-10,0 0-1,7 15 1,-6-18-45,0 1 0,0-1 0,9 8 0,-13-13-32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1472,'-2'-1'25,"1"0"-1,0 1 1,-1-1 0,1 0-1,0 0 1,-1 1 0,1-1-1,-1 1 1,1-1 0,-1 1 0,1 0-1,-1 0 1,1 0 0,-1 0-1,1 0 1,-1 0 0,1 0-1,-1 0 1,1 0 0,-1 1-1,1-1 1,-1 0 0,1 1 0,-1 0-1,1-1 1,-2 2 0,2-2 5,0 0 0,1 1 0,-1-1 0,0 0 1,1 1-1,-1-1 0,0 0 0,0 1 0,1-1 1,-1 1-1,1-1 0,-1 1 0,0-1 1,1 1-1,-1 0 0,1-1 0,-1 1 0,1 0 1,0-1-1,-1 1 0,1 0 0,0 0 0,-1-1 1,1 1-1,0 0 0,0 0 0,0 0 1,0-1-1,-1 1 0,1 0 0,0 0 0,1 0 1,-1-1-1,0 1 0,0 0 0,0 1 0,1 5 101,-1 88 1207,-1-89-1298,1 0 0,1 0-1,-1 0 1,1 0 0,0 0-1,1 0 1,0 0 0,2 7-1,-2-9-27,1-1-1,-1 1 1,1 0-1,0 0 1,0-1-1,0 0 1,0 0-1,1 0 1,-1 0-1,1 0 1,0 0-1,5 2 1,12 7 38,0-1-1,0-2 1,1 0 0,1 0 0,44 8-1,-23-8-7,-23-4 1,-1 0 0,1-2 0,0-1-1,0 0 1,34-3 0,-21-4 10,0-2 1,58-19-1,-88 25-28,-1 0 1,1-1-1,0 1 0,-1-1 1,1 1-1,-1-1 0,0 0 1,0-1-1,1 1 0,-2 0 1,1-1-1,0 0 0,0 1 1,-1-1-1,4-5 0,-4 5 8,-1 0 0,1-1 0,-1 1 0,1 0 0,-1 0 0,0 0 0,-1-1 0,1 1 0,0-1 0,-1 1 0,0 0 0,0-1 0,0 1 0,0-1 0,-1 1 0,0-7 0,-2 2-24,1-1 0,-1 1-1,-1 0 1,0 0 0,-6-10 0,8 14-15,-1 1 0,1 0 0,-1 0 0,0 0 0,-1 0 0,1 0 0,-6-4-1,-11-9 24,9 2 7,11 12-1,-1 1 0,0-1-1,1 1 1,-1-1 0,0 1-1,0 0 1,0-1 0,0 1-1,-1 0 1,1 0 0,0 0-1,0 0 1,-1 0-1,1 0 1,0 0 0,-1 1-1,1-1 1,-1 0 0,1 1-1,-1-1 1,0 1 0,1-1-1,-1 1 1,1 0-1,-3 0 1,4 0-23,-2-1-10,0 1-1,1 0 1,-1 0-1,1 0 1,-1 0-1,0 0 1,1 1 0,-1-1-1,1 0 1,-1 1-1,0-1 1,1 1-1,-1-1 1,1 1 0,0 0-1,-1 0 1,1 0-1,-1 0 1,1 0-1,0 0 1,0 0 0,-2 2-1,-11 24-858,12-13-1291</inkml:trace>
  <inkml:trace contextRef="#ctx0" brushRef="#br0" timeOffset="1">312 184 3904,'27'-14'1440,"0"28"-1120,0-14-96,-13 0 608,13-14-512,-14 28 128,14-14-256,0 0 192,0 0-256,-13 13-4544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0 190 320,'0'0'112,"3"-2"-69,-2 0 69,1 1 0,0 0 0,0-1 0,0 1 0,0 0 0,1 1 0,-1-1 0,0 0 0,0 0 0,0 1 0,1 0 0,-1-1 0,0 1 0,1 0 0,3 0 0,-5 0-86,1 0 1,-1 0-1,0 0 1,1-1-1,-1 1 1,0 0 0,1-1-1,-1 1 1,0-1-1,0 1 1,0-1-1,2-1 1,8-3-20,-6 4-6,0 0 1,0 0-1,-1 1 0,1-1 1,8 2-1,20-3 55,65-13 26,40-6-26,-92 18-27,89-9 17,-17 2-5,133 6 0,-168 4 21,-69 1-24,-1 0 1,0 0-1,18 5 1,-19-4 15,-1 0-18,-9-1 18,0-1 1,1 0 0,-1 1-1,0-1 1,0 1 0,0-1-1,0 1 1,0 0 0,0 0-1,0 0 1,0 0 0,3 3 0,-5-4-30,1 1 1,-1-1 0,0 1 0,0-1 0,1 1-1,-1-1 1,0 0 0,0 1 0,1-1 0,-1 1 0,0-1-1,0 1 1,0-1 0,0 1 0,0-1 0,0 1-1,0 0 1,0-1 0,0 1 0,0-1 0,0 1 0,0-1-1,0 1 1,-1-1 0,1 1 0,0-1 0,-1 1-1,-7 12 75,6-11-26,1 1-53,0 0 1,1 0 0,-1 0 0,1 0-1,0 0 1,0 0 0,0 0 0,0 5 0,1-1-16,1-3 26,1-1-28,0-1 0,0 1 0,0-1-1,1 0 1,-1 0 0,1 0 0,-1-1 0,1 1 0,0-1-1,-1 0 1,1 0 0,0 0 0,4 0 0,8 1-7,1-2 0,16 0 1,-1-1 127,17 2-36,-10 0-32,57-5 0,10-10-68,-96 12-5,-1 0-1,1-1 1,-1-1 0,12-5 0,-15 6 19,0 0 1,1 1-1,0-1 1,-1 1-1,1 0 1,0 1-1,10-1 1,-15 2-18,0 0 1,0 0-1,1 0 1,-1-1 0,0 1-1,0-1 1,0 1 0,0-1-1,0 0 1,0 1 0,0-1-1,0 0 1,0 0 0,0-1-1,0 1 1,1-1 0,-1 0 10,1 0 0,0 0 1,-1 0-1,1 1 0,0 0 1,3-2-1,9 2 15,-12 1-18,0 0 1,0 0 0,0 0-1,0-1 1,-1 1-1,1-1 1,3-1-1,13-3-151,34-5 0,-3 1 82,34-8 302,-33 8 38,70-22 0,-85 19-79,-1 2 0,1 1-1,1 2 1,0 1 0,50-1 0,-42 6 331,63 2 403,-89 0-785,0 1 1,0 0-1,21 6 0,-21-3 134,30 4-1,-36-7-160,0 0-1,22 7 0,5 5 48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3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1312,'-11'1'250,"19"-1"-12,-2 0-176,0 0 0,0-1 0,8-1 0,0-2-43,-1 0 1,17-1 0,-17 1-22,1 0 1,19-7 0,15-7-75,107-22 33,-125 32 48,0 1 1,0 1-1,53-2 0,-78 8 30,0 0-1,-1 0 1,1 1-1,0 0 1,-1-1-1,1 2 1,-1-1 0,0 1-1,1-1 1,-1 1-1,0 0 1,0 1-1,0-1 1,0 1-1,0 0 1,-1-1-1,1 2 1,-1-1-1,0 0 1,4 5 0,-1 2 190,-1-1 0,1 1 1,-2 0-1,1 0 0,-1 0 1,-1 1-1,3 11 0,-5-19-198,0 1 0,0 0-1,1-1 1,-1 1 0,1-1-1,0 0 1,0 0 0,0 0-1,0 0 1,1 0 0,-1 0-1,6 5 1,-3-5 5,0 0 0,-1 0 0,1 0 0,1 0 0,-1-1 0,0 0 0,10 3 0,4-1 7,1-1-1,-1-1 1,37-1-1,-49-1-48,69-7-55,-5 0-57,-53 6 6,0 0-1,27-7 1,-16 3-4,-8 0 60,-13 3 68,0 0-1,0 1 1,0 0 0,11 0 0,31 1 133,112 3 757,-128 0-724,67 5 218,-70-8-320,-4 1 132,36-4 0,-29-1-68,2 0-145,54-13-1,-55 8-381,-24 7 226,0 0 0,0-1 0,18-8 0,-23 8 141,0 1-1,1 0 0,-1 0 0,0 1 1,1 0-1,-1 0 0,12 0 0,15-2 15,-14-2 50,-15 4-72,1 0-1,-1 0 0,1 0 0,-1 0 1,1 1-1,0 0 0,-1 0 0,1 0 0,7 1 1,37 10-2539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84 736,'1'0'14,"0"0"-1,-1 0 1,1 0 0,0 0-1,-1 0 1,1 1 0,-1-1-1,1 0 1,-1 0 0,1 1-1,0-1 1,-1 0 0,1 1-1,-1-1 1,1 0 0,-1 1-1,0-1 1,1 1 0,-1-1-1,1 1 1,-1-1 0,0 1-1,1-1 1,-1 1 0,0-1-1,0 1 1,1-1 0,-1 1-1,0-1 1,0 1 0,0 0-1,0-1 1,0 2 0,1 25 475,-2-14-360,1 298 1476,0-310-1621,0 1 0,0-1 0,-1 0 0,1 1 0,0-1 0,-1 1 0,1-1 0,-1 0 0,1 1 0,-1-1 0,1 0 0,-1 0 0,0 1 0,0-1 0,0 0 0,0 0 0,-1 2 0,-1-1-48,3-2 491,0 0-102,0-13-109,0 7-228,0 0 1,0 0 0,1 0 0,1-9 0,2 2 37,-2 10-21,-1 0 1,0 0-1,0 0 0,-1 0 1,1 0-1,-1 0 1,1 0-1,-1-5 1,0 2-6,0 0 1,0 0-1,1 0 1,0 0-1,0 0 1,1 1-1,-1-1 1,1 0-1,4-6 1,-4 6-27,1-1 0,-1 1 0,0 0 0,-1-1 0,2-9 0,-2 10 16,0-1-1,1 1 1,-1-1-1,2 1 1,3-9-1,34-52 6,-15 26 16,-17 30 51,-3 6-66,-1 0-51,-4 4 51,0 1-1,1-1 1,-1 1-1,0 0 1,0-1 0,1 1-1,-1 0 1,0-1-1,1 1 1,-1 0-1,0 0 1,1-1-1,-1 1 1,0 0-1,1 0 1,-1-1 0,0 1-1,1 0 1,-1 0-1,1 0 1,-1 0-1,0 0 1,1 0-1,-1 0 1,1 0 0,-1 0-1,1 0 1,-1 0-1,0 0 1,1 0-1,0 0 1,0 0-11,1 0 0,-1 0 1,0 0-1,0 1 0,0-1 0,0 0 1,1 1-1,-1-1 0,0 1 0,0-1 1,0 1-1,0-1 0,0 1 0,0 0 1,0-1-1,0 1 0,0 0 1,0 0-1,0 1 0,1 0 20,0 1 1,-1-1-1,1 1 0,-1 0 1,0-1-1,0 1 1,1 5-1,1 2 47,-2 0 1,0 0-1,1 18 0,-2-13 47,6 30 1,-3-29-37,1 29 1,-4 117 602,2-162-591,-1 0-66,0 0 0,-1 0 0,1 0 1,-1-1-1,1 1 0,-1 0 0,1 0 0,-1-1 1,1 1-1,-1 0 0,0-1 0,1 1 0,-1-1 1,1 1-1,-1-1 0,0 1 0,1 0 1,-1-1-1,0 1 0,0-1 0,1 0 0,-1 1 1,0-1-1,7-21-31,1-1-150,30-47-388,-28 46 427,-7 15 23,0 1 1,1-1-1,0 1 0,0-1 0,1 1 0,7-9 0,28-24-260,-24 27 294,19-25 0,-27 29 50,0 0 0,14-12 0,-9 9 8,8-11-41,1 6 27,-4-3 117,-3 16-31,-14 5-49,0 0 1,0 0-1,1-1 1,-1 1 0,0 0-1,0-1 1,0 1-1,0-1 1,0 1 0,0-1-1,0 1 1,0-1-1,0 0 1,0 1 0,0-1-1,0 0 1,0 0-1,-1 0 1,2-2 0,-1 2 8,0 0 1,-1-1 0,1 1 0,0 0 0,0 0-1,0 0 1,0-1 0,0 1 0,2-1 0,-2 2-11,-1 0 1,0-1 0,1 1 0,-1 0 0,1 0 0,-1-1 0,1 1 0,-1 0 0,1 0 0,-1 0 0,1 0-1,-1 0 1,1 0 0,-1 0 0,1 0 0,-1 0 0,1 0 0,-1 0 0,1 0 0,-1 0 0,1 0-1,-1 1 1,1-1 0,-1 0 0,1 0 0,-1 0 0,1 1 0,-1-1 0,0 0 0,1 1 0,-1-1-1,1 0 1,-1 1 0,1 0 5,-1-1 0,0 1 0,1 0 0,-1-1 0,0 1-1,0 0 1,0 0 0,1-1 0,-1 1 0,0 0 0,0-1 0,0 1-1,0 0 1,0 1 0,2 11 130,8 5 155,-8-15-255,-1 0-1,1 0 0,0 0 0,-1 1 0,1-1 0,-1 1 0,0-1 0,0 1 0,-1-1 0,1 1 1,-1-1-1,1 1 0,-2 4 0,1 7 148,-6 27 0,3-26-9,-1 30 1,2-20-35,0-1 1,-2 0 0,-11 42 0,13-61-127,1 10 61,1-14-65,1 0-1,-1 0 0,-1 0 1,1 0-1,0 1 1,0-1-1,-1 0 0,1 0 1,-2 3-1,-3 3 40,5-7-46,-1 0 0,0 0 1,0 0-1,1 1 0,-1-1 1,0 0-1,1 1 0,-1-1 1,1 1-1,-1 2 0,1-2-44,0-2-123,0 0-485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4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1824,'0'1'48,"0"-1"-1,0 1 1,0 0 0,0-1 0,0 1-1,0 0 1,0 0 0,0-1-1,0 1 1,1 0 0,-1-1 0,0 1-1,0 0 1,2 1 0,6-1 209,-8-1-265,0 0 13,0 0-1,0 0 0,1 0 1,-1 0-1,0 0 1,0 0-1,0 0 0,0 0 1,0 0-1,0 0 1,0 0-1,0 0 0,0 0 1,0 0-1,0 0 1,0 0-1,1 0 0,-1 0 1,0 0-1,0 0 1,0 0-1,0 0 0,0 0 1,0 0-1,0 0 1,0 0-1,0 1 0,0-1 1,0 0-1,0 0 1,0 0-1,0 0 0,0 0 1,0 0-1,1 0 1,-1 0-1,0 0 0,0 0 1,0 0-1,0 0 1,0 0-1,0 0 0,0 1 1,0-1-1,0 0 1,0 0-1,0 0 0,0 0 1,0 0-1,0 0 1,0 0-1,0 0 0,0 0 1,0 0-1,0 0 1,0 1-1,0-1 12,0 1 0,0-1 0,0 1 1,0-1-1,0 1 0,1-1 0,-1 1 0,0 0 1,0-1-1,1 0 0,-1 1 0,0-1 0,1 1 1,-1-1-1,1 1 0,-1-1 0,1 0 0,-1 1 1,0-1-1,1 0 0,-1 1 0,1-1 0,0 0 0,-1 0 1,1 1-1,-1-1 0,1 0 0,-1 0 0,1 0 1,-1 0-1,1 0 0,1 0 0,25 0 373,-17 0-368,98 0 736,-104 0-735,-1 0 0,0 0 0,0-1 0,0 1 0,0-1-1,0 0 1,0 0 0,5-2 0,4-1 53,-2 1-42,-9 3-35,0 0-1,0 0 0,0 0 0,-1 0 0,1-1 0,0 1 1,0 0-1,-1 0 0,1-1 0,0 1 0,0-1 1,-1 1-1,1-1 0,0 1 0,-1-1 0,1 1 1,-1-1-1,1 1 0,-1-1 0,1 0 0,-1 1 1,1-1-1,-1 0 0,0 0 0,1 1 0,-1-2 1,9-9-78,-8 11 78,-1-1 1,0 1-1,0 0 1,0 0-1,0 0 1,0 0-1,0 0 1,0 0-1,0 0 1,0 0-1,0 0 1,1 0-1,-1 0 1,0 0-1,0 0 1,0 0-1,0-1 1,0 1-1,0 0 1,0 0-1,0 0 1,0 0-1,0 0 1,0 0-1,0 0 1,0 0-1,0-1 1,0 1-1,0 0 1,0 0-1,0 0 1,0 0-1,0 0 1,0 0-1,0 0 1,0 0-1,0-1 1,0 1-1,0 0 1,0 0-1,0 0 1,0 0-1,0 0 1,0 0-1,0 0 1,-1 0-1,1 0 1,0 0-1,0-1 1,0 1-1,0 0 1,0 0-1,0 0 1,0 0-1,0 0 1,-1 0-1,-3-5 13,-2 0 0,1 1-1,0-1 1,-1 1 0,0 0-1,-11-5 1,3 3-64,12 5 60,1 1 0,-1-1 1,0 0-1,0 1 0,1-1 1,-1 1-1,-4-1 0,-2 2-42,0 1 0,0 1 0,-15 5 0,7-2-43,13-5 63,0 0 0,0 0 0,0 1 0,0-1 0,0 1 0,0 0 0,0 0 0,0 0 0,1 0 0,-1 0 0,1 1 0,-1-1 0,1 1 0,0 0 0,0-1 0,0 1 0,0 0 0,1 0 0,-1 0 0,1 0 0,0 1 0,0-1 0,0 0 0,0 1 0,0 4 0,3-4-86,2 0 121,0 0 0,1-1 0,-1 0 0,1 1 0,-1-1 0,1-1 1,0 1-1,0-1 0,0 0 0,0 0 0,1 0 0,5 0 0,7 0 63,1-1 0,23-1 0,-18-1-65,73 1-359,-92 1 306,1-1 1,-1-1 0,0 1-1,0-1 1,0 0 0,0 0-1,0 0 1,0-1 0,0 0-1,0 0 1,0 0 0,-1 0-1,1-1 1,-1 0 0,6-4-1,41-22-146,-41 21 133,-1 0-1,0-1 1,0 0 0,-1 0 0,9-14-1,-2 0 215,16-34 1,-25 46-164,-3 6-1,0-1 1,0 1 0,-1-1 0,0 0 0,0 0 0,0 0 0,-1 0 0,1-1 0,-1-10 0,0 15 9,-1 1 0,0-1 1,0 1-1,0-1 0,0 1 1,-1-1-1,1 1 1,0-1-1,0 1 0,-1-1 1,1 1-1,-1-1 1,0 1-1,1 0 0,-1-1 1,0 1-1,0 0 0,0 0 1,0-1-1,0 1 1,0 0-1,0 0 0,0 0 1,-2-1-1,-6-6 191,6 4 78,-2 1 383,-1 12-404,-7 29-111,9-27-136,1 0-1,-2 17 0,-1 6 95,2-21-54,1 1 1,1 0-1,1 0 0,-1 28 1,1-23 30,-8 38 0,4-28-55,-6 4-82,-1 4-11,8-12 70,2-11 7,-8 26 0,6-22-26,0 0 0,1 1 1,1-1-1,1 1 0,2 27 1,-1-24 8,0-21-8,0 0 1,-1 0 0,1 0-1,0 0 1,0 0-1,0 0 1,1 0-1,-1 0 1,0 0 0,0 0-1,0 0 1,1 0-1,-1-1 1,0 1-1,1 0 1,-1 0 0,1 0-1,-1 0 1,1 0-1,0-1 1,-1 1-1,1 0 1,0-1 0,-1 1-1,1 0 1,0-1-1,1 2 1,16-27-266,-14 21 260,-1-1 1,0 1 0,0-1 0,-1 0 0,1 0 0,-1 0 0,0 0 0,0 0 0,-1 0 0,0-1 0,2-8 0,6-24-31,-5 24 63,0-1 1,-2 0 0,0 0 0,-1 0 0,0-17 0,-1 24-31,-1-1 0,0 1 1,0-1-1,-4-9 0,2 3-13,-11-39-37,12 33 48,2-10-53,0 28 66,1 0 1,-1 1-1,1-1 1,-1 0-1,1 1 1,0-1-1,0 0 1,1 1-1,-1-1 1,0 1-1,1 0 1,0-1-1,-1 1 1,1 0-1,3-2 1,0-2 16,1 1 0,0 0 0,12-7 0,-7 6-8,1 1 1,0 0 0,0 1 0,0 0 0,13-2 0,24-7 16,-7-2-17,-21 6-49,24-5 0,-40 13 56,0 0 1,0 1 0,-1-1 0,8 2 0,-2-1 130,-10 0-144,0 0 1,0 0 0,0 0-1,1 0 1,-1 0 0,0 0-1,0 0 1,0 0 0,1 0-1,-1 0 1,0 0 0,0 0-1,0 0 1,0 0 0,1 0-1,-1 0 1,0 0 0,0 0-1,0 1 1,0-1 0,1 0-1,-1 0 1,0 0-1,0 0 1,0 0 0,0 1-1,0-1 1,0 0 0,0 0-1,1 0 1,-1 0 0,0 1-1,0-1 1,0 0 0,0 0-1,0 0 1,0 1 0,0-1-1,0 0 1,0 0 0,0 0-1,0 1 1,0-1-1,0 0 1,0 0 0,0 0-1,0 1 1,0-1 0,-8 15-42,-22 24-95,22-30 121,-48 70-161,45-66 181,1 0 1,1 1-1,0 0 0,1 1 1,-10 24-1,8-14 22,2 0 1,1 0-1,1 0 1,-3 29 0,7-39-36,1 1 0,1 0 0,0-1 0,1 1 0,1 0 0,0-1 0,9 29 1,-10-40 28,0 0 1,1 0-1,0 0 1,0-1-1,0 1 1,0 0-1,1-1 1,-1 1 0,1-1-1,0 0 1,0 0-1,0 0 1,0 0-1,1-1 1,-1 1-1,1-1 1,-1 0 0,1 0-1,0 0 1,0 0-1,0-1 1,0 1-1,8 0 1,-9-1-5,1 0-1,-1-1 1,0 0 0,0 0-1,1 0 1,-1 0 0,0 0 0,0-1-1,0 1 1,1-1 0,-1 0 0,0 0-1,0 0 1,0-1 0,0 1-1,-1 0 1,1-1 0,4-3 0,-3 2-38,-1-1 0,1 1 1,-1-1-1,0 1 0,-1-1 1,1 0-1,0 0 0,-1 0 1,0-1-1,3-8 0,-2 4 32,-1 0-1,0 0 0,0 0 1,-1-1-1,-1 1 0,1 0 0,-1-1 1,-1 1-1,0 0 0,0-1 0,-1 1 1,-4-13-1,-26-66 79,24 68-136,4 12 42,0 1-1,0-1 1,-1 1-1,0 0 0,-9-11 1,7 11-34,2 0 1,-1-1 0,-6-12 0,12 19 36,0 1 0,0-1 0,-1 0 1,1 0-1,0 0 0,0 0 0,0 0 0,0 0 0,0 0 1,1 0-1,-1 0 0,0 1 0,0-1 0,0 0 0,1 0 1,-1 0-1,1 0 0,-1 0 0,0 1 0,1-1 0,-1 0 1,1 0-1,0 1 0,-1-1 0,1 0 0,0 1 0,1-2 1,-2 2 4,1-1 1,-1 1 1,1-1-1,-1 1 0,1 0 1,-1 0-1,1-1 1,0 1-1,-1 0 0,1 0 1,-1-1-1,1 1 1,0 0-1,-1 0 0,1 0 1,-1 0-1,1 0 1,0 0-1,-1 0 1,1 0-1,0 0 0,0 1 1,3-1 15,39 0-2132,-7 0 811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4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68 1248,'11'-11'389,"-11"10"-378,1 1-1,-1 0 0,1-1 0,-1 1 0,0 0 1,1-1-1,-1 1 0,1 0 0,-1 0 1,1-1-1,-1 1 0,1 0 0,-1 0 0,1 0 1,-1 0-1,1 0 0,-1 0 0,1 0 1,0 0-1,0 0 0,4-1 63,22-21 557,-19 17-625,-5 3-4,0 1 1,0-1-1,0 1 0,0 0 1,0 0-1,0 0 0,6-1 1,-9 2 11,1-1 0,-1 1 0,0 0 0,0 0 0,1-1-1,-1 1 1,0 0 0,0-1 0,0 1 0,0 0 0,0-1 0,1 1 0,-1 0 0,0-1 0,0 1 0,0 0 0,0-1 0,0 1 0,0 0 0,0-1 0,0 1 0,0 0 0,0-1 0,0 1 0,0 0 0,0-1 0,0 1 0,-1 0 0,1-1 0,0 1 0,0 0 0,0 0 0,0-1 0,-1 1 0,1 0 0,0-1 0,0 1 0,-1 0 0,1 0 0,0-1 0,0 1 0,-1 0 0,1 0 0,0 0 0,-1-1 0,-73 1 483,72 0-459,0 1-1,0-1 1,0 0 0,0 0 0,0 1 0,1-1-1,-1 1 1,0 0 0,0 0 0,1-1-1,-1 1 1,0 0 0,1 0 0,-1 0 0,1 1-1,-1-1 1,1 0 0,0 1 0,0-1-1,-2 3 1,-4 3-4,6-6-32,0 0-1,1-1 1,-1 1-1,1-1 0,-1 1 1,1 0-1,-1 0 1,1-1-1,-1 1 1,1 0-1,-1 0 0,1 0 1,0-1-1,0 1 1,-1 0-1,1 0 1,0 0-1,0 0 0,0 1 1,7 17 22,-4-14-1,-2-3-3,1 0 1,-1 0 0,1 0 0,0-1 0,-1 1 0,1 0 0,0-1 0,0 1-1,0-1 1,0 0 0,0 0 0,1 0 0,-1 0 0,0 0 0,0 0 0,1 0-1,-1-1 1,0 1 0,5 0 0,6 0 52,0 0 0,19-2 0,-17 1-35,6 0-1,0-1 0,-1-2 0,26-4 0,-38 5-72,0 1-1,16 1 0,4-2-13,26-11-3,-36 4-16,-9 7 44,-9 2 21,1 0 0,-1 0 1,1 0-1,0 0 1,-1 0-1,1 0 0,-1 0 1,1 0-1,0 0 0,-1 0 1,1-1-1,-1 1 0,1 0 1,-1 0-1,1-1 0,-1 1 1,1 0-1,-1-1 0,1 1 1,-1 0-1,1-1 1,-1 1-1,0-1 0,1 1 1,-1 0-1,0-1 0,1 1 1,-1-1-1,0 0 0,1 1 1,-1-1-1,0 1 0,0-1 1,0 1-1,0-1 0,0 1 1,1-1-1,-1 0 1,0 0-1,-14 1-113,13 0 117,-1 0 0,1 0 0,-1 0 1,1 1-1,0-1 0,-1 0 1,1 1-1,0-1 0,-1 1 0,1 0 1,0-1-1,-1 1 0,0 1 1,-5 2 85,3-2 23,3-2-82,1 1 0,-1-1 0,1 0 0,-1 0 0,1 1 0,-1-1 0,1 0 0,-1 1 0,1-1 0,-1 0 0,1 1 0,-1-1 0,1 1 0,0-1 0,-1 1 0,1-1 0,0 1 0,-1-1 0,1 1 0,0-1 0,-1 2 0,-1 2 11,2-3-31,-1-1-6,1 1 1,-1 0 0,1 0 0,-1-1-1,1 1 1,0 0 0,-1 0 0,1-1-1,0 1 1,0 0 0,-1 0 0,1 0-1,0-1 1,0 1 0,0 0 0,0 0-1,0 0 1,0-1 0,0 1 0,0 0-1,1 0 1,-1 0 0,0 0 0,0-1-1,1 1 1,-1 0 0,0 0 0,1-1-1,-1 1 1,2 1 0,-2-1 7,2 1 9,-1 1 1,0-1-1,1 0 1,0 0-1,-1 0 1,1 0 0,0 0-1,0-1 1,0 1-1,0 0 1,1-1-1,-1 1 1,0-1-1,1 0 1,2 1-1,4 1 56,-1 0-1,1-1 0,10 1 1,-3 0-40,4 1 13,-15-2-91,-1-1-1,1 0 1,0 0 0,-1-1-1,1 1 1,0-1 0,0 0-1,7-1 1,28-11-1716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06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 2240,'-2'-2'103,"-1"0"-1,1 1 1,0-1-1,0 1 1,-1 0-1,1 0 1,-1 0 0,0 0-1,1 0 1,-6-1-1,7 2-72,1 0 0,-1 0 0,0-1 0,1 1 0,-1 0 0,0 0 0,1 0 0,-1 0 0,0 0 0,0 0 0,1 0 0,-1 0 0,0 0 0,1 1-1,-1-1 1,0 0 0,1 0 0,-1 1 0,0-1 0,1 0 0,-1 1 0,1-1 0,-1 0 0,1 1 0,-1-1 0,0 1 0,1-1 0,0 1 0,-1-1 0,1 1 0,-1-1-1,1 1 1,0 0 0,-1-1 0,1 1 0,0 0 0,-1-1 0,1 1 0,0 0 0,0-1 0,0 1 0,0 1 0,0 1 12,-1 0 0,1 1 0,-1-1-1,0 0 1,0 0 0,0 0 0,0 1 0,0-1 0,-1 0 0,-2 4 0,2-4-14,0 0 0,0 1-1,1-1 1,-1 0 0,1 1 0,0-1 0,0 1 0,0-1 0,1 1 0,-1 6 0,1 0 44,0-4-34,0 0 0,0 0-1,0 0 1,-3 10 0,1-9-19,1-6-17,1-1 1,0 1 0,0 0-1,-1 0 1,1 0-1,0-1 1,0 1 0,0 0-1,0 0 1,0 0-1,0-1 1,0 1 0,0 0-1,0 0 1,0 0 0,0-1-1,0 1 1,0 0-1,1 0 1,-1-1 0,0 1-1,1 0 1,-1 0 0,1-1-1,-1 1 1,1 1-1,-1-2 0,1 2 14,0 0 1,-1 0 0,1 0-1,-1 0 1,0 0-1,0 0 1,0 0 0,0 3-1,0-1-16,0-7-66,0 2 48,-12-20-229,12 20 238,-1 0 0,1-1-1,0 1 1,-1 0 0,1 0-1,0-1 1,0 1 0,0 0-1,-1-1 1,2 1 0,-1 0-1,0 0 1,0-1 0,0 1-1,0 0 1,1-1 0,-1 1-1,1 0 1,-1 0 0,1 0-1,-1-1 1,1 1 0,0 0-1,-1 0 1,1 0 0,0 0-1,0 0 1,0 0 0,0 0-1,0 1 1,2-2 0,8-7-198,-7 4 131,-3 5 69,0 0 0,-1-1 0,1 1 1,-1 0-1,1 0 0,0-1 0,-1 1 0,1 0 0,0 0 0,-1 0 0,1 0 0,0 0 0,-1 0 0,1 0 1,-1 0-1,1 0 0,0 0 0,-1 1 0,1-1 0,0 0 0,0 1 0,15 6-89,-11-5 3,2 1-97,-1-1 1,0 1-1,9 5 1,6 3 376,-3-3 45,-17-7-210,1 0 0,0 0 0,0 0 0,0 0 0,0 0 0,0-1 0,0 1 0,0-1 0,0 0 0,0 1 0,4-1 0,0 0 43,-2-1-26,0 0 0,0 1 0,0 0 0,0 0 0,0 0 0,0 1 0,0-1 0,7 3 0,-7 3 43,-4-6-67,0 1 0,1-1-1,-1 0 1,0 1 0,0-1 0,0 0-1,1 1 1,-1-1 0,0 0-1,0 0 1,1 1 0,-1-1 0,0 0-1,1 0 1,-1 0 0,0 1 0,0-1-1,1 0 1,-1 0 0,0 0 0,1 0-1,-1 0 1,1 0 0,-1 0-1,0 1 1,1-1 0,-1 0 0,0 0-1,1 0 1,0-1 0,-1 1 16,0-1 1,1 1-1,-1-1 1,0 1-1,1-1 1,-1 0-1,0 1 1,0-1-1,0 1 0,0-1 1,0 0-1,1 1 1,-1-1-1,0 0 1,0 1-1,0-1 1,-1 0-1,1 1 1,0-2-1,0 0-95,0 1 54,0 1 0,0-1 0,0 0 0,0 1 0,0-1 0,1 1 0,-1-1 1,0 1-1,0-1 0,0 1 0,1-1 0,-1 1 0,0-1 0,1 1 0,-1-1 0,0 1 0,1 0 0,-1-1 0,1 1 0,-1-1 0,1 1 0,0-1 0,-1 1-4,1 0 0,-1-1 0,1 1 0,-1 0-1,0-1 1,1 1 0,-1 0 0,1-1 0,-1 1 0,0-1-1,0 1 1,1-1 0,-1 1 0,0-1 0,0 1 0,1-1-1,-1 1 1,0-1 0,0 1 0,0-1 0,0 0 0,0 0-1,0-1-267,3 2 79,-3 0 196,0 0-1,1 0 1,-1 0 0,0 0-1,1 0 1,-1 0-1,0 0 1,1 0 0,-1 0-1,1 0 1,-1 0-1,0 0 1,1 1 0,-1-1-1,0 0 1,0 0-1,1 0 1,-1 1 0,0-1-1,1 0 1,-1 0-1,0 1 1,0-1 0,0 0-1,1 0 1,-1 1-1,0 0 1,7 5-106,6-5 23,-11-1 81,0 0 0,0 0 0,0 0 1,0 0-1,0 0 0,0 1 1,-1-1-1,1 1 0,0-1 0,2 2 1,1 0 46,1 0 1,-1 0 0,0-1 0,1 1 0,-1-1 0,0-1 0,1 1 0,-1-1 0,1 1 0,6-2 0,-10 1-30,63 0 513,-63 0-502,-1 0 0,0 0-1,1 0 1,-1 0 0,0 0-1,1-1 1,-1 1 0,0 0-1,1-1 1,-1 1-1,0-1 1,1 0 0,-1 1-1,0-1 1,0 0 0,0 1-1,0-1 1,0 0 0,2-2-1,-3 3-12,0-1 1,1 1 0,-1 0-1,0 0 1,0-1 0,1 1-1,-1 0 1,0 0-1,0 0 1,1-1 0,-1 1-1,0 0 1,0 0 0,1 0-1,-1 0 1,0 0-1,1-1 1,-1 1 0,0 0-1,1 0 1,-1 0 0,0 0-1,1 0 1,-1 0-1,0 0 1,1 0 0,-1 0-1,0 0 1,1 0 0,-1 1-1,0-1 1,1 0-1,-1 0-6,0 0-1,0 0 1,0 0-1,0 0 1,0 0-1,0 0 1,0 0-1,0 0 1,0 0-1,0 0 1,0 0-1,0 0 1,0 0-1,1 0 1,-1 0-1,0 0 1,0 0-1,0 0 0,0 0 1,0 0-1,0 0 1,0 0-1,0 0 1,0 0-1,0 0 1,0 0-1,0 0 1,0 0-1,0 0 1,0 0-1,0 0 1,0 0-1,1 0 1,-1 0-1,0 0 1,0 0-1,0 0 1,0 0-1,0 0 0,0 0 1,0 0-1,0 0 1,0 0-1,0-1 1,0 1-1,0 0 1,0 0-1,0 0 1,0 0-1,0 0 1,0 0-1,0 0 1,0 0-1,0 0 1,0 0-1,0 0 1,0 0-1,0 0 1,0 0-1,0 0 1,0 0-1,0 0 0,0-1 1,0 1-1,0 0 1,0 0-1,0 0 1,0 0-1,0 0 1,-3-6 55,2 5-50,0-1 0,1 1 0,-1-1 0,0 1 0,1-1 0,-1 1 0,1-1 0,-1 1 0,1-1 0,0 0 0,0-2 0,0 0-16,0 4 4,0-1 0,0 0 0,0 0 0,0 0 1,0 0-1,0 0 0,0 1 0,0-1 0,0 0 0,-1 0 1,1 0-1,0 0 0,0 1 0,-1-1 0,1 0 0,0 0 1,-1 1-1,1-1 0,-1 0 0,1 0 0,-1 1 0,0-1 1,1 1-1,-1-1 0,1 0 0,-1 1 0,0-1 0,0 1 0,1 0 1,-1-1-1,0 1 0,-1-1 0,1 0-17,0 1-1,0-1 1,0 0 0,0 0-1,0 0 1,0 0 0,0 0-1,0 0 1,0 0 0,1 0-1,-1 0 1,-1-3 0,2 4 5,0-1 0,0 0 1,0 1-1,-1-1 1,1 1-1,0-1 1,-1 1-1,1-1 0,0 1 1,-1 0-1,1-1 1,0 1-1,-1-1 1,1 1-1,-1 0 0,1-1 1,-1 1-1,1 0 1,-1-1-1,1 1 1,-1 0-1,1 0 0,-1-1 1,28 0-606,-16 0 639,1 1-1,-1 0 1,1 1 0,18 3 0,-24-3-15,-1 0 0,0 0 0,1-1 0,-1 1 0,1-1 0,0 0 0,-1-1 0,1 1 0,9-3 1,-7 1 3,0 1 0,0 1 0,9 0 1,12-2 165,50-20 271,-73 21-385,-1-1 0,1 1 0,-1-1 0,0 0 0,9-4-1,-13 6-44,-1-1 0,1 1 0,-1 0-1,1-1 1,0 1 0,-1-1 0,1 1-1,-1-1 1,1 1 0,-1-1 0,1 1-1,-1-1 1,0 1 0,1-1 0,-1 0-1,0 1 1,1-1 0,-1 0 0,0 1 0,0-1-1,0 0 1,1 1 0,-1-1 0,0 0-1,0 0 1,0 1 0,0-1 0,0 0-1,0 1 1,0-1 0,-1 0 0,1 1-1,0-1 1,0 0 0,0 1 0,-1-1-1,1 0 1,0 1 0,-1-1 0,1 0-1,-1 1 1,1-1 0,0 1 0,-1-1-1,1 1 1,-1-1 0,0 1 0,0-1-1,-1-1-16,-1 0 0,1 0-1,-1 0 1,0 0 0,1 0-1,-1 1 1,0-1 0,0 1-1,0 0 1,0 0-1,0 0 1,0 0 0,0 1-1,0-1 1,0 1 0,-4 0-1,0 0 121,0 0 0,0 1-1,0 0 1,0 1 0,-12 4 0,15-5-2,0 1 1,1 0 0,-1 0-1,0 0 1,1 1-1,0-1 1,-1 1 0,1 0-1,-3 4 1,5-6-98,0 1 0,0 0 0,1-1 0,-1 1 0,1 0 0,-1 0 0,1-1 0,0 1 0,0 0 0,-1 0 0,1 0 0,0-1 0,1 3 0,-1-2-16,0-1-1,0 0 0,1 0 0,-1 0 0,0 0 0,0 0 0,1 0 0,-1 0 1,1 0-1,-1 0 0,1 0 0,0 0 0,-1 0 0,1 0 0,0 0 0,-1 0 0,1-1 1,0 1-1,0 0 0,0-1 0,0 1 0,0 0 0,0-1 0,1 1 0,23 1-41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15 2912,'11'-2'970,"-11"2"-938,1-1 0,-1 1 0,0 0 0,1-1 0,-1 1 0,0-1 0,0 1 0,0-1 0,0 1 0,1-1 0,-1 1 0,0-1 0,0 1 0,0-1 0,0 1 1,0-1-1,0 1 0,0-1 0,0-2 581,-61 3 885,45 0-1509,5-1-1,0 1 0,0 0 1,-19 4-1,29-4 12,-27 4 37,-47 3 0,38-8-29,18 0-26,-1 1-1,-36 4 0,36 0-6,11-1 21,0-2-1,-1 1 1,-10-1 0,-50-1-631,70 0 633,-1 0 0,1 0 0,0 0 0,-1 0 0,1 0 0,-1 0 0,1 0 0,-1 0 0,1 0 0,-1 0 0,1 0 0,0 0 0,-1 0 0,1 0 0,-1 1 0,1-1 0,-1 0 0,1 0 0,0 0 0,-1 1 0,1-1 0,0 0 0,-1 0 0,1 1 0,0-1 0,-1 0 0,1 1 0,0-1 0,0 0 0,-1 1 0,1-1 0,0 1 0,0-1 0,-1 0 0,1 1 0,0-1 0,0 1 0,0-1 0,0 0 0,0 1 0,0-1 0,0 1 0,0-1 0,0 1 0,0-1 0,0 1 0,0 0 0,-3 16 18,2-12-18,-1 1-3,0-1 0,0 1 0,1 0 0,0 0 0,0-1 0,0 10 0,2 17 38,-1-2 62,-3 38 1,-11 27 74,13-88-154,-1 1-1,0-1 1,0 1-1,-1-1 0,0 0 1,0 0-1,-1 0 1,-7 9-1,-9 20 86,8-13 48,8-17-73,0 1 0,0 0 0,1-1-1,0 2 1,1-1 0,-1 0 0,2 0 0,-1 1-1,-1 12 1,3-20-76,0 0 0,0 1 1,0-1-1,0 0 0,0 0 0,0 0 0,0 1 0,0-1 0,1 0 1,-1 0-1,0 0 0,0 0 0,0 1 0,0-1 0,0 0 1,0 0-1,0 0 0,0 0 0,1 1 0,-1-1 0,0 0 0,0 0 1,0 0-1,0 0 0,1 0 0,-1 0 0,0 0 0,0 0 1,0 0-1,0 0 0,1 1 0,-1-1 0,0 0 0,1 0 0,9 5 18,-1 0 10,0 0 1,0-1 0,0 0-1,1-1 1,-1 0 0,1 0-1,0-1 1,0 0 0,14 0-1,-1-1-6,27 5 0,-28-3 47,27 0 0,104-3 656,-151 1-691,1-1-1,-1-1 1,0 1 0,0 0-1,0 0 1,1-1 0,-1 1-1,0-1 1,0 0 0,0 1-1,0-1 1,0 0 0,0 0-1,0-1 1,2-1 0,-29-1-280,12-8-68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3648,'16'0'1344,"-16"0"-1024,0-16-128,0 16 0,15 0-160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41 109 2144,'-3'-2'126,"-23"-13"654,25 14-734,0 1-1,0-1 0,0 0 1,1 0-1,-1 0 0,0 0 1,0 0-1,1 0 0,-1 0 1,1 0-1,-1 0 0,1 0 1,-1 0-1,1 0 0,0 0 1,-1 0-1,1-1 1,0 1-1,0-2 0,0 1 409,1 2-398,0 1 0,0-1 0,0 0 0,0 0 0,0 0 0,0 0 0,0-1 1,0 1-1,0 0 0,0 0 0,0-1 0,0 1 0,0 0 0,0-1 0,0 1 1,-1-1-1,1 1 0,0-1 0,0 1 0,0-1 0,0-1 0,7-2 245,30-10 457,-30 11-659,1 0 0,-1 0 0,1 1 0,13-3 1,-14 4-42,0-1 1,1 0 0,-1 0-1,11-6 1,-16 7-48,0-1-3,-1 1-1,1-1 0,0 1 0,0 0 0,0 0 0,0 1 0,-1-1 0,1 0 0,1 1 0,-1 0 0,3 0 0,21 0-1586,-14 0 657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2496,'0'-14'896,"0"14"-672,0-13-96,0 13 1152,0 0-736,0 0 352,0 0-544,0 0 160,14 0-288,-1 0 128,14 0-192,0 0 64,0 0-128,14-14 0,13 14-32,-27 0 160,14-13-128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1728,'0'0'640,"0"0"-480,13 0-64,1 0 1088,-1 0-672,1 14 0,13-14-320,-14 0 0,14 0-96,0 13-64,0-13 0,-13 14-1088,-1-14 576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3072,'13'0'1120,"-13"0"-864,27 0-64,-13 14 160,13-14-224,0 0 160,0 13-160,0-13 0,0 0-64,0 0-64,0 0 32</inkml:trace>
  <inkml:trace contextRef="#ctx0" brushRef="#br0" timeOffset="1">514 0 2976,'27'28'1120,"-27"-28"-896,41 13-32,-14 1 320,0-1-320,0 1 64,13 13-160,-13-14 224,0 14-192,0-13-32,0-1-64,-13 14-192,13-13 96,-27-14-2304,14 13 1312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2912,'-10'1'871,"7"5"-261,0 0-512,1-1 95,1-2-47,-1 0 1,1 0-1,-1 0 1,0 0-1,-3 5 0,-16 7 404,14-6-398,0-1 0,0 1 0,-10 17 0,8 3-46,5-20-108,0 0-1,0-1 0,-1 0 1,0 0-1,-11 13 0,-7-3 94,3 5 16,-19-1 129,28-17-227,10-5-119,0 1 0,-1-1 0,1 1 0,-1-1 0,1 0 0,-1 0 0,1 0 1,-1 0-1,1 0 0,-1 0 0,1 0 0,-1 0 0,1-1 0,-1 1 0,1 0 0,0-1 0,-1 1 0,1-1 0,-1 0 0,1 1 0,0-1 0,0 0 0,-1 0 0,1 0 0,-2-2 1,1 1-1342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41 271 2240,'-11'-11'720,"11"11"-710,-1 0 1,1-1-1,0 1 1,0 0-1,0 0 1,-1 0-1,1 0 1,0-1-1,0 1 1,-1 0-1,1 0 0,0 0 1,0 0-1,-1 0 1,1 0-1,0 0 1,0 0-1,-1 0 1,1 0-1,0 0 1,-1 0-1,1 0 1,0 0-1,0 0 0,-1 0 1,-17 0 154,13 0 1,8-2-60,1-2-59,0 0-1,0 0 0,-1 0 1,1-1-1,-1 1 1,0-1-1,0 0 0,-1 0 1,4-7-1,0-13 43,-4 14-107,1 0 0,0 0 1,1 0-1,7-15 0,1 3-18,-3 7 283,8-24 1,-16 38-179,0 0 12,-1-1 0,1 1 0,0-1 0,1 1 0,-1-1 0,2-3 0,-2 6-6,0-1-1,0 1 0,0-1 0,-1 0 1,1 1-1,0-1 0,0 1 1,0 0-1,0-1 0,0 1 0,0 0 1,0-1-1,0 1 0,0 0 1,0 0-1,0 0 0,0 0 1,2 0-1,-3 5 336,-1 10-152,0-5-174,1 1-1,1-1 1,2 20-1,0-18-29,0 0-1,-1 1 0,1 13 1,-3-23-46,0 0 0,0-1 0,0 1 1,1 0-1,-1-1 0,1 1 0,-1-1 0,1 1 1,0-1-1,0 1 0,0-1 0,2 4 0,2 2-8,8 19-26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16 3328,'-14'-13'1680,"1"13"-1557,-14-1-22,18 0-49,0 0 1,0 1-1,0 1 1,0 0-1,-12 2 0,1 6 23,7-7-106,9-2 21,1 1 0,0-1-1,0 1 1,-1 0 0,1 0 0,0 0-1,0 0 1,0 1 0,0-1-1,-4 4 1,2-2 47,-1 0-1,0-1 0,0 1 1,-1-1-1,-6 1 1,-23 10 101,35-12-134,-1-1-1,0 1 0,0 0 0,1 0 0,-1 0 0,0 0 0,1 0 1,-1 1-1,1-1 0,0 0 0,-1 1 0,1-1 0,-2 3 0,2 0 6,0 0-1,0 0 1,1-1-1,-1 1 1,1 0-1,0 0 1,0 5-1,1 4 14,-1 2 15,-3 25 0,-4 9 113,12-4 4,-12 7 118,3-15-140,-9 54 599,10-76-545,0-1 0,-1 1 0,-1-1 0,-8 16-1,-1-5 146,8-15-151,0 0-1,-6 15 1,6-9-56,3-7-70,-1 0 0,0 0 1,-6 11-1,8-18-61,1-1-1,0 1 1,0 0-1,0 0 1,0 0-1,0 0 1,0 0-1,0 0 1,1 0-1,-1 0 1,1 0-1,0 1 1,-1-1 0,1 0-1,0 0 1,1 4-1,-1-4 31,1 1 1,0-1-1,0 0 0,1 0 0,-1 0 1,0 0-1,1 0 0,-1 0 1,1 0-1,0-1 0,0 1 0,-1 0 1,1-1-1,0 1 0,4 1 0,4 3 70,1-1 0,1 0 0,-1-1 0,22 6-1,-7-2 4,-23-7-90,0 0 0,0 0 0,0-1 0,0 1 0,0-1 0,0 0 0,0 1 0,1-1 0,-1-1 0,3 1 0,13-2 56,6 2-520,-20-2-65,4-7-677,-9 9 1087,1-1 0,-1 1 0,0-1 0,1 1 0,-1 0 0,0-1 0,0 1 0,1-1 0,-1 1 0,0-1 0,0 1 0,0-1 0,0 1 0,1-1 0,-1 1 0,0-1 0,0 1 0,0-1 0,0 0 0,0 0 0,0-4-596,12-8-614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4576,'-14'0'1664,"14"0"-1280,27 0-96,-13-14 544,-14 28-512,27-28 416,-14 14-416,14 0-96,0-14-128,1 14 128,12-13-128,-13 13-448,0-14 160,0 14-1376,0 0 832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29 640,'0'0'224,"0"-2"-133,0 1 20,0 0-1,0 0 1,0 0 0,0 0 0,0 0 0,0 1 0,-1-1 0,1 0 0,0 0 0,0 0 0,-1 0 0,1 0 0,-1 1 0,1-1 0,-1 0 0,1 0-1,-1 1 1,1-1 0,-1 0 0,0 1 0,1-1 0,-1 0 0,0 1 0,-1-1 0,-2 2 322,1 0-129,-4-6-54,7 5-230,0 0 1,0-1 0,-1 1 0,1 0-1,0 0 1,-1-1 0,1 1 0,0 0-1,-1 0 1,1 0 0,0-1 0,-1 1-1,1 0 1,-1 0 0,1 0 0,0 0 0,-1 0-1,1 0 1,-1 0 0,1 0 0,0 0-1,-1 0 1,1 0 0,-1 0 0,1 0-1,-1 0 1,0 0 0,-8 1 437,4-1-357,3-1-63,-1 1 0,1 0 0,-1 0 0,0 0 0,1 0 0,-1 0-1,1 1 1,-1-1 0,0 1 0,-2 0 0,-17 8 131,17-7-118,0 0 1,-1 0-1,1 0 1,-8 6-1,-3 2 37,10-7-66,0 0 0,0 1-1,0 0 1,0 1 0,1 0 0,-7 6-1,7-3 29,1 0-1,-1 0 0,2 0 0,-6 16 0,-8 37 223,-4 73 341,17-97-506,3-21-84,0-1 1,0 0-1,2 0 1,0 0-1,6 29 1,-4-24-21,0-5-4,-2-3 19,1 0 0,1 0 0,0 0 0,1-1 0,9 23-1,-9-27-1,-3-4-10,0 0 0,1-1 1,-1 1-1,1 0 0,0 0 0,0-1 1,0 1-1,0-1 0,0 0 1,0 0-1,5 4 0,15 7-97,-6 1 17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3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2560,'25'0'1562,"-14"-1"-1207,1 1-1,-1 0 0,0 1 0,13 2 0,41 10 57,-57-11-376,-1 0 1,0 0 0,12 6-1,12 5 276,-29-13-296,-1 1-1,0-1 1,0 0-1,1 1 1,-1-1 0,0 1-1,0-1 1,0 1-1,0-1 1,0 1-1,0 0 1,0 0 0,0-1-1,0 1 1,0 0-1,0 0 1,0 0-1,-1 0 1,1 0-1,0 0 1,-1 0 0,1 0-1,-1 1 1,1-1-1,-1 0 1,1 0-1,-1 0 1,0 1 0,0-1-1,0 0 1,1 0-1,-1 1 1,0-1-1,-1 0 1,1 0 0,0 1-1,0-1 1,0 0-1,-1 0 1,0 3-1,0-1 19,-1 0-1,1 0 0,-1 0 0,0 0 0,1 0 0,-1 0 0,-1 0 0,1 0 0,0-1 1,-1 1-1,1-1 0,-1 0 0,-4 3 0,-3 1 77,-1 0-1,-18 7 1,16-8-12,1 1 0,-15 9 0,-11 10 298,35-24-365,-8 4-33,11-4 5,0-1 1,0 0 0,0 0-1,-1 1 1,1-1 0,0 0-1,0 1 1,0-1 0,0 0-1,0 0 1,0 1 0,0-1-1,-1 0 1,1 1 0,0-1-1,0 0 1,0 1 0,0-1-1,1 0 1,-1 1 0,0-1-1,0 0 1,0 1-1,0-1 1,0 0 0,0 0-1,0 1 1,0-1 0,1 0-1,-1 1 1,0-1 0,0 0-1,0 0 1,1 1 0,-1-1-1,0 0 1,0 0 0,1 0-1,-1 1 1,3 1-1,0-1 1,1 1-1,-1-1 0,0 1 0,0-1 1,1 0-1,-1 0 0,1 0 1,-1-1-1,1 1 0,-1-1 0,7 0 1,-1 0 32,1 0 0,-1-1 0,15-2 1,-4-3 25,-18 5-94,0 0 0,1 0 0,-1 0 0,1 1 0,0-1 0,-1 1 0,3 0 0,11 0-1268,-2 0 341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3136,'0'106'3840,"0"-93"-3731,-1 1 0,-1-1 0,-3 15 0,3-17-78,0 1 0,0 0 0,1 12 0,1-5 40,0 21 18,0-37-56,-1-1-1,1 1 1,-1-1 0,0 1 0,1-1-1,-1 0 1,0 1 0,-1-1 0,1 0-1,0 0 1,-1 1 0,1-1 0,-3 2-1,-3 3 107,3-4-80,1 0 0,0 0-1,0 1 1,0-1-1,-2 5 1,4-7-49,1 0 1,-1 0-1,0 0 0,1 0 0,-1 0 0,0 0 1,0 0-1,0 0 0,1-1 0,-1 1 0,0 0 1,0-1-1,0 1 0,0 0 0,0-1 1,0 1-1,0-1 0,-1 1 0,1-1 0,0 0 1,0 0-1,0 1 0,0-1 0,-1 0 0,-1 0 1,-3-1 9,1 0 0,-1 0 0,1 0 1,-9-3-1,-4-1-40,0 1 5,14 3 25,0 1 0,0-1 0,0 0 0,0-1 0,1 1 0,-1-1 0,0 1 0,0-1 0,-5-4 0,3 1-32,0 0 0,1-1 0,-1 1 1,1-1-1,-4-7 0,6 10-14,1-1 0,-1 0 1,1 0-1,0 0 0,1 0 0,-1 0 1,1 0-1,0 0 0,0 0 1,0-1-1,0-5 0,1 4 21,1-1 1,1 1-1,-1-1 1,1 1-1,0 0 0,1-1 1,-1 1-1,1 0 0,0 1 1,1-1-1,-1 0 0,9-8 1,-6 6-3,1 1-1,-1 0 1,1 1 0,1 0 0,-1 0-1,1 0 1,0 1 0,0 0 0,11-4-1,-5 3 60,0 0 0,1 1 0,0 1 0,0 1-1,31-4 1,17 7 27,-60 0-48,0 0 0,0 0 0,1 1 0,-1-1 0,0 1 0,0 0 0,0 0-1,0 0 1,0 0 0,0 1 0,5 2 0,-2 1-5,1 0 0,-1 0-1,6 8 1,-5-6-15,-5-6-11,-1 1 0,1-1 0,0 0 0,0 0 0,-1 1 0,1-1 1,0 0-1,0 0 0,0-1 0,0 1 0,4 1 0,-5-2-131,1 0 1,-1 0-1,0 1 1,0-1-1,1 0 1,-1 1-1,0 0 1,0-1-1,0 1 1,0 0-1,0-1 1,0 1-1,0 0 1,0 0-1,0 0 1,0 0-1,0 0 1,0 0-1,-1 0 1,1 0-1,0 2 1,12 12-1599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2304,'-14'0'864,"14"0"-672,0 14-32,14-28 736,-14 14-512,0 0 480,13 0-512,1 0 192,13 0-320,0-13-128,0 13-64,0 0-1024,0 0 544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2304,'-13'0'864,"13"0"-672,27 13-32,-14-13 736,1 14-512,-1 13 832,14 0-704,0 13 544,0 1-608,1-1 96,-1 1-288,-14-14 96,1 13-192,-14-13 288,-14 1-256,-13 12-96,-14 1-64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1970 1472,'-23'23'475,"17"-14"-283,4-5-198,0 1 1,0-1 0,1 1-1,-1-1 1,1 1 0,1 0-1,-1-1 1,0 1 0,1 6-1,0-8 19,0 1-1,-1-1 0,1 0 0,-1 1 1,0-1-1,0 0 0,0 0 0,-1 1 1,-2 4-1,3-6 90,0 1 0,1-1 0,-1 1 0,1-1 0,0 1 0,-1-1 0,1 1 0,0 0 0,1-1 0,-1 4 0,1 1 163,-1 7 748,0-12-330,0 0-33,-1 5-329,1-10-43,3-19 152,-1 17-337,0-1-10,0 1 0,-1-1 0,1 0-1,-1 0 1,-1 1 0,1-10-1,-1-19 76,3-78 148,5 10-164,8-60 4,-2-186-361,-14 343 212,0-443-163,-9 259 369,18 38-187,-9-14-53,1 149 37,4-25 0,-2 24 0,1-26 0,-4 35 24,0 0 1,-1 0-1,-1-1 1,-2-8-1,2 9 11,1 1-1,0-1 0,0 1 0,0-10 0,1 7-7,0 0-1,-1 0 1,0-1 0,0 1-1,-1 0 1,-1 0 0,-5-15-1,-1 2-20,9 22-12,-1-1 1,1 1 0,-1 0 0,0-1 0,0 1-1,1 0 1,-1 0 0,0 0 0,0-1-1,0 1 1,-1-1 0,1 2-2,1-1 1,-1 1-1,1 0 0,0-1 1,-1 1-1,1-1 0,0 1 1,-1 0-1,1-1 0,0 1 1,-1-1-1,1 1 0,0-1 1,0 0-1,0 1 0,0-1 1,-1 1-1,1-1 0,0 1 1,0-2-1,0 230-574,0-227 587,0 0 0,1 1 0,-1-1 1,0 1-1,0-1 0,1 0 0,-1 1 1,1-1-1,-1 0 0,1 1 0,0-1 0,-1 0 1,1 0-1,0 1 0,0-1 0,0 0 1,2 1-1,-3-1-6,0-1 1,0 0-1,0 0 0,0 0 1,1 0-1,-1 1 1,0-1-1,0 0 0,1 0 1,-1 0-1,0 0 1,0 0-1,1 1 0,-1-1 1,0 0-1,0 0 1,1 0-1,-1 0 1,0 0-1,1 0 0,-1 0 1,0 0-1,0 0 1,1 0-1,-1 0 0,61 0-48,-58 0 58,0-1-1,0 1 1,-1 0 0,1-1-1,0 1 1,0-1-1,-1 0 1,6-2-1,5-2 28,-2 3-16,-9 2-7,0-1 0,0 1 0,0-1-1,1 1 1,-1-1 0,0 0 0,-1 1 0,1-1-1,0 0 1,0 0 0,3-3 0,-3 2 87,-2 2 48,0-3-88,0 1-1,-1 0 0,1 0 0,-1-1 1,0 1-1,0 0 0,0 0 0,0 0 1,0 0-1,0 0 0,0 0 0,-1 1 1,1-1-1,-1 0 0,1 1 0,-4-3 1,-4-3 353,-18-13 1,18 15-413,7 3 5,-1 0 0,1-1 0,0 1 0,-1-1 0,1 0 0,0 1 0,1-1 0,-1 0-1,1 0 1,-3-5 0,1 1-35,1-4-137,2 9 48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2080,'0'-12'667,"0"10"-411,0 0-32,0 2-214,0 0 1,0 0-1,0 1 1,0-1 0,0 0-1,1 0 1,-1 0-1,0 0 1,0 0 0,0 0-1,0 1 1,0-1-1,1 0 1,-1 0 0,0 0-1,0 0 1,0 0 0,1 0-1,-1 0 1,0 0-1,0 0 1,0 0 0,0 0-1,1 0 1,-1 0-1,0 0 1,0 0 0,0 0-1,1 0 1,-1 0-1,0 0 1,0 0 0,0 0-1,0 0 1,1 0-1,-1 0 1,0-1 0,0 1-1,0 0 1,0 0-1,1 0 1,-1 0 0,0 0-1,0 0 1,0-1 0,0 1-1,0 0 1,0 0-1,0 0 1,0 0 0,1-1-1,-1 1 1,0 0-1,0 0 1,0 0 0,0-1-1,0 1 1,0 0-1,0 0 1,0 0 0,0-1-1,0 1 1,0 0-1,0 0 1,0 0 0,0 0-1,-1-1 1,3 2 96,0 0 0,0 0 0,-1-1 0,1 1 0,0 0 0,0-1 0,0 0 0,0 1 0,3-1 1,0 2 30,-1-1 0,1 1 0,-1 0 0,0 0 0,1 1 0,-1-1 0,0 1 1,0 0-1,4 4 0,4 9 208,-7-12-259,0 1-1,0-1 0,11 5 0,18 12 119,96 69 104,-108-74-163,-1 1 1,36 36-1,-51-47-110,10 12 150,-2 7-68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2560,'-13'0'960,"13"0"-768,-14 14-32,1-1 640,13 1-480,0-1 352,-14 1-384,1 13 0,-14 0-192,13 13 0,-13-13-32,14 0 288,-1 14-160,1-28 32,-1 14-128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2560,'0'-41'960,"0"41"-768,14-13-32,-1-14 704,1 13-512,13-13 416,13 0-448,-13 0 416,14 13-448,-14-13-128,0 14-96,-13 13 0,-1 0-32,1 13 128,-14 1-96,0 13 192,13 14-160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2656,'0'0'837,"0"0"-501,0 0-96,0 0 208,0 0-144,0 0-10,0 0-129,0 0-48,0 0-5,0 0 112,0 0 5,2 0 219,77 0 1158,-74 0-1567,0 0 0,0-1 0,1 0-1,-1 0 1,8-2 0,-7 1-15,0 0-1,0 1 0,0 0 0,0 0 1,10 1-1,3 0 13,0 0 26,36-3 0,1-3-89,75 1 1,-4-2-5,-67 3 94,26-1 28,86-6 276,389-32 209,-484 36-498,564-49 228,-126 26-212,-262 17-44,-35 1 16,283-14-73,-190 24 152,19 0 302,-136-5-180,121 16-171,75-9 960,-383 0-982,22-1 180,-28 0-228,1 1 1,-1 0-1,1-1 1,-1 1-1,1-1 1,-1 0-1,1 1 0,-1-1 1,0 0-1,1 0 1,-1 0-1,2-1 1,-16-3-1297,-64-20-2943,34 12 2240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1824,'0'0'587,"0"0"-353,0 0 65,0 0 640,0 0-198,3 2 107,51 63 677,-49-59-1500,1 0 1,0 0-1,0 0 1,1-1-1,0 0 0,0-1 1,0 1-1,0-1 0,1-1 1,-1 1-1,13 2 0,4 4 28,21 13 209,-21-14-156,-4-1-63,26 15 0,-23-12 63,-17-8-8,-1 0 1,1 0 0,9 6-1,-14-8-77,0 0-1,1 0 0,-1 0 1,0 1-1,0-1 0,0 0 0,0 0 1,-1 1-1,1-1 0,0 0 1,0 1-1,-1-1 0,1 1 1,-1-1-1,1 1 0,-1-1 0,0 1 1,0 0-1,1 2 0,-1-2 23,0-1-18,0 1-1,0-1 0,0 0 0,0 1 1,0-1-1,0 0 0,0 0 0,0 1 1,0-1-1,-1 0 0,1 1 1,0-1-1,-1 0 0,1 0 0,-1 1 1,0-1-1,1 0 0,-1 0 0,0 0 1,0 0-1,1 0 0,-1 0 0,0 0 1,0 0-1,0 0 0,0-1 1,0 1-1,-2 1 0,-71 13 387,42-3-332,25-9-57,0 0-1,-1 0 1,-10 1-1,0-2 1,14-1-89,-1-1-1,1 1 0,-1 0 0,1 0 0,-1 0 0,1 0 1,0 1-1,0 0 0,-5 2 0,-7 9-353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2240,'-1'10'602,"1"-5"-293,0 0 0,-1 0-1,2 0 1,-1 0 0,0 0-1,1-1 1,1 6 0,0-6-221,0-1 0,0 1 0,0-1 0,0 0 0,1 0 1,-1 0-1,1 0 0,0 0 0,0-1 0,0 1 0,0-1 0,0 1 0,1-1 1,-1 0-1,1-1 0,-1 1 0,1-1 0,0 1 0,-1-1 0,7 1 0,3 0 60,1-1 0,27-1 0,-17-1-74,23-1 95,57-10 1,-95 10-141,3 0 4,0-1-1,13-5 1,7-1 39,-26 8-26,0 0-1,0-1 0,0 0 1,0 0-1,7-4 0,-12 6-34,-1 0 0,1 0 0,0-1-1,0 1 1,-1-1 0,1 1 0,0-1-1,-1 1 1,1-1 0,0 1 0,-1-1-1,1 1 1,-1-1 0,1 0 0,-1 1-1,1-1 1,-1 0 0,1 0 0,-1 1-1,0-1 1,1 0 0,-1 0 0,0 1-1,0-1 1,0 0 0,1 0 0,-1 0-1,0 0 1,0 1 0,0-1 0,-1-2-1,1 1 20,-2-7 82,0 5-103,1 1 1,-1-1-1,0 1 0,-1 0 1,1 0-1,0 0 1,-1 0-1,0 1 0,1-1 1,-1 1-1,0-1 1,-1 1-1,1 0 0,0 0 1,0 1-1,-8-4 1,-4 2 50,9 2-90,-1-1 0,1 0 0,-1 0-1,-6-3 1,8 2 8,-1 1 0,0 0 0,1 0 0,-1 1 0,0-1 1,0 1-1,0 1 0,-11-1 0,13 1 14,0 0 0,0 0 0,0 0 0,0-1 1,1 0-1,-1 1 0,-6-4 0,-7 1-31,4 7 5,4-1 4,-23-1-92,28-2 108,0 1 0,0-1 1,0 1-1,1 0 1,-1 0-1,0 0 0,0 1 1,1-1-1,-1 1 0,1 0 1,-1 0-1,1 0 0,0 0 1,-4 4-1,-1 2-11,0 0 0,0 0 1,-7 12-1,6-9 19,1 2 0,0-1-1,1 1 1,1 0 0,0 0 0,-6 20 0,9-25 28,1 0 1,0 0-1,1 0 1,-1 0-1,1 17 1,2-7 67,6 27 1,-6-38-66,-1-3-12,1-1 0,-1 1 0,1 0 0,0-1-1,0 1 1,0 0 0,1-1 0,0 0 0,-1 1-1,1-1 1,0 0 0,0 0 0,1 0 0,-1 0-1,1 0 1,-1 0 0,1-1 0,0 1 0,5 2-1,1 2 25,0-1-1,1-1 0,-1 0 0,1 0 1,0-1-1,0 0 0,1 0 1,-1-1-1,1-1 0,12 2 0,4 1-13,-3 0-11,1-1 1,-1-1-1,1-1 1,28-2 0,-38 0 25,11 0-41,30 0-743,-50 0 496,0-1 1,0 1-1,0-2 1,0 1-1,0-1 1,9-3-1,-1 2-379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14 832,'0'0'251,"-3"0"-150,-15 0 4901,36 0-3491,39-3-1443,-33-3-52,-6 10 37,0-7 68,-12 1-96,0 1 0,0 0 0,0 0 0,6 0 0,0 1-895,1 0 220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2496,'0'0'784,"0"0"-464,-3 0 64,-5 1 646,17 0 231,-4-1-884,1 0 0,-1-1 0,0 1 0,9-3 0,1-1-254,0 1 1,0 0-1,0 1 1,18-1-1,66 4 64,-46 0-85,89-9 143,-82 3-116,215 1-38,-158 5 111,70-1 513,-186 0-733,-1 1 0,1-1 0,-1 0 1,1 0-1,-1 0 0,1 0 1,-1 0-1,1 0 0,-1 0 0,1 0 1,-1 0-1,1 0 0,-1 0 0,1-1 1,-1 1-1,1 0 0,-1 0 0,1 0 1,-1-1-1,1 1 0,-1 0 0,1 0 1,-1-1-1,0 1 0,1-1 0,-1 1 1,0 0-1,1-1 0,-1 1 1,0-1-1,1 1 0,-1 0 0,0-1 1,0 1-1,0-1 0,1 1 0,-1-1 1,0 1-1,0-1 0,0 1 0,0-1 1,0 1-1,0-1 0,0 1 0,0-2 1,0 0-527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1824,'-11'11'587,"10"-11"-573,1 1 1,0-1-1,-1 1 1,1-1-1,0 1 1,-1-1 0,1 1-1,0-1 1,0 1-1,0-1 1,-1 1-1,1-1 1,0 1 0,0 0-1,0-1 1,0 1-1,0-1 1,0 1-1,0 0 1,0-1-1,0 1 1,1-1 0,-1 1-1,0 2 74,0-2-38,0 0 1,1 1 0,-1-1-1,0 0 1,0 1-1,1-1 1,-1 0-1,1 1 1,-1-1 0,1 0-1,0 0 1,0 1-1,5 10 248,-5-6-145,0 0 0,0 1 0,-1-1 1,0 0-1,-1 11 0,1 0-22,1 31 121,0-23 131,-1 1 1,-4 37 0,-10 16 938,13-74-1218,0-1 0,-1 1 1,1-1-1,-1 1 0,0-1 0,-1 0 0,1 0 0,-1 0 0,1 0 0,-1 0 0,0-1 0,-7 7 0,2-4-5,-1 1 1,0-1 0,0 0-1,-13 6 1,18-10-79,0 0 1,0-1-1,-1 1 0,1-1 1,0 0-1,-1 0 0,1 0 1,-1 0-1,1-1 0,-1 0 1,1 0-1,-6-1 1,4 0-216,1 0 1,-1-1 0,1 0 0,0 0 0,-1 0 0,1-1 0,0 1 0,0-1 0,-7-6 0,-15-16-1023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4640,'-13'-13'1728,"13"13"-1344,0 0-96,0 0-96,0 13-160,0-13-32,0 14 32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2816,'-1'-2'125,"1"0"0,0 0 0,-1 0 0,1 1-1,-1-1 1,0 0 0,1 0 0,-1 0 0,-2-2 0,2 3 56,1-1 0,-1 1 1,0-1-1,0 1 0,1-1 0,-1 1 0,1-1 1,-1-3-1,2 19-17,0 0 1,3 15-1,-1-14-10,-1 1 0,1 18-1,-3 125 125,2-109-177,-1-44-74,0 1 1,0 0-1,0-1 0,-1 1 0,0 0 1,-1-1-1,1 1 0,-3 10 0,2 6 73,1-20-62,1 0 0,-1 0 0,0 0 0,-1 0 0,1 0 0,0 0 0,-1 0 0,0-1 0,-1 5 0,0-1 79,1-5-92,1 0 1,0 0-1,-1 0 1,1 0-1,-1 0 1,1 0 0,-1 0-1,1 0 1,-1 0-1,0 0 1,0 0-1,1 0 1,-1 0-1,0 0 1,0-1 0,0 1-1,0 0 1,0-1-1,0 1 1,0 0-1,0-1 1,0 0 0,0 1-1,0-1 1,-1 0-1,1 1 1,-2-1-1,3 0-25,0 0-1,-1 0 1,1 0-1,0 0 1,-1 0-1,1 0 0,0 0 1,-1 0-1,1 0 1,0 0-1,0 0 1,-1 0-1,1 0 0,0 0 1,-1 0-1,1 0 1,0 0-1,-1 0 1,1-1-1,0 1 0,0 0 1,-1 0-1,1 0 1,0-1-1,0 1 1,0 0-1,-1 0 0,1-1 1,0 1-1,0 0 1,0 0-1,-1-1 0,1 1 1,0 0-1,0-1 1,0 1-1,0 0 1,0 0-1,0-1 0,0 1 1,0 0-1,0-1 1,0 1-1,0-1 1,7-17-319,0 1-142,-4 8 200,1 1 1,1-1-1,0 1 0,0 0 1,0 0-1,1 0 0,13-12 1,46-59-305,-63 77 572,0 0 0,0 0 1,0 1-1,0-1 1,0 1-1,0 0 1,1 0-1,-1-1 0,0 1 1,4 0-1,-6 1 4,1-1-1,-1 1 0,1 0 0,-1 0 1,1 0-1,-1 0 0,1 0 1,0 0-1,-1 0 0,1 0 1,-1 0-1,1 0 0,-1 0 0,1 1 1,-1-1-1,1 0 0,-1 0 1,1 0-1,-1 1 0,0-1 1,1 0-1,-1 0 0,1 1 0,-1-1 1,0 0-1,1 1 0,-1-1 1,0 1-1,1-1 0,-1 0 0,0 1 1,1-1-1,-1 1 0,0-1 1,0 1-1,0-1 0,1 1 1,-1-1-1,0 1 0,0-1 0,0 1 1,0-1-1,0 1 0,0-1 1,0 1-1,0-1 0,0 1 0,-1 2 17,1 0-1,-1 0 0,0 0 0,0 0 0,0 0 0,0-1 0,0 1 1,-1 0-1,1-1 0,-1 1 0,-1 1 0,-7 13 39,8-10-31,2-6-30,-1 0 0,1 0 0,0 0 1,0 1-1,-1-1 0,1 0 0,-1 0 1,1 0-1,-1 0 0,1 0 0,-1 0 1,0 0-1,0-1 0,1 1 0,-1 0 1,0 0-1,0 0 0,0-1 0,0 1 1,-1 0-1,1-1-7,1 1 0,-1-1 0,0 0 0,0 1 0,1-1 0,-1 0 0,0 1 0,1-1 1,-1 1-1,0-1 0,1 1 0,-1-1 0,0 1 0,1-1 0,-1 1 0,1 0 0,0-1 0,-1 1 0,1 0 0,-1-1 0,1 1 1,0 0-1,-1 0 0,1 0 0,0-1 0,0 1 0,0 0 0,0 0 0,0 0 0,0-1 0,0 1 0,0 0 0,0 0 1,0 0-1,0-1 0,1 3 0,-1 4 41,0-5-24,0 0-1,0 1 0,0-1 1,0 0-1,1 1 0,-1-1 1,1 0-1,0 0 0,-1 1 1,1-1-1,0 0 0,0 0 1,0 0-1,1 0 0,-1 0 1,1 0-1,-1-1 0,1 1 1,-1 0-1,1-1 0,0 1 1,0-1-1,3 2 0,-1-1 27,1 0 0,-1 1 0,0-1 0,0 1 0,0 0 0,0 0 0,0 0 0,-1 0 0,1 1 0,-1 0 0,5 7 0,1 1 250,-8-11-267,0-1 0,-1 1 0,1-1 0,-1 1 0,1-1 0,-1 1 0,1 0 0,-1-1 0,0 1 0,1 0 0,-1-1 0,0 1 0,0 0 0,1 0 0,-1-1 0,0 1 0,0 1 0,0 0 143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2400,'0'0'28,"0"0"1,0-1-1,0 1 1,0 0-1,0-1 0,-1 1 1,1 0-1,0-1 0,0 1 1,0-1-1,0 1 1,0 0-1,0-1 0,0 1 1,1 0-1,-1-1 1,0 1-1,0-1 0,0 1 1,0 0-1,0-1 1,1 1-1,-1 0 0,0-1 1,0 1-1,0 0 1,1 0-1,-1-1 0,0 1 1,0 0-1,1 0 1,-1-1-1,0 1 0,1 0 1,-1 0-1,0 0 1,1-1-1,-1 1 0,1 0 1,7-3 174,-1-2 94,-6 5-240,0-1 0,0 0 0,0 0 0,1 1 0,-1-1 0,0 1 0,1-1 0,-1 1 0,1-1 0,-1 1 0,0 0 0,1 0 0,-1-1 0,3 1 0,21 0 486,-15-1-345,0 1 0,0 0 0,0 0 0,0 1 0,0 0 0,0 1 0,0 0 0,18 7 0,-13-2 2,-8-5-158,-1 1 1,1 1-1,8 5 1,-14-8-28,1 0 1,-1 0 0,0 0-1,1 0 1,-1 0 0,0 1-1,0-1 1,0 0 0,0 1-1,0-1 1,-1 1 0,1-1-1,0 1 1,-1-1 0,1 1-1,-1 0 1,1-1-1,-1 1 1,0 0 0,1 1-1,-1-1 0,0-1 0,-1 1 0,1 0 0,0-1-1,0 1 1,-1 0 0,1-1 0,-1 1 0,1-1-1,-1 1 1,0-1 0,0 1 0,1-1 0,-1 0-1,0 1 1,0-1 0,0 0 0,-1 0 0,1 1 0,0-1-1,-2 1 1,-5 6 70,-3 4 13,8-9-59,0 0 0,0 0 0,0 0 0,0 0 0,-1 0 0,1-1 1,-7 4-1,-1 1 24,0 0 1,1 0-1,-1 1 1,2 1-1,-17 17 1,12-11 24,13-15-82,1 1-1,0-1 1,-1 0 0,1 1-1,0-1 1,0 1 0,-1-1 0,1 1-1,0-1 1,0 1 0,0-1-1,0 1 1,-1-1 0,1 1-1,0-1 1,0 1 0,0 0-1,0-1 1,0 1 0,0-1-1,1 1 1,-1-1 0,0 1-1,0-1 1,0 1 0,0-1 0,1 1-1,-1-1 1,0 1 0,0-1-1,1 0 1,-1 1 0,0-1-1,1 1 1,10 9-34,-9-9 39,0-1 1,0 1-1,0-1 0,0 1 1,0-1-1,0 0 1,0 1-1,0-1 1,4-1-1,8 2 163,-3 5-44,-10-6-116,0 1 1,1 0 0,-1 0 0,0-1-1,1 1 1,-1-1 0,0 1-1,1-1 1,-1 0 0,1 0 0,-1 1-1,1-1 1,1 0 0,0-1-141,1 1 0,-1 0 0,0-1 0,1 0 0,-1 0 1,0 0-1,0 0 0,1 0 0,4-4 0,6 3-679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3968,'0'0'1472,"0"0"-1120,14 13-128,13-13 448,-13 0-416,-1 14 32,14-14-160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2400,'0'0'779,"0"0"-481,0 0-84,2 0 228,-1 0-403,0 0 0,-1-1 0,1 1 0,-1 0 0,1 0 0,-1 0 0,1-1 1,-1 1-1,1 0 0,-1 0 0,1-1 0,-1 1 0,1 0 0,-1-1 0,1 1 0,-1-1 0,0 1 0,1 0 0,-1-1 0,0 1 0,1-1 0,-1 1 0,0-1 0,1 0 0,-1 1-32,0 0 0,0 0 0,-1 0 0,1 0 0,0 0 0,0 0 0,0 0 0,0 0 0,0 0 0,0 0 0,0 0 0,0 0 0,0 0 0,0 0 0,0 0 0,0 0 0,0 0 0,0 0 0,0 0 0,0 0-1,0 0 1,0 0 0,0 0 0,-1 0 0,1 0 0,0 0 0,0 0 0,0 0 0,0 1 0,0-1 0,0 0 0,0 0 0,0 0 0,0 0 0,0 0 0,0 0 0,0 0 0,0 0 0,0 0 0,0 0 0,0 0 0,0 0 0,0 0 0,0 0 0,0 0 0,0 0 0,0 1 0,0-1 0,0 0-1,0 0 1,0 0 0,1 0 0,-1 0 0,0 0 0,0 0 0,0 0 0,0 0 0,0 0 0,0 0 0,0 0 0,0 0 0,0 0 0,0 0 0,0 0 0,3-5 484,-3 5-479,1 0 0,-1 0 0,0-1 0,1 1 0,-1 0 0,0 0 0,1 0 0,-1 0 0,0-1 0,1 1 0,-1 0 0,1 0 0,-1 0 0,0 0 0,1 0 0,-1 0 0,1 0 0,-1 0 0,0 0 0,1 0 0,-1 0 0,1 0 0,-1 0 0,1 1 0,0-1 24,0 0 0,0 0 1,0 0-1,1 0 0,-1 0 0,0 0 1,0 0-1,0 0 0,0 0 0,1 0 1,-1-1-1,0 1 0,0 0 1,0-1-1,1 0 0,3-2 25,-3 2-38,0 0 0,1 0 0,-1 0 1,1 0-1,-1 0 0,1 0 0,-1 1 1,1-1-1,-1 1 0,1 0 0,0 0 1,3 0-1,120 0 25,-123 0-51,-1 0 0,1 0 0,-1 0 0,1 0 0,0 1 0,-1-1 1,1 1-1,-1 0 0,1-1 0,-1 1 0,1 1 0,3 1 0,2 1-2,-6-3 6,-1 0 1,1 0-1,0 0 1,-1 0-1,1 0 0,0 0 1,-1 0-1,0 0 0,1 1 1,-1-1-1,0 0 1,0 1-1,1-1 0,-1 1 1,0 0-1,0-1 0,-1 1 1,1 0-1,0 0 1,-1 0-1,2 3 0,-1-1 22,4 9 159,-4-10-153,0 0-1,1 0 1,-1 1-1,0-1 1,-1 0-1,1 0 1,0 1-1,-1-1 1,0 1-1,0-1 1,0 0-1,0 1 1,-1-1-1,1 0 1,-1 1 0,-1 3-1,-1 1-8,-1 1-1,0 0 1,-1-1 0,0 1 0,0-1-1,-1-1 1,0 1 0,0-1-1,-1 0 1,0 0 0,0-1-1,-9 6 1,-4 2 129,13-3-90,-2-6-123,5 4-11,1-7 41,3-2 26,-1 0 0,0 1 0,1-1 0,-1 0-1,1 1 1,-1-1 0,1 1 0,-1-1 0,1 1 0,-1-1 0,1 1 0,-1-1 0,1 1 0,-1 0 0,1-1 0,0 1 0,-1 0 0,1-1 0,0 1-1,0 0 1,0-1 0,0 1 0,-1 0 0,1-1 0,0 1 0,0 0 0,0 0 0,0-1 0,0 1 0,1 0 0,-1-1 0,0 1 0,0 0 0,0-1-1,1 1 1,-1 0 0,0-1 0,1 1 0,0 1 0,-1-2 6,1 0 0,-1 1 0,1-1 0,0 0 0,0 1-1,-1-1 1,1 0 0,0 0 0,-1 0 0,1 0 0,0 0 0,0 0 0,-1 0-1,2 0 1,11 2 242,-6 2-127,-6-3-87,0 0 0,1 0 1,-1 0-1,0-1 0,1 1 0,-1-1 1,0 1-1,1-1 0,-1 1 0,0-1 1,1 0-1,-1 0 0,1 0 0,2 0 1,-1 1-3,1-1 1,0 1 0,0-1-1,-1 1 1,8 3-1,-7-3-21,1 1-1,0-1 1,-1 0-1,1 0 1,0-1 0,5 1-1,10 1 137,-11 7-113,9-7-324,-13-2-294,-3 0-1104,9 0 496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4064,'0'0'1504,"0"0"-1184,13 0-64,-13 0 704,14 0-576,13 0 608,0 0-544,0-13 192,13 13-384,-13 0-160,14 0-32,-14 0 0,0 0-32,-14 0-32,1 0 32,0 0-1312,-1 0 704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 2144,'0'0'699,"0"0"-417,0 0-26,0 0 379,0 0-203,-2 2-117,-8 5-173,9-6-132,0 0-1,-1-1 1,1 1 0,0 0 0,0 0 0,0-1 0,0 1 0,0 0 0,0 0 0,0 0 0,1 0 0,-1 1 0,0-1 0,1 0-1,-1 0 1,0 0 0,1 0 0,-1 2 0,-1 4 24,1-3 7,-1 1-1,1-1 0,-1 1 1,0-1-1,0 0 0,0 0 1,-1 0-1,0 0 0,-4 5 0,6-8-36,1-1-1,0 0 0,-1 1 0,1-1 0,-1 1 0,1-1 0,0 1 0,-1-1 0,1 1 0,0-1 0,-1 1 0,1-1 0,0 1 0,0 0 0,0-1 0,-1 1 0,1-1 0,0 1 0,0-1 0,0 1 0,0 0 1,0-1-1,0 1 0,0-1 0,0 1 0,0 0 0,1-1 0,-1 1 0,0-1 0,0 1 0,0-1 0,1 1 0,-1 0 0,0-1 0,1 1 0,-1-1 0,0 0 0,1 1 0,-1-1 0,1 1 0,0 0 0,-1-1 6,1 0-1,-1 1 1,0-1-1,0 0 0,1 0 1,-1 1-1,0-1 1,0 0-1,1 1 0,-1-1 1,0 0-1,0 1 0,0-1 1,0 0-1,0 1 1,1-1-1,-1 0 0,0 1 1,0-1-1,0 0 0,0 1 1,0-1-1,0 1 1,0-1-1,0 0 0,0 1 1,0 3 20,1-3-24,0-1 0,-1 0 0,1 0 0,-1 1 0,1-1 0,0 0 0,-1 0 0,1 0 0,0 0 0,-1 0-1,1 0 1,0 0 0,-1 0 0,1 0 0,0 0 0,-1 0 0,1 0 0,0 0 0,-1-1 0,2 1 0,15-7 88,-13 4-71,-1 3-10,-1-1-1,0 1 1,0-1-1,1 1 1,-1 0-1,0 0 1,5 0-1,-5 0-8,1 0 0,-1 0 1,0 0-1,0 0 0,1 0 0,-1 0 0,5-2 0,2-2-24,-7 3 14,1 0-1,-1 0 0,1 0 0,0 0 1,0 0-1,-1 1 0,1-1 1,5 1-1,-7 0 17,1-1 0,-1 1-1,1 0 1,-1 0 0,0-1 0,1 1 0,-1 0 0,0-1 0,1 0 0,-1 1 0,0-1-1,0 0 1,1 1 0,-1-1 0,0 0 0,0 0 0,2-2 0,-3 3 17,0 0 0,1-1 1,-1 1-1,1 0 0,-1-1 0,1 1 1,-1 0-1,1 0 0,-1 0 1,0-1-1,1 1 0,0 0 0,-1 0 1,1 0-1,-1 0 0,1 0 1,-1 0-1,1 0 0,-1 0 0,1 0 1,-1 0-1,1 0 0,-1 0 1,1 1-1,0-1 0,-1 0 37,0 0-29,1 0 0,-1-1 0,0 1 0,0 0 0,1-1 0,-1 1 0,0 0 0,0-1-1,0 1 1,0-1 0,1 1 0,-1 0 0,0-1 0,0 1 0,0-1 0,0 1 0,0 0-1,0-1 1,0 1 0,0-1 0,0 1 0,0 0 0,0-1 0,0 1 0,-1-1-1,1-2 750,-2 0-351,-20-21 587,13 12-799,4 8-88,1-5-15,-2 5-71,6 4-46,-1 0 0,1-1 1,-1 1-1,1 0 1,0 0-1,-1-1 1,1 1-1,0 0 0,-1 0 1,1-1-1,0 1 1,0 0-1,-1-1 0,1 1 1,0-1-1,0 1 1,0 0-1,-1-1 1,1 1-1,0-1 0,0 1 1,0 0-1,0-1 1,0 1-1,0-1 0,0 1 1,0-1-1,0 1 1,0 0-1,0-1 1,0 0-1,0-24-592,0 23 0,0 2-1424,0 0 555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70 2816,'0'-22'917,"0"21"-903,0 1-1,0 0 1,0 0-1,0-1 1,0 1-1,0 0 1,0-1 0,0 1-1,0 0 1,0 0-1,0-1 1,0 1-1,0 0 1,0 0-1,0-1 1,0 1-1,0 0 1,1 0-1,-1-1 1,0 1 0,0 0-1,0 0 1,0-1-1,1 1 1,-1 0-1,1-1 35,0 1 0,-1-1 1,1 1-1,0-1 0,-1 0 0,1 1 0,-1-1 0,1 0 0,-1 0 0,1 1 0,-1-1 1,1 0-1,-1 0 0,0 0 0,1 0 0,-1 1 0,0-1 0,0 0 0,0 0 0,0 0 1,0 0-1,0 0 0,0 0 0,0 0 0,0 0 0,0 1 0,0-1 0,0 0 0,-1 0 1,1 0-1,0 0 0,-1 0 0,1 1 0,-1-1 0,1 0 0,-1 0 0,1 1 0,-1-1 1,1 0-1,-1 1 0,0-1 0,1 0 0,-1 1 0,0-1 0,0 1 0,0-1 0,0 0-33,-1 1 0,1-1 0,0 1 0,-1 0 0,1-1 0,0 1 0,-1 0 0,1 0 0,0 0 0,-1 0-1,1 0 1,-2 0 0,-10 1 159,8-2-157,0 1 2,1-1 0,0 1 0,-1 0 0,1 0-1,0 0 1,-1 1 0,1 0 0,-5 1 0,4 0-21,0 1 0,1 0-1,-1 0 1,1 0 0,0 1-1,-5 5 1,0 16-83,1-12 24,5-9 44,1 0-1,0 0 1,0 0-1,0 0 0,1 0 1,-1 1-1,1-1 1,-1 8-1,-7 18 18,5-18 21,1 0 1,-4 15-1,6 11 77,1-24-30,-3 24 1,-2-16 35,3-14-39,1 0-1,-1 0 1,1 14-1,1-20-44,0 3 42,0 1 0,0-1 0,0 1-1,-1-1 1,1 1 0,-1-1-1,-1 0 1,1 1 0,-1-1-1,-3 6 1,5-8-29,-1 0 0,0 0 0,1 0 0,-1 0-1,1 0 1,0 1 0,0-1 0,1 4 0,-1 0-14,2-3-105,5 0 117,-1 0 0,0-1 0,1 0 0,0 0 0,9 2-1,-15-4-33,2 0 12,0-1 1,0 1 0,0 0 0,0-1-1,0 0 1,0 0 0,0 0 0,5 0-1,3-1 26,11 0 89,-15 1-91,1-1 0,0 1-1,0 1 1,0-1 0,10 3-1,-9 2-24,-8-4-27,-1 0 0,1-1 0,0 0 0,-1 1 0,1-1 0,-1 1 0,1-1 0,0 0 0,0 1 0,-1-1 0,1 0 0,0 0 0,0 0 1,-1 1-1,1-1 0,0 0 0,0 0 0,-1 0 0,1 0 0,0 0 0,0-1 0,-1 1 0,1 0 0,0 0 0,1-1 0,9-8-520,-6 7-714,6 2 368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4480,'0'0'1664,"0"0"-1312,40 0-64,-26 0 384,13 0-416,-14 0 192,14 0-288,0 0 0,-13-13-96,13 13 96,-14 0-96,1-14-2208,-1 14 1152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2240,'0'0'832,"0"0"-672,0-15 0,15 15 1152,-15 0-736,16 0 352,-1 0-576,1 0 224,15 0-320,-15 0 0,-1 0-160,16 0 0,-15 0-32,0 0 32,-1 0-64,-15 0-992,16 0 512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2400,'0'0'779,"0"-3"-481,0-10 476,-3 13-353,3 0-399,-1 0-1,1 0 1,-1 0 0,1 0-1,0 0 1,-1 0 0,1 0 0,-1 0-1,1 0 1,0 0 0,-1 1-1,1-1 1,-1 0 0,1 0 0,0 0-1,-1 0 1,1 1 0,0-1 0,-1 0-1,1 0 1,0 1 0,-1-1-1,1 0 1,0 1 0,0-1 0,-1 0-1,1 1 1,0-1 0,0 0-1,-1 1 1,-3 6 259,-7-1 188,10-5-436,-1 0 0,1-1 1,-1 1-1,1 0 0,0 0 1,-1 0-1,1 0 0,0 0 0,0 0 1,-1 1-1,1-1 0,-1 2 1,-9 13 279,-34 57 1388,42-66-1584,-1 0 0,1 0 0,1 1 0,-1-1 0,1 1-1,0 0 1,1-1 0,-1 14 0,2-11-74,0-2 3,0-1-1,0 1 0,1-1 0,1 10 1,-1-15-33,0 0 0,-1 0 1,1 0-1,0 0 0,0 0 1,0 0-1,1 0 0,-1 0 1,0-1-1,1 1 0,-1 0 1,1-1-1,-1 1 0,1-1 1,0 1-1,0-1 0,-1 0 1,4 2-1,3 0-37,0 0-1,-1 0 1,13 2-1,-16-4 16,1 0-25,1 0 0,-1-1 0,0 0-1,1 0 1,-1 0 0,0-1 0,1 0-1,-1 0 1,0 0 0,0-1-1,7-2 1,-7 2-29,-1 1-73,0 0 0,-1-1-1,1 1 1,-1-1 0,0 0 0,1 0 0,-1 0 0,0 0 0,0-1 0,0 1 0,4-6 0,-1 2 9,9-7-305,-2 11 229,-10 2 198,-3 0 170,0 3-4,1 0-1,0 0 1,0 0 0,0 0-1,0 0 1,1 0 0,-1 0-1,1-1 1,-1 1-1,1 0 1,0-1 0,0 1-1,0-1 1,1 0 0,2 2-1,-4-2-124,1-1-1,-1 1 1,1-1-1,-1 0 0,1 1 1,0-1-1,0 0 1,0 0-1,-1 0 1,1-1-1,0 1 0,0 0 1,0-1-1,0 1 1,1-1-1,-1 0 1,0 1-1,0-1 0,0 0 1,0 0-1,0-1 1,0 1-1,0 0 1,4-2-1,-1-1 25,0-1-1,0 0 1,0 0 0,-1-1-1,6-6 1,2-2 67,-10 11-111,0 1-1,-1-1 1,0 0-1,1 0 1,-1 0-1,0 0 0,0 0 1,0 0-1,0-1 1,-1 1-1,1 0 1,0 0-1,-1-3 0,4-8 84,1-2-7,-3 12-76,-1 0 1,0-1-1,0 1 1,0-1-1,-1 1 1,1-1-1,-1 1 0,1-4 1,-1-8 22,0 7-44,0 0 1,0 1-1,0-1 1,-3-9-1,-13-32-1515,3 20 635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4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4896,'-13'-14'1824,"13"14"-1440,0 0-96,0 0 352,13 0-416,1 0-32,-1 0-96,14-13 128,0 13-128,14-14 96,-14 14-96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0:5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1824,'-11'-1'1059,"10"0"-965,1 1 1,0 0-1,0-1 0,-1 1 1,1-1-1,0 1 1,0-1-1,0 1 1,-1-1-1,1 1 1,0-1-1,0 1 1,0-1-1,0 1 0,0-1 1,0 1-1,0-1 1,0 0-1,0-1 216,0 2-102,0 0-64,0 0 58,0 0-63,0 0 21,0 0-59,0 0-58,0 11 165,0 73 416,0-82-597,0 1-1,-1 0 1,0 0 0,1-1 0,-1 1-1,0 0 1,0-1 0,-1 1 0,-2 4 0,-1 2 19,-6 5-14,0-3-16,11-11-12,-1 1-1,1-1 1,0 0-1,-1 1 0,1-1 1,0 1-1,0-1 0,-1 1 1,1-1-1,0 1 1,0-1-1,0 1 0,0-1 1,0 1-1,0-1 1,0 1-1,0-1 0,0 1 1,0-1-1,0 1 0,0-1 1,0 1-1,0 0 1,0-1-1,1 1 0,-1-1 5,0 1-3,0-1-1,1 0 0,-1 0 0,0 1 0,1-1 0,-1 0 0,0 0 0,1 0 0,-1 1 0,0-1 0,1 0 0,-1 0 0,1 0 0,-1 0 1,0 0-1,1 0 0,-1 0 0,1 0 0,-1 0 0,0 0 0,1 0 0,-1 0 0,1 0 0,-1 0 0,1 0 0,2 0 93,8 0-49,-9 0-54,0-1 0,0 1 1,0 0-1,-1 0 0,1-1 0,0 1 0,-1-1 0,1 0 0,0 1 1,2-2-1,4-1-31,5 9 37,-8-4 32,1-1-1,-1 0 1,0-1 0,1 1 0,-1-1 0,0 0-1,11-2 1,-3 2 39,124 0 585,-136 0-640,1 0-1,0 0 1,-1 0-1,1 1 1,-1-1 0,1 0-1,-1 1 1,0-1-1,1 1 1,-1 0 0,0 0-1,2 0 1,-2 0-1,1 0 1,-1 0 0,0 0-1,1-1 1,-1 1-1,1-1 1,-1 1-1,1-1 1,-1 0 0,1 1-1,-1-1 1,2 0-1,5 1-124,-6-4 436,-9-6 1557,4 7-1740,-6-7 95,7 6-190,0 1 41,-4 2-113,5 0 35,-1 1 0,1-1 0,0 0 0,-1 0 0,1 0 0,0 0 0,-1-1 0,1 1 0,0 0 0,-1-1 0,1 1 1,-2-1-1,-1-5 72,4 6-79,0-1 0,0 1-1,-1 0 1,1-1 0,0 1-1,0 0 1,0-1 0,-1 1-1,1 0 1,0 0 0,0-1-1,-1 1 1,1 0 0,0 0-1,-1 0 1,1-1 0,0 1-1,-1 0 1,1 0 0,0 0-1,-1 0 1,1 0 0,0 0-1,-1 0 1,1-1 0,0 1-1,-1 0 1,1 0 0,0 0-1,-1 1 1,-4-4 48,2 0-43,-10-10 76,-23-20 0,25 24-86,7 4 0,3 5 0,0 0 0,1-1 0,-1 1 0,0 0 0,1 0 0,-1-1 0,0 1 0,0 0 0,1 0 0,-1 0 0,0 0 0,0 0 0,-1 0 0,-11-2-16,-12-21 21,25 23-3,-1 0-1,1-1 1,-1 1-1,1 0 1,0-1-1,-1 1 1,1 0 0,-1 0-1,1 0 1,-1-1-1,1 1 1,-1 0-1,1 0 1,-1 0 0,1 0-1,-1 0 1,0 0-1,1 0 1,-1 0 0,1 0-1,-1 0 1,1 0-1,-1 0 1,1 0-1,-1 1 1,1-1 0,-3 0-18,3 0 58,0 0-42,0 0-138,-2 0 31,-5 0 48,14-2 70,-7 1-4,1 1 1,-1 0-1,0-1 1,0 1-1,1-1 0,-1 1 1,0-1-1,0 1 1,0-1-1,0 1 0,0-1 1,0 1-1,1-1 1,-1 1-1,0-1 0,0 1 1,-1-1-1,1 0 1,0-1 54,0 2-30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1664,'-10'0'3903,"25"-3"-2233,-13 3-1635,10-3 119,1 0 0,-1 1 0,1 1 0,18-1 0,235-11 278,87-16-285,-344 28-144,105-10-23,56-2 168,44 13-1626,-198 0 476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2976,'-19'0'862,"16"0"-391,12 0-225,-8 0-212,0 0 0,1 0 1,-1 1-1,1-1 1,-1 0-1,0 1 0,0-1 1,1 0-1,-1 1 1,0 0-1,0-1 0,2 2 1,8 3 131,14 2 191,-5 7-150,-15-10-108,0-1-1,0 1 0,1-1 1,9 5-1,66 21 462,77 34-160,-79-33 160,-78-30-525,1 1 0,0 0 0,-1 0 0,1 0 0,-1 0 0,1 0 1,-1 0-1,1 0 0,-1 1 0,0-1 0,0 0 0,1 1 0,-1-1 0,0 1 1,0-1-1,-1 1 0,1 0 0,0-1 0,0 1 0,-1 0 0,1 0 0,-1-1 1,0 1-1,1 0 0,-1 3 0,0-2 26,-1 0 0,0-1 0,1 1 0,-1-1 0,0 1 0,0-1 0,0 1 0,-1-1 0,1 0 0,-1 1 0,1-1 0,-1 0 0,0 0-1,0 0 1,1 0 0,-2 0 0,-2 2 0,-24 15 441,-59 30-1,67-37-404,16-8-51,0-1 1,0 0-1,0 0 1,0-1 0,-1 1-1,1-1 1,-8 2-1,-53 9 461,63-12-472,0-1-1,0 0 1,0 0-1,0 0 1,0 0-1,0 0 1,0-1-1,-1 0 1,1 1-1,0-1 1,0 0-1,-3-2 1,-2 0 92,1 1-21,5 2-74,1-1 0,-1 1-1,1-1 1,-1 1 0,1-1-1,0 0 1,-1 1 0,1-1-1,0 0 1,-2-2 0,2 2-12,0 0 0,0-1 0,1 1 0,-1 0 1,1-1-1,-1 1 0,1-1 0,0 1 0,-1-1 0,1 1 1,0-1-1,0 1 0,0-1 0,0-1 0,0-19 114,3-71 212,9 40-292,-2 12-113,4-40 80,-13 73-46,0 0 0,-1-1 0,0-10-1,0 9-91,0-6-43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1122 2912,'-25'-25'2570,"25"25"-2543,0 0-1,0 0 1,-1-1-1,1 1 1,0 0-1,0 0 1,0 0-1,0-1 1,-1 1-1,1 0 1,0 0-1,0-1 0,0 1 1,0 0-1,0 0 1,0-1-1,0 1 1,0 0-1,0-1 1,0 1-1,0 0 1,0 0-1,0-1 1,0 1-1,0-1 0,5-18 691,1-2-260,-3 11-332,-2 5-88,0 0-1,0 0 1,1 1 0,-1-1 0,1 1-1,1-1 1,-1 1 0,1 0-1,-1 0 1,1 0 0,0 0 0,4-3-1,-3 3-17,13-16 46,1 0-1,0 2 1,38-28 0,43-24-124,15 5-26,26-18-49,0 6 86,51-38 264,30-18 123,-120 79-216,-41 23-139,92-64 0,-135 83-120,19-14-898,62-57 1,-71 56-92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3648,'-3'-1'990,"4"0"-414,10-2-269,17-4-255,36-7 666,-44 9-637,22-3 0,217-19 826,-237 27-801,1 0 1,0 1-1,23 5 1,-28-4 0,-15-1-99,3-1 55,0 1 1,0-1-1,0 1 0,0 1 1,-1-1-1,1 1 1,0 0-1,-1 0 0,0 1 1,1-1-1,-1 1 1,5 4-1,-8-6-33,-1 0-1,1 0 0,-1 0 1,0 0-1,1 0 1,-1 1-1,0-1 1,0 0-1,0 1 0,0-1 1,0 0-1,0 1 1,0-1-1,0 1 1,-1 0-1,1-1 1,-1 1-1,1-1 0,-1 1 1,0 0-1,1 0 1,-1-1-1,0 4 1,-2 0 36,1 1 1,-1-1 0,0 1-1,-1-1 1,1 0 0,-1 0-1,0 0 1,-4 4 0,-55 69 217,7-12-62,-37 56-462,89-119-6,1 1 0,0-1 0,0 0-1,0 1 1,-1 4 0,1 7-831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2304,'11'-11'752,"-10"11"-741,-1 0 1,0-1-1,0 1 1,0 0-1,1 0 1,-1 0-1,0 0 1,0-1-1,0 1 1,1 0-1,-1 0 1,0 0-1,1 0 1,-1 0-1,0 0 1,0 0-1,1 0 1,-1 0-1,0 0 1,0 0-1,1 0 1,-1 0-1,0 0 1,1 0-1,-1 0 1,18-1 149,-5 0 50,0 1 1,1 1 0,18 2 0,34 11 76,-63-14-267,0 1 1,0 1-1,0-1 1,0 0 0,0 1-1,-1 0 1,1-1 0,0 1-1,-1 0 1,1 0-1,-1 1 1,0-1 0,1 1-1,-1-1 1,3 5 0,8 9 128,-1-5-61,-7-7-50,-1 0 0,1 1 0,5 7 0,1 7 73,-1-1-1,12 31 1,-9-18-10,6 12 72,-3 0 0,14 54-1,-25-73-90,0-1 0,-2 2 0,-1-1 0,0 0 0,-5 47 0,1-53 52,-3 32 328,-15 60 0,15-97-334,4-10-129,0-1 1,0 1-1,0 0 1,1-1-1,-1 1 1,1 0-1,-1 0 1,1 2-1,0-4-80,0 0 0,0 0 0,0-1 0,0 1 0,0 0 0,0 0 0,0-1 0,0 1 0,-1 0 0,1-1 0,0 1 0,0 0 0,-1 1 0,0-2 20,0 0 0,1 1 0,-1-1 0,0 0 0,1 0-1,-1 1 1,0-1 0,0 0 0,1 0 0,-1 0-1,0 0 1,1 0 0,-3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2304,'0'0'752,"3"0"-453,0 0-254,-2 0 58,1 0 0,-1 0 0,1 0 0,-1 0 0,1 0 0,0 0 0,-1 0 0,1 1 0,-1-1 0,3 1 0,3 11 521,3-4-419,0 0 1,0-1-1,1 0 0,11 5 1,3 2-49,8 9 24,-20-18-83,-1 0 0,1 0 0,0-1 0,0-1-1,1 0 1,13 1 0,-19-4-54,0 1 1,0-1-1,0-1 0,0 0 1,9-1-1,-13 1-20,0 0-1,0 0 1,-1-1 0,1 1-1,0-1 1,-1 0 0,1 0-1,-1 0 1,1-1-1,5-4 1,-8 5-171,-1 0 0,1 0 0,0 0 0,-1 0 0,1 0 0,-1 0 0,1 0 0,-1 0 0,0 0 1,0 0-1,0 0 0,0 0 0,-1 0 0,1 0 0,0 0 0,-1-1 0,0 0 0,0 1 16,0 0-1,1 1 1,-1-1 0,0 1 0,0-1 0,0 1-1,0 0 1,-1-1 0,0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1984,'-22'0'640,"22"0"-630,-1 0-1,1 0 1,0 0-1,0 0 1,-1 0 0,1 0-1,0 0 1,-1 0 0,1 0-1,0 0 1,0 0 0,-1 0-1,1 0 1,0 0 0,0 0-1,-1 0 1,1 0-1,0 0 1,0 1 0,-1-1-1,1 0 1,0 0 0,0 0-1,0 1 1,-1-1 0,-7 14 274,7-12-221,0 0 0,0 0 0,0-1 0,0 1 0,0 0 0,0 0 0,0-1 0,-1 1 0,1-1 0,-1 1 0,-2 1 0,4-3-41,-1 1 1,0-1-1,0 0 1,1 1 0,-1-1-1,0 0 1,1 1-1,-1-1 1,0 1 0,1-1-1,-1 1 1,1 0-1,-1-1 1,1 1 0,-1 0-1,1-1 1,0 1-1,-1 0 1,1-1 0,-1 1-1,1 0 1,0 0-1,0-1 1,0 1 0,-1 1-1,-1 7 121,-7-2 225,4-2-208,-6 3 0,0 1-90,6-7 79,-4-2-59,5-2-95,-5-7-27,6 7-85,-8 2-64,20 2 218,7 25-5,-14-23-7,0 0 0,-1 0 1,1 0-1,-1 0 0,0 0 1,0 1-1,0-1 0,0 7 0,0 38 456,-1-38-427,0-8 2,0 0 0,0 0 0,-1 0 0,1 0-1,-1 0 1,0 0 0,0 0 0,0 0 0,0 0-1,-3 5 1,3-7-34,0 1 0,0-1 0,0 0 0,0 0 0,0 0 0,0 1 0,0-1 1,-1 0-1,1-1 0,0 1 0,0 0 0,-1 0 0,1 0 0,-1-1 0,1 1 0,-1-1 0,1 1 0,-1-1 0,1 0 0,-1 1 0,-1-1 0,1 0 8,-1 0 1,1 0-1,-1 0 1,1 0-1,0 0 0,-1-1 1,1 1-1,0-1 0,0 0 1,-1 1-1,1-1 0,0 0 1,0 0-1,0-1 0,0 1 1,0 0-1,0-1 1,0 1-1,1-1 0,-1 0 1,0 1-1,1-1 0,-1 0 1,1 0-1,-2-3 0,1 1-9,0 0-1,0 0 0,0 0 1,1 0-1,0 0 1,0 0-1,0 0 0,0 0 1,0 0-1,1-1 0,0 1 1,0-6-1,1-5-106,7-31 0,-5 35 47,-1-1-58,-2 10 78,0 0-1,0 0 1,1 0-1,-1 0 1,1 0 0,-1 0-1,1 0 1,0 0-1,0 1 1,0-1 0,0 0-1,0 1 1,0-1-1,0 0 1,1 1 0,2-3-1,1-2-14,11-12-12,-15 17 42,0 0 1,0 0-1,0 1 0,0-1 1,0 0-1,0 0 0,0 1 0,0-1 1,1 0-1,-1 1 0,0-1 1,3 0-1,1 3-30,1-1 0,0 1 0,-1 0 0,9 5-1,4 31 270,-17-36-185,1 0-1,-1 1 1,0-1-1,0 0 1,0 1-1,0-1 1,0 1 0,-1-1-1,1 1 1,-1-1-1,0 1 1,1 3-1,-2 1 98,0-1-1,0 1 1,-3 9-1,2-8-27,1-4-63,0 1 20,0 0-1,-1 0 0,1-1 0,-1 1 0,-3 4 0,5-7-48,-1-1 0,0 0 1,0 0-1,0 0 0,0 0 0,0 0 0,0 0 0,0 0 0,0 0 0,-1 0 1,1-1-1,0 1 0,0 0 0,-1-1 0,1 1 0,0-1 0,-1 1 0,1-1 1,0 0-1,-1 1 0,1-1 0,-4 0 0,4 0-15,1 0 0,-1 0 0,0 0-1,0 0 1,0-1 0,0 1 0,0 0 0,0-1 0,0 1-1,0 0 1,1-1 0,-1 1 0,0-1 0,0 1 0,0-1 0,1 1-1,-1-1 1,0 0 0,1 1 0,-2-3 0,1 2-33,0-1 1,0-1-1,0 1 1,0 0-1,0 0 0,1 0 1,-1 0-1,0-4 1,0-1-229,1 1 0,0-1 0,0 1 0,1-1 1,1-7-1,-1 9 57,0 1 1,1-1 0,0 0-1,3-5 1,-5 10 188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2400,'0'0'47,"0"1"0,0-1 0,0 1 0,0 0 0,0-1 0,0 1 0,0 0 0,1-1 0,-1 1 0,0 0 0,0-1 0,1 1 0,-1-1 0,0 1 0,1-1 0,-1 1 0,0-1 0,1 1 0,-1-1 0,1 1 0,-1-1 0,1 1 0,-1-1 0,1 1 1,0-1-9,-1 0 0,1 1 0,-1-1 0,1 0 0,-1 1 0,0-1 0,1 0 0,-1 1 0,0-1 0,1 0 0,-1 1 0,0-1 0,0 1 0,1-1 0,-1 1 0,0-1 0,0 0 0,0 1 0,0-1 0,0 1 0,1-1 0,-1 1 0,0 0 0,-3 6 484,1-3-456,0 1 0,1-1 0,-1 1 0,1 0 1,0-1-1,0 1 0,1 0 0,-1 0 0,1 7 0,0 17 155,0 0-1,-3 0 0,-7 42 1,10-71-222,-5 22 108,-1 1 0,-1-1-1,-1-1 1,-18 37-1,6-17 135,19-37-209,-1 1 0,0-1 0,0 1 1,-1-1-1,1 0 0,-1 0 0,0 0 0,0 0 1,0 0-1,-1 0 0,-5 4 0,-42 21-1585,35-16 518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 2976,'-13'-13'971,"13"13"-949,0-1 1,-1 1 0,1 0 0,-1-1-1,1 1 1,-1 0 0,0 0 0,1-1-1,-1 1 1,1 0 0,-1 0 0,1 0 0,-1-1-1,0 1 1,1 0 0,-1 0 0,1 0-1,-1 0 1,0 0 0,1 0 0,-1 1 0,1-1-1,-1 0 1,0 0 0,0 1 0,1-1 35,-3 0 492,3 0-92,0 0 251,0 0-239,0 0-124,12 0-27,-6 0-264,19-1 58,-2 1 6,39 3 1,-43 0-117,11 2 3,43 0 1,-43-5 110,0-1 30,34 5-1,-32 0-140,-4 0-33,37 1 0,-22-6 65,-20 0 54,-1 0 1,43 6-1,-40 1 25,-19-4-81,0 0 0,0-1 1,0 0-1,8 0 1,-12-1-21,0 0 0,0 0 0,0 0 0,0-1 0,0 1 0,0-1 0,0 1 0,0-1 0,0 0 0,0 0 0,-1 0 0,4-2 0,-4 3 6,0-1 0,0 0 0,1 0 1,-1 1-1,0-1 0,1 1 0,-1-1 0,0 1 1,1 0-1,-1-1 0,3 1 0,-6 0-34,-1 1-1,1-1 0,-1 1 1,1 0-1,0 0 0,-1 0 1,-3 2-1,-17 7-19,18-8 11,1-1 0,-1 1 1,1 1-1,0-1 0,0 0 0,0 1 0,0 0 0,1 0 0,-1 0 1,-5 7-1,-4 3-40,-1 2 0,2-1 0,0 2 1,-10 17-1,-28 64 173,-40 112 0,59-134 176,29-70-239,-1 0 1,0-1-1,0 0 0,0 0 1,-1 0-1,-6 6 1,8-8-25,1 0 1,-1-1-1,0 1 1,0-1-1,-1 0 1,1 0 0,0 0-1,0 0 1,0 0-1,-1 0 1,1 0 0,-1-1-1,-3 1 1,3-1-11,0 1-6,1-1 1,0 0-1,0 0 0,0 0 0,0 0 1,-1-1-1,1 1 0,0-1 0,0 1 0,0-1 1,0 0-1,0 1 0,0-1 0,0 0 1,0 0-1,0-1 0,1 1 0,-1 0 1,0-1-1,1 1 0,-4-4 0,-22-22 52,6 7 11,0-1-1,2 0 1,-33-48-1,17 9 4,14 22-65,-42-56 1,47 74-30,7 10-2,0 0 1,1-1-1,-13-22 1,-12-44-108,30 70 40,0 1 0,1 0 0,0-1 0,0 0 0,1 1 0,-1-1 0,2 0 0,-1 1 0,1-13 0,0 3-120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2496,'0'0'896,"0"0"-672,14 27-96,-1-13 448,-13-1-352,14 14 768,13-13-576,-14-1 96,14 1-320,0-1-32,-13-13-96,0 0-3008,13 0 1600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987 110 3808,'-1'0'152,"-1"0"1,1 0-1,0 0 1,-1 1-1,1-1 1,-1 0-1,1 1 1,-1-1-1,1 1 1,0 0-1,-3 1 1,-6 3 81,7-4-137,0 0 0,0-1 1,0 1-1,0-1 0,0 0 0,-1 0 0,1 0 1,0 0-1,0 0 0,0 0 0,0-1 1,-5-1-1,-35-4 1041,-81 1 1,110 5-1019,-26 0 370,0-1 0,-73-12-1,8 1 374,-17-3-163,-9-12-524,19 2-320,92 22-103,18 3 203,-1 0-1,1 0 1,0 0 0,0-1-1,0 1 1,0 0 0,0-1-1,0 0 1,0 0 0,0 1-1,0-1 1,0 0 0,1 0-1,-3-2 1,4 2-6,-1 1 0,1 0 0,0 0 1,-1-1-1,1 1 0,0 0 0,-1 0 0,1 0 0,0-1 1,-1 1-1,1 0 0,-1 0 0,1 0 0,0 0 0,-1 0 0,1 0 1,-1 0-1,1 0 0,0 0 0,-1 0 0,1 0 0,-1 0 1,1 0-1,0 0 0,-1 0 0,1 0 0,0 1 0,-1-1 1,1 0-1,-1 0 0,1 0 0,0 1 0,-1-1 0,1 0 0,-1 1 1,1-1 46,0 0-66,0 1 1,-1 0-1,1-1 0,0 1 1,0 0-1,-1 0 1,1-1-1,0 1 1,0 0-1,0-1 0,0 1 1,0 0-1,0 1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2240,'-2'0'107,"0"0"-1,0 1 1,0-1 0,0 1-1,0-1 1,0 1 0,1 0-1,-1 0 1,-2 1 0,2-1-37,1 0 1,-1 0-1,1-1 1,-1 1-1,1 0 1,-1-1-1,0 1 1,-2-1-1,1 0 277,1 3 21,-12 19 245,3-15-325,4 4-55,6-9-190,-1 0 1,1 0-1,0 0 0,-1 0 1,1 0-1,-1 0 0,0 0 0,1 0 1,-1-1-1,-3 3 0,-4 0 178,8-4-199,0 0-1,0 1 1,-1-1-1,1 1 1,0 0-1,0 0 1,0-1-1,0 1 1,0 0 0,0 0-1,0 0 1,0 0-1,0 0 1,0 0-1,-1 2 1,-23 49 714,25-52-721,0 1 1,0 0-1,-1 0 1,1 0-1,0 0 1,0 0-1,0 0 1,0-1 0,0 1-1,0 0 1,0 0-1,1 0 1,-1 0-1,0 0 1,0 0-1,1-1 1,-1 1-1,0 0 1,1 0-1,-1 0 1,1-1-1,-1 1 1,1 0-1,1 1 1,0 0 15,0 0 1,1 1-1,-1-1 1,1 0-1,0 0 1,-1 0-1,5 1 1,-2 0-30,1-1 0,0 0 1,0 0-1,0-1 1,0 0-1,0 0 0,0 0 1,12 0-1,20-1-39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237 946 1664,'-3'-8'190,"3"6"-148,-1 0-1,0 0 1,1 1-1,-1-1 1,0 0 0,0 1-1,0-1 1,0 1-1,0-1 1,-1 1-1,1-1 1,-3-1 0,-2-6 131,0 1 1,0-2-1,1 1 1,0 0-1,1-1 1,-5-14-1,-13-28 607,-7-15 548,-34-66 763,22 25-1393,37 93-610,0 0 0,1 0 0,1 0 0,0-19-1,-1 4 77,2 20-117,-1-2-45,1 0-1,0 0 1,1 0-1,1 0 0,-1 0 1,2 0-1,2-13 1,3 0-69,-3 9 25,1-1 1,9-18-1,6 1 84,-15 15 96,-5 16-111,1-1-1,0 1 1,0 0 0,0 0 0,0 0 0,0 0-1,1 0 1,-1 0 0,3-4 0,21-31-171,-23 27-219,-2 9-1024,0 2 385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3232,'12'-23'1035,"-10"14"-614,-2 7-363,-1 0-15,1 0-1,0 0 1,-1 0 0,1 0-1,0 0 1,0 0 0,1 1 0,-1-1-1,0 0 1,0 0 0,1 0-1,-1 0 1,1 1 0,0-1-1,0 0 1,1-2 0,16-11 298,-9-8-21,11 5-123,-7 1-14,-12 14-158,0 0 0,1 1 0,0-1 0,-1 1 0,1 0 0,0 0 0,0-1 0,0 1 0,1 1 1,-1-1-1,0 0 0,1 0 0,4-1 0,13-2 76,-20 5-99,1 0-1,-1 0 0,0 0 1,1-1-1,-1 1 1,0 0-1,1 0 1,-1 0-1,0-1 1,0 1-1,1 0 1,-1-1-1,0 1 0,0 0 1,1 0-1,-1-1 1,0 1-1,0 0 1,0-1-1,0 1 1,1 0-1,-1-1 0,3-3 18,17 3 46,-19 1-57,-1 0 0,0 0-1,0 0 1,0 0-1,0 1 1,1-1-1,-1 0 1,0 0-1,0 0 1,0 0-1,0 1 1,0-1 0,1 0-1,-1 0 1,0 0-1,0 1 1,0-1-1,0 0 1,0 0-1,0 0 1,0 1-1,0-1 1,0 0 0,0 0-1,0 0 1,0 1-1,0-1 1,0 0-1,0 0 1,0 1-1,0-1 1,0 0-1,0 0 1,-1 1 0,-1 8-150,-7 15-717,7 3 209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16 177 2304,'-14'-14'2288,"14"14"-2255,0 0 0,0 0 0,0 0 0,0-1 0,-1 1 0,1 0 0,0 0 0,0-1 0,0 1 0,0 0 0,0 0 0,0 0 0,0-1 0,0 1 0,0 0 0,0 0 0,-1-1 0,1 1 0,0 0 0,0 0 0,0-1 0,1 1 0,-1 0 0,0 0 0,0-1 0,0 1 0,0 0 0,0 0 0,0-1 0,0 1 0,0 0 0,0 0 0,1 0 0,-1-1 0,0 1 0,0 0-1,0 0 1,0 0 0,1 0 0,-1-1 0,9-5 278,-7 5-156,4-8 65,6-9-98,-2 8-79,-4 3-19,1 0 0,1 0 0,15-11-1,42-11 79,-53 22-124,-7 4 11,1 1 0,-1-1 0,0 1 0,1-1 0,0 2-1,-1-1 1,1 1 0,0-1 0,0 2 0,9-1 0,-13 1-35,-1 0 1,0 0 0,0 0-1,0 0 1,1 0 0,-1 0-1,0-1 1,0 1 0,0 0-1,1 0 1,-1-1 0,0 1-1,0-1 1,0 1 0,0-1-1,0 0 1,0 1 0,0-1-1,0 0 1,0 0 0,0 1-1,0-1 1,0-2 0,0 3-1,0 0 0,-1-1 1,1 1-1,0 0 0,-1 0 1,1-1-1,0 1 0,0 0 0,-1 0 1,1 0-1,0 0 0,0 0 1,1 0-1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1824,'27'0'672,"-27"0"-512,27 0-64,-14 0 800,1 13-512,13 1 0,13-1-256,-13 1 192,0-1-192,0 1 96,-13 13-128,-1-14 224,-13 1-192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3328,'0'-13'1216,"0"13"-928,13 0-96,1 0 800,-1 0-576,28 0 544,-1 0-544,14 0 128,0 0-320,-13 13 0,-1-13-128,1 0 160,-1 0-160,-13 14-32,-13-14-32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1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1888,'-13'54'704,"13"-54"-544,-14 108-32,14-54 832,-13-14-544,13 1 64,0 13-320,-27-27-32,27 14-64,0-28 160,-14 14-128</inkml:trace>
  <inkml:trace contextRef="#ctx0" brushRef="#br0" timeOffset="1">1 325 3488,'27'-27'1280,"-27"27"-992,54-14-64,-27 14 704,13 0-544,14-13 128,0 13-320,0-14 32,-13 14-128,13-13-2368,-14 13 1216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218 361 3072,'5'-5'340,"-1"-1"0,0 1 1,0-1-1,4-8 0,-8 14-286,1-1 0,-1 0 0,0 0 0,1 0-1,-1 0 1,0 0 0,0 0 0,0 0 0,0 0 0,0 0 0,0 0-1,0 0 1,0 1 0,0-1 0,0 0 0,0 0 0,-1 0 0,1 0-1,0 0 1,-1 0 0,1 0 0,0 0 0,-1 1 0,1-1 0,-1 0-1,0 0 1,1 1 0,-1-1 0,-1-1 0,-1-2 213,-1-5-11,4 8-238,0 0 1,0 0-1,-1 1 1,1-1-1,0 0 1,-1 0-1,1 0 0,-1 1 1,1-1-1,-1 0 1,1 0-1,-1 1 1,1-1-1,-1 1 0,0-1 1,1 0-1,-1 1 1,0-1-1,0 1 1,1 0-1,-1-1 1,0 1-1,-1-1 0,-50-12 201,49 12-206,-1 1 1,0-1-1,1 1 0,-1 1 1,1-1-1,-1 0 0,1 1 1,-1 0-1,1-1 0,-1 1 1,1 1-1,-1-1 0,1 0 1,0 1-1,-5 3 0,0 0 65,-1 1-1,1 0 0,-13 13 1,18-15-72,-1 0-1,1 0 1,0 0 0,0 0 0,0 1-1,1-1 1,0 1 0,-1 0 0,2-1-1,-3 7 1,-8 18-64,10-22 70,-1 0-1,1 0 0,0 0 1,0 0-1,1 0 1,0 0-1,0 0 1,0 0-1,1 0 0,0 1 1,1-1-1,0 0 1,1 7-1,-1-13-5,-1 0 0,0 0 0,1 0 1,-1 0-1,1 0 0,-1-1 0,1 1 0,0 0 0,-1 0 0,1-1 0,0 1 0,0 0 1,-1-1-1,1 1 0,0-1 0,0 1 0,0-1 0,0 1 0,0-1 0,0 0 0,0 1 1,1-1-1,23 1 286,-18-1-165,-4 0-123,-1 0 0,1 0 0,0-1 0,0 1 0,-1-1 0,1 1 0,0-1 0,-1 0 0,5-2 0,2-1-103,-3 2-9,-1-1-1,0 0 1,0 1-1,-1-2 1,1 1-1,0 0 1,-1-1-1,0 0 0,0 0 1,0 0-1,0-1 1,-1 1-1,0-1 1,0 0-1,0 0 1,2-5-1,-4 8 87,0 0 1,1 0-1,-1 1 0,0-1 0,0 1 1,1-1-1,-1 1 0,1-1 0,0 1 1,-1-1-1,1 1 0,0 0 0,0 0 1,-1 0-1,1 0 0,0 1 0,0-1 1,0 0-1,4 0 0,3 0 40,0 0 0,0 1 0,14 0-1,-1 1 48,4-3 31,44-8-1,-46 6-51,-4 1 9,-1-1 1,39-14-1,-25 7 11,-30 10-23,1 1-1,-1-1 1,0 0 0,-1-1-1,1 1 1,4-2 0,0-1 5,-7 3-44,1 1 0,-1 0 0,0 0 0,1 0 0,-1 0 0,1 0 0,-1-1 0,1 1 0,-1 0-1,0 0 1,1 0 0,-1 0 0,1 0 0,-1 0 0,0 0 0,1 1 0,-1-1 0,1 0 0,-1 0 0,1 0 0,-1 0 0,0 0 0,1 1 0,-1-1 0,0 0 0,1 0 0,-1 1 0,0-1 0,1 0 0,-1 0 0,0 1 0,1-1 0,-1 0 0,0 1 0,0-1 0,0 1 0,1-1 0,-1 0 0,0 1 0,0-1 0,0 1 0,0-1 0,0 0-1,0 1 1,1-1 0,-1 1 0,0-1 0,0 1 0,0-1 0,-1 1 0,2 2 44,-1 1 0,0-1 1,0 0-1,-1 0 0,1 0 0,-1 0 0,-1 5 0,-20 71 1031,20-70-906,1 1-1,1-1 0,0 15 0,0-11-77,0-12-78,0-1 1,0 1-1,0 0 0,0-1 1,0 1-1,0 0 1,0-1-1,0 1 0,0-1 1,1 1-1,-1 0 1,0-1-1,0 1 0,0-1 1,1 1-1,-1-1 1,0 1-1,1-1 1,-1 1-1,0-1 0,1 1 1,-1-1-1,1 1 1,-1-1-1,1 0 0,-1 1 1,1-1-1,-1 1 1,1-1-1,-1 0 0,1 0 1,-1 1-1,1-1 1,0 0-1,-1 0 1,1 0-1,-1 0 0,1 0 1,0 0-1,-1 0 1,1 0-1,-1 0 0,1 0 1,0 0-1,-1 0 1,1 0-1,1-1 0,3 1 131,-4 0-129,0-1-1,-1 1 1,1 0 0,0-1-1,0 1 1,-1 0-1,1-1 1,0 1 0,-1-1-1,1 1 1,-1-1 0,1 0-1,0 1 1,-1-1-1,1 0 1,-1 1 0,0-1-1,1 0 1,-1 1 0,0-1-1,1 0 1,-1 0 0,0 0-1,0 0 1,1 0 4,0-8 17,0-1 0,0 1 0,-1 0 0,-1-13-1,1 2-162,0 10-5,0 0-1,0 1 1,1-1 0,1 0-1,0 0 1,0 0-1,1 1 1,0-1 0,1 1-1,6-13 1,-8 20 105,-1-1 0,1 1 1,0 0-1,0 0 0,0 0 1,1 0-1,-1 1 0,0-1 1,1 1-1,-1-1 0,1 1 0,-1 0 1,1 0-1,0 0 0,-1 0 1,6-1-1,3 1-65,-1 0 0,0 0 0,15 2 0,-1 0 43,-9 0 57,1 0 0,-1 1 0,23 7 0,-22-5 11,0-1 0,-1 0-1,27 1 1,37-4 197,-75 0-184,0 0-1,0 0 0,0 0 0,0-1 1,-1 0-1,1 1 0,0-1 0,0-1 0,-1 1 1,1 0-1,0-1 0,4-3 0,-5 3 18,1 0 0,-1 1 0,0-1 0,1 1 0,6-3 0,1 1 22,3-11 28,-14 13-100,-1 1-1,1-1 0,-1 1 0,1-1 1,0 1-1,-1-1 0,1 0 0,-1 1 1,1 0-1,-1-1 0,0 1 1,1-1-1,-1 1 0,1 0 0,-1-1 1,0 1-1,1 0 0,-1-1 0,0 1 1,-4-1-13,0 0 1,0 0 0,0 0-1,1 1 1,-1 0-1,0 0 1,0 0 0,0 1-1,0-1 1,-7 3-1,4-1-22,0 1 0,1 0 0,-1 0-1,1 0 1,-12 8 0,15-8-12,-1 1 0,1 0 0,0-1 1,0 2-1,0-1 0,1 0 0,-1 1 0,1 0 0,0 0 0,0 0 1,1 0-1,-1 0 0,1 0 0,0 1 0,1-1 0,-1 1 0,1-1 0,0 1 1,0 10-1,1-13 53,1 1 0,-1-1 1,1 1-1,0 0 0,0-1 1,0 0-1,0 1 0,1-1 1,-1 0-1,1 1 1,3 4-1,-3-6 14,-1 0 1,0-1-1,1 1 1,-1 0-1,1-1 1,-1 1-1,1-1 1,0 0-1,0 0 0,-1 1 1,1-1-1,0 0 1,0 0-1,0-1 1,0 1-1,0 0 1,0-1-1,1 1 1,1-1-1,9 1 94,-8-1-110,0 0 0,0 0 0,0 0-1,0-1 1,7-1 0,-5-7-709,17-7-400,-14 2 847,-9 14 254,-1-1 0,0 0-1,1 0 1,-1 1 0,0-1-1,1 0 1,-1 1 0,1-1-1,-1 0 1,1 1 0,-1-1 0,1 1-1,0-1 1,-1 1 0,1-1-1,0 1 1,-1-1 0,1 1 0,0 0-1,0-1 1,-1 1 0,1 0-1,1-1 1,-2 1 2,0 0 0,0 1 1,0-1-1,0 0 0,0 0 0,1 0 0,-1 0 0,0 0 1,0 0-1,0 0 0,0 0 0,0 0 0,0 0 0,0 0 0,0 0 1,0 0-1,0 0 0,0 0 0,0 0 0,1-1 0,-1 1 1,0 0-1,0 0 0,0 0 0,0 0 0,0 0 0,0 0 1,0 0-1,0 0 0,0 0 0,0 0 0,0 0 0,0 0 0,0 0 1,0 0-1,0 0 0,0 0 0,0 0 0,0 0 0,0-1 1,0 1-1,0 0 0,0 0 0,0 0 0,0 0 0,1 0 1,-1 0-1,-1 0 0,1 0 0,0 0 0,0 0 0,0 0 0,0 0 1,0-1-1,0 1 0,0 0 0,0-5-31,0 5-5,0 0 32,1 1 0,-1-1 0,0 1-1,0-1 1,1 0 0,-1 1 0,0-1 0,1 1 0,-1-1-1,1 1 1,-1-1 0,1 0 0,-1 1 0,1-1 0,-1 0-1,1 0 1,-1 1 0,1-1 0,-1 0 0,1 0 0,-1 0 0,1 0-1,-1 0 1,1 1 0,-1-1 0,1 0 0,0 0 0,0-1-1,1 2 26,1-1 0,-1 1 0,1-1 0,-1 1 0,1 0 0,-1 0-1,1 0 1,-1 0 0,0 0 0,0 1 0,4 2 0,-3-2-5,-1-1 1,1 1-1,0 0 0,0-1 1,5 2-1,-1-1 10,1-1 1,-1-1-1,1 1 0,12-2 1,-3 0 7,29 2 71,-25 0-17,-1 0 1,0-2-1,33-5 0,-33 0-48,-1-1 0,0-1 0,33-18 0,-24 12-3,-22 11-31,2-1 24,1 0 1,-1-1-1,0 0 1,0 0-1,10-9 1,-17 12-21,1 1 0,-1-1 0,1 1 0,-1-1 0,0 1 0,0-1 0,0 0 0,0 0-1,0 1 1,0-1 0,0 0 0,0 0 0,-1 0 0,1 0 0,-1 0 0,0 0 0,1 0 0,-1 0 0,0 0 0,0 0 0,0 0 0,-1-3 0,1-7 3,0 11-13,0 0-1,0 0 0,0 0 0,0 0 1,0 0-1,0 0 0,-1 0 0,1 0 1,0 0-1,0 0 0,-1 0 0,1 0 1,-1 0-1,1 0 0,-1 0 0,1 0 1,-1 1-1,0-1 0,1 0 0,-1 0 1,0 0-1,0 1 0,1-1 0,-3-1 1,2 2-7,-1-1 1,0 1 0,0-1 0,1 1-1,-1 0 1,0 0 0,0 0 0,0 0-1,1 0 1,-1 0 0,0 0 0,0 0-1,-2 2 1,-3 0-22,0 0 1,0 1-1,0 0 0,0 0 0,1 1 1,-9 6-1,3-1 31,1 2 1,0 0 0,1 0-1,0 1 1,-15 24 0,23-32 23,0 0 1,0 1-1,0-1 1,0 1-1,1 0 1,-1-1-1,1 1 1,1 0-1,-1 0 1,1 0-1,0 9 1,0-14-25,0 3 31,0 1-1,0-1 1,1 0 0,-1 0 0,1 0-1,0 1 1,0-1 0,0 0 0,0 0-1,1 0 1,-1 0 0,1 0 0,3 3-1,-4-4-18,1 0-1,-1-1 0,1 1 0,-1-1 0,1 1 1,0-1-1,0 0 0,0 1 0,0-1 0,0 0 1,0 0-1,0-1 0,0 1 0,0 0 0,0-1 0,1 1 1,-1-1-1,4 0 0,1 0-109,-1-1-1,1 1 1,0-2 0,-1 1-1,1-1 1,-1 0-1,1-1 1,-1 1 0,0-1-1,0 0 1,0-1 0,-1 1-1,7-7 1,-6 7-67,-1-1 0,-1-1 1,1 1-1,0-1 0,-1 0 1,0 0-1,0 0 0,-1 0 1,1-1-1,-1 0 0,2-6 1,0 1-215,0 0 0,10-13 0,-11 18 276,-1 0 0,1 1 1,-1-1-1,-1 0 0,1-1 1,-1 1-1,0 0 0,2-12 1,-2-16 48,-1-42 0,-2 44 214,1 23 6,0 1 0,-1-1 0,-1 1 0,-2-12-1,2 13 78,1 0 0,0 0 0,0-1 0,0-8 0,1 6 60,1 7-228,-1 1 0,0-1 0,0 1 0,0-1 0,0 1 0,0-1 0,-1 1 0,1-1 0,-1 1 0,-1-4 0,2 5-67,0 1-1,-1-1 1,1 0 0,0 1-1,-1-1 1,1 1 0,-1-1-1,1 1 1,-1-1 0,1 1-1,-1-1 1,0 1 0,1-1-1,-1 1 1,-1-1 0,2 1-9,0 0 1,0 0-1,0 0 1,0 0 0,0 0-1,0 0 1,0 0-1,0 0 1,0 0-1,0 0 1,0 0 0,0 0-1,0 0 1,-1 0-1,1 0 1,0 0-1,0 0 1,0 0 0,0 0-1,0 0 1,0 0-1,0 0 1,0 0-1,0 0 1,0 0-1,0 0 1,0 0 0,-1 0-1,1 0 1,0 0-1,0 0 1,0 0-1,0 0 1,0 1 0,0-1-1,0 0 1,0 0-1,0 0 1,0 0-1,0 0 1,0 0 0,0 0-1,0 0 1,0 0-1,0 0 1,0 0-1,0 0 1,0 0-1,0 1 1,0-1 0,0 0-1,0 0 1,0 0-1,0 0 1,0 0-1,0 0 1,0 0 0,0 0-1,0 0 1,0 0-1,0 0 1,0 0-1,0 1 1,0-1 0,0 0-1,0 0 1,0 0-1,1 0 1,5 6 94,-2-1-12,1 15 76,1-2-82,-1 1 0,-1-1 0,0 1 1,-1 0-1,-1 0 0,-1 0 0,-1 0 1,-2 22-1,-21 106 82,9-66 10,14-79-168,-1 0 0,0 1-1,1-1 1,0 0 0,-1 1-1,1-1 1,0 1-1,0-1 1,0 1 0,1-1-1,-1 0 1,1 1-1,-1-1 1,1 0 0,0 1-1,0-1 1,0 0 0,0 0-1,0 1 1,0-1-1,0 0 1,4 3 0,2 3 4,-6-7-1,0 1 0,0-1 1,1 1-1,-1-1 0,0 0 0,1 0 1,-1 1-1,1-1 0,-1 0 1,1 0-1,0 0 0,-1-1 1,1 1-1,0 0 0,0-1 1,-1 1-1,1-1 0,0 0 0,0 1 1,3-1-1,6-1-9,1 0-1,0-1 1,-1-1-1,1 0 0,-1 0 1,0-1-1,17-8 1,-1 0 125,-16 8-81,0-1-1,0-1 0,-1 0 0,1 0 0,17-16 0,-25 20-27,0-1 0,0 0 0,-1 0 0,1 0-1,0 0 1,-1 0 0,0-1 0,0 1 0,0-1 0,0 1-1,0-1 1,-1 0 0,1 0 0,-1 0 0,0 0-1,-1 0 1,1 0 0,0 0 0,-1 0 0,0 0-1,0 0 1,-1-6 0,-1 1-28,0 0 1,-6-13-1,7 18 14,-1 1 1,1 0-1,-1 0 0,0-1 0,0 1 0,0 0 0,0 1 0,-1-1 0,1 0 0,-1 1 1,-4-4-1,-31-18-46,37 23 36,0 1 0,1 0 1,-1 0-1,0-1 0,0 1 0,0 0 1,1 0-1,-1 0 0,0 0 1,0 0-1,0 0 0,1 0 0,-1 0 1,0 1-1,0-1 0,0 0 1,1 0-1,-1 1 0,0-1 1,0 0-1,1 1 0,-1-1 0,0 1 1,1-1-1,-1 1 0,1-1 1,-1 1-1,0 0 0,1-1 0,-1 1 1,0 0-1,-13 25-294,11-21 219,0 3 67,0 1 1,1 0-1,0 0 1,0 0-1,1 0 0,0 0 1,0 0-1,1 1 1,0-1-1,1 0 1,2 11-1,0-13 59,-1 0-1,1 0 1,1 0-1,-1-1 1,1 1-1,0-1 1,1 0-1,5 6 1,1-6 128,-6-5-110,-2 0-43,0 0 0,0 0 0,1-1 0,-1 1 0,0-1 0,0 0 0,0 0 0,1 0 0,-1 0 0,0 0 0,0-1 0,0 1 0,0-1 0,0 0 0,0 0 0,0 0 0,0-1 0,4-2 0,-3 1-62,-1 0 0,0-1-1,1 0 1,-2 1-1,1-1 1,4-7-1,12-17-465,2 10 237,-16 1 205,-4 9 58,2-1-1,1 0-1,8-15 1,-8 16-8,-4 7 9,0 0-1,1 0 0,-1 0 1,1 0-1,-1 1 1,1-1-1,0 0 1,-1 0-1,1 0 0,0 0 1,-1 1-1,1-1 1,0 0-1,0 1 1,1-2-1,0 1-51,-2 0 65,0 1-1,0 0 1,0 0-1,0 0 0,1 0 1,-1 0-1,0 0 1,0 0-1,0 0 1,0 0-1,0 0 0,0-1 1,0 1-1,0 0 1,0 0-1,0 0 0,0 0 1,1 0-1,-1 0 1,0 0-1,0 0 0,0 0 1,0 0-1,0 0 1,0 0-1,0 0 0,0 0 1,1 0-1,-1 0 1,0 0-1,0 0 1,0 0-1,0 0 0,0 0 1,0 0-1,0 0 1,0 0-1,0 0 0,1 0 1,-1 0-1,0 0 1,0 0-1,0 0 0,0 0 1,0 0-1,0 1 1,0-1-1,0 0 0,0 0 1,0 0-1,1 0 1,-1 0-1,0 0 1,0 0-1,0 0 0,0 1 1,2 2 63,1 0 1,-1 1-1,0-1 0,-1 1 1,4 7-1,5 10 118,17 20 108,-25-39-260,1 1 0,-1-1-1,1 0 1,0 0-1,0 0 1,0 0-1,0 0 1,0-1-1,0 1 1,1-1-1,-1 0 1,7 2 0,-4-1 8,-4-2-10,0 1 0,0-1-1,-1 0 1,1 1 0,0-1-1,0 0 1,-1 0 0,1 0 0,0 0-1,0-1 1,0 1 0,-1 0 0,1-1-1,0 1 1,-1-1 0,1 1 0,0-1-1,-1 0 1,1 0 0,-1 0 0,1 0-1,-1 0 1,1 0 0,-1 0 0,2-2-1,1-2-71,-1 1-1,1-1 1,-1 0-1,0 1 1,3-8 0,-6 11 23,10-14-475,-9 15 475,-1-1 0,1 0 0,-1 1 1,1-1-1,-1 0 0,1 0 0,-1 1 1,1-1-1,-1 0 0,0 0 0,0 0 1,1 0-1,-1 0 0,0 0 1,0 1-1,0-1 0,0 0 0,0 0 1,0 0-1,0-1 0,0-5-95,0 14 28,2-3 42,8 12 37,-8-12-7,0-1 0,0 0 0,0 1 0,5 4 0,-1-1-28,-5-6 65,0 1-1,1 0 1,-1-1-1,1 1 1,-1-1 0,1 0-1,0 1 1,-1-1-1,1 0 1,0 0-1,0 0 1,0 0-1,0 0 1,0-1-1,0 1 1,0-1-1,3 1 1,-2 0-2,1-1 1,-1 0-1,0 0 0,0-1 1,0 1-1,0-1 1,0 0-1,0 1 1,0-1-1,0-1 0,0 1 1,0 0-1,0-1 1,4-2-1,2-10-1,-2 9-6,-6 5-4,0-1-1,0 1 0,0-1 1,0 1-1,0-1 0,-1 0 1,1 1-1,0-1 1,0 0-1,-1 0 0,1 1 1,0-1-1,-1 0 0,1 0 1,-1 0-1,1 0 0,-1 0 1,1 0-1,-1 0 0,0 0 1,1 0-1,-1 0 0,0 0 1,0-2-1,0 3 7,-1-11-28,0 11 5,0 0 0,1-1 1,-1 1-1,0 0 0,1-1 0,-1 1 1,0 0-1,1 0 0,-1 0 0,0 0 1,1 0-1,-1 0 0,0 0 1,0 0-1,0 0 0,0 0 6,0 0 0,0 0 1,0 0-1,0 1 0,0-1 0,1 0 0,-1 1 0,0-1 0,0 0 1,0 1-1,1-1 0,-1 1 0,0-1 0,0 1 0,1 0 0,-1-1 1,0 1-1,1 0 0,-1-1 0,1 1 0,-1 0 0,1 0 0,-1-1 1,1 1-1,-1 1 0,-7 27-127,6-18 123,-12 47 207,11-41-87,0-1 60,1 1 0,-1 30 0,9 63 187,1 17-28,-7 62-42,0-179-228,0 0 0,-1 1 0,0-1 1,-6 20-1,6-27-51,0-1-1,0 1 1,0 0-1,0-1 1,0 1 0,-1 0-1,1-1 1,-1 0-1,1 1 1,-1-1 0,0 0-1,0 0 1,0 0 0,-1 0-1,1 0 1,0 0-1,-1-1 1,1 1 0,-1-1-1,1 0 1,-6 2-1,0-1 4,0-1-1,0-1 1,0 1 0,0-1-1,0-1 1,0 0-1,-1 0 1,1 0-1,1-1 1,-1 0-1,-12-5 1,16 5-12,-1 1-1,1-1 1,0-1 0,0 1-1,0 0 1,0-1-1,0 0 1,1 0 0,-1 0-1,1-1 1,0 1 0,0-1-1,0 1 1,0-1 0,-3-8-1,0 3-9,4 7 7,-3-5-8,0-1-1,0 1 0,1-1 1,0 0-1,-5-14 0,8 17 4,1 0-1,-1 0 1,1 0 0,0 1-1,0-1 1,1 0 0,0 0-1,-1 0 1,2 0 0,-1 1-1,0-1 1,4-6 0,0-3 4,1 0 0,0 0 0,1 1 1,1 0-1,0 0 0,1 0 1,0 1-1,1 1 0,16-16 0,26-13 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3232,'15'15'1184,"-15"-15"-896,47 47-96,-31 0 1152,-1-16-768,17 16 352,-17-1-576,16 1 288,-15-16-352,15 1-96,-15-1-96,-1-16 128,1 1-128,-16-1-1312,15-15 672,-30 0-3392,15 0 2176</inkml:trace>
  <inkml:trace contextRef="#ctx0" brushRef="#br0" timeOffset="1">375 1 3488,'-31'15'1280,"31"-15"-992,-31 47-64,15-31 352,0 15-352,-15 16 416,16-1-384,-17 17-128,1-17-64,0-14 0,16-1-32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2304,'0'-9'521,"0"12"225,3 19 280,5 6-769,8 25 254,-11-40-407,-2-1-1,3 15 0,-4-17-94,-1-1 0,2 0 0,-1-1 0,1 1 0,1 0 0,8 16 0,-10-23 57,0 1 0,0 0 0,0-1 0,0 0 0,1 1 0,-1-1 0,1 0 0,0 0-1,-1-1 1,1 1 0,4 1 0,-6-2-44,0-1 0,0 1 0,0-1 0,0 0 0,0 1 0,0-1 0,0 0 0,0 0 0,0 0 0,0 0 1,0 0-1,0 0 0,0 0 0,0 0 0,0-1 0,0 1 0,0 0 0,0-1 0,0 1 0,0 0 0,0-1 0,0 1 0,-1-1 0,1 1 0,0-1 0,0 0 0,0 1 0,-1-1 0,1 0 0,0 0 0,-1 1 0,1-1 0,-1 0 0,1 0 0,0-2 0,0 2-20,0-1 0,-1 0-1,1 1 1,-1-1 0,0 0-1,1 0 1,-1 1 0,0-1-1,0-3 1,0 3 5,0 0 1,0 1-1,0-1 1,0 0-1,0 0 0,0 1 1,1-1-1,-1 0 1,2-2-1,16-25 62,-15 20-55,-1 1 0,3-16-1,3-14-6,0 14-30,-5 11 2,1 1 1,0 0-1,1 1 1,11-19-1,-13 26 42,0 0-1,0 0 0,1 0 0,-1 1 0,1-1 1,0 1-1,0 0 0,0 0 0,1 0 0,-1 1 1,0-1-1,1 1 0,0 0 0,0 1 1,8-3-1,-8 3 10,0 0-1,1 0 1,-1 0 0,1 1 0,0 0 0,-1 0 0,1 0 0,-1 1 0,11 2-1,1 0 66,-8-2-33,0 1-1,0 0 1,14 6 0,-1-1 102,26 5 0,-25-6 9,-13-5-112,-9-1-48,-1 0 1,1 0-1,-1 0 1,1 0-1,0 0 1,-1 0-1,1 0 1,-1 0-1,1 0 1,0 0-1,-1 1 1,1-1-1,-1 0 1,1 0-1,-1 0 1,1 1-1,-1-1 1,1 0-1,-1 1 1,1-1-1,-1 0 1,1 1-1,-1-1 1,1 1-1,-1-1 1,0 1-1,1-1 1,-1 1-1,0-1 1,1 1-1,-1-1 1,0 1-1,0-1 1,0 1-1,1 0 1,-1 0-1,0 1 259,-2-2-242,1 0-1,0 0 1,-1 0 0,1 0-1,-1-1 1,1 1 0,0-1-1,-1 1 1,1-1 0,0 1-1,0-1 1,-3-1 0,3 1-31,0 0 1,-1 0-1,1 1 1,-1-1-1,1 0 1,-1 1-1,0-1 0,1 1 1,-1-1-1,1 1 1,-1 0-1,-3 0 1,-1 0-38,0 1 0,0 0 0,0 0 0,1 1 0,-1-1 0,0 1 0,1 1 0,-10 4 0,12-1 5,0 1 0,0 0-1,-4 11 1,6-13 26,1 0-1,-1 1 1,1-1 0,-1 0-1,2 0 1,-1 1 0,0-1-1,1 0 1,0 0 0,0 0-1,1 0 1,-1 0 0,1 0-1,0 0 1,4 6 0,19 11 49,-17-12-27,-4-6-4,-1 0 0,1-1 0,-1 1 0,6 3 0,0-3 31,-1 0 1,1 0-1,0-1 0,16 5 1,5 0 65,-23-5-75,0-1 0,-1 0 1,1 0-1,0-1 0,0 0 1,0 0-1,0-1 0,0 0 1,0 0-1,0-1 0,0 1 1,0-2-1,0 1 0,-1-1 1,1 0-1,0 0 0,-1-1 1,1 0-1,10-6 0,-15 7-15,1 0-1,-1 1 0,0-1 0,0-1 0,0 1 0,0 0 1,0 0-1,0-1 0,0 1 0,-1-1 0,0 1 0,1-1 1,-1 0-1,0 0 0,0 0 0,0 1 0,-1-1 0,1 0 1,-1 0-1,1 0 0,-1 0 0,0 0 0,0 0 0,0 0 1,-1 0-1,-1-6 0,1 3 8,-1-1 0,0 1 1,-1 0-1,1 0 0,-1 0 0,-1 0 1,1 0-1,-1 1 0,0 0 0,-8-9 1,-1 1-113,5 4-3,0 1 1,-1 0-1,1 0 1,-2 1-1,-15-9 1,14 7-183,9 6 80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 2240,'0'-14'832,"0"14"-672,13 14 0,-13-1 1504,0 1-928,-13 13 288,13 0-640,-14 27 256,1-13-352,-1 40 0,1-14-192,13 1-128,0-14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3808,'0'0'1227,"5"0"-742,17-1-111,70 4 217,-35 6-529,-18-3 49,68 4-1,-89-11-77,0 0 1,23-6-1,-26 4-21,23-5 99,-30 6-31,0 0 0,-1 1 1,16-1-1,-22 2-69,0 0-1,0 0 1,0 0 0,0 0 0,0 0 0,0 0 0,0 0 0,0 0-1,0 0 1,0-1 0,-1 1 0,1 0 0,0-1 0,0 1 0,0 0-1,0-1 1,0 1 0,0-1 0,-1 0 0,1 1 0,0-1 0,0 1-1,-1-1 1,1 0 0,0 0 0,-1 0 0,1-1 0,-12-11 223,11 13-213,-1-1-1,0 1 0,0 0 0,1 0 1,-1 0-1,0 0 0,1 0 0,-1 0 1,0 0-1,0 0 0,1 0 0,-1 0 1,0 0-1,1 0 0,-1 1 0,0-1 1,0 0-1,1 0 0,-1 1 0,1-1 1,-1 0-1,0 1 0,1-1 0,-1 1 0,1-1 1,-1 1-1,0 0 0,-5 3 59,-2-1 17,7-2-93,0-1 1,0 0-1,0 0 0,0 1 0,1-1 0,-1 1 0,0-1 0,0 0 0,0 1 0,1-1 0,-1 1 0,0 0 0,1-1 1,-1 1-1,1 0 0,-1-1 0,1 1 0,-1 0 0,1-1 0,-1 1 0,1 0 0,-1 0 0,1 1 0,-16 52-184,12-41 194,1 1 0,0-1 0,1 1 0,0 0 0,1-1 0,2 28 0,-1-17 83,0-20-61,0 0 0,0-1 1,1 1-1,-1 0 0,1-1 0,0 1 1,0 0-1,0-1 0,0 1 0,1-1 1,-1 0-1,1 1 0,0-1 0,0 0 1,0 0-1,0 0 0,4 4 0,-6-7-33,0 0-1,0 0 0,0 0 1,0 0-1,0 0 0,0 0 1,1 0-1,-1 0 0,0 1 0,0-1 1,0 0-1,0 0 0,0 0 1,0 0-1,0 0 0,0 0 1,0 0-1,0 0 0,1 0 1,-1 0-1,0 0 0,0 0 1,0 0-1,0 0 0,0 0 0,0 0 1,0 0-1,0 0 0,0 0 1,1 0-1,-1 0 0,0 0 1,0 0-1,0 0 0,0 0 1,0 0-1,0 0 0,0 0 0,0 0 1,1 0-1,-1 0 0,0 0 1,0 0-1,0 0 0,0 0 1,0 0-1,0 0 0,0 0 1,0-1-1,0 1 0,0 0 0,0 0 1,1 0-1,-1 0 0,0 0 1,0 0-1,3-4-100,-1 3 43,1-1 0,-1 0 0,0 0 0,-1-1 0,1 1 0,0 0 0,-1-1 0,3-3 0,1-17-493,-1 11 300,-2 8 126,-1-1 0,0 1 1,0 0-1,0-1 0,0 1 0,-1-1 0,0 1 0,0-7 0,0-12-42,2 13 238,1 10 0,3 8 75,-6-8-117,7 18 289,-6-16-274,0 1 0,0 0 0,0 0-1,0-1 1,1 1 0,2 3-1,6 8 78,0-2-1,1 1 0,1-1 1,18 15-1,-22-21-87,0-1 1,0 0 0,0-1-1,0 0 1,1 0-1,0-1 1,-1 0-1,1-1 1,0 0 0,12 2-1,-2-3 72,0 0 0,20-1 0,-29-1-49,1 0 1,0 0-1,-1-1 1,1-1-1,15-5 1,-17 3-37,1-1-1,-1 0 1,0 0-1,0-1 1,0 0 0,12-15-1,-16 18-23,53-63-168,-48 57 141,-5 6 27,-1 0 1,0 0-1,0-1 0,0 1 0,-1-1 1,0 0-1,1 0 0,-2 0 0,1 0 0,3-9 1,-1-6 16,-1 1-1,-1-1 1,-1 0 0,-1 0 0,-2-39 0,0 16 136,0 35-67,-3 7-12,-8 13 45,-11 24 116,11-14-136,2 0 0,0 2 0,2-1-1,1 1 1,0 0 0,-4 39 0,-3 45-76,13-94-580,0 25-1,1-26-401,0 2-260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4224,'-1'0'148,"-6"-8"461,7 8-591,0 0 0,0 0-1,0 0 1,0 0 0,0 0 0,0 0 0,0 0 0,-1 0 0,1 0 0,0 0 0,0 0 0,0 0 0,0-1 0,0 1 0,0 0-1,0 0 1,0 0 0,0 0 0,0 0 0,-1 0 0,1 0 0,0-1 0,0 1 0,0 0 0,0 0 0,0 0 0,0 0 0,0 0-1,0 0 1,0-1 0,0 1 0,0 0 0,0 0 0,0 0 0,0 0 0,0 0 0,0 0 0,0-1 0,0 1 0,1 0 0,-1 0-1,0 0 1,0 0 0,0 0 0,0 0 0,0 0 0,0 0 0,0-1 0,0 1 0,0 0 0,0 0 0,1 0 0,-1 0 0,0 0-1,0 0 1,0 0 0,0 0 0,0 0 0,0 0 0,0 0 0,1 0 0,-1 0 0,0 0 0,317 0 3203,-118-16-2752,-189 14-410,0 0 0,0-1 0,0 0 0,18-7 0,16-6 548,-33 14-473,-8 1-81,-1 1 0,0-1-1,0 1 1,1-1 0,-1 0 0,0 1-1,3-3 1,-4 3-32,-1-1 0,1 0 0,0 1 0,-1-1 0,1 0 0,0 0 0,-1 1 0,1-1 0,-1 0 0,1 0 0,-1 0 0,0 0 0,1 0 0,-1 0 0,0 0 0,1 0 0,-1 0 0,0 0 0,0 0 0,0 0 0,0-1 0,0 1-28,0 1 0,0-1 0,0 1 0,0-1-1,0 1 1,0-1 0,0 1 0,0-1 0,0 1 0,0-1-1,0 1 1,-1 0 0,1-1 0,0 1 0,0-1-1,0 1 1,-1-1 0,1 1 0,0 0 0,0-1 0,-1 1-1,1 0 1,0-1 0,-1 1 0,0-1 0,-17-1-991,14 2 268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4384,'-23'11'1424,"23"-10"-1399,-1-1 1,1 0-1,-1 1 1,1-1 0,0 0-1,-1 1 1,1-1-1,0 0 1,-1 1-1,1-1 1,0 1-1,0-1 1,-1 1-1,1-1 1,0 0-1,0 1 1,0-1 0,0 1-1,0-1 1,-1 1-1,1-1 1,0 1-1,0-1 1,0 1-1,0-1 1,0 1-1,1-1 1,-1 1 0,0-1-1,0 1 1,0 0-1,1 0 102,-1 5 175,0-4-229,0 0 0,0 0 1,0 0-1,0 0 0,0-1 0,0 1 1,-1 0-1,1 0 0,-2 2 0,2-3-55,-1 0-1,1 1 1,-1-1-1,1 0 1,-1 0-1,1 1 1,-1-1-1,1 0 1,0 0-1,0 1 0,0-1 1,0 3-1,9 18 210,-8-19-217,1-1 1,0 1 0,0 0-1,0-1 1,0 1 0,1-1-1,-1 1 1,1-1 0,-1 0-1,1 0 1,0 0 0,-1-1-1,1 1 1,0-1 0,0 1-1,0-1 1,1 0 0,-1 0-1,0 0 1,0-1 0,1 1-1,3-1 1,0 1-47,1-1 0,-1 0-1,0-1 1,0 0 0,0 0-1,0 0 1,0-1 0,0 0 0,10-4-1,11-3-78,-24 8 124,-1 0-1,0 1 1,0-1 0,0 0 0,0-1-1,0 1 1,0 0 0,0-1 0,0 0-1,0 0 1,3-2 0,0-3 53,-3 4 29,-1 0 0,1 1 0,0-1 0,0 1 0,4-3 0,4-4 647,-6 4-159,0 3 68,-10 2-14,0 2-233,2 2-377,1 0-1,-1-1 1,1 1 0,-1 0 0,1 0 0,0 0-1,1 1 1,-1-1 0,1 0 0,0 1-1,0-1 1,0 0 0,1 1 0,-1 5-1,1 53-107,0-60 121,0-1-1,1 1 1,-1 0 0,0-1 0,1 1 0,0 0-1,-1-1 1,1 1 0,0-1 0,0 1-1,2 2 1,0-1 36,-3-3-61,0-1 0,0 0-1,0 0 1,0 0 0,0 1-1,0-1 1,0 0 0,0 0-1,0 1 1,0-1 0,1 0-1,-1 0 1,0 0 0,0 0-1,0 1 1,0-1 0,1 0-1,-1 0 1,0 0 0,0 0-1,0 0 1,1 1 0,-1-1-1,0 0 1,0 0 0,0 0-1,1 0 1,-1 0 0,0 0-1,0 0 1,1 0 0,-1 0-1,0 0 1,0 0 0,0 0-1,1 0 1,-1 0 0,6 0 69,-4 0-57,0 1 0,0-1 1,0 0-1,0 0 0,0 0 1,0 0-1,0-1 0,-1 1 1,1 0-1,0-1 0,0 1 1,0-1-1,0 0 0,0 0 1,-1 0-1,1 0 0,0 0 1,-1 0-1,1 0 0,-1 0 1,1 0-1,-1-1 0,2-1 1,0-4 15,1 0 1,-1-1 0,-1 1 0,1-1 0,0-8-1,4-7-5,-6 20-27,-1 0 1,1-1 0,-1 1 0,1 0 0,-1 0 0,0 0-1,0 0 1,-1-5 0,1 0 12,0 6-19,0-1 0,0 1 0,0 0 0,-1 0 0,1 0 0,0-1 0,-1 1 0,0 0 0,1 0-1,-1 0 1,-2-3 0,2 3-10,0 0 0,0 0-1,0 0 1,1-1-1,-1 1 1,0 0 0,1 0-1,0 0 1,-1-1 0,1 1-1,0-4 1,0 4-15,-1-13-125,1 15 141,0-1-1,0 1 1,0 0-1,-1-1 1,1 1-1,0-1 1,0 1-1,0 0 1,-1-1-1,1 1 0,0 0 1,-1-1-1,1 1 1,0 0-1,-1 0 1,1-1-1,0 1 1,-1 0-1,1 0 1,0 0-1,-1-1 0,1 1 1,0 0-1,-1 0 1,1 0-1,-1 0 1,1 0-1,-1 0 1,1 0-1,-1 0 1,1-1-20,0 1 1,-1 0 0,1-1-1,0 1 1,0 0 0,-1-1-1,1 1 1,0-1 0,0 1-1,0 0 1,0-1 0,0 1 0,0-1-1,-1 1 1,1-1 0,0 1-1,0 0 1,0-1 0,1 1-1,-1-1 1,0 1 0,0-1-1,0 1 1,0 0 0,0-1-1,0 1 1,1-1 0,-1 1 0,0 0-1,0-1 1,0 1 0,1-1-1,6 2 16,0 0 0,-1 0 0,1 0 0,0 1 0,6 2 0,-10-3-1,17 2-78,-6-2 132,0 1 0,1 1-1,-1 0 1,-1 1 0,1 0-1,0 2 1,19 9 0,-25-10 60,-10-1-25,-2 3-24,2-3-31,2-3-14,-1-1 1,1 1-1,0-1 0,0 1 1,-1-1-1,1 1 0,0-1 1,-1 1-1,1-1 0,0 1 1,-1-1-1,1 0 1,-1 1-1,1-1 0,-1 1 1,1-1-1,-1 0 0,1 0 1,-1 1-1,1-1 0,-2 0 1,-2 2 28,1 0-45,0 0 1,0 1 0,1-1-1,-1 0 1,-3 5 0,4-4-33,-1 0 1,1-1-1,-1 1 0,0-1 1,-5 4-1,8-6 30,-1 0 0,0 0 0,0 1 0,1-1 0,-1 0-1,0 1 1,1-1 0,-1 1 0,0-1 0,1 1 0,-1-1 0,0 1 0,1-1-1,-1 1 1,1-1 0,-1 1 0,1 0 0,-1 0 0,1-1 0,0 1-1,-1 0 1,1-1 0,0 1 0,0 0 0,-1 0 0,1 0 0,0-1-1,0 1 1,0 0 0,0 0 0,0 0 0,0-1 0,0 1 0,0 0 0,1 1-1,-1 4-35,0-1-3,0-3 64,-1-1 1,1 1-1,0-1 0,0 0 1,0 1-1,1-1 1,-1 1-1,0-1 1,0 0-1,1 1 1,0 2-1,8 0 141,-5 2-6,-4-6-141,0 0 0,1 1-1,-1-1 1,0 1 0,0-1-1,1 0 1,-1 1 0,0-1-1,0 0 1,1 0 0,-1 1-1,0-1 1,1 0 0,-1 0-1,1 1 1,-1-1-1,0 0 1,1 0 0,-1 0-1,1 0 1,-1 1 0,0-1-1,1 0 1,-1 0 0,1 0-1,-1 0 1,1 0 0,-1 0-1,0 0 1,1 0 0,0-1-1,2 1 29,0 0-1,0 0 0,0 0 0,0-1 1,0 0-1,0 1 0,0-1 1,0 0-1,0 0 0,-1-1 0,4-1 1,-3 2-12,5-3 43,-6 3-61,0 0 0,0 0 1,0 0-1,0 0 0,0-1 1,0 1-1,3-3 1,6-3-82,-10 6 56,0 0-1,1 1 1,-1-1 0,0 0 0,1 0 0,-1 0-1,0 0 1,0 0 0,1-2 0,3-15-376,6 9 70,0-6 51,-9 12 194,0-1 0,1 1 0,-1 0 1,1 0-1,-1 0 0,1 0 0,0 0 1,0 1-1,4-3 0,20-9-464,-26 14 535,-1 0 0,1 0 0,0 0 0,0-1 0,0 1 1,0 0-1,0 0 0,0 0 0,0 0 0,0 1 0,0-1 0,0 0 0,0 0 0,0 0 0,-1 1 1,1-1-1,0 0 0,0 1 0,0-1 0,0 1 0,-1-1 0,1 1 0,0 0 0,1 0 0,-1 1 12,1-1 0,-1 1 1,1 0-1,-1-1 0,1 1 0,-1 0 0,0 0 0,0 0 0,2 3 0,13 50 813,-14-49-741,1 1 1,-1 0-1,0 0 0,-1 0 1,0 0-1,0 0 0,0 12 1,0-10-27,-1 0 1,2 0 0,-1 0 0,1 0 0,3 9-1,-4-15 6,0-1 0,0 1 0,-1-1 0,1 1 0,-1-1 1,0 1-1,0-1 0,0 1 0,0 4 0,-1 8-968,1-4 273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6240,'0'13'2304,"0"-13"-1792,0 0-160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3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39 2976,'0'-39'4256,"0"40"-4255,0-1 0,0 0 0,0 1 0,0-1 0,0 0 0,0 1 0,0-1 0,0 0 0,0 1 0,-1-1 0,1 0 0,0 1 0,0-1 0,0 0 0,0 1 0,-1-1 1,1 0-1,0 1 0,0-1 0,0 0 0,-1 0 0,1 1 0,0-1 0,-1 0 0,1 0 0,0 1 0,-1-1 0,-6 7 12,6-3 13,0 0-1,1 0 1,-1 0-1,1-1 0,0 1 1,0 0-1,0 5 0,-1 18 82,-8 14 122,2 1-64,-11 8 1,11-7-54,-6 36 37,11-72-138,-1 1 0,0 0-1,0-1 1,-8 13 0,-3 11 154,12-27-175,0 1 0,0-1 0,0 0 0,-1 0 0,0 0 0,1 0 0,-1 0 1,-1-1-1,1 1 0,-5 3 0,1 0-671,5-5-17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3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28 130 2240,'0'-23'720,"0"23"-709,0-1 1,0 0-1,0 1 0,0-1 1,0 1-1,0-1 0,1 1 1,-1-1-1,0 1 0,0-1 1,0 1-1,1-1 0,-1 1 1,0 0-1,1-1 0,-1 1 1,0-1-1,1 1 0,-1 0 1,1-1-1,-1 1 0,0 0 1,2-1-1,27-28 192,-25 24-145,1 1 0,0 0 0,0 0 0,0 0 0,1 1 0,-1 0 1,1 0-1,-1 0 0,1 1 0,0 0 0,7-2 0,2 0 39,-2 0-40,1 1 0,-1 0-1,19-1 1,-10 2-12,-11 0-34,-4 1 33,1 0-1,0 0 0,0 1 0,0 0 0,0 0 1,0 1-1,0 0 0,15 4 0,-8 0 29,1 1 0,-2 0 0,1 2 0,-1-1 0,0 2-1,13 10 1,-6-3 205,0 1 0,34 39-1,-41-39-88,-1 1 0,14 26 0,-9-15-42,-8-14-57,-1 0 1,-1 1 0,0 0-1,9 28 1,-7-13 60,4 15 253,-13-42-363,-1 0 1,1 0 0,-1 0-1,0 0 1,0 0 0,0 0 0,-1 0-1,1-1 1,-3 8 0,-1-2 73,0 0 0,0 0 0,-1-1 1,0 1-1,-11 12 0,-36 36 257,46-51-354,-1 2 58,-1 0 0,0-1 0,0 0 0,-1 0 1,0-1-1,0 0 0,-10 4 0,-4-1 184,-24 5 0,22-7-3,15-5-183,0 0 1,-1 0-1,1-1 1,-1 0 0,-11-1-1,-56-8 265,57 5-269,3 0-51,0-2 1,0 0-1,1-1 1,-1-1 0,-27-16-1,44 23-23,-9-5-35,0 1 0,1-2 0,0 1 0,0-1 0,0-1 0,1 0 0,-12-12 0,-2-6-434,19 22 148,1 0 1,0-1 0,0 1-1,0-1 1,-1-3 0,1-9-1099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3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4480,'-19'0'2594,"16"0"-1649,9 0-671,-3 0 403,-3 0-229,0 0 32,1 1-430,0-1-1,0 1 1,0 0-1,-1 0 1,1-1-1,0 1 0,0 0 1,0 0-1,-1 0 1,1 0-1,0 0 1,0 2-1,-1-3-36,1 2 35,1 0 0,-1 0 0,1 0 0,-1 0-1,1 0 1,0-1 0,0 1 0,0-1-1,0 1 1,0-1 0,0 0 0,0 0 0,0 0-1,1 0 1,-1 0 0,0 0 0,1-1 0,3 2-1,-1-1 28,1-1-1,0 1 1,-1-1-1,1 0 1,0 0-1,0-1 1,10-2-1,-4 0 36,-4 1-32,0 0 0,0 0-1,0 1 1,0 0 0,10 1-1,47 0 366,-63 0-430,-1 0 1,1-1-1,0 1 0,-1 0 0,1-1 1,0 1-1,-1-1 0,1 0 1,-1 1-1,1-1 0,1-1 1,-2 1 2,1 0 0,-1 0 0,0 1 0,0-1 0,1 1 0,-1-1 0,0 1 0,1-1 0,-1 1 0,0 0 0,2-1 0,-1 1 283,-2 0-129,0 0-234,0 0-10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3136,'0'0'1184,"0"0"-928,-14 0-64,14-13 1152,0 26-768,14-13 352,-14 0-576,27 0 224,-14 0-320,14 0 0,1 0-160,-15 0 96,14 0-128,0 14 256,-13-14-192,-1 13-1664,1-13 832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2080,'16'0'768,"-16"0"-608,-16 31-32,0 0 1120,16 0-704,0 32 640,0-1-704,-15 0 32,-1 1-320,16-17 32,0 1-128,-15-16 0,15 0-32,0-15 288,0 15-160,0-31-1088,0 0 480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3392,'0'0'1248,"0"0"-960,27 13-64,-14-13 1280,1 0-864,13 0 288,0 0-544,0 0-96,0 0-160,0 0 192,-13 0-192,-1 0-32,1 0-64,-1 0-2240,1 0 1216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56 3136,'14'-14'1429,"-14"14"-1360,0-1-1,1 1 1,-1-1-1,0 1 1,0-1-1,0 1 1,0-1-1,0 0 1,0 1-1,0-1 1,0 1-1,0-1 1,0 1-1,0-1 1,0 1-1,0-1 1,0 1-1,0-1 1,0 1-1,-1-1 1,1 1 0,0-1-1,0 1 1,-1-1-1,1 1 1,0-1-1,-1 1 1,1-1-1,-1 1 1,-7-10 712,8 10-771,-1 0-1,1 0 0,0-1 0,0 1 0,0 0 0,0 0 0,-1 0 0,1-1 0,0 1 0,0 0 1,0 0-1,-1 0 0,1 0 0,0 0 0,0-1 0,-1 1 0,1 0 0,0 0 0,0 0 0,-1 0 1,1 0-1,0 0 0,-1 0 0,1 0 0,0 0 0,0 0 0,-1 0 0,1 0 0,0 0 0,0 0 1,-1 0-1,1 0 0,0 0 0,0 1 0,-1-1 0,1 0 0,-1 0-6,1 0 0,0 0 0,0 1 0,0-1-1,-1 0 1,1 0 0,0 0 0,-1 0 0,1 0 0,0 0 0,0 0 0,-1 0-1,1 0 1,0 0 0,0 0 0,-1 0 0,1 0 0,0 0 0,0 0-1,-1 0 1,1 0 0,0 0 0,0 0 0,-1-1 0,1 1 0,0 0-1,0 0 1,-1 0 0,1 0 0,0 0 0,0-1 0,0 1 0,-1 0 0,1 0-1,0-1 1,0 1 0,-2-2 35,-1 1-1,1 0 0,0-1 1,0 1-1,-1 0 1,1 0-1,-1 0 0,1 1 1,-1-1-1,1 1 1,-1-1-1,1 1 0,-4 0 1,-41 0 406,27 1-351,9-2-49,-1 2 0,1 0 0,0 0 0,0 1 0,-1 0 0,1 1 0,1 0 0,-1 1-1,0 0 1,1 0 0,0 1 0,-12 8 0,22-13-44,-7 4 13,0 0-1,1 0 1,0 1-1,0 0 0,0 0 1,0 0-1,1 1 1,-9 10-1,-4 20 111,6-17-69,7-11-3,0 0 0,1 0 0,-1 1 0,-2 9 0,3-8-8,2 0 0,-1 1-1,1-1 1,1 1 0,0-1 0,0 1 0,1 10 0,1-17-30,-1 1-1,1 0 1,0-1 0,0 1 0,0-1 0,0 1 0,1-1 0,0 0 0,0 0 0,0 1 0,0-1 0,1-1 0,0 1 0,0 0 0,0-1 0,0 1 0,7 5 0,-6-6-2,6 5 75,1 0 0,0-1 1,0 0-1,1 0 0,23 9 0,-11-7 77,-14-5-43,-1 0 0,18 4 0,38 5 296,-43-12-294,-19-1-140,0-1 1,0 1-1,0 0 1,0 1-1,-1-1 1,1 0-1,0 1 0,0 0 1,3 1-1,-3-1-163,13 8-1270,-15-9 1316,-1 1-1,1-1 0,0 1 1,-1-1-1,1 1 0,-1-1 0,1 1 1,-1-1-1,0 1 0,1-1 0,-1 1 1,1 0-1,-1-1 0,0 1 0,0 0 1,1-1-1,-1 1 0,0 0 1,0 0-1,0 1-1160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2816,'0'-27'1557,"14"27"-309,121 0 2516,65 0-2824,-198 0-3212,-2 0 587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16 3808,'0'0'101,"0"-1"0,0 1 0,0-1 1,0 0-1,0 1 0,0-1 0,0 1 0,0-1 1,0 1-1,0-1 0,-1 1 0,1-1 0,0 1 0,0-1 1,0 1-1,-1-1 0,1 1 0,0 0 0,-1-1 0,1 1 1,0-1-1,-1 1 0,1 0 0,0-1 0,-1 1 1,-14-2 1804,8 3-2283,-37-2 568,17 0-150,1 1 0,-28 4 0,30-1-42,-112 21 109,126-21-178,1 0 0,-1 1 0,1 0 0,0 0 0,0 1 1,1 0-1,-1 1 0,-13 12 0,20-15 41,-1 1-1,0 0 1,1 0 0,0 1 0,0-1 0,0 0 0,1 1 0,-1-1-1,0 6 1,-4 8 49,-1 4-45,0 1 0,2 0-1,0 1 1,-2 33 0,-4 24 60,6-62-26,3-10-5,1 0 1,-1 0-1,0 14 1,3 2 6,0-16 7,0 1-1,-1-1 1,-1 0 0,1 0-1,-4 13 1,0-9 82,2-9-50,1-1 0,0 1 0,0 0 0,0 0 0,0 0 0,1 0 0,0-1 0,0 8-1,0-11-47,0 0-1,0 0 0,0 0 0,0 0 0,0 0 0,0 0 0,0 0 0,0 0 1,0 0-1,0 1 0,0-1 0,0 0 0,0 0 0,0 0 0,0 0 0,0 0 1,0 0-1,0 0 0,0 0 0,0 0 0,0 0 0,0 0 0,0 0 0,0 0 0,0 1 1,0-1-1,0 0 0,0 0 0,0 0 0,0 0 0,0 0 0,0 0 0,0 0 1,1 0-1,-1 0 0,0 0 0,0 0 0,0 0 0,0 0 0,0 0 0,0 0 1,0 0-1,0 0 0,0 0 0,0 0 0,0 0 0,0 0 0,0 0 0,1 0 1,-1 0-1,0 0 0,0 0 0,0 0 0,0 0 0,0 0 0,0 0 0,23-2 23,-15-2-13,2-1-8,-7 4 7,0 0 0,0 1-1,0-1 1,0 1 0,0 0 0,5 0 0,8 1 38,16-1 21,-26 0-57,0 0-1,1 0 0,-1 1 1,0 0-1,10 4 1,-11-4 7,0 1 1,0-1 0,0 0 0,0-1-1,9 1 1,-4-2 18,-7 1-2,0 0 0,1 0 0,-1 0 0,0 0 0,0 0 0,0 1 0,0-1 1,4 2-1,1 1 18,-6-2-29,0 1-1,0-1 1,0 0-1,0-1 1,1 1-1,-1 0 1,0-1-1,1 1 1,-1-1-1,1 0 1,-1 0-1,0 1 1,1-2 0,-1 1-1,1 0 1,-1 0-1,3-2 1,6-7 129,-8 7-378,-3 0-1098,0-9 330</inkml:trace>
  <inkml:trace contextRef="#ctx0" brushRef="#br0" timeOffset="1">14 394 2080,'0'0'118,"0"-1"0,1 0-1,-1 1 1,0-1 0,0 1 0,0-1 0,0 0 0,0 1-1,1-1 1,-1 1 0,0-1 0,1 1 0,-1-1-1,0 1 1,1-1 0,-1 1 0,0-1 0,1 1 0,-1-1-1,1 1 1,-1 0 0,1-1 0,-1 1 0,1 0-1,-1-1 1,1 1 0,0 0 0,-1 0 0,1-1 0,-1 1-1,1 0 1,0 0 0,0 0 0,26 0 751,-16 1-475,49 0 426,-28 1-537,1-3 0,36-3 0,-46-1-170,-12 3-39,0 0 1,0 1-1,12-1 1,28 2 522,-49 0-587,0 0-1,0 0 1,0-1-1,0 1 1,0-1-1,0 1 1,0-1-1,0 0 1,-1 1-1,1-1 1,0 0-1,-1 0 1,1-1-1,-1 1 1,1 0-1,-1 0 1,1-1-1,-1 1 1,2-3-1,2-1-359,-3 2-108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2976,'1'-9'2431,"4"10"1398,5 5-3940,3-4 340,0-1 0,0 0 0,1-1 1,13-1-1,-4 0-122,193 1 1787,-213 0-1793,-3 0-58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1824,'-10'0'3126,"20"0"-1367,-10 0-1439,0 0-123,0 0 33,0 2-70,0-1-151,0-1 0,0 0 0,0 1 0,0-1 0,0 1 1,0-1-1,0 0 0,0 1 0,0-1 0,0 1 0,0-1 0,0 1 1,1-1-1,-1 0 0,0 1 0,0-1 0,0 0 0,1 1 0,-1-1 1,0 0-1,1 1 0,-1-1 0,0 0 0,0 0 0,1 1 0,-1-1 1,1 0-1,-1 0 0,0 1 0,1-1 0,-1 0 0,0 0 0,1 0 1,-1 0-1,1 0 0,-1 0 0,1 0 0,-1 0 0,0 0 0,1 0 1,0 0-1,4 3 215,4 6-91,-9-9-126,0 0-1,1 1 1,-1-1 0,1 0-1,-1 1 1,1-1 0,-1 0-1,1 0 1,0 0-1,-1 1 1,1-1 0,-1 0-1,1 0 1,-1 0 0,1 0-1,0 0 1,-1 0 0,1 0-1,-1 0 1,1 0-1,-1 0 1,1 0 0,0-1-1,1 1 11,253 0 1258,-253 0-1137,-2 0 65,0 0-64,11-2 149,-8-7-134,-3 6-74,0 3-42,0 0-188,0 0-628,0 0 202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1568,'0'0'501,"0"0"-303,0 0-1,0 0 315,0 0-59,0 0 257,0 0-172,0 0 118,0 0-235,0 0-127,0 0-81,0 0 144,0 0-69,0 0 32,2 0-122,77 0 751,-77 0-941,-1 0 0,1 0 0,-1 1-1,1-1 1,-1 0 0,1 1 0,-1-1 0,1 1 0,-1-1-1,0 1 1,1 0 0,0 1 0,0-2-12,-1 1 0,0 0-1,1 0 1,-1-1 0,0 1 0,1 0 0,-1-1 0,1 0 0,-1 1-1,1-1 1,0 0 0,1 0 0,3 1 33,0-1-1,0 1 1,0 0-1,-1 0 1,1 1-1,5 2 1,-5-2-32,-4-1 18,1 0-1,0-1 1,0 1-1,1 0 1,-1-1-1,0 0 0,0 0 1,0 0-1,0 0 1,4-1-1,12 0-50,35 1 260,-53 0-229,1 0 0,0 0 0,-1 1 0,1-1 0,-1 0 0,1 1 0,-1-1-1,0 1 1,1-1 0,-1 1 0,0 0 0,2 1 0,-2-1 5,1-1 0,-1 1-1,0 0 1,1 0 0,-1-1 0,1 1-1,-1-1 1,1 0 0,-1 1-1,1-1 1,-1 0 0,2 0 0,22 0 250,-20-2-212,4-7 20,-9 9-49,0 0-1,1-1 0,-1 1 1,0 0-1,1-1 0,-1 1 0,0 0 1,1 0-1,-1-1 0,1 1 1,-1 0-1,1 0 0,-1 0 0,0 0 1,1 0-1,-1 0 0,1 0 0,-1-1 1,1 1-1,-1 0 0,0 1 1,1-1-1,-1 0 0,1 0 0,-1 0 1,1 0-1,6 1 88,-7-1-94,1 0-1,-1 0 0,1 0 1,-1 0-1,1 0 0,-1 0 1,1-1-1,-1 1 0,1 0 1,-1 0-1,1 0 0,-1-1 1,0 1-1,1 0 0,-1 0 1,1-1-1,-1 1 0,0 0 0,1-1 1,-1 1-1,0-1 0,1 1 1,-1-1-1,1 0 2,-1 1 0,1-1-1,-1 1 1,0-1 0,1 1 0,-1-1 0,1 1-1,-1-1 1,1 1 0,0 0 0,-1-1 0,1 1-1,-1 0 1,1-1 0,0 1 0,-1 0 0,1 0-1,0 0 1,-1 0 0,1 0 0,0-1 0,1 1-1,-2-2 57,0-4 65,0 12-131,0-4-318,0-2 64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2976,'0'0'971,"0"-2"-603,0 1-255,0 1-53,0-1 0,0 1-1,-1-1 1,1 1 0,0-1-1,0 1 1,0-1-1,0 1 1,0-1 0,0 1-1,0-1 1,0 1-1,0-1 1,0 1 0,0-1-1,1 1 1,-1-1 0,0 1-1,0-1 1,0 1-1,1-1 1,-1 1 0,0-1-1,1 1 1,-1-1-1,12-8 27,15 5 260,-20-1-280,-7 5-63,0 0-1,0 0 1,0 0-1,0 0 1,1 0-1,-1 0 0,0 0 1,0 0-1,0-1 1,0 1-1,0 0 1,0 0-1,0 0 1,1 0-1,-1 0 1,0 0-1,0 0 1,0 0-1,0 0 1,0 0-1,0 0 1,0 0-1,1 0 1,-1 0-1,0 0 1,0 0-1,0 0 1,0 0-1,0 0 1,0 0-1,1 0 1,-1 0-1,0 0 1,0 0-1,0 1 1,0-1-1,0 0 0,0 0 1,0 0-1,1 0 1,-1 0-1,0 0 1,0 0-1,0 0 1,0 0-1,0 1 1,0-1-1,0 0 1,0 0-1,0 0 1,3 4 44,-2-4-37,-1 0 0,1 1 0,0-1-1,-1 0 1,1 1 0,-1-1 0,1 0-1,-1 0 1,1 1 0,0-1 0,-1 0-1,1 0 1,0 0 0,-1 0 0,1 0-1,-1 0 1,1 0 0,0 0 0,1 0-1,6 1 142,-8 0-131,1-1 1,-1 1-1,0 0 1,1-1-1,-1 1 1,0 0-1,1-1 1,-1 1-1,0 0 1,0 0-1,0-1 0,0 1 1,0 0-1,0 0 1,0-1-1,0 3 1,0-2 16,0 1 0,0-1 1,-1 1-1,1-1 0,-1 0 1,1 1-1,-1-1 0,0 1 1,1-1-1,-1 0 0,0 1 1,0-1-1,0 0 0,-2 2 1,3-3-32,0 1 0,-1-1 0,1 0 0,0 0 0,0 0-1,0 0 1,-1 1 0,1-1 0,0 0 0,0 0 0,-1 0 0,1 0 0,0 0 0,0 0 0,-1 0 0,1 1 0,0-1 0,0 0 0,-1 0 0,1 0 0,0 0 0,-1 0 0,1 0 0,0 0-1,-1-1 1,0 1 0,0 0 0,0 0 1,0 0-1,-1 0 0,1 1 0,0-1 0,0 0 0,0 0 0,0 1 0,0-1 0,0 1 0,-1-1 0,1 1 0,0-1 0,0 1 0,0-1 0,1 1 0,-1 0 0,0 0 0,0 0 0,0-1 0,-1 3 0,0-3 7,-1 1 0,1 0 0,-1-1 0,0 1-1,0-1 1,1 0 0,-1 0 0,0 0 0,-3-1 0,0 1 34,2-2-10,-5-7-26,9 8-12,-1 1 0,1 0-1,0-1 1,-1 1 0,1 0 0,0-1-1,0 1 1,-1-1 0,1 1 0,0 0 0,0-1-1,0 1 1,0-1 0,-1 1 0,1 0-1,0-1 1,0 1 0,0-1 0,0 1-1,0-1 1,0 1 0,0-1 0,0 1-1,0 0 1,1-1 0,-1 0 0,1-5-121,-1 5 103,0 0 0,0 0 0,0 1 0,1-1 0,-1 0 0,0 1 0,0-1 0,1 1 0,-1-1 0,1 0 0,-1 1 0,0-1 0,1 1 0,-1-1 0,1 1 0,-1-1 0,1 1 0,0-1 0,0 1 0,15-10-138,-13 9 150,10-1-30,25 2-283,-35 0 341,-3 0 326,0 0-70,0 0-31,-12 2 111,9 4-273,3-6-83,-1 0 0,1 1 0,0-1 0,0 1 0,-1-1 0,1 0 0,0 1 0,0-1 0,-1 0 0,1 0 0,0 1 0,-1-1 0,1 0 0,0 0 1,-1 1-1,1-1 0,-1 0 0,1 0 0,0 0 0,-1 0 0,1 1 0,-1-1 0,1 0 0,-1 0 0,1 0 0,0 0 0,-1 0 0,1 0 0,-1 0 0,1 0 0,-1-1 0,-9 2-13,7-1 19,0 0 1,0 1 0,1-1-1,-1-1 1,0 1 0,0 0-1,1-1 1,-1 1 0,-3-2-1,1-1-59,-10-6 245,14 4-71,9 0-123,3 2-1120,-7 3-1433,8 0 373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198 221 2656,'12'-11'837,"-12"10"-819,0 1 0,0 0 0,1-1 0,-1 1 0,0 0 0,0 0 0,1-1-1,-1 1 1,0 0 0,1 0 0,-1 0 0,0-1 0,1 1 0,-1 0 0,0 0 0,1 0 0,-1 0 0,1 0-1,-1 0 1,0 0 0,1 0 0,-1 0 0,0 0 0,1 0 0,-1 0 0,1 0 0,3-1 144,2-8 526,-5 7-515,0 0 1,0 0-1,0 0 0,1 0 0,-1 0 1,1 0-1,1-2 0,-2 3-138,0 0-1,0 0 1,0 0 0,-1 0-1,1 0 1,0 0 0,-1 0 0,1 0-1,0-1 1,-1 1 0,0 0-1,1 0 1,-1 0 0,0-1-1,0 1 1,1 0 0,-1-1-1,0 1 1,-1-2 0,1-1 29,1 0 1,-1 1 0,0-1 0,1 1 0,2-8 0,1 2 0,-3 6-47,0 1 1,0-1-1,0 1 1,0-1 0,-1 0-1,1 1 1,-1-1-1,1 0 1,-1-5-1,1 1 43,-1 4-39,0 1-1,0-1 1,0 1 0,0-1-1,0 1 1,0-1 0,0 1-1,-1-1 1,1 1-1,-2-4 1,1 3 0,-1 1 0,1-1 0,-1 1 0,0-1 0,0 1 0,0-1 0,-2-1 0,0 4-17,-1 1-1,1 0 1,0 0 0,-1 0-1,1 1 1,0 0 0,-7 3-1,4 0 2,-1-1 0,1 1 0,-1 1 0,1-1 0,1 1 0,-1 1 0,-6 7 0,1 2 74,-1 1 35,-16 15 0,26-28-118,0-1 1,0 1-1,0 0 1,1-1 0,-1 2-1,1-1 1,0 0-1,0 0 1,0 1 0,-2 7-1,1-3 58,2-9-51,1 1 0,0-1 1,0 1-1,-1-1 0,1 1 1,0 0-1,0-1 0,0 1 1,0-1-1,0 1 0,-1 0 1,1-1-1,0 1 0,0-1 1,1 1-1,-1 0 0,0-1 0,0 1 1,0-1-1,0 1 0,0 0 1,1-1-1,-1 1 0,0-1 1,0 1-1,1-1 0,-1 1 1,1-1-1,-1 1 0,0-1 1,1 1-1,-1-1 0,1 1 0,-1-1 1,1 0-1,-1 1 0,1-1 1,1 2 5,-1-1 1,1 0-1,-1 1 0,1-1 1,-1 0-1,1 0 0,0 0 1,-1 0-1,1 0 1,0-1-1,0 1 0,0 0 1,0-1-1,0 0 1,-1 1-1,1-1 0,0 0 1,0 0-1,0 0 1,0 0-1,0 0 0,0 0 1,2-1-1,3-1 39,-1-1-1,0 1 1,0-1-1,0-1 1,7-4-1,18-8 14,-25 13-59,-4 3-4,-1 0 0,0 0 0,0-1-1,0 1 1,0 0 0,0-1 0,0 1 0,0-1 0,0 1 0,0-1-1,0 0 1,0 1 0,0-1 0,0 0 0,0 0 0,-1 1 0,1-1-1,0 0 1,-1 0 0,2-1 0,-2 1-10,0 0-1,0 0 1,1 1 0,-1-1-1,1 0 1,-1 1-1,0-1 1,1 0 0,-1 1-1,1-1 1,-1 0-1,1 1 1,0-1 0,-1 1-1,1-1 1,0 1 0,-1-1-1,1 1 1,0 0-1,-1-1 1,1 1 0,0 0-1,0-1 1,0 1 0,-1 0-1,1 0 1,0 0-1,0 0 1,0 0 0,-1 0-1,1 0 1,0 0-1,0 0 1,0 0 0,4 0-76,-5 0 84,0 0 0,0 0 0,0 0-1,0 0 1,0 0 0,1 0 0,-1 0 0,0 0 0,0 0 0,0 0 0,0 0 0,0 1 0,0-1 0,0 0 0,1 0 0,-1 0 0,0 0 0,0 0 0,0 0 0,0 0-1,0 0 1,0 0 0,0 0 0,0 0 0,0 1 0,0-1 0,0 0 0,1 0 0,-1 0 0,0 0 0,0 0 0,0 0 0,0 0 0,0 0 0,0 1 0,0-1-1,0 0 1,0 0 0,0 0 0,0 0 0,0 0 0,0 0 0,0 1 0,0-1 0,0 0 0,0 0 0,0 0 0,-1 0 0,1 0 0,0 0 0,0 0 0,0 0-1,0 1 1,0 373 638,0-355-560,-2-1-1,0 1 1,-1 0 0,-1 0-1,0-1 1,-8 18 0,11-32-57,0-1 0,-1 0 0,1 1 0,-1-1 0,1 0 0,-1 0 0,0 0 0,-1 0 0,1 0-1,0-1 1,-1 1 0,1-1 0,-1 1 0,0-1 0,0 0 0,0 0 0,0 0 0,-5 2 0,3-2 3,-16 13 61,18-12-75,-1-1 1,1 1-1,0-1 0,-1 0 0,0 0 0,1 0 1,-1-1-1,0 1 0,0-1 0,0 0 1,0 0-1,0 0 0,0-1 0,0 1 0,-4-1 1,-26 0 93,33 0-100,0 0 1,0 0-1,-1 0 1,1 0-1,0 0 1,0 0-1,0-1 1,0 1-1,0 0 1,0-1-1,0 1 1,0 0-1,0-1 0,0 1 1,0-1-1,0 0 1,0 1-1,0-1 1,0 0-1,0 0 1,1 1-1,-1-1 1,0 0-1,0 0 0,1 0 1,-1 0-1,1 0 1,-1 0-1,1 0 1,-1 0-1,1 0 1,-1-1-1,-2-5-6,2 3-5,-1 1-1,1 0 1,0-1 0,0 0 0,0 1 0,0-1 0,1 1-1,0-1 1,-1 0 0,1 0 0,0 1 0,1-1 0,-1 0-1,1 1 1,1-5 0,2-4-40,0 0 0,1 0 0,8-13 1,-4 8-5,-8 14 38,10-20-147,1 1 0,1 0 1,31-38-1,-21 33 5,48-57-191,-47 56 301,1 0 0,1 2 0,1 1 0,58-41 0,-63 50 217,0-1 0,29-31 0,-48 44-85,-3 3-58,1 0-1,0 0 1,-1 0-1,1 1 1,0-1-1,-1 0 1,1 1-1,0-1 1,0 0 0,-1 1-1,1-1 1,1 0-1,0 3 44,-1-1-63,0 0-1,0 0 0,0 0 0,0 0 0,-1 0 0,1 1 0,0-1 1,-1 0-1,1 0 0,-1 0 0,1 0 0,-1 1 0,0-1 0,0 0 1,1 1-1,-1-1 0,0 0 0,0 0 0,0 3 0,0-1 17,0 1 0,0 0 0,1-1 0,-1 1 0,3 7 0,1 6 39,-3-13-44,0 0-1,0 0 0,0 0 0,0 0 1,1 0-1,0 0 0,0 0 0,0 0 1,0 0-1,4 4 0,-1-3 8,23 20 320,-26-23-311,0-1 0,0 0 0,0 0 1,1 0-1,-1 0 0,0 0 0,0-1 1,1 1-1,-1-1 0,0 1 0,1-1 1,2 0-1,33-1 218,-35 0-238,0 0 1,0 0 0,0 1-1,0-2 1,0 1-1,0 0 1,0-1 0,3-1-1,10-8-128,-13 10 29,1-1 0,-1 0 0,0-1 0,0 1 1,0-1-1,0 1 0,0-1 0,0 0 0,-1 0 0,1 0 1,-1 0-1,0-1 0,3-5 0,18-29-469,-22 34 504,3-6-223,4 8 77,-7 2 186,0 0 0,0 1 0,-1-1 1,1 0-1,0 1 0,-1-1 0,1 1 0,0-1 1,-1 1-1,1-1 0,0 1 0,-1-1 0,1 1 1,-1 0-1,1-1 0,-1 1 0,0 0 0,1 0 1,-1-1-1,0 1 0,1 0 0,-1 0 0,0-1 1,1 2-1,-1-1 3,4 23 179,1 4 2,-1 0 0,-2 1-1,-1 51 1,-2-42-11,-7 79 136,5-90-228,1 1-13,1-14 25,0-1-1,-1 0 1,0 1-1,-1-1 1,0 0 0,-1 0-1,-9 19 1,7-22-10,0-1 0,0 1 0,-1-1 0,0-1 0,0 0 0,-1 0 0,-11 9 0,17-15-55,-1 0 1,0 0 0,0 0-1,0-1 1,0 1-1,0-1 1,-1 0 0,1 0-1,0 0 1,-1 0 0,-3 0-1,5-1-6,-1 0 0,1 0 0,0-1 0,0 1 0,-1 0 1,1-1-1,0 1 0,0-1 0,-1 0 0,1 0 0,0 0 0,0 0 0,0 0 0,0 0 0,0-1 0,0 1 0,1-1 0,-3-1 0,-6-6-50,6 5 16,0 1-1,0-1 1,0 0 0,1 0 0,-1 0-1,1-1 1,0 1 0,0-1-1,-2-5 1,3 1-59,0 1 0,1-1 0,0 0 0,0 1 0,1-1 0,0 0 0,1 0 0,3-14 0,-1 4-47,2 0 0,11-30 0,-5 23 38,2 1 0,0 0 0,17-23 0,51-59-95,-67 90 165,107-120-130,-90 105 69,72-54 0,-36 44 82,-66 41 2,-1 1 0,1-1 0,0 1 0,-1-1 0,1 1 0,-1 0 0,1-1 0,0 1 0,-1 0 0,1 0 0,0 0 0,-1-1 0,1 1 0,0 0 0,-1 0 0,1 0 0,0 0 0,0 0 0,-1 0 0,1 0 0,0 0 0,-1 0 0,1 1 0,0-1 0,-1 0 0,2 1 0,-1-1 2,-1 1-1,1 0 1,0 0-1,0 0 1,-1 0-1,1 0 1,0 0-1,-1 0 1,1 0-1,-1 0 1,0 0-1,1 0 1,-1 0 0,1 3-1,0 6 25,0 1 0,-1 0 0,0 11 0,0-9 9,0 241 1147,0-252-885,0-13 133,0 9-411,-1-8-21,1 0 0,1-1 0,-1 1 0,2 0 0,-1 0 0,2 0 0,4-16 0,9-10-85,6 4-59,-12 14-48,-7 13 140,-1 1 1,0-1-1,1 1 1,0-1-1,0 1 1,1 0-1,-1 0 1,7-6-1,-4 6 28,0 1 0,0-1 0,0 1 0,0 0 1,1 0-1,-1 1 0,1 0 0,0 0 0,-1 1 0,1-1 0,0 2 0,0-1 1,0 1-1,0 0 0,0 0 0,0 0 0,0 1 0,0 1 0,-1-1 0,1 1 0,0 0 1,9 5-1,36 17 45,-47-22 20,-1 0 1,0 0-1,0 0 0,0 0 0,6 4 1,-9-5-27,0-1 1,-1 1-1,1-1 0,0 1 1,0 0-1,-1-1 1,1 1-1,0 0 1,-1-1-1,1 1 0,-1 0 1,1 0-1,-1 0 1,0-1-1,1 1 1,-1 0-1,0 0 0,1 0 1,-1 0-1,0 0 1,0 0-1,0 0 1,0 0-1,0-1 0,0 1 1,0 0-1,0 0 1,0 0-1,0 0 0,-1 0 1,1 1-1,-25 28 289,14-15 23,2-3-123,1 1-1,-9 17 0,16-27-190,-1 1-1,1-1 1,0 0-1,-1 1 1,2-1-1,-1 1 0,0-1 1,1 1-1,0-1 1,-1 1-1,1 0 1,1-1-1,-1 1 0,0-1 1,2 5-1,-1-6 6,-1-1 0,1 1 0,-1 0-1,1-1 1,0 1 0,-1-1 0,1 1-1,0-1 1,0 0 0,0 1 0,1-1 0,-1 0-1,0 1 1,0-1 0,1 0 0,-1 0-1,0 0 1,1 0 0,-1-1 0,3 2 0,0-1 15,0 0 1,-1-1-1,1 0 1,0 0 0,0 0-1,0 0 1,-1 0-1,1-1 1,6-1 0,5-1 198,0-1 0,0-1 0,19-8 0,-32 12-216,0 0 1,0 0 0,0 0 0,0 0-1,0-1 1,0 1 0,-1-1 0,1 1 0,0-1-1,-1 0 1,3-3 0,-3 4-2,-1-1 0,1 0 0,0 0 1,-1 1-1,0-1 0,1 0 0,-1 0 0,0 0 1,0 0-1,0 0 0,0 0 0,0 0 0,0 1 0,-1-1 1,1 0-1,-1 0 0,-1-3 0,1 2 12,0 0 1,-1 0-1,1 0 0,-1 0 0,0 0 1,0 0-1,0 1 0,0-1 0,-1 1 0,-3-4 1,-30-19 36,26 19-167,1 0 0,1 0 0,-11-9 0,8 3-243,9 10 138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 2976,'0'-13'1120,"0"13"-896,0 0-32,-13 13 672,13 1-512,0 13 352,0 14-416,-14 13 192,14 13-256,-13-13-64,13 14-96,-14-14 96,14-14-96,-13 14 32,13-27-32,-14 0-2368,1-13 1248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2720,'-13'0'891,"13"-1"-885,0 1 0,0 0 0,0 0 0,0 0 0,-1 0 0,1 0 0,0 0 0,0 0 0,0 0 0,0 0 0,0 0 1,0 0-1,0 0 0,0 0 0,0 0 0,0 0 0,-1 0 0,1 0 0,0 0 0,0 0 0,0 0 0,0 1 0,0-1 1,0 0-1,0 0 0,0 0 0,0 0 0,0 0 0,0 0 0,0 0 0,0 0 0,-1 0 0,1 0 0,0 0 0,0 0 0,0 0 1,0 0-1,0 1 0,0-1 0,0 0 0,0 0 0,0 0 0,0 0 0,0 0 0,0 0 0,0 0 0,0 0 0,0 0 1,0 0-1,0 1 0,0-1 0,0 0 0,0 0 0,0 0 0,0 0 0,0 0 0,0 4 51,1-2 84,-1 1 0,0-1 1,0 0-1,0 1 0,-1-1 0,1 0 1,0 1-1,-2 3 0,-6 9 449,5-10-401,0 1 0,0-1 1,1 1-1,0-1 0,0 1 1,-1 8-1,0 9 268,1 0 0,3 36 1,0-34-243,-3 29 0,-4-12-78,3-15-30,-1 29 1,4-34 17,0-11-60,1-1-1,-2 1 0,1-1 1,-2 1-1,1-1 0,-1 1 1,-1-1-1,-5 14 0,-21 36-176,29-59 63,0-1 0,-1 1-1,1 0 1,0 0 0,-1 0-1,1 0 1,-1-1 0,1 1-1,-1 0 1,0 0 0,1-1-1,-1 1 1,0-1-1,0 1 1,1 0 0,-1-1-1,0 1 1,0-1 0,0 0-1,1 1 1,-1-1 0,0 0-1,0 1 1,0-1 0,0 0-1,-1 0 1,-10 3-661,10-2 595,1 0-1,-1-1 1,0 2 0,0-1 0,1 0 0,-1 0-1,0 0 1,1 1 0,-2 1 0</inkml:trace>
  <inkml:trace contextRef="#ctx0" brushRef="#br0" timeOffset="1">16 468 3488,'-15'0'1280,"15"0"-992,15 0-64,-15 0 704,16 0-544,-1 0 128,1-16-320,-1 16-96,1-15-64,15 15-32,0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1472,'11'-22'475,"-11"21"-469,0 1 1,0-1 0,1 1 0,-1 0 0,0-1 0,1 1 0,-1-1-1,0 1 1,1 0 0,-1-1 0,0 1 0,1 0 0,-1 0 0,0-1-1,1 1 1,-1 0 0,1 0 0,-1 0 0,1-1 0,-1 1 0,1 0-1,-1 0 1,1 0 0,-1 0 0,1 0 0,-1 0 0,1 0 0,1-1 1,12-2 152,0-1 1,0-1 0,14-7-1,-21 9-73,0 1-1,-1-1 0,1 1 0,0 0 1,1 1-1,-1 0 0,0 0 0,0 1 1,1-1-1,13 3 0,9-1 192,-16-1-63,1 1 1,0 1-1,0 0 0,-1 1 1,0 0-1,1 1 0,16 8 0,-27-10-111,1 0 0,-1 0 0,1 1 0,-1-1 0,0 1-1,0 0 1,0 0 0,0 1 0,0-1 0,3 6-1,0 1 374,0 0 0,9 21 0,-12-24-271,-1 0-70,-1 0 1,1 1-1,-1-1 0,-1 1 0,1-1 1,-1 1-1,-1-1 0,1 1 0,-2 14 1,0 0 41,1-19-137,0 0-1,-1 1 1,1-1-1,-1 1 1,0-1 0,0 0-1,0 0 1,0 1-1,-4 4 1,5-7-53,0-1 1,-1 1-1,1-1 1,0 1-1,-1 0 1,1-1-1,0 1 1,-1-1-1,1 1 1,-1-1-1,1 1 1,-1-1-1,1 1 1,-1-1-1,0 1 1,0-1-8,1-1 0,0 1 0,-1 0 0,1 0 0,0-1 0,-1 1 0,1 0 0,0 0 1,0-1-1,0 1 0,-1 0 0,1-1 0,0 1 0,0 0 0,0-1 0,0 1 0,-1 0 0,1-1 0,0 1 0,0-1 0,0 1 1,0 0-1,0-1 0,0 1 0,0-1 0,0 1 0,0 0 0,0-1 0,0 1 0,1 0 0,-1-1 0,4-20-425,1-10-205,-5 23 519,1 0 0,0-1 1,1 1-1,0 0 0,0 0 0,4-10 0,23-42-319,-20 43 442,-5 9-32,0 0 0,0 1 0,1 0 0,0 0 0,1 0 0,0 1 0,6-7 1,-4 6-19,-3 1 32,1 0 1,0 0 0,0 0 0,1 1-1,0 0 1,0 1 0,0-1-1,12-4 1,19 2 35,-18 3 37,-14 2-32,0 1 0,-1 0 0,1 0-1,9 0 1,-12 1 8,0 0 0,0 1 0,0-1 0,-1 1-1,1 0 1,0 0 0,0 0 0,-1 0 0,1 1 0,-1-1-1,1 1 1,3 2 0,1 2 132,0 0 1,0 1-1,-1-1 0,0 2 0,8 10 0,-12-15-87,0 0 0,1 1 0,-2-1 0,1 1-1,0-1 1,-1 1 0,1 0 0,-1 0-1,0-1 1,-1 1 0,1 0 0,-1 0 0,1 0-1,-1 0 1,0 0 0,-1 5 0,0-5-8,-2 10 87,-1 1 0,0-1 0,-1 0 0,-1-1 0,-9 19 0,10-26-162,1 0 0,1 0 0,-1 0 1,-3 11-1,18-4 152,-7-12-179,-1 0-1,1 0 0,-1-1 0,1 1 0,-1-1 1,1 0-1,-1 0 0,1 0 0,4-1 0,4 0 220,-3 2-63,-7-1-83,1 0-1,-1 1 0,1-1 0,-1 0 1,0-1-1,1 1 0,-1 0 0,1-1 1,-1 1-1,3-2 0,0-7 12,1 5-26,-6 4-16,0 0-1,1 0 1,-1 0-1,0-1 0,1 1 1,-1 0-1,0-1 1,1 1-1,-1 0 1,0 0-1,1-1 1,-1 1-1,0 0 1,0-1-1,1 1 0,-1-1 1,0 1-1,0 0 1,0-1-1,0 1 1,0-1-1,0 1 1,1 0-1,-1-1 0,0 1 1,0-1-1,0 1 1,0-1-1,0 1 1,-1 0-1,1-2 1,0-25 9,0 19 40,1-18-87,-1 25 31,1 0-1,-1 0 0,0 0 0,1 0 1,-1 0-1,0 0 0,1 0 0,-1 0 0,1 1 1,-1-1-1,1 0 0,0 0 0,-1 0 0,1 1 1,0-1-1,0 0 0,0 1 0,-1-1 0,3 0 1,2-2-50,-4 3 51,-1 0-1,1 0 1,-1 0 0,0-1-1,1 1 1,-1 0-1,0 0 1,1 0-1,-1 0 1,0-1 0,1 1-1,-1 0 1,0 0-1,1-1 1,-1 1 0,0 0-1,1-1 1,-1 1-1,0 0 1,0-1-1,0 1 1,1 0 0,-1-1-1,0 1 1,0-1-1,0 1 1,0 0-1,0-1 1,0 1 0,0 0-1,0-1 1,0 1-1,0-1 1,0 1-1,0-1 1,2-3-134,7-5 54,-8 8 86,-1 1 0,0 0 0,1-1 0,-1 1 0,0 0 0,1-1 0,-1 1 1,1 0-1,-1 0 0,0 0 0,1-1 0,-1 1 0,1 0 0,-1 0 0,1 0 0,-1 0 0,0 0 0,1 0 0,-1 0 0,1 0 0,-1 0 0,1 0 0,-1 0 1,1 0-1,-1 0 0,1 0 0,6 1-46,-7-1 46,0 0-1,1 0 1,-1 0-1,1 0 1,-1 0-1,1 0 1,-1 0-1,0 0 1,1 0 0,-1 0-1,1-1 1,-1 1-1,1 0 1,-1 0-1,0-1 1,1 1 0,-1 0-1,0 0 1,1-1-1,-1 1 1,0 0-1,1-1 1,-1 1-1,0 0 1,1-1 0,-1 0 5,0 0 1,1 1-1,-1-1 1,1 1 0,-1-1-1,1 1 1,-1-1 0,1 1-1,-1-1 1,1 1-1,0 0 1,-1-1 0,1 1-1,0 0 1,-1-1-1,1 1 1,0 0 0,-1 0-1,1 0 1,0 0 0,-1 0-1,1 0 1,0-1-1,-1 2 1,3-1 0,-3 0-1,0 0 1,1 0 0,-1 0-1,1 0 1,-1 0 0,1 0 0,-1 0-1,0 0 1,1 0 0,-1-1-1,1 1 1,-1 0 0,1 0-1,-1 0 1,0 0 0,1-1 0,-1 1-1,0 0 1,1 0 0,-1-1-1,0 1 1,1 0 0,-1-1-1,0 1 1,1 0 0,-1-1-1,0 1 1,0-1 0,0 1 0,1 0-1,-1-1 1,0 1 0,0-1-1,0 1 1,0 0 0,0-1-1,0 1 1,0-1 0,0 1-1,0-1 1,0 1 0,0-1 0,0 1-1,0 0 1,0-1 0,0 0-1,0 1 58,0 0-21,0 0 10,0-2-63,0 2-4,0-1 0,0 1 0,-1-1 0,1 1 1,0 0-1,0-1 0,0 1 0,0 0 0,0-1 0,0 1 1,1-1-1,-1 1 0,0 0 0,0-1 0,0 1 1,0 0-1,0-1 0,1 1 0,-1-1 0,0 1 0,0 0 1,0 0-1,1-1 0,-1 1 0,0 0 0,0-1 0,1 1 1,-1 0-1,0 0 0,1 0 0,-1-1 0,0 1 1,1 0-1,-1 0 0,1 0 0,-1 0 0,0 0 0,1-1 1,-1 1-1,0 0 0,1 0 0,-1 0 0,1 0 0,-1 0 1,0 0-1,1 0 0,-1 0 0,1 1 0,1-1 62,-2 2-10,0 7 10,0-7 53,0 0-42,0 291-161,-7-208 233,1-5-43,5-61 52,-1 0 1,0 0-1,-1 0 1,-1 0-1,-9 23 1,11-27-101,1 1-187,1-16 87,-1 1 0,1-1 0,0 0 0,0 1 1,0-1-1,-1 1 0,1-1 0,0 0 0,0 1 0,-1-1 0,1 0 0,0 1 0,0-1 0,-1 0 0,1 0 1,0 1-1,-1-1 0,1 0 0,-1 0 0,1 0 0,0 1 0,-1-1 0,1 0 0,-1 0 0,1 0 0,0 0 0,-1 0 1,1 0-1,-1 0 0,-2 0-1092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3392,'3'-8'391,"-3"6"-304,1 0 0,0 0 1,-1 1-1,1-1 0,0 0 0,0 1 1,0-1-1,0 1 0,0-1 0,1 1 1,-1-1-1,3-1 0,-1-1 13,-2 2-49,0 1 1,0 0-1,1-1 1,-1 1-1,0 0 1,1 0-1,-1-1 1,0 1 0,1 0-1,-1 0 1,1 1-1,0-1 1,-1 0-1,1 1 1,0-1 0,-1 1-1,1-1 1,0 1-1,3-1 1,-2 1 97,1 0 0,-1-1-1,0 1 1,1-1 0,-1 0 0,7-3 0,-8 3-96,0 0 1,1 1 0,-1-1-1,0 0 1,1 1-1,-1-1 1,1 1-1,-1 0 1,0 0 0,1 0-1,-1 0 1,1 0-1,3 1 1,57 13 719,-60-13-735,0 0 1,0 0-1,0 1 0,0-1 0,-1 1 1,1 0-1,-1 0 0,1 0 0,-1 0 1,0 0-1,0 1 0,0-1 0,2 3 1,2 3 33,-2-4-23,0 0-1,0 0 1,0 0-1,2 6 1,-4-8-10,-1 0-1,0 1 1,-1-1-1,1 0 1,0 1-1,-1-1 1,1 1-1,-1-1 1,0 1-1,0 3 1,0-4-16,0-1 0,0 1-1,0 0 1,-1 0 0,1 0 0,-1-1 0,0 1 0,1 0 0,-1-1 0,0 1 0,0-1 0,0 1 0,0-1-1,0 1 1,0-1 0,-1 0 0,1 1 0,0-1 0,-3 2 0,-2 2 63,2-1-38,0 0 0,0 0 1,-1 0-1,-4 2 0,6-4-52,1-1 0,-1 0 0,0 0 0,1-1 0,-1 1 0,1 0 0,-1-1 0,0 0 0,0 0 0,-3 0 0,-16 0-513,6 0 133</inkml:trace>
  <inkml:trace contextRef="#ctx0" brushRef="#br0" timeOffset="1">474 1 4576,'0'0'1664,"0"0"-1280,0 0-96,0 0 608,-14 13-544,14 1 0,-13 13-224,-1 0-32,14 14-32,-13-1-1312,13 1 672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14 122 3392,'0'0'1248,"0"0"-960,0 14-64,-14-1 576,14-13-480,0 14 128,0-14-256,0 13-160,0 1-64,0-14-2144,14 13 1152</inkml:trace>
  <inkml:trace contextRef="#ctx0" brushRef="#br0" timeOffset="1">405 1 6048,'-13'13'2240,"13"-13"-1728,-41 14-160,28-1 544,-1 14-576,1-13 128,-14 13-256,13-14 96,14 14-160,0 0-128,14-13-32,-1-1 320,14 14-192,0-27 192,14 0-160,-1-13-5824,-12 13 3072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2720,'11'-34'891,"-6"17"-362,-5 16-481,0 0 1,1 0-1,-1-1 1,1 1-1,-1 0 0,1 0 1,-1 0-1,1 0 1,0 0-1,0 0 0,-1 0 1,1 0-1,0 0 1,0 0-1,0 0 1,2 0-1,-3 0-30,1 0 62,1 0 0,0 0-1,0-1 1,0 1 0,0 0-1,0 1 1,0-1 0,0 0-1,0 1 1,0-1 0,0 1-1,0-1 1,0 1 0,0 0-1,0 0 1,3 0 0,-5 0-70,0 0-1,0 0 1,1 0 0,-1 0 0,0 0-1,0 0 1,0 0 0,1 0 0,-1 0-1,0 1 1,0-1 0,0 0 0,0 0-1,1 0 1,-1 0 0,0 0 0,0 0-1,0 0 1,0 1 0,0-1 0,0 0-1,1 0 1,-1 0 0,0 0 0,0 1-1,0-1 1,0 0 0,0 0 0,0 0-1,0 0 1,0 1 0,0-1 0,0 0-1,0 1 1,25 39 321,-20-28-315,0-1 1,-1 1 0,-1 0-1,0 1 1,0-1 0,-1 0-1,0 19 1,-2-24 1,1 0 0,0 0 0,0 0 0,3 9 0,-2-10 20,-1 0 1,1 0-1,-1 1 1,0 7 0,-1 22 470,0-24-98,0-24 98,0-28-610,1 25-36,2 0 0,0 0 0,0 1-1,2-1 1,0 1 0,0 0 0,1 0 0,1 1 0,9-14 0,-16 26 131,1 0 1,-1 0-1,1 0 0,0 0 0,0 0 0,-1 0 1,1 0-1,0 0 0,0 1 0,0-1 0,0 0 1,0 0-1,0 1 0,0-1 0,0 0 1,0 1-1,1-1 0,-1 1 0,0 0 0,0-1 1,0 1-1,1 0 0,-1 0 0,0 0 0,0 0 1,0 0-1,1 0 0,-1 0 0,0 0 1,0 0-1,1 0 0,-1 1 0,0-1 0,0 1 1,0-1-1,0 1 0,1-1 0,-1 1 0,0-1 1,0 1-1,0 0 0,0 0 0,1 1 1,3 3 61,-1-1 0,1 1 0,-1 1 0,0-1 0,-1 0 1,6 11-1,-4-7 7,6 15 252,16 40 0,-18-42-3,-6-17-211,-1 0-1,0 1 0,0-1 1,-1 0-1,1 0 1,-1 1-1,0-1 1,0 9-1,2-16-175,-2 1 23,0 0-1,0 0 0,0 0 0,-1 0 1,1 0-1,0-1 0,0 1 0,-1 0 1,1 0-1,0-1 0,-1 1 1,0 0-1,1-1 0,-1 1 0,0-1 1,1 1-1,-1-3 0,0 0-59,1 0 0,0-1 0,0 1 0,1 0 1,-1 0-1,1-1 0,0 1 0,0 1 0,0-1 0,0 0 0,6-6 0,8-16-140,-10 13 234,-3 6-43,0 0 1,1 0 0,-1 1-1,7-9 1,-9 14 82,0 0 0,0 0 0,0 0 0,-1 0 0,1 0 0,0 0 0,0 0 0,0 1 0,0-1 0,1 0 0,-1 1 0,0-1 0,0 1 0,0-1 0,0 1 0,1-1 0,-1 1 0,0 0 0,0 0 0,1 0 0,-1 0 0,0 0 0,1 0 0,-1 0 0,0 0 0,0 0 0,1 0 0,-1 1 0,0-1 0,0 0 0,1 1 0,0 0 0,1 2 77,0-1 0,0 1 0,0 0-1,0 0 1,-1 0 0,1 1 0,-1-1 0,0 0 0,0 1 0,0 0 0,0-1 0,1 8 0,4 5 71,0-5-35,-1-1 1,2 0-1,-1-1 1,17 17-1,-22-25-116,0 1-1,0 0 1,0-1 0,0 1-1,1-1 1,-1 0-1,0 1 1,1-1 0,-1 0-1,1-1 1,-1 1 0,1 0-1,-1-1 1,1 1-1,-1-1 1,1 0 0,0 0-1,-1 0 1,1 0 0,4-1-1,10 0 76,-10 1-68,0-1-1,0 0 0,-1 0 1,1-1-1,-1 0 0,1 0 1,9-6-1,-2 3 28,9-4 25,-18 7-52,1 0-1,-1 0 1,0 0-1,1-1 1,-1 0-1,7-6 0,-10 8-22,6-5 51,0-1 1,14-15-1,-20 20-43,0-1-1,-1 1 1,1-1-1,-1 1 1,1-1 0,-1 0-1,0 0 1,0 1 0,0-1-1,0 0 1,-1 0 0,1 0-1,-1 0 1,1-4 0,-1-4-14,0 7-3,1 1 0,-1 0 0,0 0 0,0-1 0,0 1 0,-1 0 0,1 0 0,-1 0 0,0 0-1,-2-6 1,1 7-17,-1-1 0,1 0 0,-1 1 0,0-1 0,-5-2 0,7 4 29,0 0 0,-1 0 0,1 0 0,-1 0 0,1 0-1,-1 1 1,1-1 0,-1 1 0,0-1 0,1 1 0,-1-1 0,0 1 0,1 0 0,-1 0 0,0 0 0,1 0-1,-4 0 1,1 2 14,0 1-1,0-1 0,0 1 0,0 0 1,0 0-1,1 0 0,-1 0 1,1 0-1,0 1 0,-1 0 0,2-1 1,-1 1-1,-2 5 0,1-3-2,1-1 0,1 1 0,-1 0-1,1 0 1,0 0 0,0 0-1,0 0 1,1 0 0,-1 9 0,3-10 8,-1 0 0,1-1 1,1 1-1,-1-1 0,0 1 1,1-1-1,0 0 0,0 1 1,1-1-1,-1 0 0,1 0 1,0-1-1,0 1 0,0-1 1,6 7-1,-5-7 0,-1-1 0,1 1-1,0 0 1,0-1 0,0 0 0,0 0 0,0 0-1,0 0 1,1-1 0,4 1 0,10 2 100,21 2 1,-28-4-154,0-2-89,1 1-1,0-2 1,0 0-1,-1 0 1,1-1-1,0-1 1,-1 0-1,15-6 1,-4 3-229,-17 4 263,1 1 1,0-2-1,-1 1 0,1-1 0,-1 0 0,0 0 0,0 0 0,0-1 0,0 0 0,9-9 0,-7 6 6,4-5-20,0-1 0,14-19 0,-23 27 87,0 1 0,0-1-1,-1 0 1,1 0 0,-1 0 0,-1 0 0,1 0 0,-1 0-1,0 0 1,0-1 0,0-10 0,0 11 11,-3-10 37,2 14-38,0 1 0,-1 0 0,1-1 0,0 1 0,0-1 0,-1 1 1,1 0-1,0-1 0,-1 1 0,1 0 0,-1-1 0,1 1 0,0 0 1,-1-1-1,1 1 0,-1 0 0,1 0 0,-1 0 0,1-1 0,-1 1 0,1 0 1,-1 0-1,1 0 0,-1 0 0,1 0 0,-1 0 0,0 0 0,1 0-5,-1 0-1,1 0 1,-1 0 0,1 0-1,-1 0 1,1 0-1,0 0 1,-1 0-1,1 0 1,-1 0-1,1 0 1,0 0 0,-1 0-1,1 0 1,-1 0-1,1 1 1,0-1-1,-1 0 1,1 0-1,-1 0 1,1 1-1,0-1 1,-1 0 0,1 0-1,0 1 1,0-1-1,-1 0 1,1 1-1,0-1 1,0 0-1,-1 1 1,-5 8-29,-12 6 136,9 10-12,1-11-38,6-12-42,0 1-1,1-1 1,-1 1 0,1-1-1,0 1 1,0-1 0,0 1-1,0 0 1,0 0 0,1-1-1,-1 1 1,1 0-1,-1 3 1,1-1-10,0 2 35,0 0-1,1 1 1,-1-1-1,1 0 1,2 7-1,-2-13-26,-1 1 0,1-1-1,-1 0 1,1 1 0,0-1-1,-1 0 1,1 1 0,0-1-1,0 0 1,0 0 0,0 1-1,0-1 1,0 0 0,0 0-1,0 0 1,1-1 0,-1 1-1,0 0 1,1 0 0,-1-1-1,0 1 1,1-1 0,-1 1-1,1-1 1,-1 1 0,1-1-1,-1 0 1,1 0 0,2 0-1,-2 0-60,-1 0-1,1 0 1,0 0-1,-1-1 1,1 1-1,0-1 0,-1 1 1,1-1-1,0 0 1,-1 0-1,1 1 1,-1-1-1,1 0 0,-1 0 1,0-1-1,1 1 1,-1 0-1,2-2 1,4-4-439,-3 4 240,0 1 0,0-1 0,-1 0-1,1 0 1,-1 0 0,7-8 0,1-2-287,-9 11 463,2-1-51,0-1 0,-1 1 0,1-1 0,-1 0 0,0 0 0,0 0 0,0 0 0,-1-1 0,1 1 0,-1-1 0,3-7 0,-2 0-13,2-1 74,0-1 0,-1 1 0,-1-1 0,-1 0 0,0 0 0,1-16 0,-3 18 88,0-3 194,0 1 1,0-1-1,-2 1 0,1 0 0,-2-1 0,-5-17 1,5 24 199,0 0 1,0 1-1,-1-1 1,0 1 0,-1-1-1,0 1 1,-6-7 0,8 11 388,1 8-298,0 1-397,0 0 1,0-1-1,0 1 1,1 1 0,0-1-1,0 11 1,0 45 33,2-33-92,-1 131 418,0-153-439,0 0 0,1 0 0,-1 0 0,2 0 1,-1 0-1,1-1 0,0 1 0,0 0 0,1-1 0,0 0 1,0 1-1,5 7 0,-7-13-220,1 0 0,-1 1 0,0-1 0,1 0 1,-1 1-1,1-1 0,-1 0 0,1 0 0,0 0 0,0 0 0,-1-1 1,1 1-1,0 0 0,0-1 0,0 1 0,0-1 0,0 0 0,0 0 0,-1 0 1,1 1-1,0-2 0,0 1 0,3-1 0,3 1-985,8 0-1076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1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3904,'-5'0'567,"3"0"-243,1 0 0,-1 0-1,1 0 1,-1 0 0,0 0-1,1 0 1,-1 1 0,1-1-1,-1 0 1,-1 2 0,-2 7 1030,0-5-430,-4 7 355,-13 41-596,20-32-619,3-7-55,1 0 1,1 0 0,0 0-1,9 22 1,-6-18 70,2 18 40,-7-28-111,1 1-1,0-1 1,0 0 0,0 0 0,1 0-1,4 7 1,4 2-900,-9-2 209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3904,'3'8'457,"-2"-6"-350,0 0 1,-1-1-1,1 1 0,0 0 0,0-1 1,-1 1-1,1-1 0,1 1 0,-1-1 0,0 1 1,2 1-1,-2-1-13,1-1 0,-1 1 0,0 0 0,0 0 0,-1 0 0,1 0 1,0 0-1,0 0 0,-1 0 0,0 0 0,1 0 0,-1 0 0,0 4 0,4 12 418,1-7-103,-4-10-364,-1 1 0,1-1 0,0 0 0,-1 1 0,1-1 0,-1 0 0,1 1 1,-1-1-1,0 1 0,1-1 0,-1 0 0,0 1 0,0 1 0,0-1 5,0 0-18,0 0 1,0 0-1,0 0 1,0 0-1,0 0 1,0 0-1,1-1 0,-1 1 1,1 0-1,0 0 1,-1 0-1,1-1 0,0 1 1,0 0-1,0-1 1,0 1-1,0-1 0,1 1 1,-1-1-1,3 3 1,5 5 127,-9-9-148,0 0 0,1 1 0,-1-1 1,1 0-1,-1 0 0,1 1 0,-1-1 1,1 0-1,-1 0 0,1 0 0,0 0 1,-1 1-1,1-1 0,-1 0 0,1 0 1,-1 0-1,1 0 0,-1 0 0,1 0 1,0-1-1,-1 1 0,1 0 1,-1 0-1,1 0 0,-1 0 0,1-1 1,-1 1-1,1 0 0,-1-1 0,1 1 1,0-1-1,9-7 50,-10 8-47,0-1-11,0 1-1,1-1 1,-1 1 0,0 0-1,1-1 1,-1 1 0,0-1-1,0 1 1,1-1-1,-1 1 1,0-1 0,0 1-1,0-1 1,0 1 0,1-1-1,-1 1 1,0-1 0,0 1-1,0-1 1,0 0-1,0-4 1,2 2 10,-1 0 1,1 0-1,-1-1 1,0 1-1,0 0 0,0 0 1,0-1-1,0 1 1,-1-7-1,0 9-35,1-1 0,-1 0-1,0 0 1,1 0 0,-1 0 0,1 0 0,0 0 0,-1 0-1,1 1 1,0-1 0,0 0 0,0 1 0,0-1-1,0 0 1,1 1 0,-1 0 0,0-1 0,1 1 0,2-2-1,1-2-77,-3 3-167,1 4 202,1 3 149,1-1 0,0 0 1,0 0-1,0 0 0,1-1 1,-1 0-1,1 0 0,7 3 1,36 7 271,-47-12-347,-1-1 0,0 1 0,0-1 0,1 0 0,-1 0-1,1 0 1,-1 0 0,0 0 0,1 0 0,-1 0 0,0 0 0,1-1 0,1 0 0,22-4 36,-14 3-38,0 0 0,0-1 0,-1 0 1,1-1-1,-1 0 0,0 0 0,10-7 1,-14 7-22,-4 3-9,-1 0 0,1 0 1,0 0-1,-1 0 0,1-1 0,-1 1 0,0 0 0,1-1 0,-1 0 0,0 1 0,0-1 0,0 0 0,2-3 0,-1 2-28,1-1 1,0 1 0,0-1 0,5-3 0,-5 3 17,0 2-80,-2 3 82,0 0 1,0-1-1,0 1 0,-1 0 0,1 0 0,0 0 0,0 0 0,0 0 0,-1 0 0,1 0 0,0 0 1,0 2-1,-1-3 29,1 2 85,-1 0 1,1-1-1,-1 1 0,1 0 1,-1 1-1,0-1 0,1 0 1,-1 0-1,-1 4 0,2 8 236,11 8 380,-10-20-652,-1 1 1,1-1-1,-1 0 1,1 1-1,-1 0 1,1 3 0,0 5 110,-2-9-129,1 0-1,-1 0 0,1 0 0,-1 0 0,1 0 0,-1 0 1,1 0-1,0-1 0,0 1 0,0 0 0,0 0 0,0-1 1,1 1-1,1 1 0,0 1 73,1 0 0,0 0 0,1-1 0,-1 0 0,6 3 0,-9-5-82,0 0 0,1-1 1,-1 1-1,0-1 0,1 1 0,-1-1 1,0 0-1,1 0 0,-1 1 1,1-1-1,-1 0 0,1 0 0,-1 0 1,0-1-1,1 1 0,-1 0 1,1 0-1,-1-1 0,0 1 0,1-1 1,-1 1-1,0-1 0,3-1 1,-1-1-46,0 0 1,0-1-1,0 1 1,-1-1-1,1 1 1,-1-1-1,0 0 0,0 0 1,0 0-1,-1 0 1,1 0-1,-1 0 1,1-5-1,10-24-703,-9 25 488,0 0-1,-1 0 1,0-1 0,0 1 0,-1 0 0,0-1 0,0 1 0,-1-1 0,-1-13 0,0-1-42,1 22 268,0 0-1,0-1 1,0 1-1,0 0 1,1-1 0,-1 1-1,0-1 1,1 1-1,-1 0 1,1 0 0,-1-1-1,1 1 1,-1 0-1,1 0 1,0 0 0,0-1-1,0 1 1,-1 0-1,3-1 1,-2 1 9,1-1-86,-2 7 208,1 1 159,0 1 0,0-1 0,1 1 0,0-1 0,4 9-1,-3-8-145,-1 0-1,0 0 1,0 0-1,0 0 1,1 12-1,-3-17-116,0 0 0,0 0 0,1 0-1,-1 0 1,1-1 0,-1 1 0,1 0 0,0 0-1,0 0 1,-1-1 0,1 1 0,1 0 0,-1-1-1,0 1 1,0-1 0,0 1 0,1-1-1,-1 1 1,3 1 0,2 1 94,-6-3-98,0-1 0,0 0 0,0 0 0,0 0-1,0 0 1,0 0 0,0 0 0,0 0 0,0 0 0,0 0 0,0 0 0,0 1 0,0-1-1,0 0 1,1 0 0,-1 0 0,0 0 0,0 0 0,0 0 0,0 0 0,0 0 0,0 0-1,0 0 1,0 0 0,0 0 0,1 0 0,-1 0 0,0 0 0,0 0 0,0 0 0,0 0-1,0 0 1,0 0 0,0 0 0,0 0 0,1 0 0,-1 0 0,0 0 0,0 0 0,0 0-1,0 0 1,0 0 0,0 0 0,0 0 0,0 0 0,0-1 0,1 1 0,-1 0-1,0 0 1,0 0 0,0 0 0,0 0 0,0 0 0,0 0 0,0 0 0,0-1 0,63-73 700,-40 49-685,-21 23-24,0 0 1,0-1-1,0 1 0,0 0 1,0-1-1,1-3 1,3-11-13,-6 16-4,0 0 1,0 0-1,0 0 1,0 0-1,1 0 0,-1 0 1,0 0-1,1 0 1,-1 0-1,1 0 1,-1 1-1,1-1 1,-1 0-1,1 0 1,-1 0-1,1 0 1,0 1-1,-1-1 1,1 0-1,0 1 0,0-1 1,0 0-1,0 1 1,-1-1-1,1 1 1,0-1-1,0 1 1,0 0-1,0-1 1,0 1-1,0 0 1,0 0-1,0 0 1,0-1-1,0 1 0,2 1 1,1-1-156,-3-1 180,1 1-1,-1 0 1,1 0 0,-1 0 0,1 0 0,0 0 0,-1 0-1,1 0 1,-1 1 0,0-1 0,1 1 0,-1-1 0,1 1-1,-1-1 1,0 1 0,1 0 0,-1 0 0,0-1 0,1 1 0,-1 0-1,0 0 1,0 0 0,0 1 0,0-1 0,1 2 0,14 27 662,-14-23-535,1-1 0,0 0 0,1 0 0,0 0 1,7 10-1,12 2 381,-21-15-459,1 0-1,-1 1 1,0-1 0,0 0-1,3 6 1,-5-9-57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2912,'-14'0'1056,"14"0"-800,0 41-96,0-28 416,0 14-352,0 14 480,0 13-416,0 0 96,0 0-256,0 0 0,0 0-64,14-13 160,-14-14-128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0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4896,'-1'0'165,"-6"0"550,7 0-690,0 0 1,0 0 0,-1 0 0,1 0-1,0 0 1,0 0 0,0 0-1,0 0 1,0 0 0,0 0 0,-1 0-1,1 0 1,0 0 0,0 1 0,0-1-1,0 0 1,0 0 0,-1 0-1,1 0 1,0 0 0,0 0 0,0 0-1,0 0 1,0 0 0,0 0 0,0 1-1,0-1 1,0 0 0,-1 0-1,1 0 1,0 0 0,0 0 0,0 0-1,0 1 1,0-1 0,0 0 0,0 0-1,0 0 1,0 0 0,0 0-1,0 1 1,0-1 0,0 0 0,0 0-1,0 0 1,0 0 0,0 0 0,0 0-1,0 1 1,0-1 0,1 1-2,0 1 64,-1-1 0,1 1-1,0 0 1,0-1 0,0 1-1,1-1 1,-1 1-1,0-1 1,0 0 0,1 0-1,-1 1 1,1-1 0,-1 0-1,1 0 1,0 0 0,2 1-1,25 22 1396,-20-18-1382,0-1 0,1-1 0,-1 0-1,1 0 1,0-1 0,0 0 0,13 2 0,2-2 69,47 1 0,45-12 217,-90 5-273,-7 1-47,19-3 63,13-13 105,-18 12-114,-30 5-111,0 1-1,0-1 0,0 0 0,0 1 0,-1-2 1,1 1-1,0 0 0,0-1 0,6-3 0,10-18 103,-10 16 34,-9 6-129,0 1 1,0-1-1,-1 1 0,1-1 1,0 1-1,0-1 1,0 0-1,0 0 1,-1 1-1,1-1 1,0 0-1,-1 0 0,1 0 1,-1 0-1,1 0 1,-1 1-1,1-1 1,-1 0-1,1 0 0,-1 0 1,0 0-1,0-1 1,0 1-1,1-1 1,-1 0-29,0 0 0,0 0 0,0 0 0,0 0 0,0 0 0,-1 0 0,1 1 0,0-1 1,-1 0-1,0 0 0,1 0 0,-1 0 0,0 1 0,0-1 0,-2-2 0,2 3-6,-1-1-1,1 1 0,-1 1 0,0-1 0,0 0 1,0 0-1,1 1 0,-1-1 0,0 1 1,0 0-1,0-1 0,0 1 0,0 0 0,0 0 1,-3 0-1,1 1-39,0 0 1,0 0-1,0 0 0,0 0 1,1 0-1,-1 1 0,0 0 1,1 0-1,-1 0 1,1 0-1,-1 0 0,1 1 1,0-1-1,0 1 0,0 0 1,-2 4-1,2-4 39,0-1-6,0 1 1,0 0-1,1 1 1,0-1 0,-1 0-1,1 1 1,0-1 0,1 1-1,-1 0 1,1-1-1,-2 5 1,2 0 1,0 0-1,0 0 1,1 0 0,0 8-1,1 2-22,-1-14 63,1 1-1,-1-1 1,1 0 0,1 0-1,-1 0 1,0 0-1,1 0 1,0 0 0,0 0-1,0 0 1,1 0-1,-1-1 1,6 6-1,5 9 223,-12-17-222,0 1 0,1-1 0,-1 0 1,0 1-1,1-1 0,-1 0 0,1 0 1,-1 0-1,1 0 0,0 0 1,-1 0-1,1-1 0,0 1 0,-1-1 1,1 1-1,0-1 0,3 1 0,-2-1-8,0 0 0,0 0 0,0 0 0,0 0 0,0 0 0,0-1-1,0 1 1,-1-1 0,1 0 0,5-2 0,21-17 6,7 2-149,-5-5-550,5 5 187,50-45-80,-52 45 544,-14-2-85,18 4-54,-37 16 169,21-9 44,-21 9-29,-1-1 1,1 1-1,0 0 1,-1 0-1,1 0 1,0 0 0,-1 0-1,1 0 1,0 1-1,0-1 1,-1 0 0,1 0-1,0 0 1,-1 1-1,1-1 1,-1 0 0,1 1-1,0-1 1,-1 0-1,1 1 1,-1-1-1,2 2 1,-2-2 12,0 0 1,0 0-1,0 0 0,1 1 0,-1-1 1,0 0-1,0 0 0,0 1 0,0-1 1,1 0-1,-1 0 0,0 1 0,0-1 1,0 0-1,0 0 0,0 1 0,0-1 1,0 0-1,0 0 0,0 1 0,0-1 1,0 0-1,0 1 0,0-1 0,0 0 1,-1 35 829,0-11-560,1 1 0,4 33 0,10-4 120,-13-51-351,0-1 1,1 1 0,-1-1 0,1 0 0,0 1 0,0-1 0,0 0-1,4 3 1,-3-2 19,-3-2-78,0-1 1,1 0-1,-1 0 1,0 1-1,0-1 1,1 0-1,-1 0 1,0 1-1,0-1 1,0 0-1,1 0 1,-1 0-1,0 0 1,1 1-1,-1-1 1,0 0-1,1 0 1,-1 0-1,0 0 1,0 0-1,1 0 1,-1 0-1,0 0 1,1 0-1,-1 0 1,0 0-1,1 0 1,-1 0-1,0 0 1,1 0-1,-1 0 1,0 0-1,1 0 1,-1 0-1,0-1 1,0 1-1,1 0 0,-1 0 1,1-1-1,4-9-227,-4 7 136,1 0-35,-1 0 0,1 1 1,-1-1-1,0-1 1,0 1-1,0 0 0,0 0 1,-1 0-1,1 0 1,-1-1-1,0 1 1,0 0-1,0 0 0,0 0 1,-1-1-1,0-2 1,-4-10-137,4 12 199,0 1-1,0-1 1,0 0-1,0 0 1,0 0-1,1 0 1,0 0-1,0-5 1,0-43-24,0 48 77,0-22-476,4 17 185,-4 9 289,0 0 1,1 0-1,-1 0 0,0 0 0,0 0 0,0 0 1,1 0-1,-1 0 0,0 0 0,0 0 0,1 0 1,-1 0-1,0 0 0,0 0 0,1 0 1,-1 0-1,0 0 0,0 0 0,0 0 0,1 0 1,-1 0-1,0 1 0,0-1 0,0 0 0,1 0 1,-1 0-1,0 0 0,0 0 0,0 1 1,1-1-1,-1 0 0,0 0 0,0 1 0,5 12-91,10 41 325,8 23 273,-20-69-434,-1 1-1,1-1 1,0 12-1,-2-15-46,-1 0-1,1 0 0,1 0 1,-1 0-1,1 0 0,-1-1 1,2 1-1,2 5 0,6 6-318,-9-2 42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4160,'22'-11'1333,"-13"9"-821,0 2-407,-4-1 314,1 1 1,-1 0-1,0 1 1,9 1-1,-13-2-383,0 0-1,0 0 0,0 1 1,0-1-1,0 0 0,0 1 1,-1-1-1,1 1 0,0-1 1,0 1-1,0-1 1,-1 1-1,1 0 0,0-1 1,0 1-1,-1 0 0,1-1 1,-1 1-1,1 0 0,-1 0 1,1 0-1,-1 0 0,1 0 1,-1 0-1,0 0 0,1-1 1,-1 1-1,0 0 0,0 0 1,0 0-1,0 2 0,-2 1 168,-9 9 29,-16 24 0,25-35-232,0 0-1,1 0 1,-1 1 0,0-1-1,0 0 1,0-1 0,0 1-1,-1 0 1,-2 1 0,3-2-4,1 0 1,-1 0-1,0 0 1,1 1-1,-1-1 1,1 0 0,0 1-1,-1-1 1,1 1-1,0 0 1,0-1-1,-2 4 1,-1 1-46,3-5 42,1 0 0,-1 0 0,0-1-1,1 1 1,-1 0 0,1 0 0,0-1-1,-1 1 1,1 0 0,-1 0 0,1 0 0,0 0-1,0 0 1,0 0 0,-1 0 0,1 0-1,0 0 1,0 0 0,0-1 0,1 1 0,-1 0-1,0 0 1,0 0 0,1 2 0,1 5-61,-1-4 32,0 0 1,0-1 0,1 1 0,-1 0-1,1-1 1,4 7 0,7 7 12,2 0 0,27 24 0,-9-10 44,-19-16 132,0 0 0,12 20 0,-25-34-134,0 0 1,-1 0-1,1 0 1,0 0-1,-1 0 0,1 1 1,-1-1-1,0 0 1,1 0-1,-1 0 1,0 0-1,0 1 1,1-1-1,-1 0 1,0 0-1,0 0 1,-1 0-1,1 1 1,0 0-1,-1-1 1,1 1 1,-1-1-1,0 0 0,0 0 0,1 0 1,-1 0-1,0 0 0,0 0 0,0 0 1,0-1-1,0 1 0,0 0 0,-1 0 1,1-1-1,0 1 0,0-1 1,0 1-1,-1-1 0,0 1 0,-5 0 13,1 0 1,0 0-1,0-1 0,-1 1 0,-10-2 0,0 0-13,-21 3-4,33 0 10,-1-1 0,1 0 0,-1-1 1,1 1-1,-1-1 0,1 0 0,-1-1 0,0 1 0,-9-4 0,13 4-36,0 0 0,0 0 0,0-1 1,0 1-1,0-1 0,0 0 0,0 0 0,0 0 0,0 0 0,0 0 0,1 0 0,-1 0 0,0 0 0,-1-2 0,3 3 5,0 0 1,0 0-1,0 0 1,0-1-1,0 1 0,-1 0 1,1 0-1,0 0 1,0 0-1,0 0 1,0-1-1,0 1 0,0 0 1,0 0-1,0 0 1,0-1-1,0 1 0,0 0 1,0 0-1,0 0 1,0 0-1,0-1 0,0 1 1,0 0-1,0 0 1,0 0-1,0 0 1,0-1-1,0 1 0,0 0 1,0 0-1,0 0 1,0 0-1,0-1 0,0 1 1,0 0-1,1 0 1,-1 0-1,0 0 0,0 0 1,0-1-1,0 1 1,4-5-26,-1 1 0,0-1 0,1 1 0,0 0 1,0 0-1,1 0 0,-1 0 0,1 1 0,8-5 0,55-29-501,-52 29 358,10-5-800,45-30-1,-21 9 420,-30 23 395,-12 7 129,-2 0-1,1 0 1,0 0-1,-1-1 1,9-8-1,1-2 51,18-17 703,-32 30-609,0 0-1,-1 0 0,1 0 0,-1 0 0,1 0 0,-1 0 0,0 0 0,0 0 0,0 0 0,0-1 1,0 1-1,1-5 0,-2 7-74,-1 0 0,1-1 0,0 1 0,-1 0-1,1 0 1,-1 0 0,1-1 0,0 1 0,-1 0 0,1 0 0,-1 0 0,1 0 0,0 0 0,-1 0 0,1 0 0,-1 0 0,1 0 0,-1 0 0,1 0 0,0 0 0,-1 0 0,1 0 0,-1 0-1,1 0 1,-1 0 0,1 0 0,0 1 0,-1-1 0,1 0 0,0 0 0,-1 1 0,0-1 0,1 2-10,0 0 1,0 0-1,-1 0 1,1 0-1,-1 0 0,1 0 1,-1 0-1,-2 3 0,2-4-25,1 1 0,-1-1 0,0 1 0,0 0-1,1 0 1,-1-1 0,1 1 0,0 0 0,-1 0-1,1 0 1,0-1 0,0 1 0,0 0 0,0 0 0,1 3-1,2 3 32,-1-1-1,1 1 0,1-1 0,-1 0 1,9 12-1,-10-16 1,0-1-1,0 1 1,0-1 0,0 0 0,1 0-1,-1 1 1,5 2 0,-6-5-26,0 1 0,0-1 0,0 1 0,0-1 0,0 0 0,0 1 0,1-1 0,-1 0 0,0 0 0,0 0 0,0 1 1,0-1-1,0-1 0,0 1 0,0 0 0,1 0 0,-1 0 0,0 0 0,0-1 0,0 1 0,1-1 0,8-10 103,-3 4-84,-5 5-14,1-1 0,0 1 0,-1 0 1,0-1-1,0 0 0,1 0 0,-2 1 0,1-1 0,0 0 0,0-1 0,0-2 0,0-2-10,3-7 3,5 4 4,-8 10-19,0-1 0,-1 1 0,1-1 1,-1 0-1,1 0 0,-1 1 1,0-1-1,2-3 0,1-3-46,8-14-147,-11 21 174,0 0 0,-1 0-1,1 0 1,0 1 0,0-1 0,0 0-1,0 1 1,0-1 0,0 0 0,0 1-1,0-1 1,1 1 0,-1 0 0,0-1 0,0 1-1,0 0 1,0 0 0,1 0 0,0-1-1,0 1-54,-1 0 71,-1 0-1,1-1 1,0 1-1,-1 0 1,1 0-1,-1 0 0,1 0 1,-1 0-1,1 0 1,0 0-1,-1 0 1,1 0-1,-1 0 1,1 1-1,-1-1 1,1 0-1,-1 0 1,1 0-1,-1 1 1,1-1-1,-1 0 1,1 1-1,-1-1 1,1 0-1,-1 1 1,1-1-1,-1 1 1,1 0-1,12 15 58,-1 2-1,-1-1 0,0 1 1,10 26-1,-12-26 11,-7-15-21,0 1 0,0-1 0,0 1 0,1-1 1,0 0-1,0 0 0,0 0 0,0 0 0,0 0 0,0 0 0,6 2 0,-7-3-3,0-1-1,0 0 1,0 0-1,0 1 1,1-1-1,-1 0 1,0-1-1,0 1 1,1 0-1,-1-1 1,1 1-1,-1-1 1,4 0 0,-2 0-8,0-1 1,0 0-1,0-1 1,0 1-1,0 0 1,7-5 0,-8 4 1,1 0 0,0-1 0,-1 1 1,0-1-1,1 1 0,-1-1 0,4-6 1,5-3 104,0 1-34,-10 9-79,0 1-1,0-1 0,0 1 1,0-1-1,-1 0 0,1 0 1,-1 0-1,1 0 0,-1 0 1,1 0-1,-1 0 0,0-1 1,0 1-1,1-3 0,1-10 61,2 0-1,0 0 0,11-21 1,9-16-985,-24 47 356,4-6-1341,18-2 122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0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6464,'-28'13'2400,"28"-13"-1856,-13 0-160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 2720,'-13'0'891,"13"0"-885,0 1 0,0-1 0,0 0 0,0 0 0,-1 0 0,1 0 0,0 0 0,0 0 0,0 0 0,0 0 0,0 0 1,0 0-1,0 0 0,0 0 0,0 0 0,0 0 0,-1 0 0,1 0 0,0 0 0,0 0 0,0-1 0,0 1 0,0 0 1,0 0-1,0 0 0,0 0 0,0 0 0,0 0 0,0 0 0,0 0 0,0 0 0,-1 0 0,1 0 0,0 0 0,0 0 0,0 0 1,0 0-1,0-1 0,0 1 0,0 0 0,0 0 0,0 0 0,0 0 0,0 0 0,0 0 0,0 0 0,0 0 0,0 0 1,0 0-1,0-1 0,0 1 0,0 0 0,0 0 0,0 0 0,0 0 0,0 0 0,0-13 1583,-2 13-650,-5 0 166,14 0-295,-5 0 64,-2 0-308,3 0-86,8 0-167,-2 0-137,0 0 1,0 0-1,13-3 0,-16 2-148,6-3 0,-1 2 1,1 0 0,0 0-1,13 0 1,-5 3-28,-10-1-49,0 1 0,1-2-1,18-2 1,-17 0-181,18-2-443,-27 5 607,0 1 0,0-1-1,0 1 1,0-1 0,0 1 0,0 0 0,0 1 0,0-1 0,3 2 0,-6-3 60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379 783 2656,'-4'-4'196,"1"-1"-1,0 1 1,0-1-1,0 0 1,1 0-1,-3-6 1,1 1-72,-8-11 767,-1-6 469,6 2-875,-11-2-229,0-27 128,13 44-357,1-1-1,-1 0 1,2 0-1,-1-1 1,-2-18 0,4 19-38,-1-6-13,0 0-1,1 0 1,1 1-1,1-34 1,3 34 24,1 1 0,0 0 0,10-21 0,-11 30-18,0 0 0,0 0 0,1 0-1,0 0 1,0 1 0,0-1 0,1 1 0,8-8 0,-4 5-22,-3 1 7,1 0 0,1 0 0,-1 0 1,1 1-1,0 1 0,1-1 0,-1 1 0,1 1 0,0 0 0,0 0 0,15-4 0,-2 2 24,5-3-18,0 2 0,1 1 0,0 1 0,43-2 0,-51 7 61,26-1 24,56 8 0,-88-5-78,-1 0 1,0 1 0,0 0 0,0 1 0,-1 1 0,1 0-1,-1 1 1,0 0 0,11 8 0,22 22-56,-30-26 60,-7-5 9,-1 0 0,1 1 0,-1 0 0,0 0 0,-1 1-1,0-1 1,9 13 0,-4-3-71,12 19 87,20 38 1,-38-63 15,0 1 1,-1-1-1,0 1 0,-1 1 1,0-1-1,0 0 1,-2 1-1,2 17 0,-3-4 116,1-15-126,-1 0 0,0 0-1,-1 0 1,0-1 0,0 1-1,-1 0 1,0-1-1,-5 14 1,4-16 23,0 0 0,0 0 0,-1-1 1,0 1-1,0-1 0,0 0 0,-1 0 0,-8 9 0,-2 1 37,7-7-23,-1 0 0,-1 0 0,-18 14 0,-3-6-34,0 0-1,-1-2 1,-43 14 0,-18-5 87,64-18-36,-7 0 243,-2-2 0,1-1 0,-53-3 0,46 0-173,39 0-127,-18 0-9,-33-4-1,46 3-15,1-1 0,-1-1 0,1 0 0,-1 0 0,1-1 0,-14-7 0,1-3 93,0 0 0,1-1 1,-34-32-1,50 41-60,1 1 0,0 0 0,0-1 0,0 0 0,0 0 0,1 0-1,-4-10 1,-14-25 25,21 40-45,-4-5 0,0 0 1,0-1 0,1 0 0,0 0 0,1 0 0,-1-1 0,-1-11 0,-5-7 33,6 18-24,0 1 1,0-1-1,-2-13 0,4 5-51,1 0 0,0 0-1,1 0 1,1 0-1,0 0 1,6-18 0,-4 17-2,1 0 1,1 0 0,0 1-1,1 0 1,1 1 0,1-1-1,16-21 1,-25 36 40,9-12-17,1 0-1,0 0 1,1 1-1,0 0 1,19-14-1,-4 9 23,2 1-1,31-13 1,-13 8 38,-18 8-92,1 1-1,0 2 0,0 1 1,1 2-1,55-8 0,50 2-23,-118 12 73,0 1 1,1 1-1,26 4 1,-18-1-25,0-1 9,-5-1-30,-1 0 0,0 2 0,1 0 1,31 12-1,-38-9 36,0 1 0,0 1 0,0 0 0,-1 0 0,-1 1 0,17 17 0,-22-20 1,-1-1-1,0 1 1,0 1-1,5 7 0,9 34 74,-8-23-27,-5-10-56,0 0-1,6 23 1,-8-14 57,-1-1 0,-1 1 0,-2 0 0,0 0 0,-1 0 0,-7 45-1,1-35 13,-2 0-1,-1-1 0,-1 0 1,-18 39-1,16-50-3,-25 38 1,20-34 4,10-16-30,0 0-1,-1 0 1,0 0 0,-1-1-1,0 0 1,-1-1 0,-15 12-1,15-13-5,-1 0 0,0-1-1,-13 6 1,-48 12 4,11-5 10,22-2 3,22-10-5,0-1-1,-34 10 1,24-14 66,-1-1-1,-49-2 1,40-1 2,27 1-76,0 0 0,-1-2-1,1 1 1,0-1 0,0 0 0,0-1-1,-10-5 1,1 2 7,-8-3-8,1-1 0,1-1 0,0-1-1,0-1 1,-27-20 0,34 20-5,1-1 0,0-1-1,2-1 1,-19-21 0,6 1-45,-28-45 0,27 32 27,22 39 5,1 1 0,1-1 0,-1 0 0,2 0 0,-1 0 0,-3-15 0,2 5-3,0-1 0,1 0 1,1 0-1,1-1 0,0-24 1,3 10-123,1 0 1,12-65-1,-8 77 30,9-25 0,-10 40 80,-1 1 1,2-1-1,-1 1 1,1 0-1,11-14 1,-5 10-11,0 1 0,1 0 1,0 1-1,0 0 0,1 1 0,1 1 0,22-12 0,-17 12-1,-1 0-1,1 2 1,0 0 0,1 1-1,30-4 1,-13 4-6,119-6-320,-137 11 356,30 0 73,-1 1-1,66 11 1,-88-6-113,0 0 0,-1 1-1,0 2 1,0 0-1,44 24 1,-60-26 62,0 0 1,0 1 0,-1 0 0,1 0-1,-2 1 1,9 11 0,2 3-33,-16-21 2,7 8-38,0 0 0,0 1 0,-1 0 0,-1 1 0,0 0-1,8 17 1,3 23 48,4-7 52,-13-19-31,-2 0 0,9 50-1,-14-64-45,-1-1-1,0 0 0,0 1 0,-1-1 0,-1 1 0,0-1 0,-3 13 0,0 1 30,0 5 50,0 7 124,-19 69 1,20-96-175,-1 1 0,0-2 0,0 1 0,-1 0 0,0-1 0,0 0 0,-1 0 0,-1 0 0,1-1 0,-1 0 0,-14 12 0,10-12-3,-1 0 0,0 0-1,-1-2 1,1 1 0,-1-1-1,-15 4 1,-85 18 16,3-15 118,74-10-48,0 0-18,-13 2-45,-1-2 0,-76-5 1,75-2-10,-148-17 182,181 17-162,1 0 1,-31-13 0,39 13-27,1 0 0,-1 0-1,1-1 1,1-1 0,-1 1 0,-11-12 0,-10-19 1,24 30-13,0-1-1,1 0 1,-1 0 0,2 0-1,-1-1 1,1 1-1,0-1 1,1 1 0,-3-13-1,3 12-1,-3-15-24,2 1 1,0-1-1,1 1 1,2-26 0,0 36 41,1-1 0,4-20 1,0 6-14,-2 4-22,-1 4-8,9-34 0,-1 14 62,-4 14-71,1 1-1,1 0 0,17-35 1,-15 42-10,1 0 1,1 0 0,1 1 0,0 1 0,1 0-1,0 1 1,2 0 0,-1 1 0,2 1-1,-1 1 1,33-17 0,-15 11-3,1 1-1,0 2 1,37-9 0,88-15 210,-131 35-229,-2 3-5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2976,'0'0'971,"0"0"-603,0 2-70,0 3-37,0-5-230,0 1-1,0-1 0,0 0 0,0 0 0,0 1 1,0-1-1,0 0 0,0 0 0,0 1 1,0-1-1,0 0 0,0 0 0,0 1 1,0-1-1,0 0 0,0 0 0,0 0 0,1 1 1,-1-1-1,0 0 0,0 0 0,0 0 1,0 1-1,1-1 0,-1 0 0,0 0 0,1 0 16,0 1 0,0-1 0,-1 0 0,1 0 0,0 0 0,0 1-1,-1-1 1,1 0 0,0 1 0,-1-1 0,1 0 0,0 1 0,-1-1-1,1 1 1,-1-1 0,1 1 0,0 0 0,11 8 467,0-3-282,0 0 0,18 5 0,62 7 335,-86-16-499,0 0 0,0 0 0,0 1 1,0 0-1,-1 0 0,1 1 0,-1-1 0,0 1 1,7 8-1,-12-10 13,0 1 0,0-1 0,-1 0 0,0 0 0,1 1 0,-1-1 0,0 0 0,0 0 0,0 0 0,0 0 0,-3 3 0,1-1 13,-1 0 0,0 0 1,0 0-1,0-1 1,-1 0-1,1 0 0,-1 0 1,-6 3-1,-21 14 336,19-9-320,10-8-60,-1 0-1,1 0 0,-1 0 1,0-1-1,0 1 0,0-1 0,0 0 1,-7 2-1,-16-1 123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 1824,'1'-10'2927,"-4"20"-1732,-5 3-872,-1 0-1,0-1 0,0 0 0,-19 17 0,19-21-210,-1-1-1,1-1 1,-1 1-1,0-1 1,-1-1-1,1 0 1,-1 0-1,0-1 1,-14 3 0,10-3 23,1 1 0,0 0 0,1 1 1,-18 11-1,30-17-128,0 1-1,0 0 1,-1 0-1,1 0 1,0 0 0,0 0-1,0 0 1,0 0 0,1 0-1,-1 0 1,0 0-1,0 0 1,1 0 0,-1 1-1,0-1 1,1 0-1,-1 1 1,1-1 0,0 0-1,-1 1 1,1-1 0,0 1-1,0-1 1,0 0-1,0 1 1,0-1 0,0 1-1,0-1 1,1 0-1,-1 1 1,1-1 0,-1 0-1,0 1 1,1-1 0,1 2-1,0 1-12,0-1 0,1 0 0,-1 0 0,1 0 0,-1 0 0,1 0 0,0 0 0,0-1 0,0 0-1,1 1 1,3 1 0,18 8-12,-10-5 76,0 0-1,24 19 1,-33-22-41,0-1 1,-1 1-1,1-1 0,1 0 1,6 2-1,-6-2 77,1 0 0,-1 1 0,12 6 0,-12-4-12,-3-4-34,-1 1 1,1 0-1,-1-1 0,1 0 1,0 0-1,0 0 1,0 0-1,8 1 0,-12-3-48,0 0 0,1 0 0,-1 0 0,0 0-1,0 0 1,0 0 0,0 0 0,0 0 0,0 0-1,0 0 1,0 0 0,0 0 0,0 0 0,0 0 0,0 0-1,1 0 1,-1 0 0,0 0 0,0 0 0,0 0-1,0 0 1,0 0 0,0 0 0,0 0 0,0 1-1,0-1 1,0 0 0,0 0 0,0 0 0,0 0 0,0 0-1,0 0 1,0 0 0,1 0 0,-1 0 0,0 0-1,0 0 1,0 0 0,0 0 0,0 0 0,0 0-1,0 1 1,0-1 0,0 0 0,0 0 0,0 0 0,0 0-1,0 0 1,0 0 0,0 0 0,0 0 0,0 0-1,0 0 1,0 0 0,0 0 0,0 1 0,0 10-32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16 285 896,'-5'-5'106,"-4"-4"2561,9 9-2597,0-1-1,0 1 1,0-1-1,-1 1 1,1-1-1,0 1 1,0-1-1,0 1 1,0-1 0,0 1-1,0-1 1,0 1-1,0-1 1,0 1-1,0-1 1,0 1-1,0-1 1,0 1-1,1-1 1,-1 1-1,0-1 1,0 1-1,0 0 1,1-1 0,-1 1-1,0-1 1,1 1-1,-1 0 1,0-1-1,1 0 1,10-9 622,8 0-261,-1-2-1,20-15 1,-32 22-336,0 1-56,0 1 0,0-1 0,0 1 0,13-4 0,6-3 11,-12 1-22,1 1 1,20-19-1,10-6 36,51-23 59,-82 44-116,-12 11-13,1-1-1,-1 1 1,1 0-1,-1-1 0,1 1 1,0 0-1,-1 0 1,1 0-1,2-1 0,16 0 208,-15 2 196,-5 13 392,0-10-746,0-1-1,0 1 1,1-1-1,-1 1 1,0-1-1,1 1 1,0-1-1,-1 1 1,1-1-1,2 3 1,-1-1 18,1 0 1,1 0-1,-1 0 0,5 4 1,-8-8-53,3 2 16,-1 0 1,1 0-1,0 0 0,0 0 0,0-1 1,0 1-1,0-1 0,0 0 0,0 0 1,0 0-1,5 0 0,20 8-56,-1 3-502,0-10 117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2976,'0'-1'94,"0"0"0,1-1 1,-1 1-1,0-1 0,0 1 0,1 0 0,-1-1 1,1 1-1,-1 0 0,1-1 0,0 1 1,-1 0-1,1 0 0,0 0 0,0-1 0,0 1 1,2-1-1,-1-1 786,11 3 346,-11 0-1161,-1 0 0,1 1 0,-1-1 0,1 0 0,-1 0 0,0 1-1,1-1 1,-1 1 0,0-1 0,1 1 0,-1 0 0,0-1-1,1 1 1,-1 0 0,0 0 0,0 0 0,0 0 0,0 0 0,1 2-1,-2-3-65,16 14 321,0-1 0,1-1 0,1 0 0,-1-1-1,35 15 1,-39-20-95,-5-3-95,0 0 1,0-1-1,0 0 0,0 0 0,0-1 0,1 0 0,-1 0 0,0-1 0,11-1 0,-3 1 137,-7-1-92,0 0 0,1-1 0,-1 0-1,0 0 1,-1-1 0,17-8 0,-12 6-97,0-1 30,-1 0 0,-1 0 1,1-1-1,16-14 1,-20 15-65,19-10 42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359 125 3072,'7'-6'574,"-6"5"-430,1 0 1,-1 0-1,1 0 1,-1 0-1,0-1 1,1 1-1,-1-1 0,0 1 1,0-1-1,0 1 1,0-1-1,0 0 1,0 1-1,-1-1 0,1 0 1,0 0-1,-1 1 1,1-1-1,-1 0 1,0 0-1,0 0 0,0 0 1,0 0-1,0 0 1,0 1-1,0-1 1,-1 0-1,0-3 0,0 2-45,0 0-1,0 1 0,0-1 1,0 0-1,-1 1 0,1-1 0,-1 1 1,0-1-1,0 1 0,0 0 1,0 0-1,0 0 0,-3-2 0,-16-9 238,18 11-338,1 0-1,-1 0 0,0 1 1,0-1-1,1 1 0,-1 0 1,0 0-1,0 0 0,0 0 1,-1 0-1,1 0 0,0 1 1,0 0-1,0 0 0,-4 0 1,-30-1-19,19-1-10,0 2 0,0 0 0,0 1 0,-28 5 0,-24 19-76,48-16 75,22-9 30,0 0 1,0 0-1,0 0 0,0 0 1,0 0-1,0 0 0,0 1 1,0-1-1,0 0 0,1 0 1,-1 0-1,0 0 0,0 0 1,0 0-1,0 0 0,0 0 1,0 0-1,0 1 0,0-1 1,0 0-1,0 0 0,0 0 1,0 0-1,0 0 0,0 0 0,0 0 1,0 1-1,0-1 0,0 0 1,0 0-1,0 0 0,0 0 1,0 0-1,0 0 0,0 0 1,0 0-1,0 1 0,0-1 1,0 0-1,-1 0 0,1 0 1,0 0-1,0 0 0,0 0 1,0 0-1,0 0 0,0 0 1,0 0-1,0 0 0,0 1 1,-1-1-1,1 0 0,0 0 1,0 0-1,0 0 0,0 0 1,0 0-1,0 0 0,0 0 1,0 0-1,-1 0 0,1 0 0,0 0 1,0 0-1,0 0 0,0 0 1,0 0-1,0 0 0,-1 0 1,2 0-11,0 1 1,0-1 0,0 1-1,0 0 1,0-1-1,0 1 1,0-1 0,0 0-1,0 1 1,0-1-1,0 0 1,0 0 0,0 1-1,0-1 1,0 0-1,0 0 1,0 0 0,0 0-1,0-1 1,0 1-1,0 0 1,0 0 0,0-1-1,0 1 1,0 0 0,1-1-1,11-2-107,-1 1-130,-1 1 0,1 0 1,12 2-1,-10 0-214,0-1 0,18-3 0,-10-2 90,-14 3 221,0 1 0,0-1 0,14 1 0,-14 0 101,-7 1 49,1-1-1,0 1 0,0 0 1,0 0-1,0 0 0,-1 0 1,1 0-1,0 0 0,0 1 1,0-1-1,-1 0 0,1 1 1,0-1-1,-1 1 0,1 0 1,2 1-1,-2 1 39,0-1 0,0 0 1,0 1-1,0-1 0,-1 1 1,1 0-1,-1 0 0,0 0 1,0-1-1,0 1 0,0 0 1,0 0-1,0 0 0,-1 5 1,1 4 241,-2 0 1,-2 19 0,0 15 169,3-13-157,-2 82 303,-2-70-466,-4 72 91,9-67-190,1-17 154,-7 67 0,4-95-142,0 0 1,0 0-1,-1 0 0,0 0 1,0 0-1,0 0 1,-1-1-1,1 1 0,-1-1 1,0 1-1,0-1 1,-1 0-1,1 0 0,-1-1 1,0 1-1,-8 5 1,-15-2 102,21-6-120,-1 0 0,0 0 0,0 0 0,0-1 0,0 0 0,0 0 0,1-1 0,-13-2 0,16 3-16,-2-1 1,0 0 1,0 0 0,0 0-1,0 0 1,0-1 0,1 1-1,-1-1 1,1-1 0,-1 1-1,1 0 1,0-1-1,0 0 1,0 0 0,0 0-1,0-1 1,-3-3 0,5 4-4,-6-5 18,1-1 0,1 0-1,-1 0 1,1 0 0,1-1 0,0 0-1,0 0 1,-3-11 0,6 15-18,0 0 0,0 0 0,1-1 1,0 1-1,0-1 0,0 1 1,1-1-1,0 1 0,0-1 0,1 1 1,0-1-1,1-6 0,1 4 20,0 1 0,0 0 0,1-1 0,0 1 0,0 1 0,1-1 0,10-13 0,5-1-263,2 1 0,0 2 1,1 0-1,28-19 0,-39 30-68,83-59-4532,-53 37 2474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 3968,'-11'-11'1285,"9"9"-768,2 2-138,-14 2 981,10 1-1181,-1 0 0,1 1-1,0 0 1,0-1 0,-5 7 0,-1 1 65,8-9-240,0 1-1,1-1 1,-1 1-1,1-1 0,0 1 1,-1-1-1,1 1 0,1 0 1,-1-1-1,0 1 0,1 0 1,-1 0-1,1 0 1,0 0-1,0-1 0,0 1 1,0 0-1,1 3 0,-1 6-13,1-9 34,-1 1 1,1 0 0,0 0-1,0 0 1,0 0-1,0-1 1,1 1 0,0 0-1,-1-1 1,1 0-1,1 1 1,-1-1 0,0 0-1,1 0 1,0 0-1,-1 0 1,1-1 0,0 1-1,1-1 1,-1 0-1,0 0 1,1 0 0,-1 0-1,1 0 1,-1-1-1,1 1 1,0-1 0,0 0-1,-1 0 1,7 0-1,-2-1-14,-6 1-5,-1-1 0,1 0 0,0 1-1,0-1 1,0 0 0,-1 0 0,1 0 0,0-1-1,0 1 1,0 0 0,-1-1 0,1 1 0,0-1-1,0 1 1,-1-1 0,1 0 0,0 0-1,-1 0 1,1 0 0,-1 0 0,1 0 0,-1 0-1,0 0 1,1-1 0,-1 1 0,0 0 0,2-3-1,6-14 34,-9 17-42,0 1 0,1-1 0,-1 0 1,1 0-1,-1 1 0,0-1 0,0 0 0,1 1 1,-1-1-1,0 0 0,0 0 0,0 0 0,0 1 1,0-1-1,0-1 0,1-3-47,3-2 3,-3 5 31,0 1 1,0 0-1,0 0 1,-1-1-1,1 1 1,-1 0-1,1-1 1,-1 1-1,1-1 1,-1-2-1,0 4 13,0 0 0,0-1-1,0 1 1,-1 0-1,1 0 1,0 0 0,0 0-1,-1-1 1,1 1 0,0 0-1,0 0 1,-1 0-1,1 0 1,0 0 0,0 0-1,-1 0 1,1 0 0,0 0-1,-1-1 1,1 1-1,0 0 1,0 1 0,-1-1-1,1 0 1,0 0 0,-1 0-1,1 0 1,0 0-1,0 0 1,-1 0 0,1 0-1,0 0 1,0 1-1,-1-1 1,1 0 0,0 0-1,0 0 1,-1 1 0,0-1-23,-3 14-69,3-14 94,-2 11-48,0 0 0,0 1 0,-1 12-1,-10 57 441,-8 59 26,20-106-354,0-2 16,-10 50 0,-15 26 77,26-103-123,-1 0 0,0 0 0,0 0 0,0 0 0,-1-1 0,0 0 0,0 1 0,0-1 0,0 0 0,-1 0 0,1-1 0,-5 5 0,-2 1 117,6-5-93,1-1 0,-1 1-1,1-1 1,-1 0 0,-5 3 0,6-5-37,1 0 1,-1-1 0,0 1 0,0 0-1,1-1 1,-1 0 0,0 0 0,-5 0-1,-10 0 58,9 1-45,0-1-1,0-1 1,-11-1-1,19 2-29,0-1-1,0 1 1,0 0-1,0-1 1,0 1-1,0-1 1,0 1-1,0-1 1,1 0 0,-1 1-1,0-1 1,0 0-1,1 1 1,-1-1-1,0 0 1,1 0-1,-1 0 1,0 0 0,1 0-1,0 0 1,-1 0-1,1 0 1,-1-1-1,1 1-1,-5-9 3,1-1-1,1 0 0,0 1 0,0-1 1,1 0-1,0-16 0,2 11-27,2 1-1,0 0 0,0 0 0,2 0 0,-1 0 1,2 1-1,0 0 0,1-1 0,1 2 1,0-1-1,15-21 0,-3 11-188,2 2-1,37-33 1,53-32-1816,-106 83 1903,49-36-806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42 293 3072,'1'-8'760,"1"9"-292,4 12-87,-4-10-321,-2-2-9,1 0 0,-1-1 0,0 1 0,1 0 0,-1-1 0,0 1 0,1 0 0,-1 0 0,0 0 0,0-1 0,0 1 0,0 0 0,0 0 0,0-1 0,0 1 1,0 0-1,0 1 0,-1 4 97,1 6 151,1-2-83,-1-1 0,0 1 0,-3 14-1,-1-10-103,2-9-83,1 1-1,-1 0 1,1-1-1,0 1 1,1 6-1,-1-6-13,1 0 0,-1 0 1,0 1-1,-1-1 0,-3 10 0,3-11-5,0 10 28,-1-4-6,-4-9 356,6-3-304,-1 0 0,1 1-1,-1-1 1,1 0-1,-1 0 1,1 0 0,0 0-1,-3-2 1,4 2-72,0 1 0,0 0 0,-1 0 0,1 0 1,0-1-1,0 1 0,0 0 0,0 0 0,-1 0 0,1-1 0,0 1 0,0 0 0,0 0 1,0-1-1,0 1 0,0 0 0,0-1 0,0 1 0,0 0 0,0 0 0,0-1 0,0 1 0,0 0 1,0 0-1,0-1 0,0-14 100,2 1 1,-1 0 0,2-1-1,0 1 1,0 0 0,1 0-1,9-19 1,-6 18-189,0 1 1,1-1-1,1 2 1,0-1-1,0 1 0,2 0 1,0 1-1,15-14 1,-20 21 29,0 1 1,0 0-1,0 0 1,1 0 0,-1 1-1,1 0 1,0 0 0,0 0-1,8-1 1,-9 3 3,-1 0 0,1 1 1,0-1-1,-1 1 1,1 1-1,-1-1 0,1 1 1,-1 0-1,1 0 0,-1 1 1,0-1-1,1 1 0,7 4 1,-1 0-703,0 0 1,-1 1-1,1 1 1,20 17 0,-24-17 409,1-1 1,1 0 0,-1 0 0,1-1 0,20 10 0,-23-13 337,-6-2 10,0-1 0,0 0 0,-1 1 0,1-1 0,0 1 0,0-1 0,0 0 0,0 0 0,0 0-1,0 0 1,0 1 0,0-1 0,0 0 0,0-1 0,0 1 0,0 0 0,2 0 0,-2-1-2,-1 1 0,1-1 0,-1 1 0,1 0-1,-1-1 1,1 1 0,-1-1 0,1 1 0,-1-1 0,0 0 0,1 1 0,-1-1 0,0 1-1,1-1 1,-1 0 0,0 1 0,0-1 0,1 0 0,-1 1 0,0-1 0,0 0-1,0 1 1,0-1 0,0 0 0,0-1 0,9-22 831,-9 23-786,0-1 0,0 1 0,-1 0 0,1 0 0,0 0 0,-1-1 0,1 1 0,0 0 1,-1 0-1,0 0 0,1 0 0,-1 0 0,0 0 0,1 0 0,-1 0 0,0 0 1,0 0-1,0 0 0,0 1 0,1-1 0,-1 0 0,-1 1 0,1-1 0,0 0 0,0 1 1,0-1-1,0 1 0,0 0 0,0-1 0,-3 1 0,-8-1 294,9 1-305,0-1-1,0 1 0,1 0 1,-1 0-1,0 0 0,1 0 1,-1 1-1,0-1 1,1 1-1,-1 0 0,0-1 1,1 1-1,-1 0 1,1 1-1,0-1 0,-1 0 1,1 1-1,0-1 0,-4 4 1,-57 72 652,60-75-695,0 1 0,1-1 0,-1 1 0,1 0 0,0 0 0,0 0 0,0 0 0,0 0 0,1 0 0,-1 0 0,1 1 0,0-1 0,0 0 0,0 1-1,0-1 1,1 1 0,-1-1 0,1 1 0,0 5 0,0-8-5,0 1 0,1 0 0,-1 0-1,0-1 1,0 1 0,1 0 0,0-1 0,-1 1 0,1 0-1,0-1 1,-1 1 0,1-1 0,0 1 0,0-1 0,0 0-1,0 1 1,1-1 0,-1 0 0,0 0 0,1 0-1,-1 1 1,0-1 0,1-1 0,-1 1 0,1 0 0,2 1-1,12-9-1415,1 5 583,-16 2 727,1 0 1,-1 0 0,1 0-1,-1 0 1,1 0-1,-1 0 1,1 0-1,-1-1 1,0 1 0,1 0-1,-1-1 1,1 1-1,-1-1 1,0 0-1,1 0 1,-1 1 0,0-1-1,0 0 1,0 0-1,1 0 1,-1 0-1,0 0 1,1-2 0,0-2-248,-2 4 334,0 1 0,0-1 0,1 1 0,-1 0 1,0-1-1,0 1 0,0 0 0,0-1 0,1 1 0,-1 0 0,0-1 0,0 1 0,1 0 0,-1-1 0,0 1 0,0 0 0,1 0 0,-1-1 0,0 1 0,1 0 0,-1 0 0,0 0 0,1-1 0,-1 1 0,1 0 0,-1 0 0,0 0 0,1 0 0,-1 0 0,1 0 0,-1 0 0,0 0 0,1 0 0,-1 0 0,1 0 0,1 0 411,-2 0 244,-2 2 929,1-1-1456,0 0 0,1-1 0,-1 1 0,0 0 0,1 0 1,-1 0-1,0 0 0,1 0 0,-1 0 0,1 0 0,0 0 0,-1 0 0,1 0 0,0 0 0,-1 0 1,1 2-1,0-2-21,0 1-1,1-1 1,-1 0 0,1 0 0,-1 1 0,1-1 0,-1 0 0,1 0-1,0 1 1,-1-1 0,1 0 0,0 0 0,0 0 0,0 0 0,1 1-1,1 2-12,1 0 0,-1-1 0,1 1 0,0-1-1,0 0 1,0 0 0,0 0 0,0-1-1,1 0 1,-1 1 0,1-2 0,-1 1 0,1 0-1,0-1 1,0 0 0,9 1 0,79 12 364,-51-8-224,1-12-63,38-8-65,-72 12-71,-6 2-36,1 0 0,-1-1 1,0 1-1,0-1 0,0 0 0,0 0 0,0 0 1,0-1-1,0 1 0,0-1 0,0 1 0,-1-1 0,1 0 1,0 0-1,-1 0 0,0-1 0,3-2 0,2-5-109,0 0-1,-1-1 0,-1 1 0,6-15 1,-6 12 5,1-4 23,0 0 0,-1 0-1,-1-1 1,-1 1 0,2-34-1,-3 26-50,10-45 0,-8 51 254,0 0 0,-2-1 0,1-25 0,-3 40-11,0 1 0,0-1 0,-1 1 0,0-1 0,0 1 0,-2-5 0,3 8-56,0 0 0,-1 0-1,1 0 1,0 0 0,-1 0 0,1 0 0,-1 0 0,0 0-1,1 0 1,-1 1 0,0-1 0,1 0 0,-1 0 0,0 1 0,0-1-1,0 0 1,1 1 0,-1-1 0,0 1 0,0-1 0,0 1-1,0 0 1,0-1 0,0 1 0,0 0 0,-2 0 0,3-1-18,-1 1 1,1 1-1,-1-1 0,1 0 1,0 0-1,-1 0 1,1 0-1,-1 0 1,1 0-1,0 0 1,-1 1-1,1-1 0,0 0 1,-1 0-1,1 0 1,0 1-1,-1-1 1,1 0-1,0 1 1,-1-1-1,1 0 0,0 1 1,0-1-1,-1 0 1,1 1-1,-6 17 408,5-14-351,-14 53 678,6-27-607,0 1 0,3 1 1,0-1-1,0 40 0,5-53-261,-5 29 0,3-27-2905,-1 32 0,4-27 431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2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3072,'0'-22'976,"0"21"-964,-1 1 0,2 0-1,-1 0 1,0 0 0,0-1 0,0 1 0,0 0 0,0 0 0,0 0 0,0 0-1,0-1 1,0 1 0,0 0 0,0 0 0,0 0 0,1-1 0,-1 1 0,0 0-1,0 0 1,0 0 0,0 0 0,0 0 0,1-1 0,-1 1 0,0 0-1,0 0 1,0 0 0,0 0 0,1 0 0,-1 0 0,0 0 0,0 0 0,0 0-1,1 0 1,-1 0 0,0 0 0,0 0 0,0 0 0,1 0 0,-1 0 0,0 0-1,0 0 1,0 0 0,1 0 0,-1 0 0,7 2 168,-7-2-170,29 25 1403,-18-19-1095,0 0 0,16 6 1,14 7-63,-7 4-134,-21-18-95,0 0 0,1-1-1,-1 0 1,1-1 0,0 0-1,21 1 1,92-3 20,-79-1 125,-33 0-107,1-1 1,17-3-1,-27 3-35,1 0 0,-1-1 0,0 0 1,0 0-1,0-1 0,0 0 0,8-5 0,-12 7-26,0 0-1,-1 0 1,1-1-1,-1 1 1,1 0-1,-1-1 0,1 1 1,-1-1-1,0 1 1,0-1-1,0 0 1,0 1-1,0-1 1,0 0-1,0 0 1,0 0-1,0-3 1,-1 1-3,0 1 1,0-1-1,0 0 1,0 1-1,-1-1 0,0 1 1,-1-5-1,1 4 0,1 0 58,-1 1 0,0-1 0,0 0-1,0 0 1,0 1 0,-1-1 0,0 0 0,0 1 0,1 0 0,-2-1 0,1 1 0,0 0 0,-1 0 0,1 0 0,-1 1 0,0-1 0,0 0 0,0 1-1,-6-3 1,7 3-35,0 1-1,0-1 1,0 1-1,-1 0 1,1 0-1,0 0 0,-1 0 1,1 0-1,-1 1 1,1-1-1,-1 1 1,1-1-1,-1 1 1,1 0-1,-1 0 0,0 0 1,1 1-1,-1-1 1,1 1-1,-1-1 1,1 1-1,-1 0 1,1 0-1,0 0 0,-1 0 1,1 0-1,0 0 1,0 1-1,0-1 1,0 1-1,0-1 1,0 1-1,0 0 0,0 0 1,1 0-1,-1 0 1,1 0-1,-1 0 1,1 0-1,0 1 0,0-1 1,-1 4-1,-1 3-11,0 0-1,1 0 1,0 0-1,0 1 0,1-1 1,0 12-1,1-17-9,0-1 0,1 0 0,-1 0 0,1 0 0,-1 0 0,1-1 0,0 1 0,0 0 0,0 0 0,1 0 0,-1-1 0,2 4 0,2 0 41,-1-1 0,1 0 0,9 8 0,0 1 117,-6-6-158,0-1 0,1 0 1,0 0-1,0-1 1,0 0-1,1 0 0,0-1 1,15 6-1,8-6-827,-16-3 349,-11-2 354,-1 2-154,1-1 0,0-1 0,0 1-1,0-1 1,0 0 0,0-1-1,0 1 1,11-3 0,15-1-715,-28 4 953,-1-1 0,1 1 0,0 0 0,0-1 0,0 0 0,0 0 0,-1 0 1,1 0-1,-1-1 0,6-2 0,-2-1 52,-2 0 1,1 0-1,0-1 1,-1 0-1,0 0 1,8-13-1,-6 8 45,-2 5 110,-1 0 0,0 0 1,-1 0-1,4-8 0,2-4 494,-4 8-327,1 1 0,1 1 0,-1-1 0,13-11 0,-16 17-218,0 1 1,1-1 0,-1 1-1,0-1 1,1 1 0,0 0-1,-1 0 1,1 0 0,0 1 0,0 0-1,0-1 1,0 1 0,1 1-1,-1-1 1,5 0 0,-2 1 81,-5-1-153,0 1 0,0 0 0,0-1 0,0 1 0,0 0 1,0 1-1,0-1 0,0 0 0,0 0 0,0 1 0,0-1 1,0 1-1,0 0 0,0 0 0,2 1 0,2 3 44,0 0 0,0 1-1,0 0 1,-1 1 0,0-1-1,0 1 1,7 14 0,5 11 48,-6-12-38,13 34 0,-23-53-79,-1 0-1,1 1 1,-1-1 0,0 1-1,1-1 1,-1 1 0,0-1-1,0 1 1,0-1 0,0 1-1,0-1 1,-1 1 0,1-1-1,0 1 1,-1-1 0,1 1-1,-1-1 1,1 1 0,-1-1-1,0 0 1,0 1 0,1-1-1,-1 0 1,-1 2 0,-1-1 11,1 0 1,0-1 0,0 1-1,-1-1 1,1 1 0,-1-1-1,1 0 1,-1 1 0,0-1-1,-4 1 1,-20 0 121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4480,'-19'0'2619,"15"0"-1622,11 0-624,-3 2 694,1 1-894,-1 0 0,1-1 0,0 1-1,0-1 1,0 0 0,0-1 0,0 1 0,9 0 0,-1 1 20,-5-1-62,0-1 1,0 0-1,0-1 0,0 0 0,11-1 1,-10 1-33,1-1 0,-1 2 0,12 0 0,-15 1-54,1-1 0,-1 0 0,1-1 0,0 1 0,-1-2 0,1 1 0,0-1 0,9-2 0,-1 2 181,0 0 1,23 1-1,-13 0 2,0 2-329,-24-1 89,1 0 1,-1 0 0,1 0 0,-1 0 0,1 0-1,-1 0 1,1 0 0,-1 0 0,1 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3328,'0'-16'2794,"3"16"-2084,4 0-331,0-1 0,-1 0 0,1 0 0,8-3 0,-7 2-151,0 0 0,0 0 0,0 1-1,12 0 1,-1 1 33,-1 0-78,-1 0 1,19-3-1,-11-2 36,-15 2-104,-1 2-1,1-1 1,14 0-1,51 2 51,-41 0-5012,-34 0 2495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3328,'-9'0'1296,"12"-1"621,17 4-405,-7 2-1286,1 0 0,-1-1 0,1-1 0,0 0 0,0-1 0,0 0 0,23-1 0,-16-2 19,34-5 0,-33 3-141,35-1 1,-31 4-68,-1-1 0,0-1 1,32-8-1,62-8 34,-67 11 77,-32 5 75,34 2 0,-33 0-61,-20 0-149,0 0 0,0 0 0,-1 0 0,1 0 0,0 0 0,0 0 0,0 0 0,0 0 0,0 1 0,0-1 0,0 0 0,-1 1 0,2 0 0,1 7 157,-6-3 134,0-2-180,0 1-616,0-1 0,-1 0 0,1 0 0,-5 3 0,-6-4-1044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3072,'0'28'1120,"0"-28"-864,0 27-64,14 0 512,-14 0-416,0 0 448,0 0-416,-14 27 192,1 0-288,-1 13 352,1 1-320,-1-14-128,1 0-64,-1-14 64,1 1-64,-1-14 128,14-14-128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3136,'19'1'631,"0"1"0,0 1 0,0 0 0,-1 2 0,23 8 0,-16-6-264,1-1 0,36 3 1,-13-2-126,-42-6-203,-1 0-1,1 0 1,0 0-1,-1-1 1,1 0 0,0 0-1,-1-1 1,11-2-1,-1 1 114,1 1 0,27 1-1,-15 1 397,-28-1-522,1 0 1,-1-1 0,1 1-1,-1 0 1,0 0 0,1-1-1,-1 1 1,0-1 0,1 1-1,-1-1 1,0 0 0,1 1-1,-1-1 1,0 0 0,0 0-1,0 0 1,2-2 0,-3 3-35,0 0 0,0 0 0,0 0 1,0 0-1,0 0 0,0 0 0,0 0 1,0 0-1,0 0 0,1 0 0,-1 0 1,0 0-1,0 0 0,0 0 0,0 0 0,0-1 1,0 1-1,0 0 0,0 0 0,0 0 1,0 0-1,0 0 0,0 0 0,0 0 1,0 0-1,0-1 0,0 1 0,0 0 0,0 0 1,0 0-1,0 0 0,0 0 0,0 0 1,0 0-1,0 0 0,0-1 0,0 1 1,0 0-1,0 0 0,0 0 0,0 0 1,0 0-1,0 0 0,0 0 0,0 0 0,0 0 1,0 0-1,-1-1 0,1 1 0,0 0 1,0 0-1,0 0 0,0 0 0,0 0 1,0 0-1,0 0 0,-9-9-2376,6 7 619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2720,'0'0'1024,"0"0"-800,0 0-64,14 0 1248,-1 0-800,1 0 1120,13 0-1024,0-13 320,13 13-640,1 0-64,-1 0-192,1 0 64,-14 0-128,0 0 192,0 0-160,-13 0-1856,-1 13 928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4576,'0'0'1664,"0"0"-1280,0 13-96,13-13 1024,-13 0-768,27 0 704,0 0-736,0 0 32,14 0-352,-14 0 192,13 0-256,-12 0 32,-15 14-96,1-14 448,-1 0-288,-13 0-2624,14 13 1280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68 992,'3'0'82,"1"-1"0,-1 0 0,0 0 0,1 0 0,-1 0 0,0 0 1,0-1-1,4-2 0,0 1 214,5-4 51,-7 5-202,-1-1 0,1 1 0,-1 0 0,1 0 0,0 0 0,-1 1 0,1 0 0,0-1 0,9 1 0,-5 1-53,-3-1 5,1 1 0,-1 1 0,1-1-1,7 3 1,-12-3-74,0 1 1,0-1-1,-1 1 0,1 0 1,0 0-1,0 0 0,-1 0 0,1 0 1,-1 0-1,1 0 0,-1 1 1,1-1-1,-1 0 0,0 1 0,0-1 1,0 1-1,1 0 0,0 2 1,-1-3 35,-1 1 1,1 0 0,-1-1 0,1 1 0,-1 0 0,1 0 0,-1-1-1,0 1 1,0 0 0,0 0 0,0 0 0,0-1 0,0 1 0,-1 0 0,1 0-1,0-1 1,-1 1 0,1 0 0,-1-1 0,0 1 0,0 0 0,0-1 0,1 1-1,-1-1 1,-1 1 0,0 0 0,0 0-37,0 0 1,0 0-1,0 0 1,0-1-1,0 1 0,0-1 1,-1 1-1,1-1 0,0 0 1,-1 0-1,1 0 1,-1 0-1,0 0 0,1-1 1,-1 1-1,1-1 0,-4 0 1,3 0-44,0 0 0,1-1 0,-1 1 0,0-1 0,0 0 0,1 0 0,-1 0 0,0 0 0,-3-4 0,-4 1-26,9 3 55,0 0 0,0 0 0,-1-1 0,1 1 0,0 0 0,0 0 0,0 0-1,0-1 1,0 1 0,0-1 0,1 1 0,-1-1 0,0 1 0,1-1 0,-1 1-1,1-1 1,0 1 0,-1-1 0,1 0 0,0 1 0,0-1 0,0 0 0,0 1-1,0-1 1,0 1 0,1-1 0,-1 0 0,1 1 0,0-3 0,0 1-6,0 0 0,0-1 0,0 1 0,0 0 0,1-1 0,0 1 0,-1 0 0,1 0 0,0 0 0,1 0 1,-1 1-1,0-1 0,6-4 0,-5 6-40,-1-1 1,1 0 0,-1 1-1,1 0 1,0-1 0,0 1-1,0 0 1,0 1 0,-1-1-1,7 0 1,-4 3-7,0 5 77,0 1 0,-1-1 0,4 9 0,-8-16-31,1 1 18,-1-1 0,0 1 0,0-1 0,1 1 1,-1-1-1,0 1 0,0-1 0,0 1 0,0 0 0,1-1 1,-1 1-1,0-1 0,0 1 0,0-1 0,0 1 0,0 0 1,-1-1-1,1 1 0,0-1 0,0 1 0,0-1 0,0 1 1,-1 0-1,1-1 0,0 1 0,0-1 0,-1 1 0,-12 7 348,4-2-13,8-6-342,1 0-1,0 1 0,0-1 1,-1 1-1,1-1 1,0 1-1,0-1 1,0 1-1,0-1 1,-1 0-1,1 1 1,0-1-1,0 1 0,0-1 1,0 1-1,0-1 1,0 1-1,0 0 1,0 1 50,0-2-21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111 352 3328,'5'-5'508,"17"-15"792,-20 19-1181,0 0-1,0-1 1,-1 1 0,1-1-1,0 0 1,0 0 0,-1 1 0,1-1-1,-1 0 1,0 0 0,0 0-1,1-1 1,-1 1 0,1-4 0,11-43 694,-8 28-479,0 9-242,-4 8-61,0 1-1,1-1 0,-2 0 0,1 1 0,0-1 1,-1 0-1,1 0 0,-1 0 0,0-4 0,0-23 386,-1 26-375,1 1 0,0 0 1,-1-1-1,0 1 0,0 0 0,0 0 0,-1 0 0,1 0 0,-1 0 0,0 0 0,-5-7 0,-1-5 16,5 13-49,1-1 1,0 1 0,-1-1-1,0 1 1,1 0 0,-1 0-1,0 0 1,-1 0 0,1 1-1,-1-1 1,1 1-1,-1 0 1,-4-2 0,-11-8 152,16 10-163,0 1 0,0-1 0,-1 0 0,1 1 0,-1 0 0,1 0 0,-1 0 1,1 0-1,-1 0 0,0 1 0,1-1 0,-1 1 0,0 0 0,-4 1 0,-2-1-22,8 0 13,1 0 0,0 0 0,0 0 0,-1 0 0,1 1-1,0-1 1,0 0 0,-1 1 0,1-1 0,0 1 0,0-1 0,0 1 0,0 0 0,0-1-1,0 1 1,0 0 0,0 0 0,0 0 0,0 0 0,0 0 0,0 0 0,0 0 0,1 0 0,-1 0-1,0 0 1,1 0 0,-1 0 0,1 0 0,-1 1 0,1-1 0,0 0 0,0 0 0,-1 2-1,1-1 5,0 0 0,0 0 0,0-1 0,0 1-1,0 0 1,0 0 0,1 0 0,-1 0-1,1-1 1,-1 1 0,1 0 0,-1 0-1,1-1 1,0 1 0,0-1 0,0 1-1,0 0 1,0-1 0,0 0 0,1 1 0,-1-1-1,3 2 1,0-1 24,-1 0 0,1 0 0,0-1 0,0 1 0,0-1 0,5 1 0,9 2 19,0 5-52,58 9-123,-58-9 176,-7-6-18,-10-3-24,1 0 0,-1 0 0,1 0 1,-1 1-1,1-1 0,-1 0 1,1 1-1,-1 0 0,0-1 1,1 1-1,-1 0 0,0 0 1,0-1-1,1 1 0,-1 0 1,0 0-1,0 0 0,0 1 1,0-1-1,1 1 0,0 2-5,0 0-1,-1 0 0,1-1 0,-1 1 0,0 0 1,0 1-1,1 3 0,1 8-4,-1-10 14,-1 0 1,0 0-1,-1 0 1,1 0-1,-1-1 0,-1 1 1,1 0-1,-3 11 1,2-11 0,0 34 29,1-26 15,-3 24 0,-21 57 120,17-73-187,1 0 0,1 0-1,1 1 1,-2 36 0,6-48 13,-1 0 0,-5 20 0,4-20 7,0 1 1,0 20 0,2-28 7,0-1 0,0 0 1,1 1-1,-1-1 0,1 0 1,0 1-1,0-1 0,0 0 1,0 0-1,4 5 0,-3 2 99,0-20-48,8-2-47,-8 10-1,0 0 0,0 0 0,0-1 0,0 1 0,0-1-1,1-3 1,0 0 22,-1 3-12,-1 0 0,1 0 0,-1 0 0,0 0 0,0 0 0,0-1 0,0 1 0,-1-1 0,1 1 0,-1 0 0,0-7 0,0 1-17,1 1-1,0 0 1,3-10 0,-2 9 62,0-1 0,-1 1 1,1-13-1,-2-43 1185,0 63-1638,2 2-1050,10 0 374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15 3136,'7'0'307,"-4"1"-140,0-1 0,-1 0 1,1 0-1,0 0 1,0 0-1,0-1 0,0 1 1,5-2-1,-5-4 710,-3 12 806,0-7-1648,0 1 0,0 0 0,0-1 0,0 1 0,0-1 0,0 1-1,0 0 1,0-1 0,0 1 0,0-1 0,0 1 0,0-1 0,-1 1 0,1 0 0,0-1 0,0 1 0,0-1-1,0 1 1,-1 0 0,1-1 0,0 1 0,0 0 0,-1-1 0,1 1 0,0 0 0,-1 0 0,1-1 0,0 1-1,-1 0 1,1 0 0,0-1 0,-1 1 0,1 0 0,0 0 0,-1 0 0,1 0 0,-1-1 0,1 1 0,-1 0 0,1 0-1,0 0 1,-2 0 0,-19 8-126,10-3 148,-7-1-42,1 0 0,-1-1 0,0 0 0,0-2 0,-28 0 0,26 0-54,-25 4 0,25-2 54,-26 1 0,40-4-22,0 1 0,0 0 0,0 0 0,0 0 1,0 0-1,0 1 0,0 0 0,1 0 0,-1 1 0,1 0 0,-1 0 0,-5 4 0,8-4-17,1-1 1,-1 1-1,1 0 0,-1 0 1,1 0-1,0 0 1,0 0-1,1 0 1,-1 1-1,1-1 0,-1 1 1,1-1-1,0 1 1,0-1-1,1 1 0,-1 0 1,1-1-1,0 7 1,-1-8 29,1 0 1,0 0 0,0 0-1,0 0 1,1 0 0,-1 0-1,0 0 1,1 0 0,-1 0-1,1 0 1,0 0 0,0 0-1,-1 0 1,1 0 0,0 0-1,1 0 1,-1-1 0,0 1-1,2 1 1,1 2-25,0 0 1,0-1-1,-1 1 0,1 1 0,2 5 0,-5-8 40,1-1 0,-1 1 0,1-1 0,0 0 0,-1 0-1,1 0 1,0 0 0,3 3 0,-4-5-12,0 1 0,0-1 1,-1 1-1,1 0 0,0-1 0,0 1 0,-1 0 1,1 0-1,-1 0 0,1 0 0,-1-1 1,1 1-1,-1 0 0,1 0 0,-1 0 0,0 0 1,1 0-1,-1 0 0,0 0 0,0 0 1,0 2-1,0-1 187,0-1-199,0-1-1,0 1 1,0-1-1,0 1 1,0-1-1,0 1 1,0-1-1,0 1 1,0-1-1,0 1 1,0-1-1,0 1 1,0-1-1,0 1 1,1-1-1,-1 0 1,0 1-1,0-1 1,0 1-1,1 0 1,-1 0-26,1-1 22,0 0-1,-1 1 1,1-1 0,0 0-1,0 0 1,-1 1 0,1-1-1,0 0 1,-1 0 0,1 0-1,0 0 1,0 0-1,1 0 1,-2 0 8,1 0 0,0 0 1,0 0-1,-1 0 0,1 0 0,0 0 0,0 0 0,-1 0 1,1 0-1,0 1 0,-1-1 0,1 0 0,1 1 0,-1 0 1,-1 0 15,1 0 0,0 0-1,0-1 1,0 1 0,0 0 0,0 0 0,0-1-1,0 1 1,0 0 0,0-1 0,0 1 0,0-1 0,1 1-1,-1-1 1,0 0 0,0 0 0,0 1 0,1-1-1,-1 0 1,0 0 0,0 0 0,1 0 0,-1 0 0,1-1-1,11 1 122,-6 0-80,0 0 0,-1 0-1,1 0 1,7 3-1,-1 0-15,-8-1-16,1-1-1,-1 1 0,1-1 0,-1 0 0,1-1 0,-1 1 0,1-1 1,0 0-1,-1-1 0,8 0 0,1-3 17,-9 2-272,1 0 0,-1 1-1,1 0 1,0 0-1,6 0 1,2 1-699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4384,'0'0'1632,"0"0"-1248,14 0-128,13 0 928,-14 0-704,14 0 416,14 0-512,-1 0-128,1 0-160,-14 0 64,13 0-96,-26-14-160,13 14 32,0 0-3008,-14-13 1696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82 2304,'-23'-12'752,"23"12"-744,0 0 1,0 0 0,0 0-1,-1 0 1,1 0-1,0 0 1,0 0-1,0 0 1,-1 0-1,1 0 1,0 0-1,0 0 1,0 0-1,0-1 1,-1 1-1,1 0 1,0 0 0,0 0-1,0 0 1,0 0-1,0-1 1,0 1-1,-1 0 1,1 0-1,0 0 1,0 0-1,0-1 1,0 1-1,0 0 1,0 0-1,0 0 1,0 0 0,0-1-1,0 1 1,0-1 47,0 1 1,0-1 0,0 1 0,0-1-1,-1 1 1,1-1 0,0 1 0,0-1-1,0 1 1,0-1 0,-1 1-1,1 0 1,0-1 0,0 1 0,-1-1-1,1 1 1,0 0 0,-1-1 0,1 1-1,0 0 1,-1-1 0,1 1 0,-1 0-1,1-1 1,0 1 0,-2 0 0,3-1 960,4 2-585,-5-1-412,0 0 1,0 0 0,0 0-1,0 0 1,0 0-1,0 0 1,0 0-1,0 0 1,0 0 0,0 0-1,0 0 1,0 0-1,0 0 1,1 0 0,-1 0-1,0 0 1,0 0-1,0 0 1,0 0-1,0 0 1,0 0 0,0 0-1,0-1 1,0 1-1,0 0 1,0 0 0,0 0-1,0 0 1,1 0-1,-1 0 1,0 0 0,0 0-1,0 0 1,0 0-1,0 0 1,0 0-1,0 0 1,0 0 0,0 0-1,0 0 1,0-1-1,0 1 1,0 0 0,0 0-1,0 0 1,0 0-1,0 0 1,0 0-1,0 0 1,0 0 0,0 0-1,0 0 1,0 0-1,0 0 1,0-1 0,0 1-1,0 0 17,0-1 0,0 1 0,0-1 0,0 0 0,1 1 0,-1-1 0,0 1 0,0-1 0,1 1 1,-1-1-1,0 1 0,1-1 0,-1 1 0,0 0 0,1-1 0,-1 1 0,1-1 0,-1 1 0,1 0 0,-1-1 0,1 1 0,-1 0 0,1 0 0,-1-1 0,1 1 0,-1 0 0,1 0 0,-1 0 0,1 0 0,-1 0 0,1-1 0,0 1 0,-1 0 0,1 0 1,0 1-1,9-3 330,8-7 257,-4 5-358,0 0 0,0 1 0,0 1-1,1 0 1,19 1 0,-23 2-139,-8-1-82,0 0-1,0 0 1,0 0-1,1 0 1,-1 0-1,0-1 1,0 1-1,4-2 1,16-5 307,-8 11-395,-1-10-1018,-1 3 256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2976,'0'0'1120,"0"0"-896,15 15-32,1-15 1504,0 0-960,30 0 480,-15-15-704,16 15-96,0-16-256,-16 0-160,0 16-32,-15-15-32,-1 15 0,1 0-1856,0 0 1056,-16 0-1984,0 15 1632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2080,'-2'-2'89,"-6"-6"515,8 8-592,-1 0 1,1 1-1,0-1 1,0 0-1,0 0 1,-1 0 0,1 0-1,0 0 1,0 0-1,0 1 1,0-1-1,-1 0 1,1 0-1,0 0 1,0 0-1,0 1 1,0-1 0,0 0-1,0 0 1,0 0-1,-1 1 1,1-1-1,0 0 1,0 0-1,0 0 1,0 1-1,0-1 1,0 0 0,0 0-1,0 0 1,0 1-1,0-1 1,0 0-1,0 0 1,0 0-1,1 1 1,-1-1-1,0 0 1,0 1 0,0 1 717,0-2-154,0 0 102,1 0-502,1 0-1,-1 0 1,0-1 0,1 1 0,-1 0 0,1-1 0,-1 1 0,0 0 0,0-1 0,1 0 0,-1 1 0,0-1 0,0 0 0,0 0 0,1 1 0,-1-1 0,0 0 0,1-1 0,-2 1-158,0 1 0,0 0 0,0 0-1,0-1 1,1 1 0,-1 0 0,0 0 0,0 0-1,0-1 1,1 1 0,-1 0 0,0 0-1,0 0 1,1 0 0,-1 0 0,0 0-1,0-1 1,1 1 0,-1 0 0,0 0-1,0 0 1,1 0 0,-1 0 0,0 0 0,0 0-1,1 0 1,-1 0 0,0 0 0,1 0-1,-1 0 1,0 0 0,0 1 0,1-1-1,-1 0 1,0 0 0,1 0 0,-1 0-6,0 1 0,0-1 1,1 0-1,-1 0 1,0 0-1,0 0 0,1 0 1,-1 0-1,0 0 0,0 0 1,1 0-1,-1 0 0,0 0 1,1 0-1,-1 0 0,0 0 1,0 0-1,1 0 1,-1 0-1,0 0 0,0 0 1,1 0-1,-1 0 0,0 0 1,0 0-1,1-1 0,-1 1 1,0 0-1,0 0 1,0 0-1,1 0 0,-1-1 1,0 1-1,0 0 0,0 0 1,1-1-1,0 0 0,0 1 0,0-1 0,0 1-1,0-1 1,0 1 0,0-1 0,0 1 0,0 0 0,0 0 0,0-1 0,0 1-1,1 0 1,-1 0 0,0 0 0,0 0 0,0 0 0,0 1 0,0-1-1,1 0 1,-1 0 0,0 1 0,0-1 0,1 1 0,23 3 199,-13-4-113,1-1 0,22-4 0,-1 0 24,90-3 132,27-4-28,74-24 190,-114 21-276,73-9-56,-135 20 383,80-19-1,-118 21-328,-10 2-125,-1 0-1,1 0 0,0 0 1,0 0-1,0 0 1,-1 0-1,1-1 0,0 1 1,0 0-1,-1-1 1,1 1-1,0 0 0,0-1 1,-1 1-1,1-1 1,0 1-1,-1-1 0,1 0 1,-1 1-1,1-1 1,-1 0-1,1 1 1,-1-1-1,1 0 0,-1 1 1,0-1-1,1-1 1,3-5 25,-3 6-174,0-1 0,0 1 0,-1 0 0,1 0 0,0-1 0,-1 1 0,1 0 0,-1-1-1,0 1 1,1 0 0,-1-1 0,0 1 0,0-2 0,0-11-1053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4480,'-30'0'2394,"24"0"-1748,12 0-252,-1 2-202,-1 1-155,0 0 0,0 0 0,1-1 0,-1 1-1,1-1 1,-1 0 0,1 0 0,0-1-1,0 1 1,9 1 0,-5-1 11,0 0 0,-1 0 1,13 6-1,0 3 165,1-1 0,27 8 1,-34-14 10,0 2-1,0 0 1,16 9 0,-24-11-103,-1-1 1,0 1 0,0 1-1,0-1 1,-1 1-1,0 0 1,0 0-1,6 7 1,-10-10-46,0 0 1,0 0-1,-1 0 1,1 0-1,0 0 1,-1 0-1,0 0 0,1 0 1,-1 0-1,0 0 1,0 0-1,0 0 0,0 0 1,0 0-1,-1 2 1,0 3 87,1-5-129,0-1 1,0 1-1,0-1 1,0 1-1,0-1 1,-1 1-1,1-1 1,-1 1-1,1-1 1,-1 1-1,0-1 1,1 1-1,-1-1 1,0 0-1,0 1 1,0-1-1,0 0 1,0 0-1,0 0 1,-2 1-1,-10 13 142,8-6-139,4-7-30,1 0 0,-1 0 0,0-1 0,0 1 1,0-1-1,0 1 0,0-1 0,0 1 0,0-1 0,-1 0 0,1 1 0,0-1 0,-1 0 0,1 0 0,-1 0 0,1 0 1,-1 0-1,0 0 0,1 0 0,-1-1 0,0 1 0,1-1 0,-1 1 0,-2-1 0,3 0-52,1 0 0,0 0 0,-1 0 0,1 0-1,-1 0 1,1 0 0,-1 0 0,1 0 0,-1 0 0,1 0-1,0 0 1,-1 0 0,1 0 0,-1 0 0,1 0-1,-1 1 1,1-1 0,0 0 0,-1 0 0,1 0 0,0 1-1,-1-1 1,1 0 0,-1 0 0,1 1 0,0-1 0,0 0-1,-1 1 1,1-1 0,0 1 0,0-1 0,-1 0 0,1 1-1,0-1 1,0 1 0,0-1 0,0 0 0,-1 1 0,1-1-1,0 1 1,0-1 0,0 1 0,0-1 0,0 0-1,0 2 1,0-2-45,0 0-1,0 0 0,0 0 0,0 0 1,0 0-1,0 0 0,0 0 0,0 0 1,0 0-1,0 0 0,0 0 1,0 0-1,0 1 0,0-1 0,0 0 1,0 0-1,0 0 0,0 0 0,0 0 1,0 0-1,0 0 0,0 0 1,0 0-1,0 0 0,0 0 0,1 0 1,-1 0-1,0 1 0,0-1 0,0 0 1,0 0-1,0 0 0,0 0 1,0 0-1,0 0 0,0 0 0,0 0 1,0 0-1,0 0 0,0 0 0,0 0 1,0 0-1,1 0 0,-1 0 1,0 0-1,0 0 0,0 0 0,0 0 1,0 0-1,0 0 0,0 0 0,0 0 1,0 0-1,0 0 0,0 0 1,1 0-1,10 0-3606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3328,'0'0'11,"-11"-2"1097,11 2-1086,-1 0 0,1-1 0,0 1 0,0 0 0,-1 0 0,1-1 0,0 1 0,0 0 0,0-1 0,0 1 0,0 0 0,0-1 0,0 1 0,-1-1 0,1 1 0,0 0 0,0-1 0,0 1 0,0 0 0,1-1 0,-1 1 0,0 0 0,0-1 0,0 1 0,0-1 0,0 1 0,0 0 0,0-1 0,1 1 0,-1 0 0,0 0 0,0-1 0,1 1 0,8-12 905,-9 12-861,1 0-1,-1-1 1,1 1-1,-1 0 0,1-1 1,-1 1-1,1 0 1,-1 0-1,1-1 0,-1 1 1,1 0-1,0 0 1,-1 0-1,1 0 0,-1 0 1,1 0-1,0 0 0,-1 0 1,1 0-1,-1 0 1,1 0-1,-1 0 0,2 1 1,0-1 215,17-1 514,1-1 0,31-7 0,-35 5-689,53-9 27,-47 8-116,-14 3 44,0 0 0,0 1 0,14-1 0,-18 2-23,1 0-1,-1-1 0,0 0 0,0 1 0,7-4 0,-6 2 63,0 1 0,-1 0-1,1 0 1,0 0 0,9 0 0,-8 0 78,-12 4-191,5-2 10,1 0 1,0-1-1,-1 1 0,1 0 1,0-1-1,0 1 0,0 0 1,-1-1-1,1 1 0,0 0 1,0 0-1,0-1 0,0 2 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2720,'0'14'1024,"0"-14"-800,-14 67-64,14-40 1120,0 14-736,-13 13 128,26-14-384,-13 1-288,0-1 0,0-13 192,0 0-96,0 0 192,14-13-192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28 514 4064,'13'-13'1504,"-13"13"-1184,27 0-64,-27 0 1408,27 0-960,-13 0 480,13 0-672,0-14-96,0 14-256,0-13-32,-14 13-64,14-14-2880,0 1 1568</inkml:trace>
  <inkml:trace contextRef="#ctx0" brushRef="#br0" timeOffset="1">14 68 5152,'-13'-13'1888,"13"13"-1440,0 13-160,0-13 768,13 0-640,14-13 256,0 13-384,0-14 32,14 1-192,-14-1 64,0 1-96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91 177 3072,'11'-12'976,"-11"12"-961,0 0 0,0 0 0,1 0 0,-1-1 0,0 1 0,0 0 0,1 0 0,-1 0 0,0 0 0,0-1 0,1 1 0,-1 0 0,0 0 0,0 0-1,1 0 1,-1 0 0,0 0 0,0 0 0,1 0 0,-1 0 0,0 0 0,1 0 0,-1 0 0,0 0 0,1 0 0,12 0 148,-7 1 21,0-1 1,-1 1-1,1-2 0,0 1 0,0-1 0,0 0 1,0 0-1,0 0 0,-1-1 0,1 0 0,9-4 0,80-48 499,-85 47-655,17-12 143,-26 18-150,1 0 1,-1-1-1,0 1 1,0 0-1,0-1 1,0 1 0,0 0-1,0-1 1,0 1-1,-1-1 1,1 0-1,-1 1 1,1-1 0,-1 0-1,1 1 1,-1-1-1,0-1 1,1 1 1,-1 0 1,0 1 0,0-1-1,0 1 1,-1-1-1,1 0 1,0 1-1,-1-1 1,1 1 0,0-1-1,-2-2 1,1 4-14,0-1 1,0 0 0,0 1-1,1-1 1,-1 1 0,0-1-1,0 1 1,0 0-1,0-1 1,0 1 0,0 0-1,0 0 1,-2-1 0,-6-1 31,-1-1-47,0 1 0,-1 0-1,1 0 1,-1 1 0,0 0-1,1 1 1,-1 0 0,-13 2-1,-16 7 70,31-7-51,0-1 0,0 1-1,1 1 1,-1 0 0,1 0-1,0 0 1,-11 7 0,-2 2 2,17-10-29,1-1 1,-1 1-1,0 0 1,1 1 0,0-1-1,-1 1 1,1 0-1,0-1 1,0 1-1,0 1 1,1-1-1,-1 0 1,1 1 0,-3 4-1,-4 5-8,8-10 23,-1-1-1,0 1 1,0 0 0,1 0 0,-1 0 0,1 0-1,-1 4 1,2-5 15,1 0-1,-1 1 1,1-1-1,0 0 1,0 0-1,0 0 1,0 0-1,1 0 1,-1 0-1,0-1 1,1 1-1,-1 0 1,1-1-1,0 1 1,0-1-1,-1 1 1,1-1-1,0 0 1,0 0-1,0 0 1,3 1-1,16 1 65,-6-4-57,24-5 0,-22 3-11,26-1 0,-9 3 18,-26 0-30,0 1 0,1 0 1,-1 0-1,0 1 0,14 2 1,-18-2-33,-1 1 0,0-1 0,1 1 0,-1-1 0,0 1 1,0 0-1,0 0 0,0 0 0,-1 1 0,1-1 0,0 1 0,-1-1 0,0 1 1,1 0-1,-1 0 0,-1 0 0,1 0 0,3 7 0,0 4 0,1 1-1,-2 0 1,3 17 0,-2-11 89,3 18-2,5 62 0,-9-54-37,-1-14 1,-3 41-1,-1-31 127,1-31-112,0 0 1,-1-1-1,-1 1 1,0-1-1,0 0 1,-6 17-1,3-10 76,4-13-85,0-1-1,0 1 1,0-1-1,-1 1 1,0-1-1,0 0 0,0 0 1,-4 6-1,4-5 9,2-5-31,0 0 0,0 0-1,0 0 1,-1 1-1,1-1 1,0 0 0,0 0-1,0 0 1,0 0-1,0 1 1,0-1-1,0 0 1,0 0 0,0 0-1,0 0 1,0 1-1,0-1 1,0 0 0,0 0-1,0 0 1,1 0-1,-1 1 1,0-1-1,0 0 1,0 0 0,0 0-1,0 0 1,0 0-1,0 1 1,0-1 0,0 0-1,1 0 1,-1 0-1,0 0 1,0 0 0,0 0-1,0 0 1,0 0-1,1 0 1,-1 1-1,0-1 1,0 0 0,0 0-1,0 0 1,1 0-1,-1 0 1,0 0 0,0 0-1,0 0 1,0 0-1,1 0 1,-1 0 0,0 0-1,0 0 1,0 0-1,0 0 1,1-1-1,-1 1 1,0 0 0,0 0-1,0 0 1,0 0-1,1 0 1,6-7 21,-7 7-18,5-6-28,-1 0-1,1 0 1,-2 0 0,1 0-1,-1 0 1,0-1-1,0 0 1,0 1-1,-1-1 1,0 0-1,-1 0 1,2-11-1,-1 7 135,-1 6-84,1 1-1,-2-1 0,1 0 0,0 1 0,-1-1 0,0 0 0,0 1 1,-1-1-1,1 0 0,-1 1 0,0-1 0,0 0 0,-2-4 0,2 5-18,-1-1 0,0 1 0,0 0 0,0 0 0,0-1 0,-1 2 0,1-1 0,-1 0 0,0 0 0,0 1 0,-7-6 0,4 5 16,-1 0 0,0 0 0,1 0 0,-1 1 1,0 0-1,-15-3 0,6 2 285,0 1 1,-1 0-1,1 1 1,-1 1 0,1 0-1,-28 4 1,10 6 27,20-7-311,12-3-29,-1 2 0,1-1-1,0 0 1,-1 0 0,1 1 0,0-1 0,0 1 0,-1 0-1,1 0 1,0 0 0,0 0 0,0 0 0,0 0-1,-2 2 1,4-3 7,-1 0-1,1 1 1,0-1 0,0 0-1,0 0 1,-1 0-1,1 0 1,0 1-1,0-1 1,0 0 0,0 0-1,-1 0 1,1 1-1,0-1 1,0 0-1,0 0 1,0 1 0,0-1-1,0 0 1,0 0-1,0 1 1,0-1 0,0 0-1,0 0 1,0 1-1,0-1 1,0 0-1,0 0 1,0 1 0,0-1-1,0 0 1,0 0-1,0 1 1,0-1-1,0 0 1,0 0 0,1 1-1,-1-1 1,0 0-1,0 0 1,0 0-1,0 1 1,0-1 0,1 0-1,-1 0 1,0 0-1,0 0 1,1 1-1,-1-1 1,0 0 0,0 0-1,0 0 1,1 0-1,-1 0 1,0 0-1,0 0 1,1 0 0,3 0 37,-1-1 0,1-1 0,0 1-1,-1 0 1,1-1 0,2-2 0,18-7 123,5-1 71,75-32 407,-96 39-712,0-1 0,0 1 1,9-9-1,-12 9-326,1 0 0,0 1 0,0 0 0,0 0 0,1 0 1,8-3-1,3 2-2403,7-6 896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353 176 2912,'45'-45'1296,"-11"11"-80,-34 34-1166,0 0-1,1-1 1,-1 1 0,0 0 0,1 0 0,-1-1 0,0 1-1,0 0 1,0-1 0,1 1 0,-1 0 0,0-1 0,0 1-1,0 0 1,0-1 0,0 1 0,1 0 0,-1-1 0,0 1-1,0 0 1,0-1 0,0 1 0,0-1 0,0 1 0,0 0-1,-1-1 1,2-3 327,3 0-53,-4 4-310,0 0 0,0 0-1,0 0 1,0 0 0,1 0-1,-1 0 1,0 0 0,0 0 0,0 0-1,0 0 1,0 0 0,0-1 0,0 1-1,0 0 1,0 0 0,0 0-1,1 0 1,-1 0 0,0 0 0,0 0-1,0-1 1,0 1 0,0 0-1,0 0 1,0 0 0,0 0 0,0 0-1,0 0 1,0 0 0,0-1 0,0 1-1,0 0 1,0 0 0,0 0-1,0 0 1,0 0 0,0 0 0,0-1-1,0 1 1,0 0 0,0 0 0,-1 0-1,1 0 1,0 0 0,0 0-1,0 0 1,0-1 0,0 1 0,0 0-1,0 0 1,-5-7 258,5 6-246,0 0 0,0 0 0,-1 1 0,1-1 0,-1 0 0,1 1 0,0-1-1,-1 0 1,0 1 0,1-1 0,-1 1 0,1-1 0,-1 0 0,0 1 0,1-1-1,-1 1 1,0 0 0,1-1 0,-1 1 0,0 0 0,0-1 0,1 1 0,-1 0-1,0 0 1,0 0 0,-1-1 0,-8-1 182,-8-7 123,-4 5-33,5-2-296,-1 1 1,1 0-1,-1 2 0,-34-3 0,44 6 4,0-1 0,-1 0-1,1 0 1,-9-3 0,9 2 3,1 0 0,-1 1 0,1 0 1,-10 0-1,-102 1-383,117 0 150,2 2 91,0 440 362,-1-425-217,0 1 0,-5 19 0,3-15-10,-11 48 115,13-61-47,-1 0 0,2 0 0,-1 0 0,2 14 0,0-1 1,-1-21-70,0-1-1,0 1 0,0-1 0,0 0 0,0 1 0,0-1 1,0 1-1,0-1 0,0 1 0,0-1 0,0 1 0,0-1 1,0 0-1,0 1 0,1-1 0,-1 1 0,0-1 1,0 0-1,0 1 0,1-1 0,-1 0 0,0 1 0,1-1 1,-1 0-1,0 1 0,1-1 0,-1 0 0,0 0 0,1 1 1,-1-1-1,1 0 0,-1 0 0,0 0 0,1 0 1,-1 0-1,1 1 0,-1-1 0,1 0 0,-1 0 0,0 0 1,1 0-1,-1 0 0,1 0 0,0-1 0,19-6-47,-14 5-20,11-3 28,1 1-1,0 1 1,0 0 0,0 2 0,33 1 0,-38 0 76,50 0 502,-62 0-541,-1 0 1,1-1-1,-1 1 1,1 0-1,-1 0 1,1 0-1,0-1 1,-1 1-1,0 0 1,1 0-1,-1-1 1,1 1-1,-1-1 1,1 1-1,-1 0 1,0-1-1,1 1 1,-1-1-1,0 1 1,1-1-1,-1 1 1,0-1-1,0 1 0,1-1 1,-1 1-1,0-1 1,0 0-1,0 1-190,0-1 117,0 1-1,0 0 1,0 0-1,0 0 1,-1-1-1,1 1 1,0 0-1,0 0 1,-1 0 0,1 0-1,0 0 1,0-1-1,-1 1 1,1 0-1,0 0 1,0 0-1,-1 0 1,1 0-1,0 0 1,-1 0-1,1 0 1,0 0-1,0 0 1,-1 0-1,1 0 1,-3 0-1381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3904,'-19'0'1115,"15"0"-495,13 0-286,27 1 1487,-19 0-1416,0-1-1,33-4 1,-19-5-213,34-5 245,-57 13-349,0-1 0,0 1 0,1 1 1,-1 0-1,14 1 0,12 0 375,-13-1-335,-17 0-133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3328,'0'0'1061,"0"0"-634,0 0-96,0 0 383,-2 0-122,-6 0 571,12 0 1255,15 0-682,9 0-1164,-16 1-392,0-1-1,1 0 1,19-4 0,-16 1-114,-8 1-19,1 0 1,0 0-1,14 0 1,-2 2 116,19 0 191,-37 0-313,-1 0-1,0 0 1,0 1 0,0-1 0,1 1 0,-1-1-1,0 1 1,0 0 0,0 0 0,0 0-1,0 0 1,0 0 0,2 2 0,0 0 513,8-3-171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3328,'-10'-1'3992,"22"4"-2528,-4 0-1312,1-1 0,-1 0 1,1 0-1,-1-1 0,1 0 0,-1-1 1,1 0-1,16-2 0,-5-1-23,-6 0 34,-1 1 1,21-1-1,-17 3-59,-8 1-52,0-1 0,1 0 0,-1-1-1,0 0 1,0-1 0,0 0 0,1 0 0,9-4 0,-5 2 21,1 0 1,0 2 0,0 0-1,0 0 1,-1 1 0,19 2-1,-23-1-7,-8 0 206,-2 0-48,-14 0-261,14 0-187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2816,'0'62'1269,"0"63"-143,1-72-372,0-26-375,-1 0 1,-2 1-1,-4 27 0,-14 33 203,9-10-86,8-66-177,-10 22 0,6-15-51,1-3-92,-25 58 810,28-67-891,-1 0 1,-1 0-1,1-1 1,-1 1-1,0-1 1,0 0-1,-10 8 1,7-9-28,0 0 1,-1 0 0,1-1 0,-1-1-1,1 1 1,-1-2 0,0 1 0,-11 1 0,1 0 32,17-3-111,0 0 0,0 0 0,0-1 0,0 1 0,0-1 0,0 0 0,0 1 0,-1-1 0,1 0 0,0 0 0,0-1 0,0 1 0,0 0 0,0-1 0,0 1 0,0-1 0,-1 0 0,1 1 0,1-1 1,-1 0-1,0 0 0,0 0 0,0-1 0,0 1 0,1 0 0,-1-1 0,1 1 0,-1-1 0,-1-1 0,-15-15-251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3712,'-14'0'1408,"14"0"-1120,14 27-64,-14-14 800,0 14-608,-14 14 832,14 0-736,0-1 256,0 1-448,-13-1-128,13-13-96,-14 14 256,1-1-160,-1 1 160,14-28-192,-13 14-352,13-13 96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83 172 2240,'22'-12'720,"-13"10"-448,-3 1-32,1 0-1,-1-1 1,0 1 0,0-1-1,6-4 1,22-6 978,-23 10-973,-9 2-190,0 0-1,0-1 0,0 1 1,0-1-1,0 1 1,0-1-1,0 0 0,0 0 1,-1 0-1,1 0 1,0 0-1,-1 0 0,1 0 1,1-2-1,9-8 197,-8 8-181,-1 0 0,1-1 0,-1 0 0,6-7 0,-8 10-41,0-1 1,0 1 0,-1-1 0,1 0-1,-1 1 1,1-1 0,-1 1-1,1-1 1,-1 0 0,0 1-1,0-1 1,0 0 0,0 0 0,0 1-1,0-1 1,-1 0 0,1 1-1,0-1 1,-1-1 0,-1 0-20,1 1 0,0-1 0,-1 1 0,1-1 0,-1 1 0,0 0 0,0-1 0,0 1 0,0 0 0,0 1 0,0-1 0,-1 0 0,1 0 0,-4-1 0,2 1-5,0 0 1,0 0 0,0 1 0,0-1 0,-1 1 0,1 0-1,-1 0 1,1 0 0,-7 0 0,2 2 19,0 0 0,0 1 0,0 0 0,0 0 0,0 1 0,1 0 0,0 0 0,-1 1 0,-14 9 0,17-8-10,0 0-1,1 0 1,-1 1-1,1-1 0,0 1 1,-7 11-1,7-9 38,0 0 0,-12 11-1,16-18-47,-1 1 0,1-1 0,0 1 0,0 0 0,0-1 0,0 1 0,0 0 0,0 0 0,0 0 0,1 0 0,-1 0 0,1 0-1,-1 0 1,1 0 0,0 0 0,-1 0 0,1 0 0,1 3 0,-1-5-2,-1 1 1,1-1-1,0 1 1,0-1-1,0 1 0,0-1 1,0 1-1,0-1 0,0 1 1,0-1-1,0 1 0,0-1 1,0 1-1,0-1 0,1 1 1,-1-1-1,0 1 1,0-1-1,0 0 0,1 1 1,-1-1-1,0 1 0,0-1 1,1 0-1,-1 1 0,0-1 1,1 1-1,-1-1 1,1 0-1,-1 0 0,0 1 1,1-1-1,5 4 64,-6-4-62,1 1-1,-1-1 1,0 1-1,1-1 1,-1 0-1,0 1 1,1-1-1,-1 0 1,0 1-1,1-1 1,-1 0-1,1 0 1,-1 1 0,1-1-1,-1 0 1,1 0-1,-1 0 1,1 0-1,-1 1 1,1-1-1,-1 0 1,1 0-1,-1 0 1,1 0-1,-1 0 1,1 0-1,-1 0 1,1-1 0,-1 1-1,1 0 1,-1 0-1,1 0 1,-1 0-1,1-1 1,-1 1-1,1-1 1,2 0 6,-1 0 1,1 1-1,-1-1 0,1 0 1,-1 1-1,1-1 0,-1 1 1,6 0-1,-4-1-4,1 1-1,-1-1 1,1 0 0,7-3-1,-7 3-2,0-1-1,0 1 1,0 0-1,0 0 0,5 0 1,-6 1-22,-1 0 1,0 0-1,1-1 1,-1 0 0,0 1-1,0-1 1,0 0-1,1 0 1,-1-1-1,5-2 1,-7 3 8,0 1 1,0-1-1,0 1 1,0-1-1,0 1 0,0 0 1,0-1-1,0 1 0,0 0 1,0 0-1,0 0 0,1 0 1,-1 0-1,0 0 1,0 0-1,0 0 0,0 1 1,0-1-1,0 0 0,0 0 1,0 1-1,0-1 0,0 1 1,0-1-1,0 1 1,0 0-1,0-1 0,0 1 1,0 0-1,0-1 0,-1 1 1,1 0-1,0 0 1,0 0-1,-1 0 0,1 1 1,2 3 4,0 1-1,-1-1 1,0 1 0,0-1 0,1 8 0,-2-11 3,0 5-53,0 0 1,0 1-1,-1-1 1,-1 13-1,1 0 24,-1 30 52,0-15 115,5 54 0,32 127 552,-35-212-681,-1 0-1,1 1 1,-1-1 0,0 0-1,0 1 1,-1-1 0,0 0-1,1 0 1,-1 0 0,-3 8-1,0 2 22,4-13-25,-2 6-9,0 0 0,0 0 0,-5 11 0,6-16-9,0 1-1,1-1 1,0 0 0,-1 1-1,1-1 1,0 0 0,0 5-1,0-8 25,1 1-1,-1-1 1,0 0-1,0 1 0,0-1 1,0 1-1,1-1 1,-1 1-1,0-1 1,0 1-1,1-1 0,-1 1 1,0 0-1,1-1 1,-1 1-1,1-1 1,-1 1-1,1 0 0,-1-1 1,0 1-1,1 0 1,-1 0-1,2-1 1,16-6 83,-15 7-85,-1-1-1,1 0 1,-1 0-1,1 0 1,-1 0-1,0 0 1,4-2-1,-4-2 5,1 1 0,-1-1 0,0 0 0,0 1 0,-1-1 0,0 0 0,2-6 0,1-6-3,-3 16-5,-1-1 0,1 1-1,-1 0 1,1-1 0,-1 1 0,0-1-1,0 1 1,0 0 0,0-1 0,0 1-1,0-1 1,0 1 0,0 0 0,0-1-1,-1 1 1,1 0 0,0-1 0,-1 1-1,1 0 1,-1-1 0,0 1 0,1 0-1,-1 0 1,0 0 0,-2-2 0,-9-18 117,10 18-43,0 0 1,0 0-1,0 0 0,-1 0 1,1 0-1,-1 0 0,0 1 0,1-1 1,-1 1-1,-1 0 0,1 0 1,0 0-1,0 0 0,-8-2 0,7 2 145,-3-3 50,6 5-217,0-1 0,-1 0-1,1 0 1,0 1 0,0-1 0,-1 0 0,1 1-1,-1 0 1,1-1 0,-3 0 0,22 2 147,-1-1 36,29-3-1,60-10-2482,-52 1 752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28 215 1888,'-22'-12'613,"21"12"-606,1 0-1,0 0 1,0 0-1,0 0 1,-1 0-1,1 0 0,0 0 1,0 0-1,0 0 1,-1-1-1,1 1 1,0 0-1,0 0 1,0 0-1,-1 0 1,1 0-1,0-1 0,0 1 1,0 0-1,0 0 1,0 0-1,0-1 1,-1 1-1,1 0 1,0 0-1,0 0 1,0-1-1,0 1 0,0 0 1,0 0-1,0-1 1,0 1-1,0 0 1,0 0-1,0-1 1,0 1-1,0 0 1,0-12 117,-1 1 375,1-1-1,0 1 0,3-18 0,11-2 83,-10 23-521,1 0 0,-1 1 0,2 0 0,-1 0 0,1 0 0,11-10 0,-15 15-48,0 0 13,0 1 0,-1-1-1,1 1 1,0-1 0,0 1-1,0 0 1,0 0 0,0 0-1,0 0 1,0 0 0,0 0-1,0 1 1,0-1 0,0 1-1,1 0 1,-1-1 0,4 1-1,9-1 49,2-3 17,-13 3-56,0-1-1,0 1 1,0 1-1,0-1 1,1 1-1,-1-1 1,0 1-1,1 0 1,-1 1-1,0-1 1,0 1 0,0 0-1,1 0 1,-1 0-1,0 0 1,0 1-1,4 2 1,-3-2 5,0 0 1,0 1-1,-1 0 1,1 0-1,-1 0 1,0 0-1,0 1 1,0-1 0,0 1-1,-1 0 1,0 0-1,1 1 1,-1-1-1,-1 1 1,1-1-1,3 10 1,0-1 24,-3-7-36,-1 0 0,1 0 0,-1 0 0,0 0 1,0 0-1,0 10 0,-8 13 121,4-2-77,2-20-46,0-1 0,0 1 0,-3 12 0,2-14-18,0 0-1,0 1 1,0-1-1,1 1 1,0 0-1,0-1 1,0 1-1,1-1 1,2 11-1,-1 3 9,-2-17-15,0 0 0,0-1 1,0 1-1,0 0 0,0-1 1,0 1-1,0 0 1,1-1-1,-1 1 0,1 0 1,-1-1-1,1 1 0,0-1 1,0 1-1,-1-1 0,1 0 1,0 1-1,0-1 0,0 0 1,1 0-1,-1 1 0,0-1 1,2 1-1,0 0 24,-1-1-1,1 1 1,0-1-1,0 0 1,-1 0-1,1 0 1,0 0-1,0 0 1,0-1-1,0 0 1,0 1-1,0-1 1,0 0 0,0 0-1,0-1 1,0 1-1,0-1 1,0 1-1,0-1 1,0 0-1,0 0 1,-1 0-1,1 0 1,5-4-1,23-22 115,-29 26-135,0 0 0,0 0 0,0-1 0,-1 1 0,1 0 0,0-1 0,-1 0 1,1 1-1,-1-1 0,0 0 0,1 0 0,-1 0 0,0 0 0,0 0 0,0 0 0,0 0 0,-1 0 0,1 0 0,-1 0 0,1-4 0,4-7 2,-4 10-3,0 1 1,0-1 0,0 0 0,0 1-1,-1-1 1,1 0 0,-1 0 0,1 0-1,-1-4 1,0-45 167,-1 44-50,1 6-75,-1-1-1,1 1 0,0-1 0,0 1 0,0-1 0,1 1 1,-1-1-1,0 1 0,1-1 0,1-2 0,1-1-26,-2 3 9,0 0 0,1 0 0,-1 0 0,1 0 0,0 0 0,0 0 0,0 0 0,0 1 0,5-5 0,6 1 130,1-1 0,26-7 1,-15 10-154,-11-1 92,-11 4-67,-1-1-1,1 2 1,0-1-1,0 0 1,0 0-1,4 1 1,-7-1-17,1 1-1,-1 0 1,0 0-1,1 0 1,-1 0-1,0 0 1,0 0-1,1 0 1,-1 0-1,0 0 1,0 0-1,1 1 1,-1-1-1,0 0 1,1 0-1,-1 0 1,0 0-1,0 0 1,0 0-1,1 1 1,-1-1-1,0 0 1,0 0-1,1 0 1,-1 1-1,9 8 202,-9-9-226,0 0 1,1 0 0,-1 0-1,0 1 1,1-1 0,-1 0 0,0 0-1,0 1 1,0-1 0,1 0-1,-1 0 1,0 1 0,0-1 0,0 0-1,0 1 1,0-1 0,1 0-1,-1 0 1,0 1 0,0-1 0,0 0-1,0 1 1,0-1 0,0 0-1,0 1 1,0-1 0,0 0 0,0 1-1,0-1 1,0 0 0,-1 1-1,1-1 1,0 0 0,0 0 0,0 1-1,0-1 1,0 0 0,-1 1-1,1-1 1,-11 6-2755,9-5 1386,-12 10-1462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3392,'0'-27'1248,"0"27"-960,0 0-64,0 0 1056,0 0-736,14 0 832,-1 0-768,15 0 224,-15 0-480,1 0 224,13 0-320,-14-13 192,14 13-224</inkml:trace>
  <inkml:trace contextRef="#ctx0" brushRef="#br0" timeOffset="1">446 149 3392,'0'0'1088,"0"0"-651,3 3-74,20 22 887,-1 2-1,25 40 1,-28-42-945,1 0 0,41 39 0,-40-43-73,6 3-32,-20-18-119,0 0 1,0 0-1,-1 1 1,8 9 0,-13-14-155,0 0 1,0 0 0,0 0 0,1 0-1,-1 0 1,1-1 0,-1 1 0,1 0 0,-1-1-1,1 0 1,0 1 0,0-1 0,0 0-1,0 0 1,0 0 0,0 0 0,0 0-1,0 0 1,0-1 0,0 1 0,4 0-1,7-1-1441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190 217 4224,'-14'-14'1568,"14"14"-1216,-13 14-96,13-1 1056,0 1-768,-27 0 64,27 26-384,-27-13-128,27 0-64,-27 14 224,13-14-128,-13 13-32,13-13-64,1 0-3200,-1-13 1728</inkml:trace>
  <inkml:trace contextRef="#ctx0" brushRef="#br0" timeOffset="1">622 1 2720,'0'13'1024,"0"-13"-800,0 41-64,0-14 768,0 13-544,-14 1 544,14 13-512,-13 0-96,13 0-192,-14-13-32,14-1-32,0-13 32,0 14-64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2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2816,'0'-31'1269,"0"30"-1251,0 0-1,0 0 1,0 0-1,0 0 1,0 0-1,0 0 1,1-1-1,-1 1 1,0 0-1,0 0 1,1 0-1,-1 1 1,1-1-1,-1 0 1,1-1-1,0 1 25,1 0 1,-1 0-1,0 1 0,0-1 0,1 1 0,-1-1 0,0 1 1,1 0-1,-1-1 0,1 1 0,-1 0 0,0 0 0,1 0 1,-1 0-1,2 0 0,13 0 514,-14-1-501,1 1 0,-1 0 0,1 0 0,0 0 0,-1 0 0,1 0 0,0 0 0,-1 1 0,1-1 0,-1 1 0,1 0 0,-1 0 0,1 0 1,-1 0-1,1 0 0,-1 0 0,0 1 0,0-1 0,0 1 0,3 2 0,45 37 345,-45-37-322,-1 2-1,1-1 1,-1 0 0,0 1 0,0 0-1,-1 0 1,0 0 0,0 0 0,0 0 0,-1 1-1,3 8 1,-3-7-16,-1-7-35,-1 1-1,1 0 1,-1 0-1,1 0 1,-1 0-1,0 0 1,1 0-1,-1 0 1,0-1-1,0 1 1,-1 0-1,1 0 1,0 0-1,0 0 1,-1 0-1,0 0 1,1 0 0,-1-1-1,0 1 1,0 0-1,1 0 1,-2-1-1,-1 3 1,-11 12 35,0-1 0,-2-1-1,0 0 1,-18 11 0,22-16-142,7-5 38,0 0 0,0 0 0,0 0 0,1 1 1,-1 0-1,-6 9 0,0-1-79,-5 8-125,16-20 237,0-1 0,-1 1 0,1 0 0,0-1 0,-1 1 0,1 0 0,0-1-1,0 1 1,0 0 0,0-1 0,0 1 0,0 0 0,0-1 0,0 1 0,0 0-1,0-1 1,0 1 0,0 0 0,0 0 0,0-1 0,1 1 0,-1-1 0,0 1-1,0 0 1,1-1 0,-1 1 0,1-1 0,-1 1 0,1 0 0,13 4-103,33 14-36,-32-12 145,-1-1 0,1 0 0,27 5 0,-20-7 306,-16-4-165,0 1 0,1 0 1,-1 0-1,0 1 0,0 0 0,0 0 1,0 0-1,0 1 0,0 0 0,7 6 1,-6-5 75,-6-4-152,0 0 0,0 1 0,0-1 0,0 1 0,0 0 0,0-1 0,0 1 1,0 0-1,0-1 0,0 1 0,0 0 0,-1 0 0,1 0 0,0 0 0,-1 0 1,1 0-1,0 0 0,-1 0 0,1 0 0,-1 0 0,0 0 0,1 2 0,-5 4 648,-70 52 916,33-28-1386,-43 35 283,57-51-336,3-3-145,23-12-39,1 0-1,-1 0 0,1 0 1,-1 1-1,1-1 1,-1 0-1,0 0 0,1 0 1,-1 0-1,1 0 0,-1 0 1,1 0-1,-1 0 1,0 0-1,1 0 0,-1 0 1,1 0-1,-1-1 0,1 1 1,-2 0-1,2-1-2,0 1 0,0 0 0,-1-1 0,1 1 0,0 0 0,0-1 0,0 1 0,0-1 0,-1 1 0,1 0 0,0-1 0,0 1 0,0-1-1,0 1 1,0 0 0,0-1 0,0 1 0,0-1 0,0 1 0,0-1 0,9-23-97,-8 21 55,4-12-452,6-13-2762,2 1 1070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4224,'0'-13'1568,"0"13"-1216,-13-14-96,13 14 1696,0 0-1120,13 0 160,-13 0-608,27 0 320,0 0-416,28 0 224,-1 0-288,13 0 0,1 0-128,-1-13 288,-13 13-192,-27 0 160,0 0-192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3712,'-9'-11'1403,"18"14"-138,9 3-888,-8-5-140,-1 1 1,1-2-1,16 0 0,2-1-29,5 1-73,97-2 104,32-15-135,34-2-75,209-8 222,-382 26-189,0 2-1,0 0 1,24 5 0,-28-4 43,2 0-18,-17-2-68,0 0 0,1 1 0,-1-1 0,0 1 0,0 0 0,0 0 0,0 1 0,0-1 0,6 3 0,3-1 24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3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3392,'-27'0'1248,"27"0"-960,41 0-64,-14 14 1056,27-14-736,13 0 192,14 0-416,27-14 480,14 14-416,0-13-64,-14 13-192,-14-14 192,1 14-192,-28 0-32,-13 0-64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0 757 1728,'16'-31'789,"-15"28"-771,0 0 25,1 0 0,-1 1 1,1-1-1,-1 1 1,1-1-1,0 1 1,0-1-1,0 1 1,0 0-1,0 0 0,3-2 1,0 2 107,-1-1 0,1 1 0,-1-1 0,1 0 0,-1-1 1,0 1-1,0 0 0,4-6 0,-7 8-82,1 0-1,0-1 1,0 1 0,0 0 0,0 0 0,0 0 0,0 0-1,0 0 1,2 0 0,-3 1-36,-1 0 0,1 0 1,-1-1-1,1 1 0,0 0 0,-1 0 1,1 0-1,-1 0 0,1 0 0,-1 0 0,1 0 1,-1 0-1,1 0 0,-1 1 0,1-1 1,-1 0-1,1 0 0,-1 0 0,1 1 0,-1-1 1,1 0-1,-1 0 0,0 1 0,1-1 0,-1 0 1,1 1-1,-1-1 0,0 1 0,1-1 1,-1 0-1,0 1 0,1-1 0,-1 1 0,0-1 1,0 1-1,0-1 0,1 1 0,-1-1 1,0 1-1,0-1 0,0 1 0,0-1 0,0 1 1,0-1-1,0 1 0,0-1 0,0 2 0,0 2 23,1 0-1,0 0 0,-1 1 0,2-1 0,-1 0 0,0 0 1,1 0-1,0 0 0,0 0 0,4 6 0,1 0-26,1 0 0,13 13 0,-16-18-27,0 0 1,0-1 0,1 1-1,0-1 1,0-1 0,0 1-1,0-1 1,0 0 0,1 0-1,-1-1 1,1 0 0,0 0-1,0 0 1,-1-1 0,13 1-1,33-9 46,-17 3-19,-16 3 2,0-2 1,30-7-1,16-12-23,18-6-149,1 8 34,8-14 48,232-92 33,-270 102-7,108-42-41,-103 50 71,72-11 1,-114 24 9,0 1 0,1 1 0,-1 0 0,23 2-1,-27 1 6,0 1 0,0 0 0,0 0 0,0 1-1,-1 1 1,18 8 0,-13-5 12,-1 1 0,0 0 0,0 1 0,-1 1 0,26 23 0,94 102-680,-134-136 636,0 1 0,0 0-1,-1 0 1,1-1 0,0 1-1,0-1 1,0 1 0,0-1 0,0 1-1,0-1 1,0 1 0,0-1-1,0 0 1,0 1 0,0-1 0,0 0-1,0 0 1,0 0 0,0 0-1,0 0 1,0 0 0,0 0 0,0 0-1,0 0 1,0-1 0,0 1-1,0 0 1,0-1 0,2 0 0,9-2-140,31-4-62,-27 5 197,31-7 0,-15-2 23,57-29-1,-34 14 8,35-12 30,76-36 133,-12-3-3,68-11 242,11 12-51,-63 22-4,-61 18 400,-43 19-291,-36 9-1,36-12 0,-61 18-385,1 0 1,0-1-1,-1 1 1,0-1-1,0 0 1,0 0-1,0-1 0,0 1 1,0-1-1,-1 0 1,0 0-1,0-1 1,6-7-1,15-15 240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3808,'0'0'1408,"0"0"-1088,0 0-96,0 0 672,0 0-544,0 16-288,16-16-64,-16 0-672,0 15 384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1 204 640,'0'0'224,"0"0"-133,0 0 63,0 0 396,0 0-81,2 0 176,-2 0-582,1 0 1,-1 0-1,1 0 0,-1 0 0,0 0 0,1 0 0,-1 0 0,1 0 0,-1 0 1,0 0-1,1 0 0,-1 0 0,1 0 0,-1-1 0,0 1 0,1 0 0,-1 0 1,0 0-1,1 0 0,-1-1 0,0 1 0,1 0 0,-1 0 0,0-1 0,0 1 1,1 0-1,-1 0 0,0-1 0,0 1 0,1 0 0,-1-1 0,0 1 0,0 0 1,0-1-1,0 1 0,0-1 0,1 1 0,-1 0 0,0-1 0,0 1 0,0 0 1,0-1-1,0 1 0,0-1 0,0 1 0,0 0 0,0-1 0,-1 0 0,1-1 252,0 2 53,0 0-356,0 0-1,0 0 1,0 1 0,-1-1-1,1 0 1,0 0 0,0 0-1,0 0 1,-1 0 0,1 0-1,0 0 1,0 0 0,0 0-1,-1 0 1,1 0 0,0 0-1,0 0 1,-1 0 0,1 0-1,0 0 1,0 0 0,0 0-1,-1 0 1,1 0 0,0 0-1,0 0 1,-1 0 0,1 0-1,0-1 1,0 1 0,-1 0-1,-1 0 53,7 0 264,-12 0-112,5 0-125,2 0-6,11 0-10,30 0 133,-14-2-133,8-5 22,76-9 254,-44 12 136,96-7 295,348-28-739,65 10 106,-392 13-27,101-6 49,-225 19-127,296-21 254,-296 22-121,-52 3-103,1 0 0,0-2 0,0 1 0,-1-1 0,1 0 0,0 0-1,-1-1 1,16-6 0,-15 5 5,-22 4-126,-7-1-518,4 0 144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28 1472,'0'0'475,"0"-2"-283,0 1-76,0 1 1,1 0-1,-1-1 1,0 1-1,0 0 0,0-1 1,0 1-1,0-1 1,0 1-1,-1 0 1,1-1-1,0 1 1,0 0-1,0-1 1,0 1-1,0 0 1,0-1-1,-1 1 1,1 0-1,0 0 1,0-1-1,0 1 1,-1 0-1,1-1 1,0 1-1,0 0 1,-1 0-1,1 0 0,0-1 1,-1 1-1,1 0 1,0 0-1,0 0 1,-1-1-1,-5-2 175,2-3 17,1 2 1,-8 3 472,-25 1 413,34 0-879,2 0-64,0 0-155,0 0-155,0 0-5,0 1 61,1 0 0,0 0 0,0 0 1,-1 0-1,1-1 0,0 1 0,0 0 0,0 0 0,0-1 0,0 1 0,0 0 1,2 0-1,-3-1 3,4 2 0,1 0 0,-1 0 0,0 0 0,10 1 0,12 4 0,66 31 117,-86-34-92,-3-3 1,-1 1-1,1-1 0,-1 0 1,1 0-1,0 0 0,0 0 1,-1-1-1,1 1 0,0-1 1,4 1-1,-5-1-2,0 0 1,-1 0-1,1 1 0,0-1 0,-1 1 0,1-1 1,0 1-1,-1-1 0,1 1 0,-1 0 1,3 1-1,-3-1 1,0 0 1,0 0-1,1-1 0,-1 1 0,0-1 1,0 1-1,1-1 0,-1 1 1,0-1-1,1 0 0,1 0 1,-3 1-10,0-1-1,0 0 1,1 0 0,-1 0 0,0 1 0,0-1 0,0 0 0,0 0-1,0 1 1,1-1 0,-1 0 0,0 0 0,0 1 0,0-1-1,0 0 1,0 1 0,0-1 0,0 0 0,0 0 0,0 1 0,0-1-1,0 0 1,0 1 0,0-1 0,0 0 0,0 0 0,0 1 0,0-1-1,0 0 1,0 0 0,-1 1 0,1-1 0,0 0 0,0 0 0,0 1-1,0-1 1,0 0 0,-1 1 0,1 0 83,-25 14 537,11-5-434,-1-2-93,-6 9-70,13-10 15,0 0 0,0-1 0,-13 7 1,-4-1 49,10-5-34,1 1-1,-26 17 1,34-20-72,3-3-28,0 1 0,-1-1 0,1 1 1,0-1-1,-1 0 0,0 0 0,1 0 0,-1-1 0,0 1 0,0-1 0,-5 1 1,0-1-1014,18-4-2056,4-8 796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1664,'-12'-11'528,"12"11"-525,0 0 1,0 0 0,0 0-1,0 0 1,0 0-1,0 0 1,0 0-1,0 0 1,-1 0-1,1 0 1,0 0 0,0-1-1,0 1 1,0 0-1,0 0 1,0 0-1,0 0 1,0 0-1,0 0 1,0 0 0,0 0-1,0 0 1,0-1-1,0 1 1,0 0-1,0 0 1,0 0-1,0 0 1,0 0 0,0 0-1,0 0 1,0 0-1,0-1 1,0 1-1,0 0 1,0 0-1,0 0 1,0 0 0,0 0-1,0 0 1,0 0-1,0 0 1,0 0-1,0-1 1,0 1-1,0 0 1,0 0 0,0 0-1,1 0 1,-1 0-1,0 0 1,0 0-1,0 0 1,0 0-1,0 0 1,0 0 0,0 0 42,2-1 21,-1 0 1,-1 1-1,1-1 0,0 0 0,0 0 1,0 1-1,0-1 0,0 0 0,-1 0 0,1 0 1,1-2-1,-2 3 365,11-2 69,-7-7-293,-3 9-201,0-1 1,-1 1-1,1 0 0,0 0 0,-1-1 1,1 1-1,0 0 0,0 0 0,-1 0 1,1 0-1,0 0 0,0 0 0,1 0 1,0 0 6,1-1 1,0 1-1,0-1 1,0 0-1,-1 0 1,1 0 0,-1 0-1,1 0 1,-1-1-1,5-2 1,16-8 358,-11 10-304,0 1 0,0 0 1,0 1-1,17 1 0,0 0 235,-29-1-304,1 0-1,-1 0 1,0 0-1,1-1 0,-1 1 1,1 0-1,-1 0 0,1 0 1,-1 1-1,0-1 0,1 0 1,-1 0-1,1 0 0,-1 0 1,0 0-1,1 0 1,-1 1-1,1-1 0,-1 0 1,0 0-1,1 1 0,-1-1 1,0 0-1,1 0 0,-1 1 1,0-1-1,0 0 0,1 1 1,-1-1-1,0 0 0,1 2 1,3 3 4,5 0 87,-5 0-45,-4-4-48,0-1 0,0 0 0,0 1 0,0-1 0,1 0 0,-1 1 0,0-1 0,0 0 0,1 1 0,-1-1 0,0 0 0,0 0 0,1 0 0,-1 1 0,0-1 0,1 0 0,-1 0 0,0 0 0,1 1 0,-1-1 0,0 0 0,1 0 0,-1 0 0,0 0 0,1 0 0,-1 0 0,0 0 0,1 0 0,-1 0 0,1 0 0,-1 0 1,0 0 0,1 0 1,-1 1-1,0-1 0,0 0 0,0 0 0,1 0 1,-1 0-1,0 1 0,0-1 0,0 0 0,0 0 0,0 1 1,0-1-1,0 0 0,1 0 0,-1 1 0,0-1 0,0 0 1,0 0-1,0 1 0,0-1 0,0 0 0,0 0 0,0 1 1,0-1-1,-1 5 44,2 4 5,-1-8-51,0 0 0,0 0 0,0 1 0,0-1-1,0 0 1,0 0 0,0 0 0,0 0 0,0 1-1,-1-1 1,1 0 0,0 0 0,-1 0 0,0 1-1,-4 2-34,-3 8-25,-15 40 223,21-32-133,1 4-68,1 39 8,0-58 24,0 0-1,1 0 1,0 0 0,0 0 0,0 0 0,1 0 0,-1 0 0,1 0 0,3 5-1,22 33-32,-24-39 54,-1 0 1,1 0-1,0 0 1,-1 0-1,2-1 0,-1 1 1,0-1-1,1 0 1,0 0-1,0 0 1,0 0-1,0-1 1,0 1-1,0-1 0,1 0 1,-1 0-1,6 1 1,-6-2-12,0 0-1,0-1 1,0 1 0,1-1 0,-1 0-1,0 0 1,0 0 0,0 0 0,0-1-1,0 0 1,1 0 0,-1 0 0,5-3-1,-7 4 15,1-1-1,-1 0 1,0 0-1,0 0 1,0 0-1,0 0 1,0-1-1,0 1 1,-1 0-1,1-1 1,0 0-1,-1 1 0,1-1 1,-1 0-1,2-2 1,0-2 24,-1 1 1,1-1-1,-2 0 0,3-9 1,-3 11-37,3-10 32,-2 9-49,-1-1 1,1 1-1,-1-1 0,0 0 0,-1-8 0,2-9-10,2 0 0,0 1 0,9-29 0,-6 23-77,-4 22 87,0-1-1,0 0 0,1 1 1,0 0-1,0-1 1,7-5-1,6-13 26,-16 24 19,-1 0 0,0 0-1,1 0 1,-1 0 0,1 0-1,-1 0 1,1 0 0,0 1-1,-1-1 1,1 0-1,0 0 1,0 1 0,-1-1-1,1 0 1,1 0 0,1-1 50,-3 2-63,1-1-1,-1 1 1,1 0-1,-1-1 1,1 1-1,-1 0 1,1 0-1,-1-1 1,1 1 0,-1 0-1,1 0 1,-1 0-1,1 0 1,0 0-1,-1 0 1,1 0-1,-1 0 1,1 0-1,0 0 1,-1 0 0,1 0-1,-1 0 1,1 1-1,2-1 51,21 0 402,-19 2-234,4 7-80,-9-8-149,1-1 1,-1 0 0,1 1-1,-1-1 1,1 0 0,-1 0-1,1 1 1,-1-1 0,1 0-1,-1 0 1,1 0 0,0 0-1,-1 1 1,1-1 0,-1 0-1,1 0 1,-1 0 0,1 0-1,0-1 1,-1 1-1,1 0 1,-1 0 0,1 0-1,2-1 5,21 1 352,-21 0-96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3232,'0'0'105,"0"-1"0,0 0 1,0 0-1,0 1 0,0-1 0,0 0 1,0 0-1,0 1 0,0-1 0,0 0 0,-1 1 1,1-1-1,0 0 0,-1-1 0,-8 1 1019,9 1-1122,0 0 32,0 0-1,-1-1 1,1 1 0,0 0 0,0 0-1,0 0 1,0 0 0,-1 0 0,1-1-1,0 1 1,0 0 0,0 0 0,0 0-1,0 0 1,0-1 0,0 1 0,-1 0-1,1 0 1,0 0 0,0-1 0,0 1-1,0 0 1,0 0 0,0 0 0,0-1-1,0 1 1,0 0 0,0 0 0,0-1-1,0 1 1,0 0 0,0 0 0,0 0-1,1-1 1,-1 1 0,0 0 1,0 0-1,0-1 1,0 1 0,0 0 0,0 0 0,0 0 0,0-1 0,0 1-1,0 0 1,0 0 0,0 0 0,0-1 0,0 1 0,0 0-1,0 0 1,0-1 0,0 1 0,0 0 0,0 0 0,0 0-1,0-1 1,0 1 0,0 0 0,0 0 0,-1 0 0,1 0 0,0-1-1,0 1 1,0 0 0,0 0 0,0 0 0,-1 0 0,1 0-1,0-1 1,0 1 0,-6 0 903,15 0-238,24 0-64,-27 0-654,143 0 882,-143 0-818,1-1 0,-1 0 0,1 0 0,7-2 0,-8 1 67,1 0 0,-1 1 0,1 0 0,8 0 0,-6 1 153,-13 0-807,-12 0-3766,13 0 1945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4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122 879 2304,'0'0'752,"0"0"-453,0 0-22,3 0 363,-3 0-597,1 0-1,-1 0 1,1 0 0,-1-1-1,1 1 1,-1 0 0,1 0-1,0-1 1,-1 1 0,1 0-1,-1 0 1,0-1 0,1 1-1,-1-1 1,1 1 0,-1 0-1,1-1 1,-1 1 0,0-1-1,1 1 1,-1-1 0,0 1-1,0-1 1,1 0 0,-1 4 431,0-8 225,0 2-214,0 3-160,0 0-316,0 0 0,0 0 0,0 0 0,0 0 1,1 0-1,-1 0 0,0 0 0,0-1 0,0 1 0,0 0 0,0 0 0,0 0 0,0 0 0,0 0 0,0 0 0,0-1 0,0 1 0,0 0 0,0 0 0,0 0 0,0 0 0,0-1 0,0 1 0,0 0 0,0 0 0,0 0 0,0 0 0,0 0 0,0-1 0,0 1 0,0 0 0,0 0 0,0 0 0,0 0 0,-1-1 5,1 0-1,0 1 1,0-1 0,0 1-1,0-1 1,0 1-1,0-1 1,0 1 0,0-1-1,0 0 1,0 1 0,0-1-1,0 1 1,0-1 0,0 1-1,0-1 1,0 1 0,1-1-1,-1 1 1,0-1-1,0 1 1,1-2 0,8-16 172,-7 9-20,-2-20 367,0 19-449,0-1-5,0 1 0,0-1 0,3-12 0,-1 7 62,2-1 40,-2 0-1,1-28 1,-3-520-1093,0 564 913,0 0 0,0-1-1,0 1 1,0 0 0,0 0 0,0 0 0,0-1 0,0 1 0,1 0 0,-1 0 0,0 0-1,1 0 1,-1 0 0,1-1 0,-1 1 0,1 0 0,0 0 0,-1 0 0,1 1-1,0-1 1,0 0 0,0 0 0,1-1 0,-1-2-68,0 1 0,-1-1-1,1 0 1,-1 0 0,0-4 0,0-1-70,-1 23 314,1 35-225,0-47 47,0-1 0,0 0 0,0 1 0,0-1 0,0 1 0,-1-1 0,1 1 0,0-1 0,-1 0 0,0 1 0,1-1-1,-1 0 1,-1 2 0,-3 8 32,1 11 17,-5-4 27,4 1-36,4-16-29,0 1-1,0-1 1,0 1 0,0-1 0,-1 0-1,1 1 1,-1-1 0,0 0-1,0 0 1,0 0 0,0 0 0,-5 4-1,-7 9 1,9-10 26,0-1 0,0 0-1,0 0 1,0 0 0,-10 5-1,4-1 14,7-4-34,0-4-8,0 0 0,0-1-1,0 1 1,0-1 0,0 1 0,1-1-1,-1 0 1,-7-2 0,3 2-4,6 0-141,2 0 20,16-2-95,-10-1 169,-1 2-8,0-1 0,1 0-1,-1 1 1,1 0-1,-1 0 1,11 0-1,89 1 37,-101 0 25,0 0 0,1-1 0,-1 1 0,-1-1 0,1 0 0,5-2 0,-5 1 10,1 1 0,-1 0 1,1 0-1,-1 0 0,1 1 0,5-1 1,-8 1 0,1 0 0,-1 0 0,0 0 0,0 0 0,0-1 0,1 1 0,-1-1 0,0 1 0,0-1 0,0 0 0,0 0 0,0 0 0,0 0 0,0 0 0,2-2 0,-4 2-10,1 1 0,-1 0 1,0 0-1,0-1 0,0 1 1,1 0-1,-1 0 0,0 0 1,1-1-1,-1 1 0,0 0 1,0 0-1,1 0 0,-1 0 1,0 0-1,1-1 0,-1 1 1,0 0-1,1 0 0,-1 0 1,0 0-1,1 0 0,-1 0 1,0 0-1,1 0 0,-1 0 1,0 0-1,0 1 0,1-1 1,-1 0-1,1 0 0,-1 0-8,0 0-1,0 0 0,0 0 0,0 0 0,0 0 0,0 0 0,0 0 0,0 0 0,0 0 0,0 0 0,0 0 0,0 0 0,0 0 0,0 0 0,1 0 1,-1 0-1,0 0 0,0 0 0,0 0 0,0 0 0,0 0 0,0 0 0,0 0 0,0 0 0,0 0 0,0 0 0,0 0 0,0 0 0,0 0 0,0 0 0,0 0 1,0 0-1,0 0 0,0 0 0,0 0 0,1 0 0,-1 0 0,0 0 0,0 0 0,0 0 0,0 0 0,0 0 0,0 0 0,0 0 0,0-1 0,0 1 1,0 0-1,0 0 0,0 0 0,0 0 0,0 0 0,0 0 0,0 0 0,0 0 0,0 0 0,0 0 0,0 0 0,0 0 0,0 0 0,0 0 0,0 0 1,0 0-1,0 0 0,0-1 0,0 1 0,0 0 0,0 0 0,0 0 0,-1 0 0,-5-9 324,5 9-295,1-1 0,0 1 0,-1 0 0,1-1 0,0 1 0,-1-1 0,1 1-1,0-1 1,0 1 0,-1-1 0,1 1 0,0-1 0,0 1 0,0-1 0,0 1 0,0-1-1,0 1 1,0-1 0,0 1 0,0-2 0,-1-3 153,-2 1-99,0-1-1,0 1 1,-1 0-1,0 0 1,0 0-1,-7-6 1,5 5-5,0 0 0,1-1 1,-1 1-1,-4-8 0,-17-50 305,2 20-330,24 41-161,1 0 0,-1 0 0,1 0 0,0 0 0,-1-1 0,1 1 0,0 0 0,0 0 1,1-4-1,-1 4-878,0 2 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1472,'0'-20'1403,"0"17"319,0 13-1018,0 179 491,0-176-1107,2 1-1,3 14 1,-3-15 29,0-1-1,0 14 1,-3-11-78,1-12-57,-1 1-1,1 0 1,0-1 0,0 1 0,0 0-1,1-1 1,-1 1 0,1 0-1,1 4 1,10 5-99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1984,'-1'0'27,"1"-1"0,0 1 0,0-1 0,0 1 1,0 0-1,0-1 0,0 1 0,0-1 0,0 1 0,0 0 0,0-1 0,0 1 0,0-1 1,0 1-1,0 0 0,1-1 0,-1 1 0,0-1 0,0 1 0,0 0 0,0-1 1,1 1-1,-1 0 0,0-1 0,0 1 0,1 0 0,-1-1 0,0 1 0,1 0 0,-1 0 1,0-1-1,1 1 0,-1 0 0,0 0 0,1-1 0,5-2 112,-5 3-102,-1-1-22,0 1-1,0 0 1,0 0-1,0 0 1,0-1-1,0 1 1,0 0-1,0 0 1,0 0-1,0 0 1,0-1-1,1 1 1,-1 0-1,0 0 1,0 0-1,0 0 1,0 0-1,0-1 1,1 1-1,-1 0 1,0 0-1,0 0 1,0 0-1,0 0 1,1 0-1,-1 0 0,0 0 1,0 0-1,0 0 1,1 0-1,-1 0 1,0 0-1,0 0 1,0 0-1,1 0 1,-1 0-1,0 0 1,0 0-1,1 0 1,8 2 312,1-6 116,-9 4-381,0-1 0,1 0 0,-1 1-1,1-1 1,-1 1 0,1-1 0,-1 1-1,1-1 1,2 1 0,23-1 814,-17 0-680,0 1 0,1 0 0,-1 1 0,16 2 0,-13 2 10,-10-4-156,-1 0 0,1 0 0,0 0 0,-1 0 0,1-1 0,0 1 0,0-1 0,5 1 0,2 0 14,0 2 0,0-1 0,0 2 0,0-1 0,14 8 0,-23-10-54,-1-1 1,1 0 0,-1 0 0,0 1-1,1-1 1,-1 0 0,0 1 0,1-1-1,-1 1 1,0-1 0,1 1 0,-1-1-1,0 0 1,0 1 0,0-1 0,1 1-1,-1-1 1,0 1 0,0-1 0,0 1-1,0-1 1,0 1 0,0-1-1,0 1 1,0-1 0,0 1 0,0-1-1,0 1 1,0-1 0,0 1 0,-1 0-1,1 0 41,0 1-35,-1 0 0,1-1 0,-1 1 0,1 0 0,-1 0 0,0-1 0,1 1-1,-1 0 1,0-1 0,0 1 0,0-1 0,0 1 0,-1-1 0,1 0 0,0 1 0,-1-1-1,1 0 1,0 0 0,-1 0 0,1 0 0,-1 0 0,0 0 0,1 0 0,-3 0-1,-5 5-33,-32 21 13,39-26 7,0 1 1,0-1-1,-1 1 1,1-1-1,0 0 1,-1 0-1,1 0 1,-1 0-1,1-1 1,-1 1-1,0-1 1,1 1-1,-1-1 1,-4 0-1,6 0-16,0 0 0,-1 0 0,1 0 1,0 0-1,-1 1 0,1-1 0,0 0 0,-1 0 0,1 1 0,0-1 0,-1 1 1,1 0-1,0-1 0,0 1 0,0 0 0,0 0 0,0-1 0,-1 1 1,0 2-1,1-3-2,1 0 12,0 0 0,0 1 0,0-1 0,0 0 1,0 0-1,0 0 0,0 0 0,0 0 0,0 0 0,-1 0 1,1 0-1,0 0 0,0 0 0,0 0 0,0 0 0,0 0 1,0 1-1,0-1 0,0 0 0,0 0 0,0 0 0,0 0 1,0 0-1,0 0 0,0 0 0,0 0 0,0 1 0,0-1 1,0 0-1,0 0 0,0 0 0,0 0 0,0 0 0,0 0 0,0 0 1,0 0-1,0 1 0,0-1 0,0 0 0,0 0 0,0 0 1,0 0-1,0 0 0,0 0 0,0 0 0,0 0 0,0 0 1,1 0-1,-1 0 0,0 1 0,0-1 0,0 0 0,0 0 1,0 0-1,0 0 0,0 0 0,5 4-75,-1-1 0,1 0 0,0 0 0,0 0 0,7 3-1,-9-5 79,0 0 0,0 0 0,0 0 0,0 1 0,0-1 0,-1 1 0,1-1-1,-1 1 1,1 0 0,2 2 0,5 5 3,6 3-2,20 17 0,-10-8 12,-24-20-4,0 0-1,0 0 1,0 1 0,0-1-1,0 1 1,-1 0-1,1 0 1,0-1 0,-1 1-1,1 0 1,-1 0-1,0 0 1,1 1 0,-1-1-1,0 0 1,0 0-1,0 3 1,0-1 37,0 1-1,0-1 1,-1 0 0,0 0-1,1 1 1,-2-1-1,1 0 1,0 0 0,-1 1-1,0-1 1,0 0-1,0 0 1,0 0 0,-1 0-1,1 0 1,-1 0-1,0 0 1,-1-1 0,1 1-1,0-1 1,-7 7-1,6-7-8,-1-1-1,0 1 0,0-1 0,0 0 1,-1 0-1,1 0 0,0-1 1,-1 0-1,1 1 0,-8 0 0,-2 1 9,11-3-46,0 1 0,0 0 0,0-1 0,0 0 0,-1 0 0,1 0 0,0 0 0,0 0 0,0 0 0,0-1 0,0 0 0,0 1 0,0-1 0,0 0 0,0 0 0,1-1 0,-1 1 0,0-1 0,0 1 0,-3-4 0,3 1-157,-1 0 0,1 0 1,0 0-1,0-1 0,0 1 1,0-1-1,-2-5 0,3-15-539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2304,'0'-13'864,"0"13"-672,0 0-32,0 0 1216,0 0-768,0 0 480,0 13-640,14-13 352,13 0-448,0-13 320,-14 13-384,14 0 64,0 0-224,-13-14 0,13 14-64,-14 0 288,1 0-160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42 1248,'0'-8'-426,"0"-14"3257,0 22-2758,0-1 0,-1 1-1,1-1 1,0 1-1,0-1 1,0 1-1,-1-1 1,1 1-1,0-1 1,0 1 0,-1-1-1,1 1 1,0-1-1,-1 1 1,1 0-1,-1-1 1,1 1-1,-1 0 1,1-1 0,0 1-1,-1 0 1,1-1-1,-1 1 1,0 0-1,1 0 1,-1 0-1,1 0 1,-1-1 0,1 1-1,-1 0 1,1 0-1,-2 0 1,-1 0 20,2 0-96,1-1-1,-1 1 1,1 0 0,0 0-1,-1 0 1,1 0 0,-1 0-1,1 0 1,-1 0-1,1 0 1,-1 0 0,1 0-1,-1 0 1,1 0-1,-1 1 1,1-1 0,-1 0-1,1 0 1,-1 0-1,1 1 1,0-1 0,-1 0-1,1 0 1,-1 1 0,1 0-1,-5 3 14,-19 19 71,10-14 19,5-5-46,-2 6 9,9-8-50,1 0 0,-1 0 0,1-1 0,-1 1 0,0-1 0,0 1 0,0-1 0,0 0 0,-3 2-1,-4 3 12,0 0 0,0 1 0,-11 10 0,19-15 9,-1-1 0,1 0 0,0 0 0,-1 0 0,1 0 0,-1 0 0,0 0-1,1 0 1,-3 1 0,-6 4 140,6-1-125,-1 0 1,1 0-1,1 0 1,-1 1-1,1 0 1,0-1-1,0 1 1,0 0-1,-1 7 0,-2 8 76,-4 32 0,3-13 114,6-35-223,0 1 0,0-1 0,1 1 0,-1-1 0,1 1 0,0-1 0,1 1 0,-1-1 0,3 11 0,0-4 31,-1-5-21,-1 0-1,1 0 1,1 0-1,-1 0 1,1 0-1,0-1 1,1 1-1,5 7 0,-7-11-9,1 0-1,0-1 0,0 1 0,0-1 0,0 0 0,0 1 1,0-1-1,1-1 0,-1 1 0,1-1 0,-1 1 0,1-1 1,4 1-1,22 10 75,-24-10-64,1 1-1,0-1 1,0 0 0,0 0-1,1-1 1,-1 0-1,0-1 1,0 1-1,9-2 1,-14 1-11,1 0 1,0 0 0,0 0 0,-1-1-1,1 0 1,0 1 0,0-1 0,-1 0-1,5-2 1,2-1 8,-2 2 29,0-1 0,-1 0 0,1 0-1,-1 0 1,0-1 0,0 0 0,0 0-1,0-1 1,7-7 0,-10 10-30,-1-1 0,1 0 0,-1 0 0,0 0 1,0 0-1,0-1 0,0 1 0,0 0 0,1-6 0,0 3-6,-1 0-1,1 0 0,6-10 0,-4 9-14,-1 0 0,0-1 1,0 1-1,4-15 0,-6 13-1,3-7 0,13-2 10,-13 3 20,-3 7-12,1-2 9,-1 5 9,0 1 1,-1-1-1,0 1 0,0 0 0,-1-1 0,1 0 0,-1 1 0,0-6 0,0 5-1,0 3-25,1 1 1,-1-1 0,0 1 0,0-1 0,0 1 0,-1 0 0,1-1 0,0 1 0,0-1 0,-1 1 0,0-3 0,-5 0 188,6 4-188,-1 0 0,1 0 0,0 0-1,-1-1 1,1 1 0,0 0 0,-1 0-1,1-1 1,0 1 0,-1 0 0,1-1-1,0 1 1,0 0 0,-1-1 0,1 1-1,0 0 1,0-1 0,0 1 0,0-1 0,-1 1-1,1-1 1,0 1 0,0 0 0,0-1-1,0 1 1,0-1 0,0 1 0,0-1-1,0 1 1,0 0 0,0-2 0,1 2-5,-1 0 0,0-1 1,0 1-1,0-1 0,0 1 0,0 0 1,0-1-1,0 1 0,0-1 1,0 1-1,0-1 0,0 1 1,0 0-1,-1-1 0,1 1 0,0-1 1,0 1-1,0 0 0,0-1 1,-1 1-1,1 0 0,0-1 1,0 1-1,-1 0 0,1-1 1,0 1-1,-1 0 0,1 0 0,0-1 1,-1 1-1,0 0 0,-7-7 54,1 0-23,6 5-27,0 0 0,-1 1 0,1-1-1,-1 0 1,1 1 0,-1 0-1,0-1 1,0 1 0,1 0-1,-4-1 1,-20-12 166,21 9-211,-8-3 11,11 7 53,0 0 0,0 0 0,0 0 0,-1 0 0,1 0 0,0 0 1,0 0-1,1-1 0,-1 1 0,0 0 0,0 0 0,0-1 0,0-2 0,-1 1 23,1 0 1,-1 1-1,1-1 0,-1 0 1,0 0-1,-3-2 1,3 3-24,-1-2 13,0 1 0,-1-1 0,0 1 0,-5-3 1,3 3-30,6 3-12,-1 0 1,1 0-1,0-1 1,-1 1-1,1 0 1,-1 0-1,1 0 1,0-1-1,-1 1 1,1 0-1,0 0 1,-1-1-1,1 1 0,0 0 1,-1-1-1,1 1 1,0 0-1,0-1 1,-1 1-1,1 0 1,0-1-1,0 1 1,0-1-1,0 1 1,0 0-1,-1-1 1,1 1-1,0-1 1,0 1-1,0-1 1,0 1-1,0 0 1,0-1-1,0 1 1,0-1-1,1 1 0,-1-1 1,-14 1-2418,14 0 1147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2656,'0'0'837,"0"0"-501,0 0-48,3 0 374,64 0 1012,-67 0-1671,0 0 0,1 0 0,-1 0 0,0 0 0,0 0 0,0-1 0,0 1 0,1 0 0,-1 0 0,0 0 0,0 0 0,0 0 0,0 0-1,1 0 1,-1 0 0,0 0 0,0 0 0,0 0 0,0 0 0,1 0 0,-1 0 0,0 0 0,0 1 0,0-1 0,0 0 0,1 0 0,-1 0 0,0 0 0,0 0 0,0 0 0,0 0 0,0 0 0,1 1 0,-1-1-1,0 0 1,0 0 0,0 0 0,0 0 0,0 0 0,0 1 0,0-1 0,0 0 0,0 0 0,0 0 0,0 0 0,1 1 0,-1-1 0,0 0 0,0 0 0,0 0 0,0 0 0,0 1 0,-1-1 0,-7 10 259,-3 3-97,10-12-161,1 0 0,0 0 0,-1-1 0,1 1 0,-1 0 0,1 0 0,-1 0 0,1-1 0,-1 1 0,0 0 0,1-1 1,-1 1-1,0 0 0,1-1 0,-1 1 0,0-1 0,0 1 0,0-1 0,1 0 0,-1 1 0,0-1 0,0 0 0,0 1 0,0-1 0,0 0 0,0 0 0,0 0 1,1 0-1,-1 0 0,0 0 0,0 0 0,0 0 0,0 0 0,-1-1 0,-12 1 35,14-1-40,0 1 0,-1 0 1,1 0-1,0 0 0,0 0 0,0-1 0,0 1 1,-1 0-1,1 0 0,0 0 0,0-1 0,0 1 1,0 0-1,0 0 0,0-1 0,0 1 0,-1 0 0,1 0 1,0-1-1,0 1 0,0 0 0,0 0 0,0-1 1,0 1-1,0 0 0,1-1 0,-1-4-52,2 1-27,2 0 46,-2 1 13,1 0 0,0 0 0,0 1 1,6-4-1,-8 5 21,0 0 0,0 1-1,0-1 1,1 1 0,-1-1 0,0 1-1,0 0 1,0 0 0,1-1 0,-1 1-1,0 0 1,0 0 0,0 0-1,1 0 1,-1 0 0,0 1 0,0-1-1,0 0 1,1 1 0,-1-1 0,2 1-1,8 8 49,-11-9-36,1 1-1,-1-1 0,0 0 0,1 0 1,-1 1-1,0-1 0,0 0 0,0 1 0,1-1 1,-1 0-1,0 1 0,0-1 0,0 0 1,0 1-1,1-1 0,-1 0 0,0 1 0,0-1 1,0 0-1,0 1 0,0-1 0,0 1 1,0-1-1,0 0 0,0 1 0,0 0 1,1 3 127,2-1-24,-3-3-110,0 0 0,0 0 0,0 0 0,1 0 0,-1 0 0,0 0 0,0 0 0,0 1 0,0-1-1,0 0 1,0 0 0,0 0 0,0 0 0,1 0 0,-1 0 0,0 0 0,0 0 0,0 0 0,0 1 0,0-1 0,0 0 0,0 0-1,0 0 1,0 0 0,0 0 0,0 0 0,0 1 0,0-1 0,0 0 0,0 0 0,0 0 0,0 0 0,0 0 0,0 0 0,0 1-1,0-1 1,0 0 0,0 0 0,0 0 0,0 0 0,0 0 0,0 0 0,0 0 0,0 1 0,-1-1 0,1 0 0,0 0 0,0 0-1,0 0 1,0 0 0,-4 8 93,1 5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3808,'-7'0'658,"5"1"335,2-1-931,1 0-1,-1 0 1,1 1-1,-1-1 1,1 0 0,-1 0-1,1 1 1,-1-1 0,1 1-1,-1-1 1,1 1-1,-1-1 1,0 0 0,1 1-1,-1-1 1,0 1 0,0-1-1,1 1 1,-1 0-1,0-1 1,0 1 0,0-1-1,1 1 1,-1-1-1,0 2 1,0-2-47,0 0-1,0 0 1,0 0 0,0 0 0,0 1-1,0-1 1,0 0 0,0 0-1,0 0 1,0 0 0,0 0-1,0 0 1,0 0 0,0 0-1,0 0 1,0 0 0,0 1 0,0-1-1,0 0 1,0 0 0,0 0-1,0 0 1,0 0 0,0 0-1,0 0 1,0 0 0,0 0-1,0 0 1,0 0 0,0 0-1,0 0 1,0 1 0,0-1 0,1 0-1,-1 0 1,0 0 0,0 0-1,0 0 1,0 0 0,0 0-1,0 0 1,0 0 0,0 0-1,0 0 1,0 0 0,0 0 0,1 0-1,-1 0 1,0 0 0,0 0-1,0 0 1,0 0 0,0 0-1,0 0 1,0 0 0,0 0-1,1 0 23,-1 0 0,1 0-1,-1 0 1,0 0 0,1 0-1,-1 0 1,1 0-1,-1 0 1,1 0 0,-1 0-1,0 0 1,1 0-1,-1 0 1,0 1 0,1-1-1,-1 0 1,0 0 0,1 1-1,-1-1 1,0 0-1,1 0 1,-1 1 0,0-1-1,0 0 1,1 1 0,-1-1-1,0 1 1,9 7 516,-8-8-512,0 0 1,0 1-1,0-1 0,1 0 1,-1 1-1,0-1 0,1 0 1,-1 0-1,3-1 0,-1 1 25,0 0 0,0 0-1,0 0 1,0 1 0,1-1-1,-1 1 1,4 1 0,5 1 24,1 1-1,0-2 1,-1 0 0,1-1 0,0 0 0,20-1 0,117 0-1786,-147 0 539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1248,'0'0'389,"-3"0"-239,-1 0-153,-13 1 1366,17 0-1338,-1-1 0,1 0-1,-1 0 1,1 0 0,-1 1 0,1-1 0,0 0 0,-1 0 0,1 1 0,0-1-1,-1 0 1,1 1 0,0-1 0,-1 1 0,1-1 0,0 0 0,0 1 0,-1-1 0,1 1-1,0-1 1,0 1 0,0-1 0,0 0 0,0 1 0,-1-1 0,1 1 0,0-1-1,0 1 1,0 0 0,-2 4 354,-8 5 36,0 0 0,1 0 0,1 1 0,-15 24-1,-24 74 290,44-103-694,1 0 0,0 0 0,-1 0 0,2 0 0,-1 1-1,-1 12 1,3-17 0,0-1-1,0 0 0,0 1 1,0-1-1,0 0 1,0 1-1,0-1 0,0 0 1,1 1-1,-1-1 0,0 0 1,1 1-1,-1-1 1,1 0-1,0 0 0,-1 1 1,1-1-1,0 0 0,0 0 1,0 0-1,0 0 1,0 0-1,0 0 0,0 0 1,0-1-1,0 1 0,0 0 1,0 0-1,0-1 1,1 1-1,-1-1 0,0 1 1,0-1-1,1 1 0,-1-1 1,0 0-1,1 0 1,-1 0-1,1 0 0,2 0 1,0 0 12,2 1-45,1-1 0,0 0 0,-1 0 0,1-1 1,0 0-1,-1 0 0,1-1 0,-1 0 0,1 0 0,11-5 0,-13 3-104,1 1-1,0 0 0,-1 1 0,1-1 0,10-1 0,-12 3 93,1-1 0,-1 1 0,1-1 0,-1 1 0,0-1 0,0-1 0,0 1 0,0-1 0,0 1 0,6-7 0,3-4-146,-10 10 58,-3 3 11,-1 2 125,1 0-1,0 0 1,-1 1-1,1-1 0,-1 0 1,1 0-1,-1 0 0,0-1 1,0 1-1,-2 3 0,2-3 42,0-1-1,1 1 1,-1 0-1,0-1 1,0 1-1,1 0 1,-1-1-1,1 1 1,-1 0-1,1 0 0,0 0 1,0 0-1,0-1 1,0 1-1,0 0 1,0 0-1,0 0 1,1 0-1,-1-1 1,2 4-1,-1-1 21,1 0-1,0 0 1,0 0-1,0 0 1,0 0-1,1-1 1,-1 1-1,1-1 1,0 0-1,0 1 1,1-2-1,-1 1 1,0 0-1,1-1 1,0 1 0,0-1-1,0 0 1,0 0-1,0 0 1,0-1-1,7 2 1,6 1 42,0-2 1,0 0-1,0-1 1,19 0 0,-33-1-115,7-1 55,1-1-1,-1 0 1,0 0 0,-1-1 0,1 0 0,0 0 0,-1-1 0,0-1 0,0 1 0,0-1-1,10-8 1,-17 11-49,0 0-1,0 1 1,0-1-1,0 0 1,-1 0-1,1-1 1,0 1-1,-1 0 1,0 0-1,0-1 1,2-2-1,6-26 36,-8 27-42,1-5-15,-1-1 0,0 0 0,0 1 0,-1-1 0,0 0 0,-1 0 0,-3-15 0,1 12 17,0 4-23,1-1 0,0 1 0,1-1 1,-1-17-1,2-15-466,0 42 471,0 0-1,0 0 1,0-1-1,0 1 0,0 0 1,0-1-1,0 1 1,0 0-1,0-1 0,0 1 1,0 0-1,0-1 1,0 1-1,0 0 1,1-1-1,-1 1 0,0 0 1,0 0-1,0-1 1,0 1-1,1 0 0,-1 0 1,0-1-1,0 1 1,1 0-1,25-26-4117,-24 23 2741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2912,'-14'-14'1296,"5"14"-165,16 0-654,-1 0 0,0 0 0,11 3 1,-4 1-327,-10-2-110,-1-1 0,1 0 0,0 0 0,0-1-1,-1 1 1,1-1 0,0 1 0,0-1 0,4 0 0,3 1 2,-1 0 1,0 0 0,1 1 0,13 4-1,-18-4-11,0-1 0,1 0 0,-1-1-1,0 1 1,0-1 0,1 0-1,8-2 1,3 1 56,10 1 125,-27 1-231,1-1-1,-1 0 1,1 0-1,0 0 1,-1 0-1,1 1 1,-1-1-1,1 0 1,-1 0-1,1 1 1,-1-1-1,0 0 1,1 1-1,-1-1 1,1 1-1,-1-1 1,0 0-1,1 1 1,-1-1-1,0 1 1,1-1-1,-1 1 1,0-1-1,0 1 1,0-1-1,1 1 1,-1 0-1,0 0-247,0-1 179,0 0-1,0 0 1,-1 1 0,1-1-1,0 0 1,0 0-1,-1 0 1,1 0 0,0 0-1,0 1 1,-1-1 0,1 0-1,0 0 1,0 0-1,-1 0 1,1 0 0,0 0-1,0 0 1,-1 0-1,1 0 1,0 0 0,-1 0-1,1 0 1,0 0 0,-1 0-1,-1 0-1565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2816,'-11'33'917,"11"-31"-890,-1-1 0,1 1 0,0-1 1,-1 1-1,1-1 0,0 1 0,0-1 0,0 1 0,0-1 0,1 1 0,-1-1 0,1 4 0,8 62 261,-7-49 220,-2 32 0,0-40-379,0 0-1,0-1 1,3 14 0,0-2 10,0-8-38,-1 1 0,1 17 0,-3-12-5,1-12-10,-1 0-1,0 0 0,0 0 1,-3 13-1,2-18-45,1 0-1,-1 0 0,0 0 1,0 0-1,0 0 0,0 0 1,0 0-1,0-1 1,0 1-1,-1 0 0,-1 1 1,2-2-71,0-1 1,-1 1 0,1 0-1,0-1 1,-1 1 0,1-1-1,-1 1 1,1-1 0,-1 0-1,1 0 1,-1 0 0,1 1-1,-3-2 1,1 1-1431,-1-2 160,2 1 1032,-1 0-1,1-1 1,0 1 0,0-1 0,0 0 0,0 1 0,0-1 0,0 0 0,1 0 0,-1 0 0,-2-4 0,-3-14-105,4-6 4030,3 25-3554,0 0 1,0 1-1,0-1 1,0 0-1,0 0 1,0 0-1,0 0 1,1 0-1,-1 0 1,0 0-1,1 1 1,-1-1-1,0 0 0,1 0 1,-1 0-1,1 1 1,-1-1-1,2-1 1,16-7 1373,3-1-121,-8 5-788,0 0 0,28-6-1,-20 6-40,24-9 0,-12 4-318,-24 8-78,1-1 0,17-7 0,-25 9-117,1 0 0,-1 1 0,1-1 0,-1 1 0,1 0 0,-1-1 0,1 1 0,0 0 1,-1 1-1,4-1 0,-1 1-179,-1-1-1050,-6 11-4256,1-11 5281,1 1-1,-1-1 1,0 0-1,0 1 0,1-1 1,-1 0-1,0 0 1,1 0-1,-1 0 0,0 0 1,0 0-1,1 0 1,-2 0-1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2912,'0'-27'4149,"14"27"-1808,116 0 2011,-44 0-8938,-72 0 1626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1248,'-10'0'389,"20"0"961,-10 3-550,0-3-750,0 1 0,0-1 0,0 0 0,0 1 1,0-1-1,1 1 0,-1-1 0,0 1 0,0-1 1,0 1-1,0-1 0,1 0 0,-1 1 1,0-1-1,1 1 0,-1-1 0,0 0 0,0 1 1,1-1-1,-1 0 0,1 1 0,-1-1 0,0 0 1,1 0-1,-1 0 0,1 1 0,-1-1 0,0 0 1,1 0-1,-1 0 0,1 0 0,0 1 1,21-1 909,-11 0-602,6 1 109,25 4-1,-6 0-103,126 9 165,-73-12-321,102-9 0,-118 3-125,51-1 9,-53 0-66,65-1-93,-46 6-21,36 0 381,-45 0-4393,-78 0 1941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3968,'-22'-11'1285,"21"11"-1252,1-1 1,-1 1-1,1 0 0,-1-1 1,1 1-1,-1 0 0,1-1 1,-1 1-1,0 0 0,1 0 1,-1 0-1,1 0 0,-1 0 1,0 0-1,1 0 0,-1 0 1,0 0-1,1 0 0,-1 0 1,1 0-1,-2 0 0,0 1 130,0-1 626,2 0-277,0 0-489,0 1-1,0-1 1,0 1-1,0-1 0,0 1 1,0-1-1,0 1 1,0-1-1,0 1 0,1-1 1,-1 1-1,0-1 1,0 1-1,1-1 1,-1 1-1,0-1 0,0 1 1,1-1-1,-1 0 1,0 1-1,1-1 0,-1 0 1,1 1-1,-1-1 1,1 0-1,-1 1 0,0-1 1,2 0-1,14 2 88,-2 0-59,-9-1-30,-1 1-1,0 0 0,0 1 1,6 3-1,6 4 11,9 3-41,-10-7-12,0 2 1,25 17 0,-36-22 52,0 0 0,0 0 0,-1 1 0,1-1 0,-1 1 0,1 0 0,3 7 0,-5-9 4,-1 1 1,0-1 0,0 1 0,-1 0-1,1-1 1,0 1 0,-1 0-1,0 0 1,0-1 0,0 1-1,0 0 1,0 0 0,0-1 0,-1 1-1,1 0 1,-1-1 0,-1 6-1,-4 8 237,0 0 0,0 0 0,-17 26 0,13-27-90,-1-1 1,-1 0-1,0 0 0,-1-2 0,0 1 0,-20 13 0,-45 26 223,48-36-287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55 1408,'0'0'101,"0"-1"-34,-1 0 1,1 1-1,0-1 0,0 0 1,0 0-1,0 1 0,0-1 0,0 0 1,0 1-1,1-1 0,-1 0 0,0 1 1,0-1-1,0 0 0,1 1 0,-1-1 1,1-1-1,-1 2-37,1 0 1,-1 0-1,1 0 0,-1 0 1,1 0-1,-1 0 0,1 0 1,-1 0-1,0 0 0,1 0 1,-1-1-1,1 1 0,-1 0 1,1 0-1,-1-1 0,0 1 1,1 0-1,-1 0 0,0-1 1,1 1-1,-1 0 0,0-1 1,0 1-1,1-1 0,-1 1 1,0 0-1,0-1 0,0 1 1,1-1-1,-1 1 0,0 0 1,0-1-1,0 1 0,0-1 1,0 1-1,0-1 0,0 1 1,0-1-1,0 1 0,0-1 1,0 0 11,0 1 0,0-1 0,0 1 0,0-1 0,0 0 0,0 1 1,0-1-1,0 1 0,0-1 0,0 1 0,1-1 0,-1 1 0,0-1 0,0 1 1,0-1-1,1 1 0,-1 0 0,0-1 0,1 1 0,-1-1 0,0 1 1,1-1-1,-1 1 0,1 0 0,-1-1 0,0 1 0,1 0 0,-1 0 0,1-1 1,-1 1-1,1 0 0,-1 0 0,1 0 0,-1 0 0,1-1 0,-1 1 0,1 0 1,-1 0-1,1 0 0,0 0 0,0 0 0,-1-3 460,0 3-486,0-1 0,0 1 0,0 0-1,0-1 1,0 1 0,0-1 0,0 1-1,0 0 1,0-1 0,0 1 0,0-1-1,0 1 1,0 0 0,0-1 0,0 1-1,0-1 1,0 1 0,0 0 0,-1-1 0,1 1-1,0 0 1,0-1 0,0 1 0,-1 0-1,1-1 1,-1 1-11,1 0-1,-1 0 1,1 0-1,-1 0 1,1 0 0,0 0-1,-1 0 1,1 0-1,-1 0 1,1 0-1,-1 0 1,1 0 0,0 1-1,-1-1 1,1 0-1,0 0 1,-1 0-1,1 1 1,0-1 0,-1 0-1,1 1 1,0-1-1,-1 0 1,1 1-1,0-1 1,0 0 0,-1 1-1,1-1 1,0 0-1,0 1 1,0-1-1,0 1 1,-1-1 0,1 0-1,0 1 1,0-1-1,0 1 1,0-1-1,0 0 1,0 1 0,0 0-1,-2 4 263,-9 8-64,1 0 0,1 1 0,-15 28 0,13-21-167,-4 5 36,-1 0 0,0-1 0,-2-1 0,-1-1 0,-1 0 0,-1-1 0,-32 25 0,2-11 16,-15 12-32,54-37-31,-1-1 0,0 0-1,-1-1 1,0 0 0,-15 7 0,3-4 98,-29 17-1,47-25-87,-1 0 0,1-1-1,-1 0 1,0 0-1,-15 3 1,8-2-19,-2-2-73,1-1-1,-33-2 1,29 1 48,19 0 4,2 0-177,2 0 76,9-2 79,-7 0 16,-1 0-1,1 0 1,-1 1-1,1 0 1,0 0-1,0 0 1,0 0-1,0 0 1,-1 1-1,1 0 1,0 0-1,7 0 1,-2 0-47,0 0 1,-1 1 0,1 0-1,-1 0 1,1 1 0,-1 0-1,14 5 1,37 12 14,-44-15-30,0 1 0,0 0 0,0 1 0,-1 1 0,1 0 0,12 10-1,-6-1 241,0 1-1,-2 1 1,0 1-1,32 41 0,-44-49-70,19 24 408,38 70 0,-61-97-358,0 1-1,-1-1 0,0 1 0,0-1 0,-1 1 0,0 0 1,-1 0-1,1 0 0,-3 11 0,2 1 441,0-43-2864,0 20 828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2976,'0'-38'1680,"0"36"-869,0 2-209,0 2 38,1 6-460,0 0 0,0 0 0,1 0 0,0 0 0,1 0 0,-1 0 0,6 10 0,-1-2-15,0 2-5,-2-5-8,12 23 0,4-4-45,-16-7-75,-4-12-21,2 2 22,1 6 139,1 38-1,-5-50-99,0 0-1,-1-1 1,0 1 0,-1 0-1,0-1 1,0 1-1,-6 13 1,-2-3 36,0 0-1,-1-1 1,-1 0-1,-1-1 1,-23 25-1,29-34-111,6-7-24,-1 1 0,1-1 0,0 0 0,0 1 0,0-1 0,-1 0 0,1 0 0,-1 0 0,1 1-1,-1-2 1,1 1 0,-1 0 0,0 0 0,1 0 0,-1-1 0,0 1 0,0-1 0,0 0 0,-3 1 0,-8-1-329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4896,'14'0'1824,"-14"0"-1440,13 13-96,-13-13 1120,14 0-832,-14 0 192,13 0-448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3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1014 2240,'-22'-11'720,"9"7"-334,9 1-360,3-11-66,1 12 41,5-32-13,1 3 168,10-86 1018,5 38-711,-4 18-324,22-172-65,-21 110 60,22-68 69,-24 121-379,-14 61 151,-1 8-14,-1 0 0,1 0 1,-1 0-1,1 0 1,-1 0-1,0 0 1,0 0-1,1 0 0,-1 0 1,0 0-1,0-1 1,0 1-1,0 0 1,0 0-1,0 0 0,-1 0 1,1 0-1,0 0 1,-1 0-1,1 0 1,0 0-1,-1 0 0,1 0 1,-1 0-1,0 0 1,0-1-1,-1 0-542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10 177 2400,'-10'-2'781,"13"-3"-352,2-2-396,-2 1 89,-2 3-99,0 0-1,0 1 1,1-1-1,0 1 1,-1-1 0,1 1-1,0-1 1,0 1-1,0 0 1,0 0-1,1 0 1,4-3 0,-2 1-30,1 0 0,-1 0 0,-1-1 0,1 1 0,-1-1 0,8-10 1,-9 11 0,1 0 1,0 0-1,-1 1 1,2 0-1,-1-1 1,0 1-1,1 0 1,-1 1-1,9-4 1,7-2 91,24-5 0,-11 3 309,-20 6-120,0 1 1,0 0 0,0 1 0,0 1 0,0 0-1,15 1 1,-25 0-173,0 1-1,0-1 1,0 1-1,1-1 1,-1 1-1,0 0 1,0 0-1,0 1 1,-1-1-1,1 0 1,0 1-1,0 0 1,-1 0-1,1 0 1,-1 0-1,0 0 1,1 0-1,-1 0 1,0 1-1,0-1 1,0 1-1,-1 0 1,1 0 0,-1-1-1,1 1 1,0 5-1,12 40 626,-13-43-704,0 0 0,-1 1 0,0-1 0,0 0 0,0 0 0,-2 10 0,-2 5-53,1-11-210,2 0-1,-1 0 1,1 14-1,-2 18-3765,-8-1 1056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33 1664,'0'-13'528,"0"13"-525,0-1 1,0 1 0,0 0-1,-1 0 1,1 0-1,0 0 1,0 0-1,0 0 1,0 0-1,0 0 1,0 0 0,0 0-1,0 0 1,0-1-1,0 1 1,0 0-1,0 0 1,1 0-1,-1 0 1,0 0 0,0 0-1,0 0 1,0 0-1,0 0 1,0 0-1,0 0 1,0-1-1,0 1 1,0 0 0,0 0-1,0 0 1,0 0-1,0 0 1,0 0-1,0 0 1,0 0-1,1 0 1,-1 0 0,0 0-1,0 0 1,0 0-1,0 0 1,0 0-1,0 0 1,0 0-1,0 0 1,0 0 0,0 0-1,1 0 1,-1 0-1,0 0 1,0 0-1,0 0 1,0 0-1,0 0 1,0 0 0,1 0 20,0 0 1,-1 0 0,1 0-1,0 0 1,0 0-1,-1-1 1,1 1 0,0 0-1,-1 0 1,1-1 0,0 1-1,-1 0 1,1-1 0,0 1-1,-1-1 1,1 1-1,-1-1 1,1 1 0,0-2-1,-1 2 122,0 0-1,0-1 0,0 1 0,1-1 0,-1 1 1,0-1-1,0 1 0,0 0 0,0-1 1,0 1-1,0-1 0,0 1 0,-1 0 0,1-1 1,0 1-1,0-1 0,0 1 0,0 0 1,-1-2-1,-12 2 857,7 0-770,3 0-193,-1 0-1,0 0 1,1 0-1,-1 0 1,0 0-1,0 1 1,1 0-1,-1 0 1,1 0-1,-1 0 1,0 0-1,1 1 1,0-1-1,-1 1 1,-3 3-1,-50 26 448,48-25-369,0-1 0,0 0-1,-18 7 1,18-9-46,4-1-38,1 1 0,-1-1 0,1 1 1,-1 0-1,1 0 0,0 0 0,0 1 0,1-1 0,-1 1 0,1 0 0,-1 0 0,-2 6 0,-4 2 28,-16 16 77,20-22-54,0 1 0,0-1 1,-9 15-1,8-9 25,2 1-1,0-1 1,0 2 0,-5 23 0,9-30-76,0-1 1,0 1-1,0 0 0,1 0 1,0 0-1,0 0 1,0-1-1,1 1 0,0 0 1,1 0-1,-1-1 1,1 1-1,1-1 1,4 12-1,-4-13-27,0-1 1,0 1-1,0 0 0,0-1 1,1 0-1,0 0 1,0 0-1,0 0 0,0 0 1,0-1-1,6 3 0,4 2 39,1 0 0,24 7 0,-13-5 32,-18-7-51,0 0 0,1 0 0,-1-1 0,0-1 0,1 1 0,-1-1 0,10 0 0,-14-1-39,0 0 0,0 0 1,1 0-1,6 2 0,-9-1-21,0 0 0,0 0-1,1 0 1,-1-1 0,0 1 0,0-1 0,0 0-1,1 1 1,-1-1 0,0 0 0,0 0 0,1-1-1,-1 1 1,0 0 0,0-1 0,0 1 0,1-1-1,2-1 1,-3 1 7,16-1-640,-18 2 549,1 0 0,0 0 0,0 0 0,0 0 0,0 0 0,-1 0 0,1 0 0,0 0 0,0-1 0,0 1 0,-1 0 0,1 0 0,0-1-1,1 0 1,-2 0 32,1 1-1,-1-1 1,1 0 0,-1 0-1,0 0 1,0 1-1,0-1 1,1 0-1,-1 0 1,0 0-1,0 0 1,0 1-1,0-3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64,'3'-25'27,"-3"24"2,1 0 1,-1 0 0,1 0 0,-1 0-1,1 0 1,0 0 0,0 0-1,-1 0 1,1 0 0,0 1 0,0-1-1,0 0 1,0 1 0,0-1-1,0 1 1,0-1 0,0 1 0,0-1-1,0 1 1,0 0 0,1-1-1,-1 1 1,0 0 0,0 0-1,0 0 1,0 0 0,1 0 0,-1 0-1,0 0 1,0 0 0,0 0-1,0 1 1,0-1 0,3 1 0,11 24 1340,-13-23-1324,-1-1-1,1 1 1,-1 0-1,0 0 1,0 0-1,0 0 1,0 0-1,0 0 1,0 0-1,0 0 1,-1 1-1,1-1 1,-1 0-1,0 0 1,0 1-1,0 2 1,2 9 92,7 17 86,-4 5 11,-1-16-122,-2-11 66,0 0-1,-1 1 0,1 10 1,-2 48 1436,0-66-1108,0-4-251,0-4-257,0 0-1,0 1 0,1-1 1,-1 0-1,1 1 1,1-1-1,-1 1 0,1-1 1,4-9-1,-2 7 24,-1 0 0,0-1-1,0 0 1,-1 0 0,1-12-1,6-25 20,9-28-163,7-23-146,-2 40 140,-18 41 94,10-19-44,16-8-12,-19 22 18,-9 15 46,0 1 0,0-1 0,6-6 0,-8 11 26,0 0 0,0 0 0,0 0 0,0 0 0,0 0 0,1 0 0,-1 0 0,0 0 0,0 1 0,1-1 0,-1 0 0,1 1 0,-1-1 0,0 1 0,1 0 0,-1-1 0,1 1 0,2 0 0,-3 0 3,0 0 0,0 0 0,0 1-1,-1-1 1,1 0 0,0 1 0,0-1 0,0 0 0,0 1 0,0-1 0,-1 1 0,1 0 0,0-1-1,0 1 1,-1-1 0,1 1 0,-1 0 0,1 0 0,0-1 0,-1 1 0,1 1 0,10 21 93,-10-20-80,5 16 107,-1 0 0,5 38 0,-6-33-55,-2 2 44,0 0 1,-3 36-1,0-13 52,1 2 162,0-48-129,0-3-80,2 0-53,0-1-62,0 1 0,-1 0 0,1 0 0,-1-1 0,1 1 0,-1-1-1,1 0 1,-1 1 0,1-1 0,-1 0 0,1 0 0,-1 0 0,0 0-1,0 0 1,1 0 0,-1 0 0,2-3 0,18-28-178,-16 23 94,74-126-1160,-60 95 1117,5-10 42,-7 27 5,4-10-4,-18 28 85,7-15 4,-9 19-2,-1 0 0,1 0-1,-1 1 1,1-1-1,-1 0 1,1 1-1,-1-1 1,1 1-1,0-1 1,-1 0-1,1 1 1,0-1-1,0 1 1,-1 0-1,1-1 1,0 1 0,0 0-1,0-1 1,0 1-1,1 0 29,0 1 1,-1-1-1,1 1 0,0-1 1,-1 1-1,1 0 0,-1 0 1,1 0-1,-1 0 0,0 0 1,1 0-1,-1 0 0,0 0 1,1 1-1,0 1 0,3 28 330,-2-19-261,0 8 47,-7 18 96,13 43 166,-11-53-292,-1-1 0,-8 37 0,10-58-65,-1 0 0,0-1 0,0 1 0,-5 8 0,-4 8 81,6-7-36,4-10-69,-1 0-1,0 0 1,0 0 0,0 0 0,0-1 0,-1 1 0,0-1 0,-4 6 0,-13 8-14,13-1-125,7-15 21,-1 0 1,1-1-1,-1 1 0,0 0 0,0-1 1,1 1-1,-1 0 0,0-1 0,-2 3 1,1-2-489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2560,'11'2'872,"-11"-2"-847,0 0 0,1 1 0,-1-1 0,0 1-1,0-1 1,1 0 0,-1 1 0,0-1 0,0 1 0,0-1-1,0 1 1,0-1 0,0 1 0,1-1 0,-1 1-1,0-1 1,-1 1 0,1 0 0,0 1 258,0-2-91,3 3 42,-2-2-189,-1 0-33,1-1 1,-1 1-1,1 0 1,0-1-1,-1 1 1,1 0-1,0-1 1,-1 1 0,1-1-1,0 1 1,0-1-1,0 1 1,-1-1-1,1 1 1,0-1-1,0 0 1,0 0 0,0 1-1,0-1 1,0 0-1,0 0 1,0 0-1,0 0 1,0 0-1,0 0 1,0 0 0,-1-1-1,1 1 1,0 0-1,0 0 1,0-1-1,1 1 1,47-23 456,-44 21-430,-5 2-30,1 0 1,-1-1 0,1 1 0,-1 0-1,1 0 1,-1-1 0,1 1 0,-1 0 0,1-1-1,-1 1 1,1-1 0,-1 1 0,0-1-1,1 1 1,-1 0 0,1-1 0,-1 1-1,0-1 1,0 0 0,1 1 0,-1-2-1,2-2 37,8-8 5,5-8-44,-15 20-8,0-1 1,1 0 0,-1 1-1,0-1 1,0 0 0,1 1-1,-1-1 1,0 0 0,0 1-1,0-1 1,0 0 0,0 1-1,0-1 1,0 0 0,0 1-1,0-1 1,0 0 0,0 1-1,0-1 1,-1 0 0,1 1-1,0-1 1,0 0 0,-1 1-1,1-1 1,-1 1 0,1-1-1,0 1 1,-1-2 0,-22-11 58,23 13-53,-1-1 0,1 1-1,0-1 1,-1 1-1,1 0 1,0-1 0,0 1-1,-1-1 1,1 1-1,0-1 1,0 1 0,0-1-1,-1 1 1,1-1-1,0 1 1,0-1 0,0 1-1,0-1 1,0 0-1,0 0 1,0-4 21,-1 4-27,0 0 1,1 0-1,-1 0 0,0 1 1,1-1-1,-1 0 0,0 0 1,0 0-1,0 1 0,0-1 0,0 0 1,0 1-1,0-1 0,0 1 1,0-1-1,0 1 0,0 0 1,0-1-1,0 1 0,0 0 1,0 0-1,-2 0 0,3 0 1,0-1 0,0 1 0,-1 0-1,1 0 1,0 0 0,0 0 0,0 0-1,0 0 1,-1-1 0,1 1 0,0 0 0,0 0-1,0 0 1,0 0 0,0-1 0,0 1-1,0 0 1,0 0 0,-1 0 0,1-1 0,0 1-1,0 0 1,0 0 0,0-1 0,0 1 0,0 0-1,0 0 1,0 0 0,0-1 0,0 1-1,0 0 1,1 0 0,-1 0 0,0-1 0,0 1-1,0 0 3,0 0-1,0-1 1,0 1-1,0 0 0,0 0 1,0 0-1,0-1 1,0 1-1,0 0 0,0 0 1,0-1-1,0 1 1,0 0-1,0 0 0,0 0 1,0-1-1,0 1 1,0 0-1,0 0 0,0 0 1,0-1-1,0 1 1,0 0-1,0 0 0,-1 0 1,1 0-1,0-1 1,0 1-1,0 0 0,0 0 1,0 0-1,-1 0 1,1 0-1,0-1 0,0 1 1,-1 0-5,1 0 1,-1 0 0,1 0-1,-1 0 1,1 0 0,-1 1-1,1-1 1,-1 0-1,1 0 1,-1 0 0,1 0-1,-1 1 1,1-1 0,0 0-1,-1 1 1,1-1-1,-1 0 1,1 1 0,0-1-1,-1 0 1,1 1 0,0-1-1,-1 0 1,1 1 0,0 0 5,-1-1 0,1 1 1,0-1-1,-1 1 1,1-1-1,-1 1 1,1-1-1,-1 1 0,1-1 1,-1 0-1,1 1 1,-1-1-1,1 0 1,-1 1-1,0-1 1,1 0-1,-1 0 0,1 0 1,-1 1-1,0-1 1,1 0-1,-1 0 1,0 0-1,0 0 0,-1 2 72,-3 2-28,3-2-5,1-1 1,-1 0 0,1 1 0,-1-1-1,1 1 1,-1-1 0,1 1 0,0 0-1,0-1 1,0 1 0,0 0 0,0 0-1,1 0 1,-1 0 0,0 0 0,1 0-1,-1 0 1,1 3 0,-1 0 67,1-1 0,-1 1 1,0-1-1,-3 9 0,3-9-18,-1 1 0,1 0 1,0 0-1,0 0 0,0 6 0,1-2 15,1 1 0,-1-1 0,1 0 1,1 1-1,0-1 0,0 0 0,1 0 0,0 0 1,8 16-1,-10-24-94,-1 0 0,1 0 0,-1-1 0,1 1 0,-1 0 1,1 0-1,0 0 0,-1-1 0,1 1 0,0 0 0,0-1 0,0 1 1,0-1-1,0 1 0,-1-1 0,1 1 0,0-1 0,0 0 1,2 1-1,22 0 315,-11-2-210,-12 1-113,-1 0 1,1 0-1,-1 0 1,0 0-1,1-1 0,-1 1 1,1-1-1,-1 1 0,0-1 1,1 1-1,-1-1 1,0 0-1,1-1 0,5-2 21,7 2 12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231 216 1984,'0'-2'102,"0"-1"-1,0 1 1,-1-1-1,1 0 1,0 1-1,-1-1 1,0 1-1,0 0 1,-1-5 0,1 7-71,1-1 1,-1 0 0,1 0-1,-1 1 1,1-1 0,-1 0-1,0 1 1,1-1 0,-1 0-1,0 1 1,1-1 0,-1 1-1,0-1 1,0 1 0,0 0-1,1-1 1,-1 1 0,0 0-1,0-1 1,0 1 0,0 0 0,0 0-1,-1 0 1,-2-2 400,-1-2-314,1 0 0,-1 1 1,0 0-1,0 0 0,-7-3 0,11 6-102,0-1-1,0 1 1,0 0-1,0 0 0,0 0 1,0-1-1,1 1 1,-1 0-1,0 0 1,0 0-1,0 1 1,0-1-1,0 0 0,0 0 1,0 0-1,1 1 1,-1-1-1,0 0 1,0 1-1,0-1 1,0 1-1,1-1 0,-2 2 1,-8 3 232,5-3-184,2-2-10,0 1 1,0 0-1,0 0 0,-1 1 1,1-1-1,1 1 1,-1-1-1,0 1 0,0 0 1,0 0-1,1 0 1,-1 1-1,1-1 0,-2 3 1,-28 45 424,23-34-382,3-6-37,1 0 0,-7 21 0,6-15-22,3-8 0,0 0-1,1 1 0,0-1 1,1 0-1,-1 1 0,2-1 1,-1 15-1,1-22-32,0 0 1,0 0-1,0 0 1,0 0-1,0 0 0,0 0 1,0 0-1,0 0 0,0 0 1,0 0-1,0 0 0,1-1 1,-1 1-1,0 0 1,1 0-1,-1 0 0,1 0 1,-1 0-1,1-1 0,-1 1 1,1 0-1,0 0 0,0 0 1,1 0 0,-1-1 1,0 0 0,0 0-1,1 0 1,-1 0 0,0 0-1,0-1 1,1 1 0,-1 0-1,0-1 1,0 1-1,0 0 1,2-2 0,1 1 11,15-5 37,-12 5-20,0-1 0,0 0 0,-1-1 0,1 0 1,-1 0-1,0 0 0,7-5 0,-3-2-58,0 1 0,-1-1-1,-1-1 1,9-12 0,-5 7 11,-10 13 12,0-1-1,0 1 1,-1-1-1,1 1 1,-1-1-1,0 0 1,1 1-1,-2-1 1,1 0-1,0 0 1,-1-5-1,3-7 2,6-16-28,-5-4-90,5 4 53,-5 12 65,-1 4-7,8-29 0,-2 21-26,-7-1 27,-2 24 5,0 0-1,0 0 1,0 0 0,0 0 0,0 0-1,1 1 1,-1-1 0,0 0 0,0 0 0,1 0-1,-1 0 1,0 0 0,1 0 0,8-2 72,-9 4-43,0-1 0,1 1-1,-1 0 1,0-1 0,1 1 0,-1-1 0,0 1-1,0 0 1,0 0 0,0-1 0,1 1 0,-1 0-1,0-1 1,0 1 0,-1 0 0,1-1 0,0 2-1,0-1 14,0 1-2,0 1 1,-1 0-1,1 0 1,-1-1-1,1 1 0,-1 0 1,0-1-1,-1 4 0,-3 7 72,-7 43 457,8-32-414,-10 31 1,8-30-53,-6 36 0,6-27 53,4 1 94,2-31-206,0 1 1,0 0 0,0-1-1,-1 1 1,-1 4 0,-3 4 243,-1 3-3339,6-16 1510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1824,'0'0'587,"0"0"-353,0 0-15,0 0 362,0 0-149,0 0 22,0 0-156,0 0 1,0 0-59,2 0 117,1 0-302,-2 0-10,0 0 0,0 0 0,0 0 0,0 0 1,-1 0-1,1 0 0,0 0 0,0 0 0,0 0 0,0 0 0,0 0 0,-1 1 1,1-1-1,0 0 0,0 1 0,-1-1 0,1 0 0,0 1 0,0-1 1,-1 1-1,1-1 0,0 1 0,-1 0 0,1-1 0,-1 1 0,1 0 1,-1-1-1,1 1 0,-1 0 0,1-1 0,-1 1 0,0 0 0,1 1 0,12 36 782,-7-22-723,-1 1 0,-1 0 0,0 0 0,-1 0 0,0 23 0,-3-34-71,0-1 0,1 1-1,0 0 1,0-1 0,0 1 0,1-1 0,2 8-1,-3-9 10,0 0-17,0 0 0,0-1 1,-1 1-1,0 0 0,1 3 0,-2-4-7,1-1-1,0 0 1,0 0-1,0 0 0,1 0 1,-1 0-1,0 0 1,1 0-1,-1 0 1,1 0-1,0 0 1,0 0-1,0 0 1,0 0-1,0 0 1,2 2-1,-1-2 234,12-2 53,-14 0-300,1 0 0,-1 0 1,1 0-1,0 0 0,-1 0 1,1 0-1,-1 0 0,1 0 1,-1 0-1,1-1 0,0 1 1,-1 0-1,1-1 0,-1 1 1,1 0-1,-1-1 0,0 1 1,1 0-1,-1-1 0,1 1 1,-1-1-1,0 1 0,1-1 1,-1 1-1,0-1 0,1 1 1,-1-1-1,0 1 0,0-1 1,0 1-1,1-1 0,-1 1 1,0-1-1,0 0 0,0 1 1,0-1-1,0 1 0,0-1 1,0 0-1,1-8 47,1 4-21,0 1 1,0 0 0,1 0-1,3-6 1,4-6 66,5-16 40,-8 16-94,1 1 0,0-1 1,11-13-1,1 2-22,-11 2 182,9 7-65,-11-2-4,2 13-38,-8 5-74,0 0 0,0 0 0,0 1 1,0-1-1,0 0 0,0 0 0,1-3 1,-2 3 9,1 0 0,0 0 1,0 0-1,0 0 1,0 0-1,0 0 1,2-2-1,2 0 39,-4 4-84,-1 0 1,0 0-1,1-1 1,-1 1-1,0 0 1,1 0-1,-1-1 1,0 1-1,1 0 1,-1 0-1,0-1 1,1 1-1,-1 0 1,0-1-1,0 1 1,0-1-1,1 1 1,-1 0 0,0-1-1,0 1 1,0-1-1,0 1 1,0 0-1,0-1 1,0 1-1,0-1 1,0 1-1,0 0 1,0-1-1,0 1 1,0-1-1,0 0 1,-11 3-1492,10-1 1443,1 0 1,0-1-1,-1 1 0,1 0 1,0-1-1,0 1 1,-1 0-1,1 0 1,0-1-1,0 1 0,0 0 1,0 0-1,0 1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2144,'0'0'699,"0"0"-417,0 0-26,0 0 379,0 0-123,0 0 160,0 0-160,2 0 154,-1 0-602,0 0 0,-1 0 1,1 0-1,-1 0 0,1 1 0,-1-1 0,1 0 0,-1 0 0,1 0 0,-1 1 0,1-1 0,-1 0 0,1 1 0,-1-1 0,1 0 0,-1 1 0,1-1 0,-1 0 0,0 1 0,1-1 0,-1 1 0,1 0 0,-1-1-33,0 1 0,1-1 1,-1 1-1,0-1 0,1 1 1,-1-1-1,1 0 0,-1 1 0,0-1 1,1 0-1,-1 1 0,1-1 1,-1 0-1,1 0 0,-1 1 0,1-1 1,-1 0-1,1 0 0,0 0 1,-1 0-1,1 1 0,0-1 0,1 0 220,-1-1-233,0 1 0,0 0 0,1 0 0,-1 0 1,0 0-1,0 0 0,0 0 0,0 1 0,0-1 0,0 0 0,0 0 0,0 1 0,0-1 0,0 1 0,0-1 1,0 1-1,0-1 0,0 1 0,1 1 0,0-1-2,-1 0 0,1-1 0,-1 1 0,1 0 0,-1 0 0,1-1 0,0 1 1,0-1-1,2 1 0,-3-1-14,1 0 1,-1 0 0,1-1-1,-1 1 1,1 0 0,-1-1-1,1 1 1,-1-1 0,1 1-1,-1-1 1,0 0 0,2-1-1,-2 1 5,1 1-1,-1-1 0,0 0 1,1 1-1,-1-1 1,0 0-1,1 1 0,-1 0 1,1-1-1,-1 1 0,1 0 1,1 0-1,-1 0 8,-1 0 0,1 0 0,-1 0 1,1 1-1,-1-1 0,1 0 0,-1 1 0,0-1 0,1 1 0,-1 0 1,0-1-1,1 1 0,0 1 0,4 2-41,-5-4 31,0 0 1,0 1-1,0-1 1,0 0-1,0 0 1,0 0-1,-1 0 1,1 0-1,0 0 1,0 0-1,0-1 1,0 1-1,0 0 1,0 0-1,0-1 1,-1 1-1,1 0 1,0-1 0,0 1-1,0-1 1,-1 1-1,1-1 1,0 1-1,0-1 1,-1 0-1,1 1 1,0-2-1,0 1 14,1-1 110,-2 2 32,0 0-70,0 0-100,2 0 119,-2 0-204,1-1 0,-1 1 0,0 0 0,1 0-1,-1 0 1,0 0 0,1 0 0,-1 0 0,1 0 0,-1 0 0,0 0 0,1 0 0,-1 0-1,1 0 1,-1 0 0,0 1 0,1-1 0,-1 0 0,0 0 0,1 0 0,-1 0 0,0 1 0,1-1-1,-1 0 1,0 0 0,1 1 0,-1-1 0,0 0 0,0 0 0,1 1 0,-1-1 0,0 0-1,0 1 1,0-1 0,1 0 0,-1 1 0,0-1 0,0 1 0,0-1 0,0 0 0,0 1-1,0-1 1,0 1 0,0-1 0,0 0 0,0 1 0,0-1 0,0 0 0,0 1 0,0 0 0,0 1-2332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2560,'-5'0'694,"7"0"29,19 0 632,26 0-234,226 0 527,-166-7-1501,2 0-70,76 7 158,-167 0-215,0-2 0,20-3 1,-22 2-27,0 1-1,17 1 1,-15 1 41,-11 1-5,1-1 1,-1 0-1,1-1 1,12-2-1,5-3 119,-7 10-31,4-11 79,-6 5-96,-5 2-789,-9 0-2357,-2 0 816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149 284 1664,'-23'11'528,"22"-10"-499,0-1-1,0 1 1,0-1 0,0 0-1,0 1 1,0-1 0,0 0 0,-1 0-1,1 1 1,0-1 0,0 0-1,0 0 1,0-1 0,-1 1 0,0 0-1,2 0-10,-1 0 1,1-1-1,-1 1 0,1 0 0,0 0 0,-1 0 0,1 0 0,-1 0 0,1 0 0,0 0 0,-1 0 1,1 0-1,-1 0 0,1 0 0,0 1 0,-1-1 0,1 0 0,-1 0 0,1 0 0,0 0 0,-1 1 1,1-1-1,0 0 0,-1 1 0,-3 8 409,-5-5 165,4 1-296,-6 4 640,6-6-721,1 0 1,-1 1 0,1-1 0,0 1 0,1 0 0,-1 0 0,-5 9 0,-10 14 696,10-13-853,7-1-38,4-3 9,1-8 1,5-9 78,-5 4-49,-2 3-55,0-1-1,0 1 1,0-1 0,0 1 0,1-1-1,-1 1 1,0 0 0,0-1 0,0 1 0,1 0-1,-1 0 1,0 0 0,3 0 0,-3 1-7,1-1 0,-1 0 0,1-1 0,-1 1 0,1 0 0,-1 0 0,0-1 1,1 1-1,2-1 0,14-20-14,-14 18 25,0 0-1,0 0 1,1 0 0,-1 1 0,6-3 0,9-5 2,-14 7-21,-1 0 1,1 0 0,0 0-1,-1-1 1,0 0 0,0 0-1,0 0 1,0 0 0,-1-1-1,1 1 1,-1-1 0,0 0-1,-1 0 1,1 0 0,-1 0-1,0-1 1,0 1 0,-1-1-1,2-8 1,-2 2 12,-1 0 0,0 1 0,0-1 0,-1 0 0,-1 0 0,-4-14 1,5 20-10,-3-15-15,3 11 35,-2 0 0,-5-17 0,-3-6-1,-2-4-31,12 35 50,0 0-1,1 0 1,0 0-1,-1 0 1,1 0-1,0 0 1,0 0 0,0-3-1,0 1-32,0 2-127,0 7 32,0 150 757,-1-132-504,-1 0 0,-6 29 0,4-26-73,2-19-53,0 11 97,-8 22 1,1-22 25,5 3-63,-5-12-6,6 9-10,3-14 5,0-4-592,0 0-1931,0 0 641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2720,'0'0'39,"0"-1"0,0 1 0,0-1 0,0 1 0,0 0 1,1-1-1,-1 1 0,0-1 0,0 1 0,0-1 0,1 1 0,-1-1 0,0 1 0,0 0 1,1-1-1,-1 1 0,0-1 0,1 1 0,-1 0 0,0 0 0,1-1 0,-1 1 0,2-1 1,14-3 920,27 4 913,-28 1-1064,-9-1-631,1-1-1,-1 0 0,0 0 1,8-3-1,-7 3-86,0-1-1,0 1 0,0 0 0,9-1 1,-6 2 20,-1-1 0,17-4 0,-17 3-44,1 0-1,16-1 1,-23 3-59,-1-1 0,1 1 1,-1-1-1,1 0 0,-1 0 0,1 0 0,-1 0 0,2-1 0,13-5-130,-17 7 81,1 0-1,0 0 1,-1 0-1,1 0 1,-1 0-1,1 0 1,0 0-1,-1 0 1,1 0-1,-1 0 1,1 0 0,0 0-1,-1 0 1,1 1-1,-1-1 1,1 0-1,-1 0 1,1 1-1,-1-1 1,1 0-1,-1 1 1,1 0-1,0-1 9,-1 0-1,0 0 1,0 0-1,0 1 0,0-1 1,1 0-1,-1 0 1,0 1-1,0-1 0,0 0 1,0 0-1,0 1 1,0-1-1,0 0 0,0 0 1,0 1-1,0-1 1,0 0-1,0 1 0,0-1 1,0 0-1,0 0 1,0 1-1,0-1 0,0 0 1,0 0-1,0 1 1,0-1-1,0 0 0,-1 0 1,1 1-1,0-1 1,0 0-1,0 0 0,0 1 1,-1-1-1,1 0 1,0 0-1,0 0 0,0 0 1,-1 1-1,1-1 1,0 0-1,0 0 0,-1 0 1,1 0-1,0 0 1,0 0-1,-1 0 0,1 0 1,0 0-1,0 0 1,-1 0-1,-4 3-1149,5-2 1083,0-1 1,-1 1-1,1 0 0,0-1 0,0 1 0,-1 0 1,1 0-1,0-1 0,0 1 0,0 0 0,0 0 0,0-1 1,0 2-1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1824,'0'106'4544,"0"-104"-4461,-1 1 1,1 0-1,0 0 1,-1 0-1,1-1 1,-1 1-1,0 0 0,0-1 1,-2 5-1,-1 2 192,-23 84 1565,20-73-1684,7-20-150,-1 1 0,1 0 0,0-1 0,-1 1 0,1 0 0,0-1 0,0 1-1,-1 0 1,1 0 0,0-1 0,0 1 0,0 0 0,0-1 0,0 1 0,0 0 0,0 0-1,0-1 1,0 1 0,0 0 0,1 0 0,-1-1 0,0 1 0,0 0 0,1-1-1,-1 1 1,0 0 0,1-1 0,-1 1 0,1 0 0,-1-1 0,1 1 0,-1-1-1,1 1 1,-1-1 0,2 2 0,2 2 45,0 0 0,1 0 0,-1 0 0,1 0 0,0-1-1,10 6 1,-9-7-52,0-1-1,0 1 0,0-1 0,0 0 0,0 0 0,0-1 0,9 0 0,46 0 40,-60 0-41,1 0 0,0 0 0,-1 0 0,1-1 1,-1 1-1,1 0 0,-1-1 0,1 1 0,-1-1 0,3-1 1,8-2-213,3 8-11,-13-3-96,1 0-1,-1 0 1,1-1 0,0 1-1,-1-1 1,1 1-1,3-1 1,7 0-1219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1824,'0'0'587,"-2"0"-353,-5-1 1361,14 4-443,-3 2-821,7 4 724,-8-7-939,0-1 0,1 1 0,-1-1-1,0 0 1,0 0 0,1 0 0,-1 0-1,0-1 1,7 1 0,-8-1-75,0 0 0,1 0 1,-1 0-1,0 1 0,1-1 0,-1 1 1,0-1-1,1 1 0,-1 0 0,0 0 1,3 1-1,-3-1-24,-1 0 1,1 0-1,0 0 1,0-1-1,0 1 0,0-1 1,0 1-1,0-1 1,0 0-1,0 1 0,3-1 1,49 0 323,-54 0-490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4064,'0'-15'1504,"0"15"-1184,15-16-64,1 16 768,0 0-608,-1 0 544,16 0-544,1-16 320,-1 16-416,0-15-288,0 15-64,0 0 128,-15 0-32,-1 15-32,1-15 0,-16 16-608,0-16 320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3808,'0'0'1408,"0"0"-1088,14 0-96,-14 0 1216,13 0-832,1 14 480,-1-14-640,1 0-64,13 0-224,-13 0-32,-1 0-64,1 0 96,-14-14-96,13 14-512,-13 0 224,0 0-3360,0 0 1984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3904,'0'-14'1440,"0"14"-1120,0 0-96,0-13 1024,13 26-736,1-13 1056,-1 0-896,1 0 96,-1 0-448,1 0 0,-1 14-192,1-14 64,-1 0-96,1 0-64,13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1888,'4'1'143,"0"-1"0,0 1 0,0 0 0,-1 0 0,1 0 0,4 3 0,-1-2-61,8 4 386,-14-6-440,0 1 1,0-1 0,0 1 0,0-1-1,0 0 1,0 1 0,0-1 0,0 0 0,0 0-1,1 1 1,-1-1 0,0 0 0,0 0-1,0-1 1,0 1 0,0 0 0,0 0-1,0 0 1,0-1 0,0 1 0,0 0-1,0-1 1,0 1 0,0-1 0,1 0 0,1 0-1,-1 0 0,1 1 1,-1-1-1,1 1 1,-1-1-1,1 1 1,-1 0-1,1 0 1,-1 0-1,4 1 1,2 0 31,59-1 409,-67 0-465,0 0 0,0 0-1,0 0 1,0 0 0,0 0 0,1 0-1,-1 0 1,0 0 0,0 0 0,0 0-1,0 0 1,0 0 0,0 0 0,0 0-1,0 0 1,0 0 0,0 0 0,0 0-1,0 0 1,1 0 0,-1 0 0,0 0-1,0 0 1,0 0 0,0 0-1,0-1 1,0 1 0,0 0 0,0 0-1,0 0 1,0 0 0,0 0 0,0 0-1,0 0 1,0 0 0,0 0 0,0 0-1,0 0 1,0 0 0,0 0 0,0 0-1,1-1 1,-1 1 0,0 0 0,0 0-1,0 0 1,0 0 0,0 0 0,0 0-1,0 0 1,0 0 0,-1 0 0,1 0-1,0 0 1,0 0 0,0-1 0,0 1 4,0-1 1,0 1-1,1-1 1,-1 1 0,0-1-1,0 0 1,0 1 0,0-1-1,1 1 1,-1-1 0,0 1-1,0-1 1,1 1 0,-1-1-1,0 1 1,1 0 0,-1-1-1,1 1 1,-1-1 0,1 1-1,-1 0 1,1-1 0,0 1-2,-1 0 1,1-1-1,-1 1 1,0-1-1,1 1 1,-1 0 0,1-1-1,-1 1 1,0-1-1,1 1 1,-1-1-1,0 1 1,1-1 0,-1 1-1,0-1 1,0 1-1,0-1 1,0 1 0,1-1-1,-1 1 1,0-1-1,0 0 1,-2-4 66,-7-4-36,8 9-41,1-1 0,-1 1 1,1-1-1,-1 0 0,1 1 1,0-1-1,0 0 0,-1 1 1,1-1-1,0 0 0,0 0 1,0 1-1,-1-1 0,1 0 1,0 0-1,0 1 0,0-1 1,0 0-1,1 0 0,-1 1 1,0-2-1,0 1 1,1 1 1,-1-1-1,0 1 1,0-1-1,0 1 0,0-1 1,0 1-1,0-1 1,0 1-1,0-1 1,0 1-1,0-1 0,0 1 1,0-1-1,-1 1 1,1-1-1,0 1 0,0 0 1,-1-2-1,-5-2-3,6 4 5,0 0 1,-1 0-1,1 0 0,0-1 1,-1 1-1,1 0 0,0 0 1,-1 0-1,1-1 0,0 1 1,0 0-1,-1 0 0,1-1 1,0 1-1,0 0 0,0-1 1,-1 1-1,1 0 0,0-1 1,0 1-1,0 0 0,0-1 1,0 1-1,0 0 0,0-1 1,0 1-1,0-1 0,0 1 1,0 0-1,0-1 0,0 1 3,0-1 0,-1 1-1,1 0 1,0 0 0,0 0-1,0-1 1,-1 1-1,1 0 1,0 0 0,0 0-1,0 0 1,-1 0 0,1 0-1,0-1 1,0 1-1,-1 0 1,1 0 0,0 0-1,0 0 1,-1 0 0,1 0-1,0 0 1,0 0-1,-1 0 1,1 0 0,-1 0-1,-3 1-3,-1-4-42,-1-6 22,6 8 27,-1 0 0,1 0 0,0 0 0,-1 1 0,1-1 0,-1 0-1,1 0 1,-1 0 0,1 1 0,-1-1 0,0 0 0,1 1 0,-1-1 0,0 1 0,0-1-1,1 1 1,-1-1 0,0 1 0,0-1 0,0 1 0,0 0 0,0-1 0,1 1 0,-1 0-1,0 0 1,0 0 0,-2 0 0,-1-1 1,3 1 2,0 0 1,0 0 0,1 0-1,-1 0 1,0 0 0,0 0 0,0 0-1,0 0 1,1 0 0,-1 0-1,0 1 1,0-1 0,1 0 0,-1 0-1,0 1 1,0-1 0,1 1 0,-1-1-1,0 0 1,1 1 0,-1-1-1,0 1 1,1 0 0,-1-1 0,1 1-1,-1-1 1,1 1 0,-1 0-1,1-1 1,-1 1 0,1 0 0,0 0-1,0-1 1,-1 2 0,0-1-9,1 0 0,-1 0 1,1 0-1,-1-1 0,0 1 1,0 0-1,1 0 0,-1-1 1,0 1-1,0 0 0,0-1 1,0 1-1,0-1 0,0 1 1,0-1-1,0 1 0,0-1 1,0 0-1,0 0 0,0 1 1,0-1-1,0 0 0,0 0 1,0 0-1,0 0 0,-1 0 1,-1-1-1,1 1 15,0 0 0,0 0 0,0 0 0,-1 0 0,1 1 0,0-1 0,0 0 0,0 1 0,-3 1 0,-3 2 77,1 0-1,-1 1 0,1 0 1,0 0-1,-10 10 1,-1-3 323,17-12-400,-1 1 1,1-1-1,0 1 0,0-1 0,0 1 0,0-1 0,-1 1 1,1 0-1,0 0 0,0 0 0,0 0 0,1-1 0,-1 1 1,0 0-1,0 1 0,0-1 0,1 0 0,-1 0 0,0 0 1,1 0-1,-1 1 0,1-1 0,0 0 0,-1 0 0,1 1 0,0-1 1,0 0-1,0 1 0,0 1 0,-1 5 99,1-1 0,1 1 0,0 0 0,0 0 0,0-1 0,1 1 0,0 0 0,4 9 0,-4-13-87,0-1 1,0 1 0,0 0 0,0-1-1,1 0 1,-1 1 0,1-1 0,0 0-1,0 0 1,0 0 0,0-1 0,1 1-1,-1-1 1,1 0 0,-1 0 0,1 0-1,4 2 1,71 20 254,-69-22-591,-1-1 1,1-1-1,14 0 1,-11 0-1135,2 0-158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338 138 2144,'0'-1'57,"0"0"0,0 1 0,0-1-1,0 0 1,0 1 0,0-1 0,1 0 0,-1 0 0,0 1 0,0-1 0,0 0 0,1 1-1,-1-1 1,1-1 0,7 0 304,-7 2-364,1 0 520,-2 0-112,0 0 91,-3 1-306,0-1 1,-1 0-1,1 0 0,0 0 0,-6-1 0,5-1-104,-3-3-6,0 0 0,-13-7 0,19 11-73,0 1 0,0-1 0,0 1 0,0-1 0,0 1 0,0-1 0,1 1 0,-1-1 1,0 0-1,0 1 0,1-1 0,-1 0 0,0 0 0,1 0 0,-1 1 0,1-1 0,-1 0 0,1 0 0,-1 0 0,1 0 0,-1-1 1,1 1-2,0-1 0,-1 1 0,1 0 0,-1 0 0,1 0 0,-1 1 0,1-1 1,-1 0-1,1 0 0,-1 0 0,-1-1 0,-16-11 79,9-1-47,-2 6-42,-1 0 0,0 1 0,-16-8 0,27 14 2,-1 1 0,0-1 0,0 0 0,1 1 0,-1-1 0,0 1 0,0 0 0,0 0 0,0 0 0,0 0 0,1 0 0,-1 0 0,0 0-1,0 1 1,0-1 0,0 0 0,1 1 0,-1 0 0,0-1 0,0 1 0,1 0 0,-1 0 0,1 0 0,-1 0 0,1 0 0,-1 0 0,1 1 0,-3 1 0,1 5 85,0 1 0,1-1 0,-1 0 0,2 1 0,-1-1 0,1 1 0,0 0 0,1 0 0,1 15 0,-1-7 78,-3 30 0,-3 2-65,10-6-37,-5-32-15,0-1 1,-1 1 0,-5 19-1,-2 5 124,6-17-73,-1-1 0,-1 1 0,-1-1 0,-8 19 0,14-35-84,-1 1 0,0 0 0,0 0 1,-1-1-1,1 1 0,0-1 0,-1 1 0,1-1 0,0 1 0,-1-1 0,0 0 0,1 0 1,-1 0-1,0 0 0,1 0 0,-1 0 0,0 0 0,0-1 0,0 1 0,0-1 0,0 1 1,0-1-1,-3 1 0,4-1-15,1 0 1,0 0-1,-1 0 1,1 0 0,-1 0-1,1 0 1,0 0-1,-1 0 1,1 0-1,-1 0 1,1 0 0,-1 0-1,1 0 1,0 1-1,-1-1 1,1 0-1,0 0 1,-1 1 0,1-1-1,0 0 1,-1 0-1,1 1 1,0-1-1,-1 0 1,1 1 0,0-1-1,0 0 1,0 1-1,-1-1 1,1 1-1,0-1 1,0 0 0,0 1-1,0-1 1,0 1-1,0-1 1,0 0-1,0 1 1,-1-1 0,2 1-1,-1 0 1,0 1-317,2-2 301,0 0 1,0-1-1,0 1 1,0 0 0,1 0-1,-1 1 1,0-1-1,0 0 1,0 1 0,4 0-1,-3 1 14,0 0 0,0-1 1,0 0-1,0 1 0,0-1 0,1 0 0,-1-1 1,1 1-1,5 0 0,-3-1 5,0 0-1,0 1 1,0 0 0,0 0-1,8 3 1,-9-3 9,0 1 0,1-1 1,-1 0-1,0 0 0,8-1 0,134 0 482,-145 0-795,-2 0-912,0 0 331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2400,'0'-1'43,"0"0"-1,1 0 1,-1 1-1,0-1 1,0 0-1,1 1 1,-1-1 0,0 0-1,1 1 1,-1-1-1,1 1 1,-1-1 0,1 0-1,-1 1 1,1-1-1,-1 1 1,1-1-1,-1 1 1,1 0 0,0-1-1,-1 1 1,1 0-1,0-1 1,-1 1 0,1 0-1,0 0 1,-1-1-1,1 1 1,0 0 0,0 0-1,-1 0 1,1 0-1,1 0 1,32 0 1829,-22 1-1086,155-1 1129,-166 0-2007,-1 0 0,0 0 0,1 0-1,-1 0 1,1 0 0,-1 0 0,1 0 0,-1 0-1,0 0 1,1 0 0,-1 0 0,1-1 0,-1 1-1,0 0 1,1 0 0,-1 0 0,0-1 0,1 1 0,-1 0-1,0 0 1,1-1 0,-1 1 0,0 0 0,1-1-1,-1 1 1,0 0 0,0-1 0,0 1 0,1 0-1,-1-1 1,0 1 0,0-1 0,0 1 0,0 0 0,0-1-1,0 1 1,0-1 0,1 1 0,-1-1 0,0 1-1,-1-1 1,1-1-1993</inkml:trace>
  <inkml:trace contextRef="#ctx0" brushRef="#br0" timeOffset="1">135 1 2560,'0'0'960,"0"0"-768,0 0-32,0 0 1536,0 0-960,0 0 480,14 0-704,-1 0 480,1 13-576,-1-13-64,1 0-224,-1-13-96,14 13 0,0 0-1312,-13 0 704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3648,'0'0'1173,"0"0"-703,2 0-119,1 0-50,-1 0-175,0 0-1,0 0 0,0 0 1,0 0-1,0 0 1,0-1-1,0 1 0,4-2 1,1-1 311,-5 1-275,1 0-1,0 1 1,0 0-1,0 0 1,0 0-1,4-1 1,129-22 992,7-2-911,-135 25-178,-1 0 0,0 1-1,12 0 1,-5 0-244,-14 0-50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80 3232,'0'0'1035,"0"0"-614,0 0-149,0 2 181,1-1-400,-1 0 0,0 0 0,0-1-1,1 1 1,-1 0 0,0-1 0,1 1 0,-1 0 0,1-1-1,-1 1 1,1-1 0,-1 1 0,1-1 0,-1 1-1,1-1 1,0 1 0,-1-1 0,1 1 0,0-1 0,-1 0-1,1 0 1,0 1 0,-1-1 0,1 0 0,0 0 0,0 0-1,-1 1 1,1-1 0,0 0 0,0 0 0,-1 0-1,1 0 1,1-1 0,2 1 19,0 0 1,0 0-1,0 0 0,0-1 0,7-2 0,2-1-36,-10 2-29,0 1-1,0 0 1,0 0 0,0 1 0,0-1-1,0 1 1,0-1 0,3 1-1,7 0 114,-8 1-69,1-1 0,-1 0 0,1-1 1,-1 1-1,7-2 0,1-3-20,-10 3-14,0 1 0,-1 1 0,1-1 1,0 0-1,-1 1 0,1-1 0,0 1 0,0 0 1,4 0-1,-6-1 2,1 1 0,-1 0 0,1-1 1,-1 1-1,1-1 0,-1 1 0,1-1 0,-1 1 1,0-1-1,1 0 0,-1 0 0,0 0 0,1 0 1,0-2-1,-2 3-10,0 1-1,0-1 1,0 0 0,-1 0 0,1 0-1,0 0 1,0 0 0,0 0 0,-1 0-1,1 0 1,0 0 0,0 0 0,0 0 0,-1 0-1,1 0 1,0 0 0,0-1 0,0 1-1,-1 0 1,1 0 0,0 0 0,0 0-1,0 0 1,0 0 0,-1 0 0,1 0 0,0-1-1,0 1 1,0 0 0,0 0 0,0 0-1,-1 0 1,1-1 0,0 1 0,0 0 0,-6-9 80,5 7-73,-28-14-197,8 9 111,1 0 1,-27-4 0,44 11 78,-1-1 1,1 1-1,0 0 1,0 0 0,0 0-1,0 1 1,-1-1-1,1 1 1,0-1-1,0 1 1,-5 2-1,-6 1 149,7-1-50,-1-1 0,1 1 1,0 0-1,-1 1 0,1-1 1,1 2-1,-1-1 0,-10 9 1,10-8-28,5-3-40,0 0 1,0 0-1,0 0 1,0 0-1,1 0 1,-1 0-1,0 0 1,1 0-1,0 1 1,-1-1-1,1 1 1,0-1-1,0 1 1,-1 3-1,1 2 93,0 1 0,0-1 0,1 12 0,0-12-55,0-3-50,1-1 0,-1 0 1,1 0-1,-1 1 0,1-1 0,1 0 0,-1 0 1,0 0-1,1 0 0,0 0 0,0-1 1,0 1-1,1 0 0,2 3 0,-1-1 2,1 1-1,0 0 0,0-1 0,0 0-1,1 0 1,0 0 0,0-1-1,1 0 1,7 5 0,5 0 183,0 0 0,22 7 0,-34-14-208,0-1-1,0 0 1,0 0 0,0 0-1,1-1 1,-1 0 0,8-1-1,12 0-126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16 896,'12'-12'304,"-11"12"-241,1-1 0,-1 0-1,1 1 1,-1-1 0,1 1 0,0 0-1,-1 0 1,1-1 0,-1 1 0,1 0-1,0 0 1,-1 1 0,1-1 0,3 1 0,-3-1 8,8 0 444,-7-1-420,-1 1-1,1 0 1,0 0 0,0 0-1,-1 0 1,1 1 0,0-1-1,0 1 1,2 0 0,-2 0-47,-1 0 0,0 0 0,0 0 0,0 0 0,0 1 0,0-1 0,0 0 0,0 1 0,-1 0 0,1-1 0,-1 1 0,1 0 0,-1 0 0,3 3 0,-4-4-29,1 0 0,-1 0 0,1-1 0,0 1 0,-1 0 0,1-1 0,0 1 0,0 0 0,-1-1 0,1 1 0,0-1 0,0 1 0,0-1 0,0 1 0,1-1 0,7 6 199,5 19 374,-13-20-547,0 0 0,0 0 0,0 1-1,-1-1 1,0 0 0,0 1 0,-1 9 0,0-2-20,1 43 7,0-54-31,0-1-1,-1 1 1,1-1 0,0 1-1,-1-1 1,1 1-1,-1-1 1,1 1 0,-2 1-1,-2 7 74,8 0-22,-4-8-53,1-1 0,0 0 0,-1 1 0,1-1 0,-1 1 0,1-1 0,-1 1 1,1-1-1,-1 3 0,0-2-4,0-1 0,0 1 1,1-1-1,-1 0 0,0 1 1,1-1-1,-1 0 0,1 1 1,-1-1-1,1 0 0,0 1 1,-1-1-1,2 1 0,2 5-25,-3-6 34,-1 0 0,0 0 0,0-1 0,1 1 0,-1 0 0,1 0 1,-1-1-1,1 1 0,-1 0 0,1-1 0,-1 1 0,1 0 0,0-1 0,-1 1 0,1-1 0,0 1 0,0-1 1,-1 0-1,1 1 0,0-1 0,0 0 0,0 1 0,-1-1 0,1 0 0,0 0 0,0 0 0,0 0 1,0 0-1,-1 0 0,1 0 0,0 0 0,0 0 0,1 0 0,1 0 33,2-2 48,17-12 86,-8-13 42,-1-11-53,1-1-53,-13 34-117,0 0 0,0 0 1,0 0-1,-1 0 0,0-1 1,0 1-1,-1-10 0,0-1 8,1 13 1,0 0 1,0 0-1,0 0 0,1 1 1,-1-1-1,1 0 0,-1 0 1,1 1-1,0-1 1,0 0-1,3-4 0,-2 2-7,2-11-80,-4 15 87,0 0 1,0 0-1,0 0 1,0 0-1,1 0 1,-1 0-1,0 0 0,0 0 1,1 0-1,-1 0 1,1 0-1,-1 0 1,1 0-1,-1 0 1,1 0-1,-1 1 0,1-1 1,0 0-1,-1 0 1,1 1-1,0-1 1,0 0-1,1 0 0,0 0 17,0 0 0,1 1 0,-1-1-1,0 1 1,0-1 0,0 1 0,1 0-1,-1 0 1,0 0 0,4 1 0,11 0 568,-13-1-526,-1 0 0,1 1 0,-1 0 0,1 0 0,-1 0 0,1 0 0,-1 1 0,5 2 0,-5-3-32,-1-1 0,1 1 0,-1 0-1,1-1 1,-1 0 0,1 0-1,-1 1 1,1-2 0,-1 1-1,4 0 1,1-1 38,20 1 352,-22 2-277,3 4-207,-8-6 52,0 0-1,0 0 0,0 0 0,1 0 0,-1 0 1,0 0-1,0 0 0,0 0 0,0 0 0,1 0 0,-1 0 1,0 0-1,0 0 0,0 0 0,0 0 0,0 0 1,1-1-1,-1 1 0,0 0 0,0 0 0,0 0 0,0 0 1,0 0-1,0-1 0,0 1 0,0 0 0,1 0 0,-1 0 1,0 0-1,0 0 0,0-1 0,0 1 0,0 0 1,0 0-1,0 0 0,0-1 0,0 1 0,0 0 0,0 0 1,0 0-1,0 0 0,0-1 0,0 1 0,0 0 1,0 0-1,-1 0 0,1-1 0,0-1-532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3488,'0'-13'1280,"0"13"-992,0-14-64,0 14 992,0 0-704,13-13 352,1 13-512,-1-14-192,14 1-96,-13 13 128,-1-14-96,14 14-1088,0 0 544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2656,'-14'0'960,"14"0"-736,14 14-64,-14-14 640,13 0-480,1 13 704,-1 1-576,14-1 64,0 1-320,0 13 544,0-14-448,14 14-384,-14-13 32,0 13-96,-14-14 96,1 1 352,-14-1-192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2080,'0'-2'113,"0"-1"0,0 0 0,0 1 0,0-1 0,1 0 0,-1 1 0,1-1 0,0 1 0,-1-1 0,1 1 0,0-1 0,0 1 0,1-1 0,-1 1 0,3-4 0,-1 4 367,-1-1 48,14-13-78,-1 0-49,27-22 1,-24 28-199,-8-1-33,-7 7-115,1 0 0,-1 1 1,1-1-1,0 1 1,0-1-1,0 2 1,7-5-1,-4 4 66,0 0 0,0 1 0,11-3 1,3 0 70,-6-1-60,-12 5-102,1 0-1,-1-1 1,0 2-1,0-1 1,1 0-1,-1 0 1,6 1-1,-8 0 20,1 0 0,-1 0 0,1 0 0,0 0 0,-1 0-1,1 1 1,-1-1 0,1 1 0,0-1 0,-1 1-1,1-1 1,-1 1 0,0 0 0,1 0 0,-1 0 0,3 1-1,4 4 104,2 0 37,-8-5-150,0 0 1,1 0-1,-1 0 0,0 0 0,0 1 0,0-1 0,0 1 1,0-1-1,0 1 0,-1 0 0,1 0 0,0 0 0,-1 0 0,0 0 1,2 3-1,0 4 148,2 8 186,19 4 59,-18-14-247,0 1 1,0 0-1,8 14 1,-9-13-120,0-1 1,1 1-1,11 11 1,-11-14 18,-5-4-64,1 0 1,-1 0 0,1-1 0,-1 1 0,1 0-1,0-1 1,0 0 0,0 1 0,0-1 0,0 0-1,4 2 1,-2-4 9,1-1 0,-1 0 0,0 1 0,0-1 0,0-1 0,0 1 0,0 0 0,0-1 0,5-5 0,-7 6-13,0 0 1,-1 1-1,0-1 1,1 0-1,-1 0 1,0 0-1,0-1 0,0 1 1,0 0-1,0 0 1,-1 0-1,1-1 1,-1-2-1,4-7 92,6-9-46,8-41-614,-5 23-442,-10 18 294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2912,'-14'0'1056,"14"0"-800,-13 13-96,-1 1 768,1-1-544,-1 1 416,1 13-480,-1-14 64,1 14-256,-1-13 64,1 13-96,-1 0 0,-13 0-32,14 0 32,-1 0-64,1-14-1216,-1 1 640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3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1728,'0'27'640,"0"-27"-480,0 40-64,0-12 512,0-1-352,0 0 256,14-14-288,-14 28-64,0-28-96,0 14-64,0-13 32,0 13 32,0-14-32,0 1 320,0-1-160,-14-13-896,14 0 384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1312,'0'-5'195,"0"3"-101,0 0-1,-1 1 0,1-1 0,1 1 1,-1-1-1,0 0 0,0 1 0,1-1 1,-1 1-1,1-3 0,8 0 275,-4-5 102,4 4-113,-2-3 23,-6 7-352,0 0 0,0 0 0,0-1 1,0 1-1,0 0 0,0 0 0,0 1 1,1-1-1,-1 0 0,0 0 1,1 0-1,-1 1 0,0-1 0,1 1 1,2-1-1,7-1 246,0 1 0,0 0 1,0 0-1,1 2 0,-1-1 1,14 4-1,-13-1-109,-1 0 0,1 1 1,19 10-1,-28-12-137,1 1 1,0-1-1,-1 0 0,0 1 1,1 0-1,-1 0 1,4 5-1,7 5 70,-13-12-99,2 1 37,0 0 1,0 0-1,-1 0 1,1 1-1,-1-1 1,1 1-1,2 3 1,-5-4-23,1-1 0,-1 0 0,1 1 0,-1-1 1,0 1-1,0-1 0,1 1 0,-1-1 0,0 0 1,0 1-1,0-1 0,-1 1 0,1-1 0,0 1 1,0-1-1,-1 0 0,1 1 0,-1-1 0,1 1 1,-1-1-1,-1 2 0,0 1 4,-1 0 1,0 0-1,0 0 0,0-1 1,0 1-1,-1-1 0,0 0 1,1 0-1,-1 0 0,-6 3 0,-9 4-17,-20 8-1,13-6-95,23-10 60,0 0 0,-1 0 0,1-1 0,-1 1 0,1-1-1,-1 0 1,0 0 0,1-1 0,-1 1 0,0 0 0,0-1 0,-7 0 0,9 0 5,-1 5-437,4-1 396,-1-5 52,0 0 1,0 1-1,1-1 0,-1 1 1,1-1-1,-1 1 0,0-1 1,1 1-1,-1-1 1,1 1-1,-1-1 0,1 1 1,0-1-1,0 1 1,0-1 12,1 1 0,-1 0 1,0-1-1,0 1 1,1 0-1,-1 0 1,0 0-1,1 0 0,-1 0 1,0 1-1,1-1 1,-1 0-1,0 0 1,3 2-1,33 13 1,-24-9 0,0-1-1,16 5 1,-4-5-28,-19-4 25,-1 0 0,1 1 0,-1-1 0,0 1 0,0 0 0,0 0 0,0 1 1,0 0-1,6 4 0,10 7 77,-8 1 470,-14-13-525,0 0 1,0 0-1,0-1 1,0 1-1,-1-1 0,1 1 1,0-1-1,-1 0 1,1 1-1,-1-1 1,0 0-1,1 0 0,-1 0 1,0 0-1,0-1 1,-2 2-1,-30 5 2,3 11 27,6-13 25,12-4-35,-13 5 17,19-4-40,0-1-1,-1 1 0,1-1 1,0-1-1,0 1 1,-1-1-1,1 0 0,0-1 1,-10-2-1,2 0 18,9 1-19,1 0-1,-1 1 0,0 0 1,-8-1-1,13 2-13,0 0-1,0 1 1,0-1-1,0-1 1,0 1-1,0 0 1,1 0-1,-1 0 1,0 0-1,0 0 1,0-1-1,0 1 1,-1-1-1,2 0 2,0 1 0,-1-1-1,1 0 1,0 1 0,-1-1-1,1 0 1,0 0 0,0 1-1,0-1 1,0 0 0,0 1-1,0-1 1,0-1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2560,'0'0'94,"0"-1"0,0 0-1,0 0 1,0 1 0,0-1 0,0 0 0,0 0 0,0 1-1,-1-1 1,1 0 0,0 1 0,0-1 0,-1 0-1,0-1 1,-7 1 1456,8 1-1515,-3 0 1074,3 0 203,0 0-405,14 0 698,17 1-511,-21 0-974,0-1 1,0 0-1,0-1 1,16-2-1,-16 0-55,18-1 110,3 8-46,6 1 14,30-5 161,-66 0-303,-1 0 0,0-1 1,1 1-1,-1 0 0,1 0 0,-1 0 1,1 0-1,-1 0 0,0 0 0,1 0 1,-1 1-1,1-1 0,-1 0 0,0 0 1,1 0-1,-1 0 0,1 0 0,-1 1 1,0-1-1,1 0 0,-1 0 0,0 1 1,1-1-1,-1 0 0,0 0 0,1 1 1,-1-1-1,0 0 0,0 1 0,1-1 1,-1 1-1,0-1 0,0 0 0,1 2 1,-2-2-47,1 0 0,0 1 0,0-1 0,0 0 0,0 1 0,0-1 0,-1 0 0,1 1 0,0-1 0,0 0 0,-1 1 0,1-1 0,0 0 0,-1 0 0,1 1 0,0-1 0,0 0 0,-1 0 0,1 0 0,-1 1 0,1-1 1,0 0-1,-1 0 0,1 0 0,0 0 0,-1 0 0,1 0 0,-1 0 0,1 0 0,0 0 0,-1 0 0,0 0 0,-1 0-888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1152,'-3'-12'452,"3"12"-446,0 0-1,0-1 0,-1 1 0,1 0 1,0 0-1,0 0 0,0 0 0,-1 0 0,1 0 1,0-1-1,0 1 0,0 0 0,-1 0 1,1 0-1,0 0 0,0 0 0,0 0 1,-1 0-1,1 0 0,0 0 0,0 0 1,-1 0-1,1 0 0,0 0 0,0 0 0,0 0 1,-1 0-1,1 0 0,0 0 0,0 1 1,0-1-1,-1 0 0,1 0 0,0 0 1,0 0-1,0 0 0,0 0 0,-1 1 1,1-1-1,0 0 0,0 0 0,0 0 0,0 1 1,-1-1-1,1 0 9,0 0 0,0 1 1,0-1-1,0 0 0,0 0 1,-1 1-1,1-1 0,0 0 0,0 0 1,0 1-1,0-1 0,0 0 0,0 1 1,0-1-1,0 0 0,0 0 1,0 1-1,0-1 0,0 0 0,0 1 1,0-1-1,0 0 0,0 0 1,1 1-1,-1-1 0,0 0 0,0 0 1,0 1-1,0-1 0,0 0 0,1 0 1,-1 0-1,0 1 0,0-1 1,0 0-1,1 0 0,-1 0 0,0 1 1,0-1-1,1 0 0,-1 0 0,1 1 6,0-1 0,-1 1 0,1 0-1,0 0 1,-1 0 0,1-1 0,-1 1-1,1 0 1,-1 0 0,1 0-1,-1 0 1,1 0 0,-1 0 0,0 0-1,0 0 1,1 0 0,-1 1 0,0 41 502,-2-21-285,-6 36-1,2-19-74,2-16-32,1-6 1,1 0 0,0 21 0,0-10 21,-10 56 0,7-56 58,-3 57 1,7-78-167,1 1 1,-1-1-1,-1 0 1,-2 9 0,3-10-20,-1 0 1,1 0 0,0 0 0,0 6 0,1-11-20,0 0 1,0 0 0,0 0-1,0-1 1,0 1-1,0 0 1,0 0-1,0 0 1,0 0 0,-1 0-1,1 0 1,0-1-1,-1 2 1,0-1-94,1-1-1,-1 0 1,1 1 0,-1-1-1,0 0 1,1 0 0,-1 0-1,0 1 1,1-1 0,-1 0 0,1 0-1,-1 0 1,0 0 0,1 0-1,-1 0 1,0 0 0,1 0-745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1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68 1248,'0'0'389,"2"-2"-239,3-2-77,-1 0 0,0 1 0,1-1 0,0 1 0,0 0 0,6-3 1,18-19 784,-26 23-795,0 1 0,0-1 0,0 0 1,0 1-1,1 0 0,-1 0 0,0 0 0,1 0 0,-1 0 0,0 1 0,1 0 0,-1-1 0,1 1 0,-1 0 0,7 1 0,1 2 199,0 0-1,0 0 1,16 8-1,-11-4 4,0 0-1,-1 1 0,28 20-1,-27-17-131,-12-8-98,0 1 1,-1-1 0,1 1-1,-1 0 1,0 0 0,0 0-1,-1 0 1,1 0 0,-1 1-1,0 0 1,0-1 0,0 1-1,2 9 1,-4-10-13,1-1-1,-1 1 1,0-1 0,0 1-1,0-1 1,0 1 0,-1-1-1,1 1 1,-1-1 0,0 1-1,0-1 1,0 0 0,-1 1-1,1-1 1,-1 0 0,0 0-1,-2 4 1,-5 5-2,-1 0 1,-19 19-1,24-27-34,2 0 35,0-1-1,0 0 0,0 0 1,0 0-1,-1 0 0,1-1 0,-1 0 1,0 1-1,0-1 0,1 0 0,-2-1 1,1 1-1,0-1 0,0 0 0,0 0 1,-1 0-1,1 0 0,0-1 0,-6 1 1,0-1 2,-9-1-226,18 1 194,1 0 0,-1 0-1,1 0 1,-1-1 0,1 1-1,-1 0 1,1 0 0,-1-1-1,1 1 1,0 0-1,-1-1 1,1 1 0,-1-1-1,1 1 1,0 0 0,0-1-1,-1 1 1,1-1 0,0 1-1,0-1 1,-1 1 0,1-1-1,0 1 1,0-1 0,0 1-1,0-1 1,0 1 0,0-1-1,0 1 1,0-2-1,1-9-111,6 8 159,1 1 83,-6 1-130,1 0 0,-1 1 0,1-1 0,0 0 0,-1 1 0,1-1 0,0 1 0,-1 0 0,1 0 0,0 0 0,-1 1 0,1-1 0,0 0 0,0 1 0,-1 0 0,1 0 0,-1 0 0,5 2 0,18 6-132,-6-2 98,-1 1-1,1 0 1,19 14-1,45 42 194,-47-34-166,-32-26 12,1 0 1,-2 0-1,1 0 1,0 0-1,-1 1 1,0-1-1,0 1 1,4 8-1,2 5 4,1-4-2,-9-12 19,1 0-1,-1 0 1,1 0 0,-1 0 0,1 0-1,-1 0 1,0 0 0,0 0 0,0 1-1,-1-1 1,1 0 0,0 1 0,-1-1-1,1 0 1,-1 1 0,0-1 0,0 1-1,0-1 1,0 1 0,0-1 0,-1 1-1,1-1 1,-2 4 0,0-2 4,1 0 1,-1-1-1,0 0 1,1 1-1,-2-1 1,1 0 0,0 0-1,-1 0 1,1-1-1,-1 1 1,-4 3-1,1-1 5,-1-1 0,0 0 0,0 0 0,0-1 0,-8 3 0,-4 1 132,0-2 0,0-1-1,-30 4 1,-6-6 318,2 0 323,37 0-558,0-1 0,0 0 0,0-1 0,-28-4 0,21 2-74,12 1-77,1 0 1,-1 0-1,1-2 0,-20-5 1,-35-19-54,63 26-43,0 1-1,1-2 1,-1 1-1,0 0 1,0 0-1,1 0 1,-1-1-1,1 1 1,-1-1-1,1 1 1,0-1-1,-1 0 1,1 1 0,0-1-1,0 0 1,0 0-1,0 0 1,1 0-1,-1 0 1,0 0-1,1 0 1,-1-3-1,1-1-106,0 0 1,0 0-1,1 1 0,0-1 0,0 0 0,3-5 0,-2 2-281,0-18-262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2720,'0'0'891,"0"0"-545,-2-3 70,-4-3 706,14 15 860,-8-9-1305,3 0 161,51 9 250,-21-13-860,-21 2-137,24-1 0,121-11 219,-76 14-1420,-51 0 380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1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2720,'0'0'1024,"0"0"-800,0 0-64,0 0 1344,14 0-864,-1 13 800,15-13-832,-15 0-64,14 0-320,0 0-64,0 0-96,0 0 288,-13 0-160</inkml:trace>
  <inkml:trace contextRef="#ctx0" brushRef="#br0" timeOffset="1">68 163 4064,'-13'27'1504,"13"-27"-1184,13 14-64,-13-14 704,14 0-576,13 13 64,-14-13-288,1 0 192,13-13-224,13 13-3264,-13 0 1664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2080,'-11'-1'696,"11"0"-671,-1 1 1,1 0 0,0-1-1,0 1 1,-1-1 0,1 1 0,0-1-1,0 1 1,0-1 0,0 1-1,-1-1 1,1 1 0,0-1-1,0 1 1,0-1 0,0 1 0,0-1-1,1 0 1,-1 1 0,0 0 0,0 0 0,0-1-1,0 1 1,0 0 0,0 0 0,0 0 0,1 0 0,-1 0 0,0-1 0,0 1 0,0 0-1,0 0 1,1 0 0,-1 0 0,0 0 0,0 0 0,0 0 0,1 0 0,-1-1-1,0 1 1,0 0 0,0 0 0,1 0 0,-1 0 0,0 0 0,0 0 0,1 0 0,-1 0-1,0 0 1,0 1 0,0-1 0,1 0 0,-1 0 0,0 0 0,0 0 8,1 0 1,-1 0-1,0 0 1,0 0 0,0 0-1,1 0 1,-1 0-1,0 0 1,0 1-1,1-1 1,-1 0-1,0 0 1,0-1 0,0 1-1,1 0 1,-1 0-1,0 0 1,0 0-1,0 0 1,1 0-1,-1 0 1,0 0 0,0 0-1,0 0 1,1 0-1,-1-1 1,0 1-1,0 0 1,0 0-1,0 0 1,0 0 0,1 0-1,-1-1 1,0 1-1,0 0 1,0-1-27,0 1 1,0 0-1,0-1 0,0 1 1,0 0-1,0-1 1,0 1-1,0-1 0,0 1 1,0 0-1,0-1 1,0 1-1,0 0 0,0-1 1,0 1-1,1 0 1,-1-1-1,0 1 0,0 0 1,0-1-1,1 1 1,-1 0-1,0 0 0,0-1 1,1 1-1,-1 0 0,0 0 1,1-1-1,-1 1 1,0 0-1,0 0 0,1 0 1,-1 0-1,1-1 1,-1 1-1,0 0 0,1 0 1,-1 0-1,0 0 1,1 0-1,-1 0 0,0 0 1,1 0-1,-1 0 1,1 0-1,-1 0 0,1 0 1,0 0 1,1 0-1,-1 0 1,1 0 0,-1 0 0,1 0 0,-1-1 0,1 1-1,-1-1 1,2 0 0,0 0 29,-1-1 13,1 1 0,0 0 0,0 0 0,-1 0 0,1 0-1,0 0 1,0 0 0,0 1 0,0-1 0,0 1 0,4 0-1,-5 0-23,1 0 0,-1 0 0,1 0-1,-1 1 1,1-1 0,-1 1 0,1-1-1,-1 1 1,0 0 0,4 1 0,-2 1 29,0 0 1,0 0 0,-1 1 0,5 3-1,-7-6-48,0 0 5,1 1-1,-1 0 0,0-1 1,0 1-1,1 0 1,-1 0-1,0 0 0,-1 0 1,1 0-1,0 0 1,0 0-1,0 4 0,-1 27 72,-1-11-13,1-7-16,1-6-8,-1 1-1,-1-1 1,1 1 0,-1-1-1,-1 1 1,0-1-1,-6 18 1,-4 4 60,-12 30-27,21-54-93,-1 1 0,0-1 0,0-1 0,-1 1 0,-9 10 0,4-8 49,8-7-28,0-1 0,0 0 1,1 1-1,-1 0 0,1-1 1,0 1-1,-1 0 0,1-1 0,0 1 1,-1 3-1,-2 2-32,3-6 15,0 0 0,0 0-1,0 0 1,1 1 0,-1-1-1,1 0 1,-1 1 0,1-1 0,-1 0-1,1 1 1,0-1 0,0 1 0,0 1-1,-1 3-24,3 9-191,-2-15 220,0 1 1,1-1-1,-1 1 1,0-1-1,1 0 1,-1 1-1,0-1 1,1 0-1,-1 1 1,0-1-1,1 0 1,-1 1-1,1-1 1,-1 0-1,1 0 1,-1 0-1,1 1 1,-1-1-1,1 0 1,-1 0-1,1 0 1,-1 0-1,1 0 1,-1 0-1,1 0 1,0 0-1,21 0 105,-14 1-118,0-1 0,-1 0 1,1 0-1,0 0 0,10-3 0,-7-1 53,-7 2-15,0 1 0,1-1 0,-1 1 0,1 1 0,-1-1-1,1 0 1,-1 1 0,6 0 0,-8 0-67,0 0 0,0 0 0,0-1 0,0 1 0,-1-1-1,1 0 1,0 1 0,0-1 0,-1 0 0,4-2 0,8-2-1191,-22 2-970,-4-8 660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1152,'0'0'363,"2"2"-214,5 9 81,-6-10-156,-1 0 0,0-1 0,1 1 0,-1 0 1,1 0-1,-1 0 0,1-1 0,-1 1 0,1 0 0,-1-1 1,1 1-1,0 0 0,0-1 0,-1 1 0,1-1 1,0 1-1,0-1 0,-1 1 0,1-1 0,0 0 1,0 1-1,1-1 0,2 2 774,-2 0-771,-1-1 1,1 0-1,0 0 0,-1 0 1,1 0-1,0 0 0,0 0 1,0 0-1,-1 0 0,1-1 1,0 1-1,0-1 1,0 0-1,0 1 0,0-1 1,0 0-1,3 0 0,4-1 72,0-1 0,15-3 0,-16 3-94,-1 0 0,1 1 0,8-1-1,52 2 752,-68 0-813,0 0 0,0 0 1,0 0-1,0 0 0,0 0 0,0 0 1,0 0-1,1 0 0,-1 0 0,0 0 1,0 0-1,0 0 0,0 0 0,0 0 1,0 0-1,0 0 0,0 0 1,0 0-1,0 0 0,0 0 0,0 0 1,1 0-1,-1 0 0,0 0 0,0 0 1,0 0-1,0 0 0,0 0 0,0 0 1,0 1-1,0-1 0,0 0 0,0 0 1,0 0-1,0 0 0,0 0 1,0 0-1,0 0 0,0 0 0,0 0 1,0 0-1,0 0 0,0 0 0,0 0 1,0 0-1,0 1 0,0-1 0,0 0 1,0 0-1,0 0 0,0 0 0,0 0 1,0 0-1,0 0 0,0 0 1,0 0-1,0 12-297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609 172 2304,'13'0'752,"-13"0"-744,0 0 1,0 0 0,0 0-1,1 0 1,-1 0-1,0 0 1,0 0-1,1 0 1,-1 0-1,0 0 1,0-1-1,0 1 1,1 0-1,-1 0 1,0 0-1,0 0 1,0 0 0,0-1-1,1 1 1,-1 0-1,0 0 1,0 0-1,0 0 1,0-1-1,0 1 1,0 0-1,0 0 1,1 0-1,-1-1 1,0 1-1,0 0 1,0 0 0,0-1-1,0 1 1,10-21 279,-10 21-269,0 0 1,0-1 0,0 1-1,0 0 1,0 0-1,0 0 1,0-1 0,1 1-1,-1 0 1,0 0 0,0 0-1,0-1 1,0 1 0,0 0-1,0 0 1,0 0 0,1-1-1,-1 1 1,0 0 0,0 0-1,0 0 1,0 0 0,1 0-1,-1-1 1,0 1 0,0 0-1,0 0 1,1 0 0,-1 0-1,0 0 1,0 0 0,0 0-1,1 0 1,-1 0 0,1 0 7,-1 0 1,1 0 0,0 0 0,-1 0 0,1 0 0,-1 0 0,1 0 0,-1-1 0,1 1 0,-1 0 0,1 0 0,-1 0-1,1-1 1,-1 1 0,1 0 0,-1-1 0,1 1 0,-1 0 0,1-1 0,-1 1 0,0 0 0,1-1 0,-1 1 0,0-1 0,1 1-1,-1-1 1,0 1 0,0-1 0,1 1 0,-1-1 0,0 1 0,0-1 0,0 1 0,0-1 0,0 0 0,0 1 0,0-1-1,0 1 1,0-1 0,0 1 0,0-1 0,0 1 0,0-1 0,0 1 0,-1-2 0,1-1 86,-1 1 0,0-1 0,0 0 0,-1 1 0,1-1 0,0 1 0,-1-1 0,0 1 0,1 0 0,-5-4 0,2 1-28,1 2-65,0 0 0,0 0 1,0 0-1,0 0 0,0 1 0,-1-1 1,-4-1-1,-4-2-6,-1 0-1,0 1 1,-24-7 0,18 9 29,8 1-15,1 0 0,-1 0 0,-16-7 0,13 5-6,-1 0 0,1 1 0,-1 1 0,0 0 0,0 1 1,-27 2-1,32-1 28,-47 0-126,54 0 86,-1 0-1,1 0 1,0 0-1,0 1 0,0 0 1,0-1-1,-1 1 1,1 1-1,-5 1 1,-2 2 2,2-2-8,0 2 0,0-1 1,1 1-1,-1 0 0,1 1 1,0-1-1,1 1 0,-1 1 1,1-1-1,1 1 0,-1 0 1,-4 10-1,-11 27 91,18-39-78,-6 12 29,1 0 1,1 0 0,1 0-1,-5 22 1,-21 98 192,26-100-145,1 0 0,2 0 1,2 63-1,1-64-7,0-33-71,0 0 0,0 0 0,0-1 0,1 1 0,-1 0 0,1 0 0,0 0 0,0-1 0,0 1 1,2 5-1,-2-7 5,0 1 0,0 0 0,0 0 1,0 0-1,0 1 0,-1-1 0,1 0 1,-1 0-1,0 0 0,0 4 0,3-1 250,7 6-101,-7-9-32,-6-2-81,-4 0-95,12 0-32,-13 0-102,5 0 59,6 3 53,10 7 33,-5-6-16,-5-2 46,0 0-1,0 0 1,1 0-1,-1-1 1,0 1 0,1-1-1,-1 0 1,1 0-1,0-1 1,-1 1 0,1-1-1,0 1 1,-1-1-1,1 0 1,0-1 0,-1 1-1,1-1 1,6-1-1,-6 0 32,3 0 16,0 0 0,0 0 0,0 0 0,0 1 1,13-1-1,198 2 349,-214 0-386,-1 0 1,0 0-1,0 0 1,0 0-1,0-1 1,4-1-1,4-8 135,10 5-186,-13-3-355,-8 8 351,0-1-1,0 1 1,1 0-1,-1-1 1,0 1 0,0 0-1,1-1 1,-1 1-1,0 0 1,1 0-1,-1-1 1,0 1 0,1 0-1,-1 0 1,0 0-1,1-1 1,-1 1-1,0 0 1,1 0 0,-1 0-1,1 0 1,-1 0-1,0 0 1,1 0-1,-1 0 1,1 0 0,0 0-1,1 0-3398,-2 0 971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2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2400,'0'0'779,"2"-4"-481,7-14-106,-6 13 155,-1 3-118,4-2-89,-4 3-105,0 0-1,-1 0 1,1 0 0,0 0 0,-1 0 0,1 0 0,-1 0 0,2-3 0,2-14 343,4 11-47,-8 6-242,1-1 0,-1 0 0,0 0 1,0 0-1,0 0 0,0 0 0,1-3 1,-2 4-53,0 0 1,0 0 0,0 0 0,1 0-1,-1 0 1,0 0 0,1 1 0,-1-1-1,0 0 1,1 0 0,-1 0 0,1 0-1,0 1 1,-1-1 0,1 0-1,0 1 1,-1-1 0,1 0 0,0 1-1,0-1 1,0 1 0,-1-1 0,1 1-1,0-1 1,0 1 0,0 0 0,1-1-1,2 3 523,0 3-421,-1 0 0,-1 0 0,1 0 0,-1 0-1,1 0 1,-1 1 0,1 7 0,-1-5-60,1-1 1,-1 0 0,8 13 0,3-5 74,1-1-68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2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1664,'-13'27'608,"13"-27"-480,0 54-32,0-27 736,0 0-480,0 13 128,0 14-288,0-13-160,0 13-64,-14 0 672,14-13-384,-13-14-288,13 13 0,-14-26-384,14-1 256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2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1728,'0'-25'971,"0"25"-964,0 0 0,-1 0 0,1 0 1,0 0-1,0 0 0,0-1 1,0 1-1,0 0 0,0 0 1,0 0-1,0 0 0,0 0 0,0 0 1,0 0-1,0 0 0,0 0 1,0 0-1,0 0 0,0 0 1,1-1-1,-1 1 0,0 0 0,0 0 1,0 0-1,0 0 0,0 0 1,0 0-1,0 0 0,0 0 1,0 0-1,0 0 0,0 0 0,0 0 1,0 0-1,0 0 0,0 0 1,0 0-1,0 0 0,0 0 1,1 0-1,-1 0 0,0 0 0,0 0 1,0 0-1,0 0 0,0-1 1,0 1-1,0 1 0,0-1 0,0 0 1,0 0-1,0 0 0,0 0 1,1 0-1,-1 0 0,0 0 1,1 0 17,-1 0 1,1-1 0,0 1-1,0 0 1,-1 0-1,1 0 1,0-1 0,0 1-1,-1 0 1,1-1 0,0 1-1,-1-1 1,1 1 0,-1-1-1,1 1 1,-1-1 0,2 0-1,10-8 223,-7 6-143,-3 2-78,-1 0-1,1 0 1,0 0-1,0 1 0,0-1 1,0 0-1,0 1 1,0-1-1,0 1 1,0 0-1,0 0 1,0-1-1,0 1 0,0 1 1,0-1-1,0 0 1,2 1-1,73 12 710,-71-11-656,0 0-1,0 0 0,-1 1 1,1-1-1,0 1 1,-1 1-1,8 5 0,1 0 54,-7-5-57,0 0 0,0 0-1,-1 1 1,0 0 0,0 0 0,0 0-1,0 1 1,-1-1 0,0 1 0,6 10-1,3 3 153,-3-6-120,-7-9-59,-1 1-1,1-1 1,-1 1 0,0 0 0,5 11-1,-7-15-33,-1 1-1,0 0 1,0-1-1,1 1 0,-1 0 1,0 0-1,-1-1 0,1 1 1,0 0-1,0-1 1,-1 1-1,1 0 0,-1-1 1,1 1-1,-1 0 0,0-1 1,1 1-1,-1-1 1,-2 3-1,-1 3 45,0 1-23,0-1 1,0 0-1,-1 0 1,0 0-1,0-1 0,-1 0 1,0 0-1,0 0 0,0 0 1,-13 7-1,-62 30 33,67-34-64,6-5-4,1 1 1,0-1 0,-1 0-1,0-1 1,0 0 0,-13 3-1,9-4 20,0-1-1,-21-1 0,11-1-113,22 2 88,-1-1-1,0 0 1,1 0-1,-1-1 1,1 1-1,-1 0 1,1 0-1,-1 0 1,0 0-1,1 0 1,-1-1-1,1 1 1,-1 0-1,1 0 1,-1-1-1,1 1 0,0 0 1,-1-1-1,1 1 1,-1-1-1,1 1 1,0 0-1,-1-1 1,1 1-1,0-1 1,-1 1-1,1-1 1,0 1-1,0-1 1,-1 1-1,1-1 1,0 0-1,0 1 0,0-1 1,0 1-1,0-1 1,0 1-1,0-1 1,0 0-1,0 1 1,0-1-1,0 0 1,0 0 2,1-1-1,-1 1 1,0 0 0,1 0 0,-1 0-1,1-1 1,-1 1 0,1 0 0,-1 0 0,1 0-1,0 0 1,0 0 0,0 0 0,-1 0 0,1 0-1,0 0 1,0 0 0,2-1 0,38-14-24,-36 14 0,1-1 0,0 1 0,0 0 0,0 1 0,1 0-1,-1-1 1,0 2 0,0-1 0,1 1 0,10 1 0,1-1-38,-8 0 65,-1 0-1,0 1 1,0 0-1,1 1 1,-1 0-1,0 0 1,-1 1-1,1 0 1,0 1-1,-1 0 1,0 0-1,0 1 1,0 0-1,0 0 0,-1 1 1,0 0-1,0 0 1,0 0-1,8 12 1,-4-4 52,-4-7-29,-1 1 1,0-1 0,0 1 0,7 16-1,-6 3 20,-6-21-9,0 0 0,1-1 1,0 1-1,3 9 0,-2-10 6,-1-1-1,-1 1 1,1 0 0,-1 0 0,1 0-1,-1 0 1,-1 0 0,1 0 0,-1 7-1,0-9-28,0 0 1,-1-1-1,1 1 0,-1 0 0,1-1 0,-1 1 0,0 0 0,0-1 0,0 1 0,0-1 0,-1 1 0,1-1 0,-1 0 0,0 1 0,1-1 0,-1 0 0,0 0 0,0 0 0,0-1 0,-3 3 0,-4 1 77,1-1 1,-1 0-1,0 0 0,0-1 1,0-1-1,0 1 1,-1-1-1,-9 0 0,17-2-72,-10 3 87,-18 1 119,3-6 6,1-1 1,0-2-1,0 0 0,-43-16 0,65 20-225,1 0-1,-1 0 0,0 0 0,1-1 0,-1 1 0,1-1 1,-1 0-1,1 0 0,0-1 0,0 1 0,0-1 1,0 1-1,0-1 0,1 0 0,-1 0 0,1 0 0,0 0 1,0 0-1,0-1 0,0 1 0,-1-5 0,-1-3-48,2 0 0,-3-17 0,11 10-402,-1-2-1131,-5 20 1536,0-1 0,1 1-1,-1 0 1,0-1 0,1 1-1,-1 0 1,0-1 0,1 1 0,-1 0-1,1 0 1,-1-1 0,0 1-1,1 0 1,-1 0 0,1 0 0,-1 0-1,1 0 1,-1-1 0,1 1-1,-1 0 1,0 0 0,1 0 0,-1 0-1,1 0 1,0 1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1664,'0'0'528,"-2"3"-325,-2 1-176,-4 3 1388,1 0 0,-10 13-1,4 7-347,12-26-1049,1-1 0,0 1 0,0 0 0,0 0-1,-1 0 1,1-1 0,0 1 0,0 0 0,0 0 0,0 0 0,1 0-1,-1-1 1,0 1 0,0 0 0,0 0 0,1 0 0,-1-1 0,0 1-1,1 0 1,-1 0 0,1-1 0,-1 1 0,0 0 0,1-1 0,0 1-1,0 0 1,3 5 65,-4-5-66,1 1 0,0-1 0,-1 0 1,1 1-1,0-1 0,0 0 0,0 0 0,0 1 0,0-1 0,0 0 0,1 0 0,-1 0 0,0-1 0,1 1 0,-1 0 0,0 0 0,1-1 0,-1 1 0,1 0 0,-1-1 0,1 0 0,-1 1 0,1-1 0,-1 0 0,3 0 0,19-3 63,-15 1-56,1 1 0,-1-1 0,10 1 0,-12 2-18,1-1 0,0-1 0,-1 1 0,1-1-1,-1-1 1,1 1 0,-1-1 0,1 0 0,10-5 0,13-14 95,-8 12-21,-19 4-51,-1 0 0,0 0-1,0-1 1,3-9 0,-6 14-28,1 0 0,0 0 0,-1 0 0,1 1 0,-1-1 0,1 0 0,-1 0 0,1 0 0,-1 0 0,0 1 0,1-1-1,-1 0 1,0 0 0,1 1 0,-1-1 0,0 1 0,0-1 0,0 1 0,0-1 0,-1 0 0,-19-7 27,13 6-11,2 0 8,1 1 1,-1-1-1,0 0 1,-8-5-1,7 4 22,1 1-1,-1 0 1,1 0 0,-1 0-1,0 1 1,1 0 0,-9 0-1,13 1-120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1888,'-1'-2'120,"1"0"0,0 0 0,1-1 0,-1 1 0,0 0 0,0-1 0,1 1 0,0 0 0,-1 0 0,1 0 0,0-1 0,0 1 0,0 0 0,0 0 0,3-3 0,-4 5-92,0 0-1,1 0 1,-1 0 0,0-1-1,0 1 1,0 0 0,1 0-1,-1 0 1,0-1 0,0 1-1,0 0 1,0 0 0,1 0-1,-1-1 1,0 1 0,0 0-1,0 0 1,0-1 0,0 1-1,0 0 1,0-1 0,0 1-1,0 0 1,0 0 0,0-1-1,0 1 1,0 0 0,0 0-1,0-1 1,0 1 0,0 0-1,0 0 1,0-1 0,0 1-1,0 0 1,-1-1 0,1 1-7,0 0-1,0-1 1,0 1 0,0 0 0,-1 0 0,1-1 0,0 1 0,0 0 0,0 0 0,0-1 0,0 1 0,0 0-1,0 0 1,0-1 0,0 1 0,0 0 0,0 0 0,0-1 0,0 1 0,0 0 0,0-1 0,1 1-1,-1 0 1,0 0 0,0 0 0,0-1 0,0 1 0,0 0 0,1 0 0,-1-1 0,0 1 0,0 0 0,0 0-1,1 0 1,-1 0 0,0-1 0,9-8 176,-8 9-184,-1 0 0,0-1 0,1 1 0,-1 0 0,0 0 0,1-1 0,-1 1-1,0 0 1,1 0 0,-1 0 0,0 0 0,1 0 0,-1-1 0,1 1-1,-1 0 1,0 0 0,1 0 0,-1 0 0,1 0 0,-1 0 0,0 0 0,1 0-1,-1 0 1,1 1 0,-1-1 0,0 0 0,1 0 0,-1 0 0,1 0-1,-1 0 1,0 1 0,1-1 0,-1 0 0,0 0 0,1 1 0,-1-1-13,4 14 310,7 24 389,3 14-374,1-13-365,12 29-146,-23-60 344,0 0-1,1 0 1,0-1 0,0 1-1,11 10 1,-14-16-82,0-1 0,0 1 1,-1-1-1,1 0 0,0 0 0,0 0 1,0 0-1,1 0 0,-1 0 1,0 0-1,0-1 0,0 1 0,1-1 1,-1 1-1,0-1 0,1 0 1,-1 0-1,0 0 0,0 0 0,1-1 1,-1 1-1,0 0 0,0-1 1,5-1-1,-3 0 5,0 0 1,0 0-1,0 0 0,0-1 1,0 1-1,0-1 1,-1 0-1,1 0 0,-1 0 1,0 0-1,0-1 1,3-4-1,0-2 49,-3 5-67,0 0-1,1 0 1,-1 1-1,8-8 1,-5 6-71,-4 5-2,0-1-1,0 0 1,0-1-1,-1 1 1,1 0-1,-1 0 1,1-1-1,-1 1 1,0-1-1,1 1 1,-1-1-1,1-4 1,0-2-23,-1 5 28,1-1 1,0 0 0,0 1-1,2-6 1,-3 9 0,0 0 0,-1 0 0,1 0 0,0 0-1,0 0 1,-1 0 0,1 0 0,0 0 0,0 1 0,0-1 0,0 0 0,0 1-1,0-1 1,0 1 0,1-1 0,-1 1 0,0-1 0,0 1 0,0 0 0,0-1 0,1 1-1,1 0 1,-3-11-241,0 8 128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3808,'0'0'1408,"0"0"-1088,0 0-96,0 0 1376,14 0-928,-1 14 704,14-14-800,0 0 64,0 0-384,14 0 256,-14 0-288,13 0-192,1 0-32,-14 0 192,0 0-96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4160,'0'0'1536,"0"0"-1216,27 0-64,-27 0 992,14 14-736,13-14 0,-14 0-320,14 13 0,0-13-96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2240,'0'0'832,"0"0"-672,13 14 0,1-28 960,-1 14-640,14 0 0,-13-13-288,13 13-192,0-14-32,-14 14-2016,14-13 1120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175 282 2976,'-6'-6'574,"5"4"-481,0 0 1,-1 1-1,1-1 1,0 1-1,-1-1 1,0 1-1,1 0 0,-1 0 1,0 0-1,0 0 1,0 0-1,1 0 1,-1 0-1,0 0 1,0 1-1,0-1 0,-4 0 1,1 1 52,1 1 0,0-1 0,-1 1 0,1 0 1,-1 0-1,1 1 0,0-1 0,0 1 0,-8 4 0,-20 8 723,29-13-834,1 0 0,0-1-1,-1 1 1,1 0 0,0 0-1,0 1 1,0-1 0,0 0-1,0 1 1,0-1 0,0 1-1,1-1 1,-1 1 0,0 0-1,1 0 1,0 0 0,-2 2-1,-11 35 190,14-38-215,-1 1 1,1 0-1,0-1 0,0 1 0,0 0 0,0-1 0,0 1 0,0 0 0,1-1 0,-1 1 0,0-1 0,1 1 0,-1 0 0,1-1 0,0 1 0,0-1 0,-1 1 0,1-1 1,2 2-1,-2 0 23,-1-2-25,1 0-1,-1 0 1,1 0 0,-1 0 0,1 0 0,-1 0-1,1-1 1,0 1 0,-1 0 0,1 0 0,0 0-1,0-1 1,-1 1 0,1 0 0,0-1 0,0 1-1,0-1 1,0 1 0,0-1 0,0 1 0,0-1-1,0 0 1,0 1 0,0-1 0,0 0 0,0 0-1,0 0 1,0 0 0,1 0 0,-1 0 0,0 0-1,2 0 1,1-2-1,0 0-1,0 0 1,0 0-1,0 0 1,-1 0-1,6-5 0,1 0 10,13-5-106,-22 12 81,1 0 0,-1-1 0,1 0 0,-1 1 1,1-1-1,-1 0 0,1 0 0,-1 0 0,0 0 0,0 0 0,1 0 0,-1 0 0,0 0 0,2-3 0,6-5-65,14 0-90,-8-9-187,-13 17 331,-1 0-1,0 0 1,0 0-1,0 0 1,0 0 0,0 0-1,-1 0 1,1 0-1,0-1 1,0 1 0,-1 0-1,1 0 1,-1-1-1,1 1 1,-1 0 0,1-3-1,1-6-25,0 4 22,0-3 21,1-2-1,-1 1 1,-1 0-1,0-11 0,-1-193 923,0 216-853,0 1 0,0 0 0,-1-1 0,0 1 0,1-1-1,-3 5 1,-3 11 163,2 7-23,2-11 85,-8 26-1,4-20-117,0-5 54,-6 31 0,-6 64 89,14-94-208,2-7-19,0-1 0,1 1 0,-2 15 0,3 1 56,0-10-64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2656,'0'0'960,"0"0"-736,0 13-64,14 1 832,-1-14-576,1 27 768,-1-14-704,14 14 256,-13-13-416,13 13 32,-14-14-224,14 14 64,-13-13-96,-14-1 96,13 1-128,-13-14-448,14 13 192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2976,'15'-15'1339,"-14"14"-1227,0 1 0,0 0 1,0 0-1,0 0 1,1 0-1,-1 0 1,0 0-1,0 0 1,0 0-1,1 1 1,71-1 3768,34 0-2206,-53 0-1045,-41-1-425,27-4 0,3 0 116,4 10-129,-12-10-115,-26 4-35,0-1 0,16 0 0,37 2 848,-61 0-879,0 0 0,-1 0 0,1 0 0,0 0-1,0 0 1,-1 0 0,1 0 0,0 0 0,0 0 0,-1-1 0,1 1-1,0 0 1,0 0 0,-1-1 0,2 0 0,-2 1-26,1-1 0,-1 0 0,0 0-1,1 0 1,-1 0 0,0 0 0,1 0 0,-1 0 0,0 0 0,0 0 0,0 0 0,0 0 0,0-2 0,-3-8-636,2 11 616,1 0 0,-1-1 0,0 1 0,0 0 0,0-1 0,1 1 0,-1 0 0,0 0 0,0 0 0,0 0 0,0 0 0,0 0 0,-1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2976,'-13'0'1120,"13"0"-896,-14 13-32,1 1 1664,13-14-1056,-14 27 448,1-14-736,-1 14 192,1 0-416,-1-13-96,1 26-96,-1-13-96,1-13 32,-1-1 96,14 1-64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3552,'-27'-27'1312,"27"27"-992,-14-13-128,14 13 1696,0 0-1088,14 0 640,-14 13-832,13-13 928,14 0-864,0 0-544,0 0-96,-13-13 256,13 26-128,-14-13-288,14 0 64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3488,'0'0'1115,"0"0"-673,0 0-31,0 0 570,0 0-266,5 0-17,11 0-345,-3 1 66,1-1 1,24-3-1,44-13 687,50-7-335,268-55-99,-240 39-320,-74 24-202,-61 12-1601,-37 3 566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231 110 2912,'-20'-1'873,"3"0"328,1 1-1,0 1 0,-19 2 0,24 6-741,-18-7 69,27-2-490,0 0-1,1 0 1,-1 1-1,0-1 1,0 0-1,1 1 1,-1-1 0,0 1-1,1 0 1,-1-1-1,0 1 1,1 0-1,-1 0 1,1 0 0,0 0-1,-1 0 1,1 0-1,0 1 1,0-1-1,-1 0 1,1 1 0,0-1-1,0 1 1,0-1-1,1 1 1,-1-1-1,-1 4 1,-3 4 67,-22 32 343,25-38-424,0 0-1,0 1 0,1-1 0,-1 1 0,1-1 1,0 1-1,0-1 0,0 1 0,1 0 1,-1-1-1,1 1 0,0 0 0,0 0 0,0-1 1,0 1-1,1 0 0,-1-1 0,1 1 1,0 0-1,0-1 0,1 1 0,-1-1 0,1 1 1,0-1-1,-1 0 0,1 0 0,1 0 1,-1 0-1,0 0 0,4 3 0,-4-5-3,-1 0-1,0-1 1,0 1-1,1 0 0,-1-1 1,0 1-1,1-1 1,-1 0-1,1 1 0,-1-1 1,0 0-1,1 0 1,-1 0-1,1 0 0,-1 0 1,1 0-1,-1-1 1,0 1-1,1 0 1,-1-1-1,0 1 0,1-1 1,-1 1-1,0-1 1,1 0-1,-1 1 0,2-2 1,7-5 86,0 1 1,11-11-1,-12 10-83,-1 0-30,0 0 1,0 0 0,-1-1 0,0 0 0,-1 0 0,0-1-1,0 0 1,-1 0 0,0 0 0,5-13 0,0 1 79,-7 13-80,0 0 0,-1 0 1,0-1-1,0 1 0,-1-1 0,0 1 1,-1-1-1,0-16 0,-1 11-65,1 12 55,1-1 1,-1 0 0,0 1-1,0-1 1,1 0 0,0 1 0,0-1-1,-1 1 1,1-1 0,1 1-1,1-4 1,-1 2-18,-2 4 25,0-1 0,-1 1 0,1 0 0,0 0 1,0-1-1,0 1 0,0 0 0,0-1 0,-1 1 0,1 0 0,0 0 0,0-1 0,0 1 0,-1 0 0,1 0 0,0 0 0,0-1 0,-1 1 0,1 0 0,0 0 0,-1 0 0,1 0 0,0 0 0,-1-1 0,1 1 0,0 0 0,0 0 1,-1 0-1,1 0 0,0 0 0,-1 0 0,1 0 0,0 0 0,-1 0 0,1 0 0,0 0 0,-1 1 0,1-1 0,0 0 0,-1 0 0,1 0 0,0 0 0,0 0 0,-1 1 0,1-1 0,0 0 0,0 0 0,-1 0 0,1 1 1,0-1-1,0 0 0,-1 1 0,-1 2 53,0-1 1,0 1-1,0 0 1,1 0-1,-1 0 1,1 0-1,0 1 1,0-1-1,0 0 1,-1 4-1,-5 43 273,4-29-243,0 1-17,0-5-7,0 1 0,1 19 1,2-13 11,1 0 14,-4 32-1,1-47-59,1-4-3,0 0 0,1-1 0,-1 1 0,1 0 0,0 0 0,0 0 0,1-1 1,-1 1-1,1 0 0,2 6 0,-2-8-18,-1 0-1,1 0 1,-1 0 0,1 0-1,-1 0 1,0 0-1,0 0 1,-1 5 0,1-2-379,0-6 290,0 0 0,0 1 0,0-1 0,0 0 0,0 1 0,0-1 0,0 0 0,0 0 0,0 1 0,0-1 1,0 0-1,0 0 0,0 1 0,0-1 0,0 0 0,0 0 0,0 1 0,1-1 0,-1 0 0,0 0 0,0 1 0,0-1 0,0 0 0,1 0 0,-1 1 0,11 10-1708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4640,'13'0'1728,"-13"0"-1344,14 0-96,13 0 1152,0 0-832,0 13 544,0-13-672,13 0-64,-13 0-256,0 0 128,0 0-192,0-13 32,-13 13-64,-1 0-192,1 0 64,-28 0-3424,14 0 1920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0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2816,'-11'2'1295,"9"3"255,-1 2-1409,-1-1 322,3-5-379,0 1 0,0-1 0,1 0 0,-1 0 0,0 1 0,1-1 0,-1 1 0,1-1 0,0 0 0,-1 1 0,1-1 0,0 1 0,0-1 0,0 3 0,-1 45 1456,-1-18-867,2 1-1,5 32 0,8 26-160,-11-84-445,1 1 0,-1 0 0,1-1 0,0 1 1,0-1-1,6 9 0,-8-14-42,1 1 1,-1-1 0,1 0-1,-1 1 1,1-1-1,-1 0 1,1 0 0,-1 0-1,1 0 1,0 0 0,0-1-1,-1 1 1,1 0 0,0-1-1,0 1 1,0-1 0,0 0-1,0 0 1,0 1-1,0-1 1,0 0 0,0-1-1,3 1 1,2-1-12,11-1 55,7-9-31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3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2298 2080,'0'-6'336,"-1"3"-235,1 0 0,0 0 0,0 0 0,1 0 0,-1 0 0,0 0 0,1 0 0,0 1 0,-1-1 0,1 0 0,1 0 0,-1 0 0,0 1 0,1-1 0,2-4 0,1-1 28,-1-1 1,0 1-1,5-17 1,-1 5-35,-3 7-20,1 0-1,1 0 1,0 1-1,16-21 1,43-44 79,-16 22-62,-39 42-78,66-80 57,-49 55-43,38-48 24,191-167-7,-210 209-42,-40 38-2,178-157 62,157-80 157,30 20-72,-306 184-150,131-73-12,263-106 83,10 40 486,-65 29 186,-216 79 1398,-160 57-2400,0 0-16,-28 13 282,1-1-1,0 1 1,-1 0 0,1-1-1,-1 1 1,1 0 0,0 0-1,-1 0 1,1 0-1,0 0 1,-1 1 0,1-1-1,-1 1 1,1-1-1,2 2 1,-3-2-20,-1 0-1,1 1 1,-1-1-1,1 0 1,-1 1-1,1-1 1,-1 1 0,1-1-1,-1 0 1,1 1-1,-1-1 1,0 1-1,1-1 1,-1 1-1,0 0 1,1-1 0,-1 1-1,0-1 1,0 1-1,1 0 1,-1-1-1,0 1 1,0 0-1,0-1 1,0 1 0,0-1-1,0 1 1,0 0-1,0-1 1,0 2-1,-1 0-83,0 0-1,1 0 1,-1 0-1,0 0 1,0 1-1,0-1 1,-2 2-1,-10 11-2822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2214 1664,'0'-8'410,"0"8"-333,2 4 167,4-7-158,-4 2-24,-1 0 1,1 0-1,-1 1 0,1-1 0,-1 0 1,1 1-1,0 0 0,-1-1 1,4 1-1,-2-1 19,-1 1 0,1-1-1,0 1 1,-1-1 0,1 0 0,-1 0 0,1 0-1,-1 0 1,0 0 0,1 0 0,-1-1 0,0 1 0,0-1-1,4-3 1,-1 0 51,0 0 0,0-1 0,-1 0 0,7-10 0,4-6 99,0 1 0,21-22 0,8-8 4,31-40 122,147-138 0,-57 85-197,-90 77-119,280-231 30,-126 146-129,-210 140 52,480-285 140,-488 291-129,228-121 155,-16 27 133,-198 89-261,425-164 603,-238 105-395,-39 5-43,-137 50-160,59-22 92,20 3 175,-51 10-106,12-4 350,-74 28-546,3-1 0,0-1 0,-1 1 0,1-1 0,-1 1 0,1-1 0,-1 0 0,0-1 0,1 1 0,6-6 0,-23 17-813,-1-7-1514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3204 1636 1056,'0'-3'46,"2"-13"217,-2 15-257,0 1 0,0 0-1,0-1 1,0 1 0,0-1-1,1 1 1,-1 0 0,0-1-1,0 1 1,1 0 0,-1-1-1,0 1 1,0 0 0,1 0-1,-1-1 1,0 1 0,1 0-1,-1 0 1,0-1 0,1 1 0,-1 0-1,1 0 1,-1 0 0,0 0-1,1 0 1,-1-1 0,1 1-1,-1 0 1,0 0 0,1 0-1,0 0-3,-1 0 0,0 0 0,0 0-1,0 0 1,0 0 0,0 1 0,0-1 0,0 0-1,0 0 1,0 0 0,0 0 0,0 0-1,0 0 1,1 0 0,-1 0 0,0-1 0,0 1-1,0 0 1,0 0 0,0 0 0,0 0-1,0 0 1,0 0 0,0 0 0,0 0 0,0 0-1,0 0 1,0 0 0,0 0 0,1 0-1,-1 0 1,0 0 0,0 0 0,0 0 0,0 0-1,0 0 1,0 0 0,0-1 0,0 1-1,0 0 1,0 0 0,0 0 0,0 0 0,0 0-1,0 0 1,0 0 0,0 0 0,0 0-1,0 0 1,0 0 0,0 0 0,0-1 0,0 1-1,0 0 1,0 0 0,0 0 0,0 0 3,0-1 1,0 1-1,0-1 1,0 1 0,0 0-1,0-1 1,0 1-1,0-1 1,0 1-1,0-1 1,0 1 0,0 0-1,1-1 1,-1 1-1,0 0 1,0-1 0,0 1-1,1-1 1,-1 1-1,0 0 1,0 0 0,1-1-1,-1 1 1,0 0-1,1-1 1,-1 1-1,0 0 1,1 0 0,-1 0-1,1-1 1,-1 1-1,0 0 1,1 0 0,-1 0-1,1 0 1,-1 0-1,1 0 1,-1 0 0,0 0-1,1 0 1,0 0-1,-1-1 12,1 1-1,-1-1 0,1 0 1,-1 1-1,0-1 0,0 0 1,1 1-1,-1-1 0,0 0 1,0 1-1,0-1 0,1 0 1,-1 1-1,0-2 0,0-3 75,4-4 100,-2 7-120,-1-1 0,0 0 0,0 1 0,-1-1 0,1 0 0,0 1 0,-1-1 0,0 0 0,1-4 1,-1-140 685,-1 123-627,-2 1-1,-5-26 1,4 24 52,-2-9-118,-13-41 0,16 63 30,0 0 0,-2-18 0,-2-10 34,-11-16-32,10-1 8,7 40 41,-1 0 0,-7-25 0,-6-4 44,-8-30-373,17 57 210,-1 1-1,-1 0 1,0 0 0,-1 1-1,-20-29 1,12 20 23,-1-1-69,-33-34 0,1 0-122,-33-41-275,56 69 344,-39-36 414,54 52-289,6 9-36,-1-1 1,1 1-1,-1 1 0,-11-10 0,-47-26-10,57 38-3,0-1 0,-1 1 0,1 1 0,-1-1 0,0 1 0,-19-5 0,10 3 54,-20-9 0,-1 0-16,-6 8-57,-101-15-32,131 20 19,0 1 1,-18 1-1,-10-2 19,10-2 31,-55-3 48,-237 7-47,305-1-22,-32-5 0,34 3 0,-29 0 0,5 2 4,8 0 24,0 2 1,-1 1-1,-52 10 0,12-1-63,48-8-22,-42 10 0,49-8 79,0-1-1,-32 3 1,-23 4 41,70-10-58,-120 23-122,106-22 86,-19 3-13,-68 31-9,95-33 32,0 1-1,-1 1 1,1 0 0,-16 11 0,-11 5-49,26-14 48,0 0 0,-16 13 1,1 0 33,22-16 3,0 0 1,0 0 0,-7 7 0,-3 4 1,-1-3-12,-52 35 203,51-36-237,-28 25 1,-12 9-182,8-12 275,-62 40 142,60-38-407,21-14 299,16-10 2,14-10-91,0-1 0,-1 1 0,1-1 1,0 1-1,-1-1 0,1 1 0,0-1 0,0 1 0,0-1 0,-1 1 0,1-1 0,0 1 0,0 0 0,0-1 0,0 1 1,0-1-1,0 1 0,0-1 0,0 1 0,0 0 0,0-1 0,0 1 0,1 0 0,-1 1 31,0-2-64,0 1 14,0-1 1,0 1-1,0-1 0,-1 0 0,1 1 0,0-1 0,0 1 0,0-1 0,0 1 0,0-1 0,0 0 0,0 1 1,0-1-1,0 1 0,1-1 0,-1 1 0,0-1 0,0 0 0,0 1 0,0-1 0,1 1 0,-1-1 0,0 0 1,0 1-1,1-1 0,-1 0 0,0 1 0,0-1 0,1 0 0,-1 1 0,0-1 0,1 0 0,0 1 0,21-1-2753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28 640,'0'-23'224,"0"23"-220,0 0-1,0-1 1,0 1-1,0 0 1,0 0 0,0 0-1,-1-1 1,1 1-1,0 0 1,0 0-1,0-1 1,0 1 0,0 0-1,0 0 1,-1 0-1,1 0 1,0-1 0,0 1-1,0 0 1,-1 0-1,1 0 1,0 0 0,0 0-1,0-1 1,-1 1-1,1 0 1,0 0 0,0 0-1,-1 0 1,1 0-1,0 0 1,0 0 0,-1 0-1,1 0 1,0 0-1,-5 1 76,3-2 15,0 1-1,-1 0 1,1 0 0,0 1 0,0-1-1,0 0 1,0 1 0,0-1-1,0 1 1,0-1 0,0 1 0,-2 1-1,2 0-56,1 0 1,-1-1-1,1 1 0,0 0 0,-1 0 0,1 0 0,0 0 0,0 0 0,1 0 0,-2 3 1,-1 5 132,0 1 1,0-1-1,1 1 0,-1 14 1,1-9-47,-11 115 777,13-130-896,-2 15 138,0 1 0,2 0 0,0 0 0,4 25 0,1 3 229,8 41 232,-12-82-568,0 0 0,1 0 0,0 0 0,0 0 0,0 0 0,0 0 0,1 0 0,-1-1 0,1 1 0,0-1 0,6 6 0,-5-6 6,-1 1 29,1-1 0,0 1-1,1-1 1,-1 0 0,0 0-1,1 0 1,0-1 0,-1 1-1,1-1 1,0-1 0,0 1-1,0 0 1,1-1 0,-1 0-1,7 0 1,8-5 208,-9 1-131,25 1-687,-6 2-3290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3232,'0'0'171,"0"-1"0,0 1 0,0-1 0,0 1-1,0-1 1,0 1 0,0-1 0,0 1 0,0 0 0,0-1 0,0 1 0,0-1 0,0 1 0,0-1 0,0 1 0,0-1-1,1 1 1,-1-1 0,0 1 0,0 0 0,0-1 0,1 1 0,-1 0 0,1-1 0,10 10 3909,-7-4-4471,-2-4 481,0 1-1,0-1 1,0 0-1,-1 0 0,1 0 1,0 0-1,0 0 1,1 0-1,-1 0 0,0-1 1,0 1-1,0-1 1,0 0-1,1 1 0,-1-1 1,0 0-1,3-1 1,5 0 154,0 0 1,16-5 0,-8 2-135,-8 2-59,1 1 0,-1 0 0,20 2 0,-10-1-53,138 0 754,-151 0-1142,-14 0-889,2 3-460,-5 10-2538,7 2 1264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42 1248,'-25'-25'592,"25"25"-593,-1 0 1,1 0-1,0 0 0,0-1 1,0 1-1,-1 0 1,1 0-1,0 0 0,0 0 1,-1 0-1,1-1 1,0 1-1,0 0 0,-1 0 1,1 0-1,0 0 0,0 0 1,-1 0-1,1 0 1,0 0-1,0 0 0,-1 0 1,1 0-1,0 0 1,-1 0-1,-4 1-11,3-1 10,-1 0 0,1 1 0,-1-1 1,0 0-1,1-1 0,-1 1 0,0 0 0,1-1 1,-1 1-1,-2-2 0,0 0 9,0 0-1,0 0 1,0 1-1,0-1 1,0 1 0,-1 0-1,1 1 1,0-1-1,0 1 1,-10 1 0,11-1-11,-6 0-18,3-1 12,1 1 0,0 0 0,-1 0 0,1 1 0,0-1 0,-1 2-1,1-1 1,0 1 0,0-1 0,-11 6 0,-1 4 2,14-9-18,1-1 0,-1 2-1,1-1 1,-1 0 0,-3 4 0,-5 3-50,11-9 84,0 0 0,0 1 0,0-1-1,1 1 1,-1-1 0,0 1 0,0-1 0,1 1-1,-1-1 1,0 1 0,1 0 0,-1-1-1,0 1 1,1 0 0,-1 0 0,1-1-1,-1 1 1,1 0 0,0 0 0,-1 0-1,1 0 1,0 0 0,0-1 0,-1 1-1,1 0 1,0 0 0,0 0 0,0 0-1,0 0 1,0 1 0,0 12 50,2 59 1096,-2-63-1002,1 0 0,1 1 1,-1-1-1,7 17 0,-1-8-45,2-1 0,15 26-1,-22-41-93,0-1-1,0 0 1,0 0 0,1 1-1,-1-1 1,0-1 0,1 1-1,4 3 1,4 2 60,0 5-100,-10-11-8,0 0-1,0 0 0,0 0 0,0 0 0,0 0 0,0 0 1,0 0-1,1 0 0,-1 0 0,0 0 0,1-1 1,-1 1-1,3 0 0,14 4-572,6 6-960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2496,'-13'81'896,"-1"-27"-672,14 0-96,0-13 96,-13-14-160,13 14 32,0-14-32,-14 0 96,14 0-96,0 13 256,0-26-192,0-1-1248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2240,'1'0'26,"2"0"25,-1 0 0,1 0 0,-1 0-1,0 0 1,1 1 0,-1-1 0,0 1 0,1-1 0,-1 1-1,0 0 1,0 0 0,1 0 0,-1 0 0,0 0 0,0 1-1,0-1 1,0 0 0,1 3 0,31 19 184,-29-21-164,-1 1 0,0 0-1,0 1 1,-1-1 0,1 1 0,-1-1 0,1 1 0,-1 0 0,0 1 0,4 7 0,-4-6 11,1 0 0,0 0-1,1 0 1,5 6 0,-6-8-36,0 0-1,0 0 1,-1 1 0,1-1 0,-1 1-1,0 0 1,0 0 0,-1 0 0,4 10 0,-5-11-9,0-1 0,-1 1 0,1 0 0,-1-1 0,0 1 0,0-1 0,-1 1 0,1 0 0,-1-1 0,1 1 1,-1 0-1,0-1 0,0 0 0,-1 1 0,1-1 0,-1 0 0,-2 5 0,1-4-1,0 2 3,0-1-1,0 0 0,0 0 1,-1 0-1,0 0 0,0-1 1,-1 1-1,1-1 0,-1 0 1,0-1-1,-6 5 0,-19 5 63,17-8-104,0 1-1,-21 13 1,26-14-119,-1 1 0,0-1 0,0 0 0,0 0 0,-1-1 0,-14 4 0,15-7 18,8-1 64,0 1 0,0-1 0,-1 0 0,1 0 0,0 0 0,0 1 1,-1-1-1,1 1 0,0-1 0,0 1 0,0-1 0,-2 2 0,2 0 2,1-1 1,-1 1-1,1-1 0,-1 1 0,1-1 0,0 1 1,-1-1-1,1 1 0,0-1 0,0 1 0,0-1 1,0 3-1,0-3 23,1 0 1,-1 1-1,0-1 1,1 0-1,-1 0 1,0 0-1,1 0 1,-1 0-1,1 0 1,0 0-1,-1 0 1,1 0-1,0 0 0,0 0 1,-1 0-1,1 0 1,0-1-1,0 1 1,0 0-1,0 0 1,0-1-1,2 2 1,31 11-79,-15-6 35,-4-1 43,0 1 0,-1 1 0,0 0 0,20 17 0,-14-8 15,-5-4 0,29 20 0,-41-32 24,0 1-1,0-1 1,0 1 0,0 0-1,-1 0 1,1 0 0,0 0-1,-1 1 1,0-1 0,0 1-1,0-1 1,0 1 0,0 0-1,0 0 1,2 4 0,-4-5 1,1 0 1,-1-1-1,0 1 1,0 0 0,0-1-1,0 1 1,0 0-1,0 0 1,0-1 0,-1 1-1,1-1 1,-1 1-1,1 0 1,-1-1 0,1 1-1,-1-1 1,0 1-1,0-1 1,0 1 0,0-1-1,0 0 1,0 1-1,0-1 1,-3 2 0,1 0-5,0-1 0,0 1 0,0-1 0,0 0 1,-1 0-1,1 0 0,-1-1 0,1 1 0,-1-1 1,-6 2-1,-3-1-51,-24 2 0,11-1 43,-1 1 17,19-2-10,0-1 0,0 1 0,0-2 0,0 1 0,0-1 1,-12-1-1,10-1-52,-1-1 0,1 0 0,-1 0 0,1-1 0,-16-8 0,20 8-584,1 0 0,-1-1 0,-7-7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3968,'14'-13'1472,"26"13"-1120,14-14-128,-27 14-32,14 0-160,-1 0 256,15 14-160,-15-14-1664,1 13 832,-1 1-1792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2560,'0'1'37,"0"0"-1,0 0 1,0 0 0,0 0 0,0 0 0,0-1-1,0 1 1,0 0 0,0 0 0,0 0 0,0 0-1,1 0 1,-1 0 0,0-1 0,1 1-1,-1 0 1,1 0 0,-1-1 0,1 1 0,-1 0-1,1 0 1,0 0 0,0-1-18,0 0 0,0 0-1,0 0 1,0 0 0,0 0 0,0 0-1,0 0 1,0 0 0,0-1 0,0 1 0,0 0-1,-1-1 1,1 1 0,0 0 0,2-2 0,6 0 146,106 2 683,-115-1-832,0 1 0,1-1 0,-1 0 0,0 1 0,0-1 0,1 0 0,-1 1-1,0-1 1,0 0 0,0 1 0,0-1 0,0 0 0,0 1 0,0-1 0,0 0 0,0 1 0,0-2 0,0 1 6,0 0-18,-1 0-1,1 0 1,0 0 0,-1 0-1,1 0 1,-1 0-1,1 0 1,-1 0 0,0 0-1,1 0 1,-1 0 0,0 1-1,1-1 1,-1 0-1,0 0 1,0 1 0,0-1-1,-1 0 1,-23-14-100,11 7 91,13 7-2,-1 0 0,1 0 0,-1 0 0,1 1 0,-1-1 1,1 1-1,-1-1 0,1 1 0,-1-1 0,0 1 0,1 0 0,-1 0 0,0 0 0,1 0 0,-1 0 0,0 0 0,1 0 0,-1 0 0,-2 1 0,0 1-23,-1 0 0,0 1-1,1-1 1,-8 6-1,8-6 29,2 0 17,0-1 1,0 1 0,0 0-1,0 0 1,0 0-1,0 0 1,1 0 0,-1 0-1,1 1 1,-1-1-1,1 1 1,0-1 0,0 1-1,0-1 1,0 1-1,0-1 1,1 1 0,-1 0-1,0 5 1,-2 9 120,1-9-52,0-2-71,0 1 0,1-1 0,-1 11 0,2-15-16,1 1 0,-1 0 1,0-1-1,1 1 0,-1-1 1,1 1-1,0-1 0,0 0 1,0 1-1,0-1 0,0 0 1,2 4-1,-1-3 47,0-1 0,0 1 0,1 0 0,-1 0 0,1-1 0,-1 0 0,1 1 0,0-1 0,0 0-1,0 0 1,0-1 0,5 3 0,0-1 19,0-1 1,0-1-1,15 3 0,-1-1-44,4 2-202,-18-3-51,0 0-1,0-1 1,0 0-1,0 0 1,0-1-1,0 0 1,0-1-1,13-1 1,-5-1-312,-3 1 24,0-1 0,18-6 0,-28 8 475,0 0-1,0-1 1,0 1 0,0-1-1,0 1 1,0-1 0,0 0-1,-1 0 1,1 0-1,-1-1 1,0 1 0,1-1-1,-1 1 1,0-1 0,2-3-1,-3 2 64,0 0-1,-1 0 1,1 0-1,-1 0 1,1 0-1,-1 0 1,-1 0 0,0-6-1,1 0 261,0 8 178,0 2-38,1 0-339,0 1 1,0 0 0,0 0-1,-1-1 1,1 1 0,0 0-1,0 0 1,-1 0 0,1 0-1,-1 0 1,1 0 0,0 0-1,-1 0 1,0 0 0,1 2-1,3 10 257,-3-8-254,1 0 0,-1 0-1,1-1 1,0 1 0,0 0-1,1-1 1,-1 1 0,1-1-1,4 6 1,3 3 31,-10-12-95,0 0 1,1 0 0,-1-1-1,0 1 1,1 0 0,-1 0-1,1-1 1,-1 1 0,1 0-1,-1-1 1,1 1-1,0-1 1,-1 1 0,1-1-1,0 1 1,-1-1 0,1 1-1,0-1 1,0 0-1,0 1 1,-1-1 0,1 0-1,0 0 1,0 1 0,0-1-1,0 0 1,11 0 122,-11 0-104,1 1 1,0-1 0,0 0-1,-1 0 1,1-1 0,0 1 0,-1 0-1,1 0 1,0-1 0,-1 1-1,4-2 1,-5 1-35,1 0-1,0 0 1,-1 0 0,1 0 0,0 0-1,-1 0 1,1 0 0,-1-1 0,0 1-1,1 0 1,-1 0 0,0 0 0,0-1-1,1 1 1,-1 0 0,0 0 0,-1-1-1,1-1 1,0 0-46,0 0 1,1 1-1,-1-1 0,1 0 1,-1 0-1,1 1 0,0-1 0,1-2 1,3-9-231,13-64-1277,-16 75 1530,-1 0 0,1 0 0,-1 0 0,1 1 1,0-1-1,0 1 0,0-1 0,0 1 0,1 0 0,-1 0 0,1 0 1,-1 0-1,1 0 0,0 1 0,-1-1 0,1 1 0,0-1 0,0 1 0,6-1 1,-8 2 25,0 0 0,0 0 0,1 0 0,-1 0 0,0 0 0,0 0 1,0 1-1,0-1 0,0 0 0,0 1 0,0-1 0,0 1 1,0-1-1,0 1 0,0-1 0,0 1 0,0 0 0,0 0 0,-1-1 1,1 1-1,0 0 0,1 2 0,-1-1 80,1 0-1,0-1 1,0 1-1,0 0 1,0 0 0,0-1-1,0 1 1,4 1 0,-2-1-9,-2-2-44,-1 1 1,1 0-1,0-1 0,0 1 1,-1 0-1,1 0 0,0 0 1,-1 0-1,1 1 0,-1-1 1,1 0-1,-1 1 0,0-1 1,0 1-1,1-1 0,-1 1 1,0-1-1,0 1 0,-1 0 1,1 0-1,0-1 0,0 1 1,-1 0-1,1 3 0,-12-2 71,9 6-460,2-7-1119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1312,'13'14'480,"-13"-14"-352,27 0-64,-13 13 480,-1-13-320,-13 0-96,14 0-64,-14 0 192,13 0-128,-13-13-320</inkml:trace>
  <inkml:trace contextRef="#ctx0" brushRef="#br0" timeOffset="0.5">230 1 1728,'0'0'640,"0"0"-480,-13 13-64,13 14 96,-14-13-128,14 13 128,14 0-128,-1 13-1728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906 1888,'-40'-56'859,"22"33"-661,0 2 1,-1 0 0,-1 1 0,-24-18 0,16 14-255,2 1 72,-2 0 0,-48-30 0,-269-147 310,224 125 276,-1 12-202,48 20-261,24 12-38,-56-23 1,-148-41 196,200 77-357,39 12 23,9 3 11,0 0 0,0 1 0,0-1 0,0 1 0,-1 1 0,1-1 0,-1 1 0,-9 0 0,-11 1-177,26-1 194,0 1 1,0 0 0,0 0 0,0 0-1,0 0 1,0 0 0,1 1 0,-1-1-1,0 0 1,0 0 0,0 1 0,0-1-1,-1 1 1,2-1-25,0 1-1,0-1 0,-1 0 0,1 1 1,0-1-1,0 0 0,0 1 1,-1-1-1,1 0 0,0 1 1,0-1-1,0 1 0,0-1 1,0 0-1,0 1 0,0-1 1,0 1-1,0-1 0,0 0 1,0 1-1,0-1 0,0 1 1,0-1-1,1 0 0,-1 1 1,0-1-1,0 1 0,0-1 0,0 0 1,1 1-1,-1-1 0,0 0 1,1 1-1,0 0-65,0 0 0,0 0-1,0 0 1,0 0 0,0-1 0,0 1-1,0 0 1,0 0 0,0-1 0,2 1-1,22 2-1442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2240,'-81'13'832,"54"-13"-672,-14 0 0,14 14 160,0-14-192,-14 0 160,14 13-160,0-13-64,14 14-32,-1-14-192,14 27 96,14-14 384,-1-13-160,14 27-288,14-13 64,-14 26 0,27-13 64,-13 0-2336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1891 690 480,'1'0'15,"-1"0"1,1 0-1,0 0 1,0 0-1,-1 0 0,1 0 1,0 0-1,0 0 0,-1-1 1,1 1-1,0 0 1,-1 0-1,1-1 0,1 0 1,0-7 97,-2 8-116,-14-5 451,-2-5-164,-11-5 78,8 9-197,-31-8 0,11 5-90,-170-59 626,13 3-149,-31-10-341,10 4-187,58 27-134,-114-36 119,-112-64-68,374 139 55,-25-12-158,33 15 121,1 1 1,-1-1 0,1 0 0,0 0 0,0 0-1,0 0 1,0 0 0,-3-4 0,5 6 29,-1-1 1,1 1-1,0-1 0,-1 1 1,1-1-1,0 0 0,-1 1 1,1-1-1,0 1 0,0-1 1,0 0-1,0 1 0,-1-1 1,1 1-1,0-1 0,0 0 1,0 1-1,0-1 0,1 1 1,-1-1-1,0 0 0,0 1 1,0-1-1,0 1 0,1-2 1,10-11-241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4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1248,'-27'27'448,"13"-14"-352,14 1-32,14-1 0,-1 1-64,14-1 256,0 14-128,0 0 608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33 624 2720,'-26'13'891,"26"-13"-882,-1 0 1,1 0 0,0 0 0,0 0 0,0 0 0,-1 0 0,1 0 0,0 0 0,0 0 0,0 0 0,-1 0-1,1 0 1,0 0 0,0 1 0,0-1 0,-1 0 0,1 0 0,0 0 0,0 0 0,0 0 0,0 1-1,0-1 1,-1 0 0,1 0 0,0 0 0,0 1 0,0-1 0,0 0 0,0 0 0,0 0 0,0 1 0,0-1-1,0 0 1,0 1 0,-1 7 569,1-12 923,0 2-1379,0-1 0,0 1 1,0-1-1,0 1 0,1-1 0,0 1 1,0-3-1,1 1-102,1 1 0,-1 0 0,1 0 0,-1 0 0,7-5 0,1-2 13,10-8 52,25-16 1,-22 17-51,24-23 0,-32 24-7,-1 0 1,-1-1-1,0-1 0,-2 0 1,17-32-1,-17 24-29,-1 0 0,-1-1 0,8-37 0,-15 49 55,-2 10-26,1 0 1,0 0 0,0 0-1,2-4 1,8-13 59,-9 20-70,0-1 0,-1 0-1,1 0 1,-1 0-1,0 0 1,0 0-1,0 0 1,0 0-1,0 0 1,0 0-1,-1 0 1,0-5-1,0-4 35,-1 9-50,1 1 0,0-1 0,0 0 0,0 0 0,0 0 0,0 0 0,1 0 0,-1 0 0,1 1 0,1-5 0,3-1-21,-4 7 9,0-1 0,0 1 0,0 0 0,-1-1 0,1 1 0,0-1 1,-1 1-1,1-1 0,-1 1 0,0-1 0,1 0 0,-1 1 0,0-1 0,0 1 1,0-3-1,0 4 6,0-1 1,0 1-1,0-1 1,0 1-1,0-1 1,0 1-1,0-1 0,0 1 1,0-1-1,0 1 1,1-1-1,-1 1 1,0 0-1,0-1 1,0 1-1,1-1 1,-1 1-1,0-1 1,1 1-1,-1 0 0,0-1 1,1 1-1,-1 0 1,0-1-1,1 1 1,-1 0-1,1 0 1,-1-1-1,0 1 1,1 0-1,-1 0 0,1 0 1,-1-1-1,1 1 1,-1 0-1,1 0 1,-1 0-1,1 0 1,-1 0-1,1 0 1,0 0-1,2 0 40,-3 0-26,-1 9-149,2 0 84,-2-7 57,1 0-1,0-1 0,-1 1 1,1 0-1,-1-1 1,1 1-1,-1-1 1,0 1-1,0-1 0,-1 4 1,-3 3 23,-2 6 18,3-6-6,0 0-1,0 0 0,-1-1 0,0 1 0,0-1 0,-11 11 0,5-6 26,9-8-75,-1-1 0,0 0 0,-1 1 0,1-1-1,0 0 1,-1-1 0,0 1 0,1-1 0,-6 3 0,-17 0-68,12 2 113,13-6-29,-1 0 0,1-1 0,0 1-1,-1 0 1,1-1 0,0 1 0,-1-1-1,1 0 1,-1 1 0,-1-1-1,0 0-72,3 0-6,3 0-10,38 0-128,-37 0 201,-1 0 1,0 0-1,0-1 0,1 1 1,-1-1-1,0 0 1,6-2-1,6-1-2,-2 8 12,-5 0 9,-2-3 7,1 0 0,-1 0 0,1 0 0,-1-1-1,1 0 1,6-1 0,10 0 177,-22 1-173,-1 1 0,1-1 0,-1 0-1,1 0 1,-1 0 0,1 0 0,-1 0-1,1 0 1,-1 0 0,1 0 0,-1 0-1,1 0 1,-1-1 0,1 1 0,-1 0-1,1 0 1,-1 0 0,1 0-1,-1-1 1,1 1 0,-1 0 0,0-1-1,1 1 1,-1 0 0,1-1 0,-1 1-1,0 0 1,1-1 0,-1 1 0,0-1-1,0 1 1,1 0 0,-1-1 0,0 1-1,0-1 1,0 1 0,1-1 0,-1 1-1,0-1 1,0 1 0,0-1-1,0 1 1,0-1 0,0 1 0,0-2-1,0 0 469,-1 2-433,1 0 0,-1 0 0,0 0 0,1 0 0,-1 0 0,0 0 0,1 0 0,-1 0 0,1 0 0,-1 0 0,0 0 0,1 0 1,-1-1-1,1 1 0,-1 0 0,0 0 0,1-1 0,-1 1 0,0-1 0,-15-28 928,1-2-458,14 30-536,1-1-1,0 0 1,-1 0 0,1 0 0,0 0-1,0 1 1,0-1 0,0 0 0,1 0-1,-1 0 1,0 0 0,1 1 0,0-1-1,-1 0 1,1 0 0,0 1 0,0-1-1,1-2 1,2-4-151,-1-10-753,-3 2 261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4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 1888,'-2'0'317,"0"0"-182,1-1-1,-1 1 1,0 0 0,1 0 0,-1 0 0,1 0 0,-1 0 0,0 0 0,1 0 0,-1 0 0,0 1 0,1-1 0,-1 1 0,-2 0 0,-1 3-17,1-1 1,-1 1-1,0-1 0,0-1 1,-6 3-1,-22 13 186,29-16-304,0 0 1,0 0 0,0-1-1,0 1 1,-1-1 0,1 0-1,-1 0 1,-7 0 0,-5 2-2,-14 6 33,-34 4 208,38-11-229,2 1-43,21-2 16,1 0 0,-1 0 1,1 1-1,0-1 1,0 1-1,-1 0 1,1 0-1,0 0 1,1 0-1,-1 1 0,-3 2 1,5-2 5,1-1 1,-1 1-1,1-1 1,-1 1-1,1-1 1,0 1-1,0-1 1,0 1-1,0-1 1,0 4-1,1 2-13,0-2 38,0 1 0,0 0 0,1-1 0,0 1 0,0-1 0,1 0 0,0 0 0,0 0 1,7 11-1,3 5 53,-7-9-3,2-1 0,12 15 0,0 0 65,-19-24-84,1 0 1,0 0-1,0 0 1,0-1-1,0 1 0,0 0 1,1-1-1,-1 0 1,1 0-1,0 0 1,0 0-1,-1 0 1,1 0-1,0-1 0,0 1 1,1-1-1,-1 0 1,0 0-1,0 0 1,1 0-1,-1-1 1,0 1-1,5-1 0,4-2 13,1-9-214,-11 8 50,1 1 0,-1 0 0,0-1 0,0 0 0,-1 1 0,1-1 0,0 0-1,-1 0 1,0 0 0,2-3 0,5-16-648,-6 20 700,-1-1-15,1 1-1,-1-1 1,0 0-1,0 0 1,0 0-1,0 0 1,-1 0-1,1 0 1,-1 0-1,1 0 1,-1-3 0,-1-4 41,1 7 35,0 0 1,-1 1 0,1-1-1,1 0 1,-1 0-1,0 1 1,1-1-1,-1 0 1,2-3-1,12-18-53,-8 15 21,-1 0 0,6-14 0,-9 17 82,1-1 1,0 1-1,5-8 1,3-7 54,2-8-407,-10 15-1647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0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122 611 416,'4'29'56,"1"32"0,-10-7-17,3-34-30,-3 54 92,-8 70 502,10-111-446,-8 34 1,-9 20 87,13 1 112,3-39-194,-3 55 53,7-73-191,-1 8 126,2-1 0,2 0 0,8 44 0,1-33 185,30 77 0,-13-69-144,-20-46-149,-7-9 58,-2-2-21,0 0 6,0-2-22,0-21 181,2 19 683,0 2-968,0 1 0,0 0 1,0-1-1,1 1 0,-1 0 0,0 0 0,0 1 1,1-1-1,-1 0 0,0 1 0,1-1 1,-1 1-1,4-1 0,41 2-1110,-20 0 1214,-19-1-14,0 1 0,0 0 0,9 3 0,-7-2 12,1 0 0,-1-1 0,14 1 0,172-2-494,-157 0 363,75 2-6,190 21 91,-214-20 37,95-10-1,-104 2-135,-27 2 46,325-10-204,-21 2 305,-241 6-48,220-17-309,184 4 490,-432 14-119,137-3 42,-20 0-201,7 0-57,354 7 170,-557 0-35,1 0 1,-1 1-1,0 1 0,0-1 1,18 6-1,-26-6 11,0 0 0,1-1 0,-1 1 0,0-1 0,0 1 0,1-1 0,-1 0 0,0 0 0,1 0 0,-1 0 0,0-1 0,1 1 0,-1 0 0,0-1 0,0 0 0,1 1 0,-1-1 0,0 0 0,0 0 0,3-2 0,1-1 11,21-14 109,-26 18-124,0-1 1,0 1 0,0-1 0,0 1 0,-1-1 0,1 0 0,0 0 0,-1 1 0,1-1 0,0 0 0,-1 0-1,1 0 1,-1 0 0,1 0 0,-1 1 0,1-1 0,-1 0 0,0 0 0,1-1 0,0-22 148,1-1-74,-1 23-82,0-1-1,0 1 1,0 0 0,0-1-1,0 1 1,3-3 0,-2 2-5,-1 1 1,1-1 0,0 0-1,-1 0 1,1 0 0,1-6 0,10-65 145,-11 59-107,0 1-1,-1-1 0,-1 1 1,-1-17-1,-1-4-22,2 3 8,3-71 112,0 62-88,5-80-37,-8-375-62,-1 467 45,-5-30-1,2 33-8,1-26 1,3-124 43,0 167-18,-1 0 1,0 1 0,0-1-1,-1 0 1,-4-12-1,5 18-16,0 0 0,0 0-1,1 0 1,-1 0 0,1 0 0,0 0-1,-1-1 1,1 1 0,1 0 0,-1-4-1,2-12 27,-2-5-98,0 21 37,0-8 117,0-56 294,0 64-315,-2 3-72,1 0 1,0 0-1,-1 0 1,1 0-1,-1-1 1,1 1 0,0-1-1,-1 1 1,1-1-1,0 1 1,-1-1 0,1 0-1,0 0 1,0 1-1,0-1 1,0 0 0,-2-2-1,3 3 28,-1-1-1,1 1 1,-1 0-1,1-1 0,-1 1 1,1 0-1,-1 0 1,1-1-1,-1 1 1,0 0-1,1 0 1,-1 0-1,1 0 0,-1 0 1,1 0-1,-1 0 1,0 0-1,1 0 1,-1 0-1,1 0 1,-1 0-1,1 0 0,-2 0 1,0 1-7,1-1-1,0 0 1,-1-1-1,1 1 0,-1 0 1,1 0-1,0-1 0,0 1 0,-1-1 1,1 1-1,0-1 0,0 0 1,-2 0-1,-8-5-12,-2 5 20,0-1-1,-1 1 0,1 1 1,-14 2-1,3-2 34,-424 0 240,426-1-348,-31-5 1,31 3 36,-29 0 1,-138 3-68,161-1 140,0-2 0,-32-6 0,40 6-82,0-1 7,6 1 16,1 1 0,-21 0 0,14 1 79,-29-5 0,30 3 21,-26-1 0,-198 4-251,218 1 109,14-1 64,1 1 0,0-2 0,-19-2 1,13-1 14,8 2-25,-1 0 1,1 1-1,0 0 0,-11 0 0,-26 0-47,8 0 59,-52 5-1,62 1 39,14-3-81,0 0 0,-20 0 1,11-1 16,-1 1 1,1 1 0,0 0-1,0 2 1,-24 8 0,32-8 38,1-1 1,-25 5-1,6-2 27,-49 11-380,-16 5 544,21-19-27,6 10-314,62-13 153,1 1 1,-15 6 0,-9 3 23,6-6-97,19-4 38,-1 1 0,1-1 0,0 1 0,-7 3 0,-41 22 10,39-21 81,0 0 1,-1-1-1,0 0 0,-28 4 1,24-6-128,1 1 0,-32 12 0,41-13 41,0 0-1,0-1 0,-12 2 0,-2 0-36,-62 18 15,79-20 36,-40 10 50,44-12-67,0 1 0,0-1 0,0 1 0,1-1-1,-1 0 1,0 0 0,-5-1 0,4 1 16,0-1 1,0 1-1,0 0 1,0 0-1,0 1 0,0-1 1,1 1-1,-6 1 1,3 0 13,1 0-5,0 0 0,-1 0 0,1-1 0,-1 0 0,1 0 0,-11-1 0,-62 0-129,73 0 135,0 0 0,1-1 1,-1 0-1,1 0 0,-8-3 1,8 3-17,0 0 0,0 0 0,0 0 0,0 0 0,-7 0 0,9 1-9,-1 0 1,0 0-1,0-1 0,0 1 0,1-1 1,-1 0-1,0 1 0,1-1 0,-5-3 0,-2 1-42,1 0 19,1 0 43,0 1 1,-1 0-1,1 0 1,0 0-1,-1 1 0,-8 0 1,12 1-19,-1-1 1,1 1-1,-1-1 1,1 0-1,-1 0 1,-5-2-1,6 1 11,0 1 1,0 0-1,1 0 0,-1 1 0,-1-1 0,-4 0 0,-67 1 79,71 0-61,0 1 1,1-1-1,-1 1 0,0 0 1,1 0-1,-8 3 1,8-3-12,0 0 1,1 0 0,-1 0-1,0 0 1,0-1 0,-5 1 0,-1 0-11,-1 0 1,1 1 0,0 1 0,1-1 0,-16 7 0,8-2-129,14-6 130,0 0-1,0-1 1,0 1-1,0 0 1,0-1-1,0 0 1,0 0-1,0 0 1,1 0-1,-6-1 0,-14 0 161,-68 1 133,79 0-319,0 1 0,0 0 0,-12 3 0,-4 1-87,-20 1 346,-66 17-1,6-1 234,90-19-404,3-1-4,-26-2-1,29 0 19,-1 0 0,-17 3 0,9 1 287,11-2-212,0 0 0,0-1 0,-12 1 0,2-2-53,12-1-84,0 1 0,0 0 0,0 0 0,-13 3 0,2 6 13,8-7-3,9-2-48,-1 0-1,1 0 1,0 1 0,-1-1-1,1 0 1,0 0 0,-1 1 0,1-1-1,0 1 1,0-1 0,0 1-1,0 0 1,-1-1 0,1 1-1,0 0 1,0 0 0,0 0 0,0 0-1,0 0 1,1 0 0,-1 0-1,0 0 1,0 0 0,0 3-1,-13 32-3430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14 136 2496,'-11'-11'784,"9"9"-464,2-9 603,0 9-849,0 1 1,0 0-1,0-1 1,0 1-1,0 0 1,0-1-1,0 1 1,1 0-1,-1-1 1,1 1-1,-1 0 1,1 0-1,-1 0 1,1-1-1,0 1 1,0 0-1,-1 0 1,1 0-1,2-2 1,-2 3-19,1-3 323,-2 1-360,1 0-1,-1 0 1,1 0 0,-1 0 0,1 0-1,0 1 1,0-1 0,0 0 0,0 0-1,0 0 1,0 1 0,0-1 0,0 1-1,1-1 1,-1 1 0,1-1 0,-1 1-1,1 0 1,3-3 0,4-2 23,1 1 0,15-7 0,-12 6-79,-10 5 39,0 0 0,0 0-1,1 1 1,-1-1 0,0 1 0,0 0 0,0 0 0,0 0 0,1 0-1,-1 1 1,0-1 0,0 1 0,0 0 0,0 0 0,0 0 0,0 0 0,0 0-1,0 1 1,4 2 0,-5-1-2,0-1-1,1 1 1,-1 0-1,0 0 1,0 0-1,1 4 1,-2-4 13,1-1 1,-1 1 0,1-1 0,-1 0 0,5 5 0,-3-3 6,-1-1-1,1 1 1,-1 0 0,0 1-1,0-1 1,0 0 0,-1 1-1,0-1 1,1 1-1,0 7 1,1 1-1,-2-6 13,0 0 0,0 0 0,-1 0 0,-1 13 0,0-11 24,1-1-1,0 1 0,0 0 1,3 16-1,1-11-14,-2-9-29,-1 1 0,1-1 0,-1 1-1,-1 0 1,1 6 0,-1 18 20,3-21-64,-3-9 32,0 0 0,1 0-1,-1 1 1,1-1 0,-1 0 0,0 0 0,1 0-1,-1 0 1,1 0 0,-1 0 0,1 0 0,-1 0-1,0 0 1,1 0 0,-1 0 0,1 0 0,-1 0-1,1 0 1,-1 0 0,0 0 0,1 0 0,-1 0-1,1-1 1,-1 1 0,1 0 0,9-6-23,0-1 0,0 0 0,14-13 0,3-3-13,1 2 80,-10 8 81,26-23-1,-24 11-12,3 7-32,-17 12-53,-1-1 0,1 1 0,5-11 1,-9 14-26,0-1 1,0 1-1,-1-1 0,1 1 1,-1-1-1,0 0 1,0 0-1,0 1 1,1-8-1,-2 3-29,0 0-25,-12-16 25,12 23 27,0 1 1,0-1-1,0 1 0,0 0 1,0-1-1,-1 1 1,1-1-1,0 1 0,0-1 1,0 1-1,0-1 1,0 1-1,1-1 1,-1 1-1,0 0 0,0-1 1,0 1-1,0-1 1,0 1-1,1-1 0,-1 1 1,0 0-1,0-1 1,1 1-1,-1-1 0,0 1 1,0 0-1,1-1 1,-1 1-1,0 0 0,2-1 1,14-8 32,-12 7-21,-1 1 14,0 0 0,0 0 0,0 1-1,0-1 1,-1 1 0,1 0-1,0 0 1,0 0 0,4 0-1,12-1 108,-8-2 2,-7 1-92,0 1 1,1-1 0,-1 1-1,1 1 1,-1-1 0,1 0-1,-1 1 1,6 0 0,-8 0-7,0 0 0,1 0 1,-1 0-1,0 0 0,0 0 1,0 0-1,0 1 0,0-1 1,0 1-1,0 0 0,0-1 1,0 1-1,0 0 0,0 0 1,0 0-1,-1 0 0,3 2 1,-1 0 63,-3-3-58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3328,'0'0'1061,"-2"-2"-634,-10-9 735,12 11-580,0 0-38,3-1-393,-1 1 0,0-1 0,0 1 0,1 0 0,-1 0 0,0 0 0,5 1 0,0 0-74,20-1 103,-14 1-98,-1 0 1,1-1-1,-1-1 1,16-3-1,-13 0-39,-10 3-4,1-1 0,-1 1 0,1 0 0,0 0 0,6 0 0,51 1 495,-63 0-561,0 0 1,0 0 0,1 0 0,-1 0-1,0 0 1,1 0 0,-1 0 0,0 0-1,0 0 1,1 0 0,-1 0 0,0 0-1,0 0 1,1 0 0,-1 0 0,0 0-1,0 1 1,1-1 0,-1 0 0,0 0-1,0 0 1,1 0 0,-1 1 0,0-1-1,0 0 1,12 12-507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2560,'0'0'960,"0"0"-768,54 0-32,-40 0 1248,13 0-800,0-13 128,0 13-448,0-14 0,0 14-160,0 0 224,-14 14-224,1-1-192,-1-13 32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2656,'-14'0'960,"14"0"-736,14 14-64,-1-1 1344,-13-13-864,27 0 224,-13 14-512,13-14-64,0 0-192,0 0 448,0 0-320,-14 0-2976,14 0 1472</inkml:trace>
  <inkml:trace contextRef="#ctx0" brushRef="#br0" timeOffset="1">581 0 3712,'0'27'1408,"0"-27"-1120,27 27-64,-13-27 96,-1 14-224,1-1 256,13 1-224,-14-1 320,14 1-256,-13-1 448,-14-13-352,13 14-1952,1-14 864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3648,'0'0'1344,"0"0"-1024,-27 27-128,14 0 1056,13-14-736,-14 14 128,-13 0-352,0 14-64,0-1-128,0 1 224,0-14-192,13 13 96,1-26-128,-1-1 0,1 1-32,13-14-3072,-14-14 1632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2496,'0'0'784,"0"0"-464,0 0-64,0 0 352,0 0-101,0 0 255,0 0-234,0 0-53,0-3-166,0 1-272,0 1 0,0-1 0,1 0-1,-1 0 1,1 0 0,0 0 0,-1 1 0,1-1 0,1-2 0,7-16 63,5-30 114,-10 40-146,-3 5-21,1 1 0,-1-1 0,0 1 0,0 0 0,-1-1 0,1 0 0,-1 1 0,0-6-1,0 10-44,0-1-1,0 1 1,0-1-1,0 1 1,0-1-1,0 1 1,-1-1-1,2 1 1,-1 0-1,0-1 1,0 1-1,0-1 1,0 1 0,0-1-1,0 1 1,0 0-1,0-1 1,1 1-1,-1-1 1,0 1-1,0 0 1,1-1-1,-1 1 1,0 0-1,1-1 1,-1 1-1,0 0 1,1-1-1,-1 1 1,0 0-1,1 0 1,-1-1-1,0 1 1,1 0-1,-1 0 1,1 0-1,-1 0 1,1 0-1,-1-1 1,0 1-1,1 0 1,-1 0-1,1 0 1,-1 0-1,1 0 1,0 1-11,-1 0 0,0-1 0,1 1 1,-1 0-1,0-1 0,0 1 0,1-1 0,-1 1 1,0 0-1,0 0 0,0-1 0,0 1 1,0 0-1,0-1 0,0 1 0,0 0 0,0 1 1,0-2 0,-1 13 69,1-6 14,0 0 1,0 0 0,3 13-1,10 32-155,-12-51 68,0 1 1,0 0-1,0-1 0,-1 1 0,1-1 1,1 0-1,-1 1 0,0-1 0,2 2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2240,'0'0'720,"0"0"-448,0 0-107,0 0 1,0 0-76,0 0-4,0 3 47,-1 28 779,0-16-570,1 0 1,0 0 0,5 28-1,33 76 816,-24-76-1116,-13-36-30,1 0-1,0 0 1,1 0 0,-1 0-1,2 0 1,-1 0 0,1-1-1,0 0 1,0 0 0,7 8-1,16 27 117,-18-28-46,-8-12-63,-1 0 0,0-1 0,1 1-1,-1 0 1,0 0 0,1-1-1,-1 1 1,1 0 0,-1-1-1,1 1 1,0 0 0,-1-1-1,1 1 1,0-1 0,-1 1 0,1-1-1,0 1 1,-1-1 0,1 0-1,0 1 1,0-1 0,0 0-1,-1 0 1,1 1 0,0-1-1,1 0 1,2 0 89,0 0 0,0 0-1,0-1 1,0 1 0,0-1-1,6-2 1,-8 3-56,0-1-1,-1 0 1,1 0-1,-1 0 1,1 0-1,-1-1 1,1 1-1,-1 0 1,0-1 0,0 1-1,1-1 1,-1 1-1,0-1 1,-1 1-1,2-3 1,23-25 540,-20 21-482,-1 0 1,1 1-1,-2-2 1,1 1-1,-1 0 1,2-10-1,-1 6-22,-2 4-56,0 0 1,-1 0-1,0 0 1,0 0-1,0-10 1,-1-45 36,2 59-133,9-7 27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4160,'0'0'1536,"0"0"-1216,27 13-64,-13 1 416,-14-14-416,13 13 320,1 14-320,13 0-160,-14 0-32,1-13 192,13 13-128,-14 0 256,1-14-256,-1 1-384,-13-1 128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80 1664,'0'0'528,"-3"-3"-325,-4-4-59,1 0 67,-1 0-1,1 1 1,-12-8-1,8 9-153,7 4 2,1 0 1,0 0-1,0 0 1,-1-1-1,1 1 1,0-1-1,0 1 1,-1-3-1,1 3-22,0-1 0,0 1-1,0-1 1,1 1 0,-1-1-1,-1 1 1,1 0 0,0 0-1,0 0 1,0 0 0,-1 1-1,1-1 1,0 1 0,0-1-1,-1 1 1,1 0 0,-1 0 0,1 0-1,0 0 1,-1 0 0,-2 1-1,-9-1 181,8 1-76,0 0 0,0 0-1,1 0 1,-1 1 0,1 0-1,-1 0 1,1 1 0,0 0 0,0 0-1,0 0 1,0 0 0,-6 6-1,0 0 47,1 1-1,0 1 0,0 0 0,1 0 0,0 1 0,1 0 0,0 0 0,-8 19 0,16-29-149,0 0 0,-1 0 0,1-1 1,0 1-1,0 0 0,0 0 0,0 0 0,0 0 0,0 0 0,1 0 0,-1 0 0,1-1 1,-1 1-1,1 0 0,0 0 0,0-1 0,0 1 0,0 0 0,0-1 0,0 1 0,0-1 0,0 1 1,2 1-1,-2-2-40,0 0 0,0-1 0,0 1 0,0-1 0,0 1 0,0-1 1,0 1-1,0-1 0,-1 0 0,2 1 0,0-1 0,4 2-32,3 1 28,1 0 0,0-1 0,0 0 0,0-1 0,0 0 0,0 0 0,0-1-1,20-3 1,258-38-718,-283 40 709,0 0 0,0 0-1,0-1 1,0 1 0,0-1-1,0 0 1,-1 0 0,9-6-1,3-1 20,3 3-6,-17 5-19,0 1 0,0-1 0,1 0 0,-1 0 0,0 1 0,0-1 1,0 0-1,0-1 0,-1 1 0,1 0 0,0-1 0,1-1 0,7-5-38,5-7 267,-15 15-201,0-1 0,0 1-1,0 0 1,0 0 0,0 0-1,1 0 1,-1-1 0,0 1-1,0 0 1,0 0 0,0 0-1,0 0 1,0 0 0,0-1-1,0 1 1,0 0 0,0 0-1,0 0 1,0 0 0,0-1-1,0 1 1,0 0 0,-1 0-1,1 0 1,0 0 0,0-1-1,0 1 1,0 0 0,0 0-1,0 0 1,0 0 0,0 0-1,0 0 1,-1-1 0,-10-1 213,11 2-211,-1 0 0,1 0-1,0 0 1,-1 0 0,1 0-1,0 0 1,-1 0 0,1 0-1,-1 0 1,1 0 0,0 0-1,-1 1 1,1-1 0,-1 0-1,1 0 1,0 0 0,-1 0-1,1 1 1,0-1 0,-1 0-1,1 0 1,0 1-1,0-1 1,-1 0 0,1 0-1,0 1 1,0-1 0,-1 0-1,1 1 1,0 0 0,-8 9 85,-2-3-37,7-5-41,0-1 0,0 1 0,0 0 0,0 0 0,0 1 1,1-1-1,0 0 0,-5 6 0,7-6-10,-1-1-1,1 1 1,-1-1-1,1 1 1,0-1-1,-1 1 1,1 0-1,0-1 1,0 1 0,0 0-1,0-1 1,1 1-1,-1-1 1,0 1-1,1 0 1,-1-1-1,1 1 1,-1-1-1,1 1 1,0-1-1,0 1 1,0-1 0,1 2-1,3 5 4,-2-1-4,-3-7-3,0 1 0,0-1 0,0 1-1,0-1 1,1 0 0,-1 1 0,0-1-1,0 1 1,1-1 0,-1 1-1,0-1 1,1 0 0,-1 1 0,0-1-1,1 0 1,-1 1 0,0-1 0,1 0-1,-1 1 1,1-1 0,-1 0 0,1 0-1,-1 0 1,1 1 0,-1-1 0,1 0-1,-1 0 1,1 0 0,-1 0-1,1 0 1,-1 0 0,1 0 0,-1 0-1,1 0 1,-1 0 0,1 0 0,0-1-1,0 1-4,1 1-1,0-1 1,-1 0 0,1 0-1,0 1 1,-1-1-1,1 1 1,-1-1-1,1 1 1,-1 0-1,1-1 1,-1 1 0,1 0-1,-1 0 1,0 0-1,0 0 1,2 2-1,-2-2-19,-1-1 0,1 1 0,-1-1 0,0 0 0,1 1 0,-1-1 0,1 0 0,-1 0 0,1 1 0,-1-1 0,1 0 0,0 0 0,-1 0 0,1 0 0,-1 0 0,1 0 0,-1 0 0,1 0 0,-1 0-1,1 0 1,0 0 0,-1 0 0,1 0 0,-1 0 0,1 0 0,3-1-636,-4-2 324,0 2 311,0-1 1,0 0-1,-1 0 1,1 1-1,-1-1 0,0 0 1,1 1-1,-1-1 0,0 0 1,-2-2-1,-2-3-3,4 3 12,0-1 0,0 1 0,1 0-1,-1 0 1,1-1 0,0 1 0,0 0-1,1-9 1,0-3 50,-1 14-39,1 0-1,-1-1 1,1 1 0,-1 0-1,1 0 1,0-1-1,0 1 1,0 0-1,0 0 1,0 0-1,1 0 1,-1 0-1,3-3 1,27-25-52,-15 16 41,-14 12 46,0 0 0,-1 1 0,1-1 0,0 1 0,0 0 0,0 0 0,0 0 0,0 0 0,0 0 0,0 0 0,1 0 0,-1 1 0,0-1 0,0 1 0,1 0 0,-1-1 0,0 1 0,1 0-1,-1 0 1,3 1 0,-5 2 216,0 163 1588,3-161-1796,7 5 20,-7-7 92,-3-3-44,0 0-42,0-3-58,0-7-118,0 7-59,2 1-288,-1 0 403,1 1-1,-1-1 1,0 1 0,0-1-1,0 0 1,0 0-1,-1 1 1,1-1-1,0 0 1,-1 0-1,1 0 1,-1-2-1,2-28-590,-2 32 647,0-2-69,3 4-1,7 8 54,-9-10 40,-1 1-1,0-1 1,1 1-1,-1-1 1,0 1-1,1-1 1,-1 1-1,0-1 0,1 1 1,-1 0-1,0-1 1,0 1-1,0-1 1,0 1-1,1 0 1,-1-1-1,0 1 1,0-1-1,0 1 0,0 0 1,0 5 27,1-4-33,0 0-1,1 0 0,-1 0 1,0 0-1,1 0 0,-1 0 1,1-1-1,-1 1 0,1 0 1,0-1-1,0 0 0,0 1 1,0-1-1,0 0 0,0 0 1,0 0-1,0 0 0,0 0 1,0-1-1,0 1 0,1-1 1,-1 1-1,4-1 0,-2 0 28,6 1 19,0-1-1,1 0 0,-1-1 0,0 0 0,0-1 0,0 0 0,0-1 1,12-4-1,-4-2-104,-11 6-115,1-1 1,-1 0-1,0 0 0,0 0 1,0-1-1,9-9 0,-13 12-47,0 0 1,0 0-1,-1 0 0,1 0 0,4-1 1,-5 2 128,0 0 0,0 0 0,0 0 0,0 0 1,-1 0-1,1 0 0,0 0 0,-1-1 0,1 1 1,-1-1-1,1 1 0,1-3 0,0-4-69,1 2-70,9 4-151,-12 2 377,-1 0 0,1 0 0,-1 0 0,0 0 0,1 0 0,-1 0 0,1 0 0,-1 0 0,1 0 0,-1 1 0,0-1 0,1 0 0,-1 0 0,0 0 0,1 0 0,-1 1 0,1-1 0,-1 0 0,0 0 0,1 1 1,-1-1-1,0 0 0,0 0 0,1 1 0,-1-1 0,0 0 0,0 1 0,1-1 0,-1 1 0,0 0 0,5 5 298,8-1 526,31 24 144,-40-27-936,-1 0 0,1 0 0,-1 0 0,1 0 0,0-1 0,0 1 0,4 0 0,5 1 65,2 3-2,-12-5-73,1 0-1,-1 1 1,0-1-1,0-1 0,1 1 1,-1 0-1,6-1 1,37 0 210,-42 0-238,0-1-1,0 0 1,0 0 0,-1 0-1,1 0 1,0-1-1,-1 1 1,1-1 0,-1 0-1,0 0 1,6-5 0,2 0-44,-10 6 12,0 1 1,0 0 0,0-1 0,0 1 0,0-1-1,-1 1 1,1-1 0,0 0 0,0 1-1,0-1 1,-1 0 0,1 0 0,0 1-1,-1-1 1,1 0 0,-1 0 0,1 0 0,-1 0-1,1 0 1,0-1 0,-1 1-9,-1 0 1,1 0-1,0-1 0,0 1 1,0 0-1,-1 0 0,1 0 1,0-1-1,-1 1 0,1 0 1,-2-2-1,1 2-11,0-1-1,1 1 0,-1-1 1,0 0-1,1 1 1,-1-1-1,1 0 1,-1-3-1,1-39-733,-10 73 1359,18-11-154,-7-10-275,0 0 1,0 0 0,-1 0-1,1 0 1,-2 0 0,1 0-1,-3 11 1,-2 5 29,2-9-81,1 0 0,-1 27 0,1-8-15,-9 49-1,9-72-54,1 1-1,1 13 1,-2 8 21,1-28-129,-1 1 0,1 0 0,-1-1 0,0 1 0,0-1-1,0 0 1,-1 0 0,0 0 0,0 0 0,-5 7 0,7-11 13,0 0-1,0 0 1,0 0 0,0 0 0,0-1-1,0 1 1,0 0 0,-1 0-1,1-1 1,0 1 0,-3 0-1,4-1-20,-1 0 0,0 0 0,0 0 0,0-1-1,0 1 1,0 0 0,1 0 0,-1-1 0,0 1-1,0-1 1,1 1 0,-1-1 0,0 1 0,0-1-1,1 1 1,-1-1 0,1 0 0,-1 1 0,1-1-1,-1 0 1,1 0 0,-1 1 0,1-1 0,-1 0-1,1 0 1,0 0 0,-1-1 0,-6-18-575,1 0 0,1 0 0,-3-23 0,7 33 630,1 0 1,0 0-1,0 0 0,1 0 1,1 0-1,3-15 0,-1 6 67,-2 4-8,-2 10-18,1 0-1,0-1 0,0 1 1,1 0-1,0 0 1,-1 0-1,2 0 1,-1 0-1,3-4 1,0 1 48,0 1 0,1 0 1,-1 0-1,2 1 0,-1-1 1,0 1-1,14-9 0,3-4 236,-16 12-100,0 0-1,0 1 1,11-6 0,-16 11-151,0 0 1,0 0-1,0 0 1,0 0-1,0 0 1,1 1-1,-1-1 1,0 1 0,0-1-1,1 1 1,-1 0-1,0 0 1,1 0-1,-1 0 1,0 0-1,1 0 1,-1 1 0,3 0-1,-2 0 73,1 1 0,0-1 0,-1 1 0,1 0 1,-1 0-1,0 0 0,4 3 0,-6-4-82,0 0 1,0 0 0,0 0-1,0 0 1,0 0 0,0 1-1,0-1 1,-1 0 0,1 0-1,0 1 1,-1-1 0,1 0-1,-1 1 1,1-1 0,-1 1-1,0-1 1,1 3 0,-5 8 411,0-4-180,0 5-13,4-9-184,-2 0 0,1 0 1,0 0-1,-1-1 0,0 1 1,0 0-1,-2 3 0,-7 9 218,-22 25 0,30-38-224,3-6-224,3-10-688,10-2 230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3328,'0'0'1216,"0"0"-928,-27 13-96,27-13 1152,-13 27-768,-1-13 256,14 13-480,-13 0-224,-1 13-64,1 1 288,-1-14-192,1 0 64,-1 0-128,1-13 224,13-1-192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2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3968,'14'0'1472,"-14"0"-1120,27-14-128,-14 1 864,1 13-640,13 0 544,0 0-576,13-14-160,1 14-160,-14 0 128,13 0-128,-26 0 96,13 0-96,-14-13-608,-13 13 256</inkml:trace>
  <inkml:trace contextRef="#ctx0" brushRef="#br0" timeOffset="1">244 0 4224,'-27'27'1568,"27"-27"-1216,-13 41-96,13-28 928,0 1-704,0 13 64,0 0-320,0-14 288,0 14-288,13 0-1440,-13-13 640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3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2720,'-13'-1'1018,"-7"2"-631,20-1-373,-1 0 0,1 1 0,-1-1 0,1 0 0,0 0 0,-1 0 0,1 0 0,-1 1 0,1-1 0,0 0 0,-1 0 0,1 1 0,0-1 0,-1 0 0,1 1 0,0-1 0,0 0 0,-1 1 0,1-1 0,0 0 0,0 1 0,0-1 0,0 1 0,-1-1 0,1 1 0,0-1 0,0 0 0,0 1 0,0-1 0,0 1 0,0-1 0,0 1 0,-13 3 839,9-2-782,1 0-1,0 1 1,0-1 0,0 0 0,0 1 0,0-1-1,1 1 1,-1 0 0,1 0 0,0 0-1,0 0 1,0 1 0,0-1 0,-2 7 0,2-6 13,0 0-78,0-1-1,1 1 0,-1 0 1,1-1-1,0 1 0,0 0 1,0 0-1,1 0 0,-1 0 1,1 0-1,0 0 0,1 4 1,-1-7 0,0 1 1,0-1-1,0 0 0,0 0 1,1 0-1,-1 0 1,1 0-1,-1 0 0,1 0 1,-1 0-1,1 0 1,-1 0-1,1 0 0,0 0 1,-1 0-1,1 0 1,0-1-1,0 1 0,0 0 1,0-1-1,0 1 1,0 0-1,0-1 0,0 1 1,0-1-1,0 1 0,0-1 1,0 0-1,0 0 1,0 1-1,2-1 0,6 1 76,0 0 0,0 0 0,11-1-1,-8-1-26,-8 1-39,1 0-1,-1 0 0,0 0 0,0-1 1,1 0-1,5-1 0,19-16 28,-9 13-19,-11 3-11,-1 0 20,0-1-1,0 0 1,0 0-1,-1-1 1,0 0 0,0 0-1,0 0 1,8-7-1,-9 2 41,-6 9-76,0 0 0,1-1 0,-1 1 0,0 0 0,0-1 0,1 1 0,-1 0-1,0-1 1,0 1 0,1 0 0,-1 0 0,0-1 0,1 1 0,-1 0 0,1 0 0,-1 0-1,0-1 1,1 1 0,-1 0 0,1 0 0,-1 0 0,0 0 0,1 0 0,-1 0 0,1 0-1,-1 0 1,0 0 0,1 0 0,-1 0 0,1 0 0,0 0 0,2 0 46,-3 0-60,1 0 1,-1 0-1,1 0 0,-1 0 1,0 0-1,1 0 0,-1 0 1,1 0-1,-1 0 0,1 0 1,-1 0-1,0 0 0,1 1 1,-1-1-1,1 0 0,-1 0 1,0 0-1,1 1 0,0-1 1,-1 1-8,0 0 0,0 0 0,1 0 0,-1 0 0,0 0 0,0 0 1,0 0-1,0 0 0,0 0 0,0-1 0,0 1 0,-1 0 0,1 0 1,0 0-1,-1 1 0,0 1 9,-2 9-43,1 0 0,0 1 0,0 0 1,1 18-1,1-2 76,-2 83 145,-2-77-17,-4 63 225,9-72-294,0-17-53,-1-1 1,0 0-1,0 1 0,-1-1 0,0 1 0,-3 11 0,1-12 8,0-1 1,0 0 0,0 0-1,-1 0 1,0 0 0,0-1-1,-1 1 1,0-1-1,0 0 1,0-1 0,-1 1-1,1-1 1,-2 0 0,1 0-1,0-1 1,-13 6-1,10-6-13,-1-1-1,0-1 0,0 1 0,0-2 0,-13 2 1,18-3-2,0 0 1,0 0 0,0 0-1,0 0 1,0-1 0,0 0 0,0 0-1,1 0 1,-1-1 0,0 0 0,1 0-1,-1 0 1,-6-4 0,-1-3 138,-21-16 203,31 23-343,0 0-1,0 0 0,0 0 0,1-1 1,-1 1-1,0 0 0,1-1 0,0 1 1,-1-1-1,1 0 0,-1-5 0,1 4-7,0 0-1,1-1 1,0 1-1,0 0 1,0-1 0,0 1-1,1 0 1,0 0-1,0-1 1,0 1-1,0 0 1,0 0-1,1 0 1,0 0-1,0 0 1,4-5-1,-2 4 1,1 0-1,0 1 1,1-1-1,10-5 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3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28 190 2400,'-3'-2'124,"1"0"0,-1-1 1,1 1-1,0-1 0,0 0 0,0 1 1,1-1-1,-1 0 0,1 0 0,-1 0 0,1 0 1,0-1-1,0 1 0,0 0 0,1 0 1,-1-6-1,1 2 277,1 0 0,0 0 0,0 0 0,3-7 0,-2 8-226,-1 0-1,0 0 1,1-13 0,-2 17-123,0-1-1,1 0 1,-1 0 0,0 0 0,1 1-1,0-1 1,-1 0 0,1 1 0,3-5-1,-1-2 109,-3 8-152,1 0 0,-1 1-1,0-1 1,0 0 0,0 0 0,0 1 0,1-1-1,-1 0 1,0 1 0,0-1 0,1 0-1,-1 1 1,1-1 0,-1 1 0,1-1 0,-1 1-1,0-1 1,1 1 0,0-1 0,-1 1-1,1-1 1,-1 1 0,1-1 0,0 1-1,-1 0 1,1 0 0,0-1 0,-1 1 0,1 0-1,0 0 1,-1 0 0,1-1 0,0 1-1,0 0 1,-1 0 0,1 0 0,0 0 0,0 1-1,0-1 1,5 0 28,-1 2 172,5 14 6,-8-12-158,0-1 0,0 1 1,0-1-1,5 6 1,-3-5 45,0 1 0,-1 0 0,1 0 1,-1 0-1,4 7 0,-7-11-44,0 0 0,0-1 0,1 1-1,-1 0 1,1 0 0,-1 0 0,1 0 0,-1 0 0,1 0 0,0-1-1,-1 1 1,1 0 0,0-1 0,1 2 0,7 5-1998,2 4 719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3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1248,'0'-25'3253,"0"22"-3141,0 3 112,0 0-26,0 0 100,0 0-101,0 0 38,0 0-128,0 0-203,0 0-6,0 3-52,0 3 182,0 0-1,0 0 1,1 0 0,0 0-1,0 0 1,0 0 0,1 0 0,0-1-1,3 7 1,0-2 67,2 2-22,-1 1-1,-1-1 1,0 1 0,5 22 0,-8-22-33,3 12 48,15 6-3,-9-10-34,8 12 42,-8-11-57,-7-14-35,0 0 1,11 14 0,-14-20 26,0-1 0,0 0 0,0 1 0,1-1 0,-1 1 0,1-1 0,-1 0 1,1 0-1,-1 0 0,1 0 0,0 0 0,-1 0 0,1-1 0,0 1 0,0 0 0,0-1 0,-1 1 1,1-1-1,2 0 0,-3 0-13,-1 0-1,1 1 1,-1-1 0,0 0 0,1 0 0,-1 0-1,1 0 1,-1 0 0,1 0 0,-1 0 0,0-1 0,1 1-1,-1 0 1,1 0 0,-1 0 0,0 0 0,1 0-1,-1-1 1,1 1 0,-1 0 0,0 0 0,1-1-1,-1 1 1,0 0 0,0-1 0,1 1 0,-1 0-1,0-1 1,1 1 0,-1 0 0,0-1 0,4-5 279,6 0 10,-10 6-286,1 0 0,0-1 0,0 1 0,0 0 0,0-1 0,0 1 0,0-1 0,-1 0 0,1 1 0,0-1 0,-1 0 0,1 1 0,0-1 0,-1 0 0,2-1 0,2-16 179,4-4-4,-4 13-115,0-1 0,3-14 0,11-93 194,-17 112-236,1-1 1,-1 1-1,1 0 0,4-6 1,4-13 170,8-55-68,-9 65-97,-9 14-34,1 0 0,-1 0 0,0-1-1,1 1 1,-1 0 0,0-1-1,0 1 1,1 0 0,-1 0 0,0-1-1,0 1 1,0 0 0,0-1 0,1 1-1,-1 0 1,0-1 0,0 1-1,0-1 1,0 1 0,0 0 0,0-1-1,0 1 1,0 0 0,0-1 0,0 1-1,0-1 1,1-3 82,-1 4-86,0-1 1,0 1-1,1 0 1,-1 0-1,0 0 0,1 0 1,-1-1-1,0 1 1,0 0-1,1 0 0,-1 0 1,0 0-1,1 0 1,-1 0-1,0 0 0,1 0 1,-1 0-1,0 0 1,1 0-1,-1 0 1,0 0-1,0 0 0,1 1 1,-1-1-1,0 0 1,1 0-1,-1 0 0,0 0 1,0 0-1,1 1 1,-1-1-1,0 0 0,0 0 1,1 0-1,-1 1 1,0-1-1,0 0 0,0 0 1,0 1-1,1-1 1,-1 0-1,0 1 0,1 0-103,-1-1 0,1 1-1,-1 0 1,1-1-1,-1 1 1,1-1 0,0 1-1,-1-1 1,1 1-1,0-1 1,0 0 0,-1 1-1,1-1 1,0 0-1,0 0 1,0 1-1,0-1 1,0 0 18,-1 0 1,1 0-1,-1 0 1,1 0-1,-1 0 1,0 0-1,1 0 0,-1 0 1,1 0-1,-1 0 1,1 0-1,-1 0 0,0 0 1,1 0-1,-1 0 1,1 1-1,-1-1 1,0 0-1,1 0 0,-1 0 1,0 1-1,1-1 1,-1 0-1,0 0 0,1 1 1,-1-1-1,0 0 1,0 1-1,1-1 1,-1 1-1,0 0 0,4 4-1862,-3-4 1803,-1-1 1,1 0 0,0 1 0,0-1 0,-1 0 0,1 0 0,0 0 0,-1 0 0,1 1 0,0-1 0,0 0 0,-1 0 0,2-1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3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3328,'0'0'1061,"-2"2"-634,0 1-320,0-1 0,1 1 0,0-1 0,-1 1 0,1 0 1,-1 4-1,1-6-68,1 0 1,-1 0 0,1 0 0,0 0 0,-1 1 0,1-1 0,0 0-1,0 0 1,0 0 0,0 1 0,0-1 0,0 0 0,0 0 0,1 0-1,-1 1 1,0-1 0,1 0 0,-1 0 0,1 0 0,-1 0 0,2 2-1,23 11 239,-23-13-262,0 0 1,0 0-1,0 0 1,0 0-1,1 0 1,-1 0-1,1 0 1,-1-1-1,0 1 1,1-1-1,-1 0 1,1 0-1,-1 0 1,1 0-1,-1 0 1,1 0-1,-1-1 1,1 1-1,-1-1 0,0 1 1,5-3-1,-2 2 20,-1 0 1,1 1-1,0 0 0,7 0 0,-7 0-9,0 0-1,0 0 1,-1 0 0,9-2 0,14-12 128,-24 8-49,1 2 8,7 3-190,-5 0 1,-8 2-63,2-1 128,-1 1-1,0-1 1,1 1-1,-1-1 1,1 1-1,0 0 1,-1-1 0,1 1-1,-1-1 1,1 1-1,0 0 1,0-1-1,-1 1 1,1 0-1,0-1 1,0 1-1,0 0 1,0 0-1,0-1 1,0 1-1,0 0 1,0 1-1,-1 6-6,0 0-1,0 0 1,-2 8-1,-3 11 56,-2 40 341,1 94 0,7-40 74,-1-115-371,1 1 0,-1-1 0,0 0 0,-1 0 0,-3 11 0,3-13-14,2-3-57,0-1 0,0 1 0,0 0 0,0 0 0,0-1 0,-1 1-1,1 0 1,0-1 0,-1 1 0,1 0 0,0-1 0,-1 1 0,1 0 0,-1-1 0,1 1 0,-1-1 0,1 1-1,-1-1 1,0 1 0,1-1 0,-1 1 0,0-1 0,1 0 0,-1 1 0,0-1 0,1 0 0,-1 0 0,0 1 0,1-1-1,-1 0 1,0 0 0,-1 0 0,-8 2 66,-3 3-2,11-4-80,-1 0-1,0 0 1,0 0 0,0 0-1,0-1 1,0 1 0,0-1-1,-3 0 1,-2 0 15,1-1-1,0 0 1,-1 0 0,1 0 0,0-1-1,0 0 1,0-1 0,0 0 0,0 0-1,1 0 1,-1-1 0,1 0-1,0 0 1,0 0 0,0-1 0,-5-6-1,10 10-43,-1-1 0,1 1 0,-1-1-1,1 0 1,0 1 0,0-1-1,0 0 1,0 0 0,0 0 0,0 0-1,0 0 1,0 0 0,0-4-1,1 4 14,0 1-1,0 0 0,0 0 1,1 0-1,-1 0 0,0-1 0,1 1 1,-1 0-1,0 0 0,1 0 0,-1 0 1,1 0-1,0 0 0,-1 0 0,1 0 1,0 0-1,0 0 0,0 0 1,-1 0-1,1 1 0,0-1 0,0 0 1,0 1-1,0-1 0,0 0 0,3 0 1,17-8 53,1 1 0,1 1 0,0 1 0,40-5 0,-31 6 131,47-14-1,-77 18-114,1 0 1,-1 1-1,1 0 0,0-1 1,-1 1-1,1 0 0,2 0 1,-1 1 71,-2-1 72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1824,'0'0'587,"0"0"-353,0 0-42,0 0 272,0 0-117,0 0 21,0 0-53,0 0 303,2 0-196,-1 0-391,1 0 1,-1 1-1,0-1 1,1 0 0,-1 1-1,0-1 1,1 1 0,-1-1-1,0 1 1,0 0 0,2 0-1,-2 0 5,1 0-1,-1 0 1,1 0-1,-1-1 1,1 1-1,-1 0 1,1-1-1,0 1 0,-1-1 1,1 0-1,2 1 1,210-1 1302,-214-1-1325,1 1-1,-1 0 1,0-1-1,0 1 1,1 0-1,-1-1 1,0 1-1,0 0 1,0-1-1,0 1 1,1 0-1,-1-1 1,0 1-1,0-1 1,0 1-1,0 0 1,0-1-1,0 1 1,0-1-1,0 1 0,0 0 1,0-1-1,0 1 1,0-1-1,-1 0 1,1-2 836,0 3-769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 1248,'0'-10'301,"0"14"-8,0 16 233,0-19-447,1 0 0,-1 0 0,0 1 0,0-1 0,0 0 1,1 1-1,-1-1 0,1 0 0,-1 0 0,1 0 0,0 2 0,6 12 348,-3 19 117,5 7-213,-2 1-1,2 64 1,-10-89-153,0 1 1,-5 19-1,3-14 33,1-10-97,-3 14 146,-15 5 252,13-21-400,5-7-48,-1 1 1,1-1 0,-1 0-1,0 0 1,-1 0-1,1 0 1,0-1-1,-1 1 1,-5 3-1,-5 3 82,-18 15 164,30-24-289,-1 1 1,1-1 0,-1 1-1,1-1 1,-1 0-1,0 0 1,0 0 0,1-1-1,-1 1 1,-4 0-1,-11-8 145,13 6-142,2 0-7,0 0 0,0 0 0,0 0 1,-1 0-1,1-1 0,0 1 0,1-1 1,-1 0-1,0 0 0,0 0 0,1 0 1,-1 0-1,1-1 0,-2-2 0,-12-22 69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3328,'14'0'1216,"-14"0"-928,0 27-96,0-27 32,0 13-160,0 1 320,0-1-192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28 2400,'-1'0'75,"0"0"0,1 0 0,-1 0 0,0 0 0,0 0 0,1 0 0,-1-1 1,0 1-1,1 0 0,-1 0 0,0 0 0,0-1 0,1 1 0,-2-1 0,0-7 596,2 7-676,0-1 368,12 0 1226,-10-8-897,-2 9-760,-1 2 82,0 0 1,1-1-1,-1 1 1,0 0-1,0 0 1,0 0-1,0 0 1,0-1-1,1 1 1,-2 0-1,1-1 1,-2 2-1,3-2-10,-5 2-5,4-2 0,1 1 0,-1-1 1,1 0-1,0 0 0,-1 0 0,1 0 0,0 0 0,-1 1 0,1-1 1,-1 0-1,1 0 0,0 1 0,0-1 0,-1 0 0,1 0 0,0 1 0,-1-1 1,1 0-1,0 1 0,0-1 0,0 0 0,-1 1 0,1-1 0,0 0 0,0 1 1,0-1-1,0 1 0,0-1 0,0 0 0,0 1 0,0-1 0,0 1 0,0-1 1,0 0-1,0 1 0,0 2 43,-3 1-10,-24 46 123,18-39-93,7-10-57,1 1 0,0-1 0,-1 1 0,1-1 0,0 1 0,0 0 0,0 0 0,-2 3 0,-11 44 144,14-46-146,-1 0 0,0 0 0,1 1-1,0-1 1,0 0 0,0 0 0,0 0 0,0 0-1,1 0 1,-1 0 0,1 0 0,0 0 0,0 0-1,0 0 1,0 0 0,2 2 0,0 2 30,1-1 0,-1-1 0,2 1 0,-1-1 0,6 7-1,-9-12-16,-1 1-1,1-1 0,-1 0 1,1 1-1,-1-1 0,1 0 0,-1 0 1,1 1-1,-1-1 0,1 0 1,0 0-1,-1 0 0,1 0 1,-1 0-1,1 0 0,-1 0 0,1 0 1,0 0-1,-1 0 0,1 0 1,-1 0-1,1 0 0,0 0 0,1-1 40,2 1-24,0 0 1,0 0-1,0-1 1,-1 1-1,1-1 1,0 0-1,0-1 1,-1 1-1,1 0 1,-1-1-1,6-3 0,-1-1 11,0 0 0,0-1-1,7-8 1,-9 9 22,-5 5-60,1-1 1,-1 1-1,0-1 0,0 0 1,0 0-1,0 1 1,0-1-1,0 0 0,-1 0 1,1 0-1,0 0 1,-1 0-1,1-2 1,2-7-19,10-16-18,-7 23-4,-6 4 29,0 0 0,1 0 0,-1-1 0,1 1 0,-1 0 0,0 0 0,1-1 0,-1 1 0,0 0 0,0-1 0,1 1 0,-1 0 0,0-1-1,0 1 1,1 0 0,-1-1 0,0 1 0,0-1 0,0 1 0,0 0 0,1-1 0,-1 1 0,0-1 0,0 1 0,0-1 0,0 1 0,0 0 0,0-1 0,0 1 0,0-1-1,-1 0 1,1 1-2,0-1 0,0 1 0,0-1 0,0 1 0,0-1 0,0 1 0,0-1 0,0 1 0,0 0 0,0-1 0,0 1 0,0-1 0,1 1 0,-1-1 0,0 1 0,0 0 0,0-1-1,1 1 1,-1-1 0,0 1 0,0 0 0,1-1 0,-1 1 0,0 0 0,1-1 0,-1 1 0,0 0 0,1 0 0,-1-1 0,1 1 0,-1 0 0,1-1 0,0 2 10,-1-1 0,0 0 0,1 0 0,-1 0 0,1 1 1,-1-1-1,0 0 0,1 0 0,-1 1 0,0-1 0,1 0 0,-1 1 0,0-1 1,0 1-1,1-1 0,-1 0 0,0 1 0,0-1 0,0 1 0,1-1 0,-1 0 1,0 1-1,0-1 0,0 1 0,0-1 0,0 1 0,0-1 0,0 1 1,0-1-1,0 1 0,0-1 0,0 1 0,0 0 6,0 1-1,0-1 1,0 1-1,1-1 1,-1 0-1,0 1 1,1-1-1,-1 0 1,1 0-1,-1 1 1,1-1-1,1 1 1,3 9 15,-1 5 7,-4-13-16,0-1 1,1 1 0,0-1 0,-1 1-1,1-1 1,0 1 0,0-1 0,0 0 0,1 1-1,-1-1 1,0 0 0,3 3 0,48 38 274,-47-38-254,1 0 1,0-1-1,0 1 0,0-1 1,0 0-1,1-1 1,0 0-1,-1 0 1,1 0-1,12 3 0,-2-3 64,-1 0-1,1-2 0,28 1 1,-39-3-54,0 1 0,0-1 0,1 0 0,-1-1 0,0 0 0,0 0 0,0 0 0,-1 0 0,1-1 0,0 0 0,6-5 0,-10 7-32,-1 0 0,0 0 0,1 0 0,-1 0 0,0-1 0,0 1 0,0 0 0,0 0 0,0-1 0,0 1 0,0-1 0,0 1 0,-1-1 0,1 1 0,0-1 0,-1 1 1,1-1-1,-1 0 0,0 1 0,0-1 0,1 1 0,-1-1 0,0 0 0,0 1 0,-1-1 0,1 0 0,0 1 0,0-1 0,-2-3 0,-1-2 31,0-1-1,0 1 1,-1 0 0,-9-12-1,12 17-35,-8-11-57,0 0 0,-11-11 1,16 20 9,0 0 1,0-1 0,0 0-1,-4-7 1,6 7 1,-1 1-1,0 0 0,0 0 1,-5-5-1,7 8 32,0 0-1,0 1 0,0-1 0,0 0 0,0 0 0,1 0 0,-1-1 1,0 1-1,0 0 0,1 0 0,-1 0 0,1 0 0,-1-1 1,1 1-1,0 0 0,-1-2 0,2 2 19,-1-1-1,0 0 1,1 1 0,-1-1-1,1 1 1,0 0 0,0-1-1,0 1 1,-1-1 0,1 1-1,0 0 1,0 0 0,1-1-1,-1 1 1,1-1 0,-1 1-45,0 0 0,0 0-1,1 0 1,-1 1 0,0-1 0,0 0 0,0 0 0,1 1 0,-1-1 0,0 1 0,1-1 0,-1 1-1,3-1 1,17 0-4112,-10 1 2514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3072,'-1'-9'731,"-2"7"-196,-9 15-30,9-6-217,0-1 0,0 0 0,1 1 1,-1 0-1,-1 12 0,-9 23 894,-20 55 83,19-56-1026,11-31-231,0 1 0,0 0 0,1 0 0,0 0 0,1 0 0,0 0 0,1 1 0,0-1 0,2 12 0,-1-21 4,0 1-1,0 0 0,0 0 0,0 0 0,1-1 0,-1 1 0,1-1 1,-1 1-1,1-1 0,0 1 0,0-1 0,0 0 0,0 0 1,0 0-1,1 0 0,-1-1 0,0 1 0,5 2 0,-2-1 17,0 0-1,0-1 0,0 1-1,1-1 1,-1 0-1,1-1 1,-1 1-1,1-1 1,-1 0 0,1 0-1,0-1 1,-1 0-1,9 0 1,-5-1-94,0 0 1,0-1-1,0 1 1,0-2-1,-1 1 1,1-1-1,8-5 1,-13 6 40,-1 0 1,0 0-1,0 0 1,0-1-1,0 1 1,0-1 0,0 0-1,-1 0 1,1 0-1,-1 0 1,0-1-1,0 1 1,0 0-1,0-1 1,-1 1-1,0-1 1,1 0 0,-1 0-1,0 1 1,-1-1-1,1-4 1,-1 6 19,0 1 0,1 0 0,-1-1 1,0 1-1,-1 0 0,1-1 0,0 1 1,0 0-1,-1-1 0,1 1 0,0 0 1,-1 0-1,1-1 0,-1 1 0,0 0 1,1 0-1,-1 0 0,0 0 0,0 0 1,0 0-1,0 0 0,0 0 0,0 0 1,0 0-1,0 0 0,0 0 0,0 1 1,0-1-1,-1 1 0,1-1 0,0 1 1,0-1-1,-1 1 0,1-1 0,0 1 1,-1 0-1,1 0 0,0 0 0,-1 0 1,1 0-1,0 0 0,-1 0 0,1 0 1,0 1-1,-1-1 0,1 0 0,0 1 1,0-1-1,-1 1 0,-1 0 0,-12 10 353,13-10-332,0 0 0,0 0 0,0 0 0,0 0-1,0 1 1,0-1 0,0 1 0,1-1 0,-1 1 0,0 0 0,1 0 0,0 0 0,-3 3-1,0 2-19,2-5 1,0 1 0,0-1 0,1 1 0,-1 0 0,1 0 0,0-1 0,0 1 0,0 0 1,0 0-1,0 0 0,1 0 0,-1 0 0,1 0 0,0 5 0,0-6 14,0 0 1,0 0-1,1-1 1,-1 1-1,1 0 0,-1 0 1,1 0-1,-1 0 1,1-1-1,0 1 0,0 0 1,0-1-1,0 1 0,0 0 1,0-1-1,1 0 1,-1 1-1,0-1 0,1 0 1,-1 1-1,1-1 0,-1 0 1,1 0-1,0 0 1,0 0-1,-1-1 0,1 1 1,0 0-1,3 0 1,3 1 69,0-1 1,0 1-1,0-1 1,15-1 0,-15 0-126,-1 0 0,1-1 0,0 0 0,-1 0 0,1 0 0,-1-1 0,9-4-1,-2 0 12,-1-1-1,21-15 1,-26 17-65,-6 5 65,-1-1 0,1 0 0,-1 0 0,1 0 0,-1 0 0,1-1 0,-1 1 0,0 0 0,0 0 0,0-1 0,0 1 0,0-1 0,0 1 0,0-1 0,0 1 0,0-1 0,-1 1 0,1-1 0,0-2 0,3-7-108,-2 8 122,-1 0 1,0 0 0,0 0-1,0 0 1,0 0-1,0 0 1,-1 0 0,1 0-1,-1-6 1,0 5 13,1 0-1,-1 0 1,1 0-1,0 0 1,0 0 0,0 1-1,0-1 1,1 0-1,3-5 1,-3 4-3,-1 4 3,-1 1 0,0-1 0,0 0-1,1 1 1,-1-1 0,0 0 0,1 1 0,-1-1-1,1 1 1,-1-1 0,1 1 0,-1-1 0,1 1-1,-1-1 1,1 1 0,-1 0 0,1-1 0,-1 1-1,1 0 1,0-1 0,0 1 0,4-2-30,-3 1 52,-1 0 1,1 0 0,-1 0 0,1 1-1,-1-1 1,1 1 0,-1-1 0,1 1-1,0 0 1,-1 0 0,1 0 0,0 0-1,-1 0 1,4 0 0,-2 1 96,0 0 1,0 1-1,0-1 1,-1 1 0,1 0-1,4 3 1,7 5 290,11 6 348,-1 2 0,31 28 0,-19-4-464,40 23 166,-66-53-342,-7-9-95,-1 0-1,1 0 0,0 0 1,0 0-1,0 0 1,0 0-1,0-1 1,1 0-1,-1 0 1,6 3-1,-3-4-363,-1 0 1,1 0-1,11 0 1,-14-1-139,0 0 0,-1 0 1,1 0-1,0-1 0,-1 1 1,1-1-1,4-1 0,8-11-1568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2080,'0'0'667,"0"0"-411,0-3-64,0-2 92,0 5-185,0 0-85,1 1 0,-1-1-1,0 1 1,0-1 0,1 1 0,-1-1 0,0 1 0,1-1-1,-1 0 1,1 1 0,-1-1 0,1 0 0,-1 1-1,1-1 1,-1 0 0,0 0 0,1 1 0,0-1-1,-1 0 1,1 0 0,-1 0 0,1 1 0,-1-1-1,1 0 1,-1 0 0,1 0 0,-1 0 0,2 0 0,-2 13 162,0 269 2298,0-283-2466,0 1 1,0 0-1,0-1 1,0 1-1,0 0 0,0-1 1,0 1-1,0 0 0,0-1 1,0 1-1,0 0 0,0-1 1,0 1-1,0 0 0,0-1 1,1 1-1,-1 0 1,0-1-1,0 1 0,0 0 1,1 0-1,-1-1 0,0 1 1,0 0-1,1 0 0,-1-1 1,0 1-1,0 0 0,1 0 1,0-1-1,7-5 96,-6 4-87,-1 0 0,1 0 0,-1 0 0,0 0 0,0 0-1,0 0 1,0 0 0,0 0 0,0-1 0,-1 1 0,1 0 0,0-5 0,1-2 35,21-81 326,-21 64-346,0 0-26,7 8-22,-6 7-16,-3 9 24,1 0 1,-1 0 0,0 0 0,1 0-1,0 1 1,0-1 0,-1 0 0,1 0 0,0 0-1,1 1 1,-1-1 0,0 0 0,2-1-1,78-78-637,-79 79 647,0 1 0,-1 0 0,1-1 0,0 1 0,0 0 0,1 0-1,-1 0 1,0 0 0,0 0 0,0 0 0,1 1 0,-1-1 0,0 1 0,1 0 0,-1 0 0,0 0 0,1 0-1,-1 0 1,4 0 0,3 1 136,-8-2-133,-1 1 0,0 0 1,1 0-1,-1 0 0,0 0 0,1 0 0,-1 0 0,1 0 0,-1 0 1,0 1-1,1-1 0,-1 0 0,0 0 0,1 0 0,-1 0 1,0 0-1,1 1 0,-1-1 0,0 0 0,1 0 0,-1 0 0,0 1 1,1-1-1,-1 0 0,0 1 0,0-1 0,0 0 0,1 0 1,-1 1-1,0-1 0,0 0 0,0 1 0,0-1 0,1 1 0,-1-1 1,0 0-1,0 1 0,0-1 0,0 0 0,0 1 0,0-1 1,0 1-1,0-1 0,0 0 0,0 1 0,-1 0 0,5 15 142,0-10-110,-3-4-29,0-1 1,-1 0-1,1 0 1,0 1-1,-1-1 1,1 0-1,-1 1 0,1-1 1,-1 0-1,0 1 1,1-1-1,-1 1 1,0 1-1,0-2 21,0 1 0,0-1-1,1 1 1,-1-1 0,0 1-1,1-1 1,-1 1 0,1-1 0,0 0-1,-1 1 1,1-1 0,1 2 0,-1-2-12,-1 0 1,1 1-1,0-1 1,0 1 0,-1-1-1,1 0 1,-1 1 0,1-1-1,-1 1 1,0-1-1,0 1 1,1 1 0,-1 19 86,1-13-18,-1 0 0,0 1-1,-1-1 1,-2 13 0,-1-9 119,-1-1-1,-8 17 0,12-27-200,1 0 0,-1-1-1,1 1 1,-1 0-1,1-1 1,0 1-1,0 0 1,0 0 0,0 3-1,0 1 271,0-6-270,0 0 1,0 0-1,0 1 1,0-1-1,0 0 1,0 0-1,0 0 1,0 0 0,0 0-1,0 0 1,0 0-1,0 0 1,0 0-1,0 0 1,0 0-1,0 0 1,0 0-1,0 0 1,0 0 0,0 0-1,0 0 1,-1 0-1,1 1 1,0-1-1,0 0 1,0 0-1,0 0 1,0 0-1,0 0 1,0 0-1,0 0 1,0 0 0,0 0-1,0 0 1,0 0-1,-1 0 1,1 0-1,0 0 1,0-1-1,0 1 1,0 0-1,0 0 1,0 0-1,0 0 1,0 0 0,0 0-1,0 0 1,0 0-1,0 0 1,0 0-1,0 0 1,-1 0-1,1 0 1,0 0-1,0 0 1,0 0-1,0 0 1,-6-2 99,5 3-133,1 0 0,-1-1 1,1 1-1,0-1 0,-1 1 0,1 0 0,0-1 0,-1 1 0,1 0 0,0 0 0,0-1 1,0 1-1,0 0 0,0 0 0,0-1 0,0 1 0,0 0 0,0 1 0,0 23 3,-2-21-44,1-3 68,0 0 0,0 0-1,0 0 1,0 0 0,0 1-1,0-1 1,1 0-1,-1 0 1,0 1 0,1-1-1,-1 0 1,1 1 0,-1-1-1,1 0 1,0 1-1,0-1 1,-1 3 0,2-3 2,-1-1 0,0 1 0,0 0 0,0-1 0,0 1 0,-1 0 0,1 0 0,0-1 0,0 1 0,0 0 0,-1-1 0,1 1 0,-1 1 0,-8 0-16,7-2-54,2 14 572,0-12-161,0 4-145,0-12-189,0 4-29,0-12 38,0 14-22,0-1 0,0 1-1,0 0 1,0-1-1,0 1 1,0-1 0,0 1-1,0 0 1,0-1-1,0 1 1,0-1 0,0 1-1,0-1 1,0 1-1,0 0 1,0-1 0,1 1-1,-1-1 1,0 1-1,0 0 1,1-1 0,-1 1-1,0 0 1,0-1-1,1 1 1,-1 0 0,0 0-1,1-1 1,-1 1-1,1 0 1,0-1 0,4-2-526,0-9-1718,6-1 602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2080,'1'0'54,"0"0"-1,0 0 1,-1 0 0,1 0-1,0 0 1,0 0 0,-1 0-1,1 0 1,0 0 0,-1 0 0,1-1-1,0 1 1,-1 0 0,2-1-1,0-8 271,-2 9-328,0 0 12,0 0-1,0 0 0,0 0 1,0 0-1,0 0 1,0 0-1,0-1 0,0 1 1,0 0-1,0 0 1,0 0-1,0 0 0,0 0 1,0 0-1,0 0 1,0 0-1,0 0 0,0 0 1,0 0-1,0 0 0,0-1 1,0 1-1,0 0 1,0 0-1,0 0 0,0 0 1,0 0-1,0 0 1,0 0-1,0 0 0,0 0 1,0 0-1,1 0 1,-1 0-1,0 0 0,0 0 1,0 0-1,0 0 1,0 0-1,0 0 0,0 0 1,0 0-1,0 0 0,0 0 1,0 0-1,0 0 1,0 0-1,1 0 0,-1 0 1,0 0-1,0 0 1,0 0-1,0 0 0,0 0 1,0 0-1,0 0 1,1 0 9,-1 0 0,1 0 0,-1 0 0,0 0 0,1 0 0,-1 0 0,1 0 0,-1 0 0,0 0 0,1-1 0,-1 1 0,1 0 0,-1 0 0,0 0 0,1 0 0,-1-1 0,1 1 0,-1 0 0,0 0 0,1-1 0,-1 1 0,0 0 0,0-1 0,1 1 0,-1 0 0,0-1 0,0 1 0,1 0 0,-1-1 0,0 1 0,0-1 0,0 1 0,0 0 0,0-1 0,1 1 0,-1-1 0,0 1 0,0 0 0,0-1 0,0 1 0,0-2 0,2-2 298,8-12 203,-8 12-426,-1 1-1,1 0 1,1-1-1,4-4 1,-4 4-46,1 0 0,1 0 0,-1 1 0,0 0 0,1 0 0,0 0 0,5-3 0,5-5 83,-14 10-111,0-1 0,0 1 0,0 0 0,0 0 1,0 0-1,0 1 0,1-1 0,-1 0 0,0 0 0,1 1 0,-1-1 0,0 0 1,1 1-1,-1 0 0,1-1 0,1 1 0,2-3 121,-5 3-118,10-9 70,-10 9-75,1 0 0,-1-1 0,1 1 0,-1 0 0,1 0 0,-1-1 0,1 1 0,-1 0 0,1 0 0,-1 0 0,1-1 0,-1 1 0,1 0 0,0 0 0,-1 0 0,1 0 0,-1 0 0,1 0 0,-1 0 0,1 0 0,-1 1 0,1-1 0,-1 0 0,1 0 0,0 0 0,-1 1 0,1-1 0,-1 0 0,0 0 0,1 1 0,0-1 0,3 4 101,-2-2-76,0-1 0,-1 1 0,1-1 0,-1 1 0,1-1 1,-1 1-1,0 0 0,0 0 0,1 0 0,-1 0 0,0 0 0,-1 0 0,1 0 0,0 0 1,0 0-1,0 4 0,0 29 147,0-22-132,-1 1 0,0-1 1,0 0-1,-5 20 0,-17 48 483,18-67-301,-1-1 1,0 0 0,-8 15-1,10-20 3,4-14-135,-1 4-63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97 1728,'0'1'45,"0"0"0,0 0 0,0 1 0,0-1 0,1 0 0,-1 0 0,0 0 0,1 0 0,-1 1 0,1-1 1,-1 0-1,1 0 0,0 0 0,-1 0 0,1 0 0,0 0 0,0 0 0,-1-1 0,1 1 0,0 0 0,0 0 0,0-1 0,0 1 0,0 0 0,0-1 0,2 1 0,-1 0 32,0 0 0,0-1 0,0 1 0,-1-1 0,1 0 0,0 0 0,0 0 0,0 0 0,0 0 0,0 0 0,0 0 0,0-1 0,0 1 0,0-1 1,-1 1-1,1-1 0,2 0 0,2-2 141,1 0 1,0 0-1,12-2 1,-18 5-197,6-2 61,-1-1 1,0 0-1,-1 0 1,1 0-1,0 0 1,9-9-1,15-8 282,-25 18-273,4-3 103,-9 5-191,0-1 1,0 1-1,0-1 0,0 0 1,1 1-1,-1-1 1,0 1-1,0-1 1,0 0-1,0 1 0,0-1 1,-1 0-1,1 1 1,0-1-1,0 1 0,0-1 1,0 0-1,-1 1 1,1-1-1,0 1 0,-1-2 1,-1 0 7,0-1 1,0 0-1,0 1 1,-1 0-1,1-1 0,0 1 1,-1 0-1,1 0 1,-1 0-1,0 1 1,0-1-1,0 1 1,0-1-1,0 1 0,0 0 1,0 0-1,-5-1 1,-1 1 124,0 0 0,-1 0 0,1 1 0,-13 1 0,0-1 95,18 0-200,0 1 1,0-1-1,0 1 0,0-1 0,0 1 1,0 1-1,0-1 0,0 0 0,0 1 1,1 0-1,-1 0 0,1 0 0,-1 0 0,1 1 1,0-1-1,0 1 0,0 0 0,-3 4 1,1-2-35,1 1 1,0-1-1,1 1 1,0 0-1,0 1 1,0-1-1,0 0 0,1 1 1,-2 10-1,4-13 7,-1 1-1,1-1 0,0 0 0,0 0 0,1 0 0,0 1 0,-1-1 0,1 0 0,1 0 0,-1 0 1,0 0-1,1 0 0,0 0 0,0-1 0,3 5 0,3 6 69,-4-8-25,0 0-1,0-1 1,0 0 0,1 0-1,0 0 1,0-1-1,0 0 1,1 0 0,-1 0-1,1 0 1,0-1-1,0 0 1,8 2 0,-5-1 23,1-1 1,0-1 0,14 3 0,-10-3 46,15 0 101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1888,'0'-25'1120,"13"21"75,-2-5-657,-10 9-517,-1-1 0,0 1-1,0 0 1,1 0 0,-1-1-1,0 1 1,0 0 0,1 0-1,-1-1 1,0 1 0,0 0-1,0-1 1,1 1 0,-1 0 0,0-1-1,0 1 1,0 0 0,0-1-1,0 1 1,0 0 0,0-1-1,0 1 1,0-1 0,0 1-1,0-1 1,0 1-18,0 0-1,0 0 1,0-1-1,0 1 1,0 0-1,0 0 1,0 0-1,0 0 0,0 0 1,0-1-1,0 1 1,0 0-1,0 0 1,0 0-1,0 0 1,0-1-1,0 1 1,0 0-1,0 0 1,0 0-1,1 0 1,-1 0-1,0 0 1,0-1-1,0 1 1,0 0-1,0 0 1,0 0-1,0 0 1,1 0-1,-1 0 0,0 0 1,0 0-1,0 0 1,0 0-1,0-1 1,1 1-1,-1 0 1,18-4 215,-12-2 65,-2 2-73,9 3 172,7-2-233,-12 0-60,-7 3-81,-1 0 0,1-1 0,-1 1-1,1 0 1,-1 0 0,1-1 0,-1 1-1,1 0 1,-1 0 0,1 0 0,-1 0-1,1 0 1,0 0 0,-1 0 0,1 0-1,-1 0 1,1 0 0,-1 0 0,1 0-1,-1 0 1,1 0 0,0 0 0,-1 1-1,1-1 1,-1 0 0,1 0 0,-1 1-1,1-1 1,-1 0 0,1 1 0,-1-1-1,0 1 1,1-1 0,-1 0 0,1 1-1,-1 0 12,1-1 0,-1 0 0,0 1-1,1-1 1,-1 0 0,1 1 0,-1-1-1,1 0 1,-1 0 0,1 1 0,-1-1-1,1 0 1,-1 0 0,1 0 0,-1 0-1,1 0 1,-1 0 0,1 0 0,-1 0 0,2 0-1,3 1 31,-2 1 13,1 1-1,-1-1 0,1 1 1,-1 0-1,5 5 1,-7-6-54,1 0 0,-1-1 0,1 1 0,-1 0 1,0 0-1,0 0 0,0 0 0,0 1 0,0-1 0,0 0 0,0 0 1,0 5-1,-1 74 205,1-73-160,0 1 1,0 0-1,1-1 1,0 1-1,6 12 0,-6-14-45,1 1 0,-1-1 0,0 1 0,-1-1 0,1 11 0,-2-16-6,0-1 0,0 0 0,0 1 0,1-1 0,-1 1 0,0-1 0,1 1 1,-1-1-1,0 0 0,1 1 0,0-1 0,-1 0 0,1 0 0,1 3 0,2 2 47,-1 1-9,1-2-20,10-3-43,-7-2 53,-4 0-17,0 1 0,1-1 0,-1 0 0,0 0-1,1-1 1,-1 1 0,0-1 0,0 1 0,0-1-1,1 0 1,-1 0 0,0-1 0,0 1-1,0 0 1,5-5 0,-5 3 1,0 1-1,1-1 1,-1 1-1,8-5 1,-8 6-12,-1-1 1,1 1-1,0-1 1,0 0 0,-1 0-1,1 0 1,-1-1-1,0 1 1,0 0-1,3-4 1,-1-1 5,21-33 139,-23 36-130,-1 0 0,1 0 0,-1 0 0,1 0 1,-1 0-1,0 0 0,-1-1 0,1-6 0,-1-72-107,1 78 96,-1 0 1,1 0 0,0 0-1,0 0 1,2-7 0,-2 10-6,0 0 1,-1 0 0,1 0-1,0 0 1,0 0-1,1 0 1,-1 0 0,0 1-1,0-1 1,1 0-1,-1 1 1,1-1 0,0 1-1,1-2 1,38-15 78,-40 17-83,0 1 0,0-1 0,0 0 0,0 1 0,0 0 0,1-1 0,-1 1-1,0 0 1,0-1 0,1 1 0,-1 0 0,0 0 0,0 0 0,0 0 0,1 0 0,-1 0 0,0 0 0,0 1 0,1-1 0,-1 0 0,1 1 0,2 0 26,-1 0 1,0 0-1,1 0 0,-1-1 0,1 1 0,4-1 1,-4 0 18,-1 1 1,0-1 0,1 1-1,-1-1 1,0 1 0,1 0-1,-1 1 1,0-1 0,5 3-1,-3-3 31,-4-1-50,0 0 1,-1 0 0,1 0 0,-1 0-1,1 0 1,-1 0 0,1 0 0,-1 0-1,1 0 1,-1 1 0,1-1-1,-1 0 1,1 0 0,-1 0 0,1 1-1,-1-1 1,1 0 0,-1 1 0,0-1-1,1 1 1,14 7 540,-10-6 147,-11-1-567,-10-1-2971,2 0 1174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2816,'-13'0'1056,"13"0"-832,0-14-64,0 14 1056,0 0-704,0 0 288,13 14-480,1-14 448,-1 0-448,14 0-128,0 13-128,14-13 192,-14 0-128,0 0 512,0 0-352,0-13-544,0 13 96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3072,'0'0'976,"-2"-2"-587,-3-6 102,7 5 1174,16 2 1388,-6 2-3665,19-2 834,-21 0-121,-1 1-1,1 0 1,0 0 0,17 4 0,-13 0 23,-8-2-63,-1-1-1,1 0 0,0 0 0,-1 0 0,7 0 0,51-1 383,-58 0 42,-5 0-138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2816,'-13'14'1056,"13"-14"-832,13 0-64,-13 0 896,0 13-608,14-13 960,-1 0-800,14 0-96,1 0-320,-1-13 160,0 13-224,-14 0 256,14 0-256,-13-14 320,-1 14-256,-13 0-1728,0 0 832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4800,'13'0'1792,"-13"0"-1408,14 0-96,-1-13 640,1 26-576,-1-13 128,14 0-288,-13-13 256,-1 13-256,14 0 320,-13 0-288,-1 0-1792,1 13 832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3232,'0'0'38,"-1"1"0,1-1 0,0 1 0,0-1 0,0 0 0,0 1 0,0-1 1,0 0-1,0 1 0,0-1 0,0 1 0,0-1 0,0 0 0,0 1 0,0-1 0,0 0 0,0 1 0,0-1 0,0 0 1,1 1-1,-1-1 0,0 0 0,0 1 0,0-1 0,1 0 0,-1 1 0,0-1 0,0 0 0,1 1 0,-1-1 0,0 0 0,0 0 1,1 0-1,-1 1 0,0-1 0,1 0 0,-1 0 0,0 0 0,2 1 0,5 2 146,0 1-12,-6-3-142,0 0 0,1 0 0,-1-1 1,0 1-1,0 0 0,1-1 0,-1 1 0,1-1 0,-1 0 0,0 1 0,1-1 0,-1 0 0,1 0 0,2 0 0,17 1 298,-9 0-110,1-1 0,-1-1 0,22-2 0,-20-1-182,-9 2-26,1 1 0,0-1 0,-1 1 0,1 0 0,6 1 0,-9 0 39,1-1-1,-1 1 1,0 0-1,0-1 1,1 0-1,-1 0 1,0 0-1,0 0 1,0 0-1,5-4 1,8 2 141,-15 3-187,-1 0 1,0 0-1,1 0 0,-1 1 0,1-1 1,-1 0-1,0 0 0,1 0 0,-1-1 0,0 1 1,1 0-1,-1 0 0,1 0 0,-1 0 0,0 0 1,1 0-1,-1 0 0,0-1 0,1 1 0,-1 0 1,0 0-1,1 0 0,-1-1 0,0 1 0,0 0 1,1 0-1,-1-1 0,0 1 0,0 0 1,0-1-1,1 1 0,-1 0 0,0-1 0,0 1 1,0 0-1,0-1 0,0 1 0,1 0 0,-1-1 1,0 1-1,0-1 0,0 1 0,0 0 0,0-1 1,0 1-1,-1-1 0,1 1-1,0 0 0,0-1 0,0 1 1,0 0-1,0 0 0,0 0 0,0-1 0,0 1 0,0 0 0,0 0 1,0 0-1,0 0 0,0-1 0,0 1 0,-1 0 0,1 0 0,0 0 0,0 0 1,0-1-1,0 1 0,0 0 0,-1 0 0,1 0 0,0 0 0,0 0 1,0 0-1,0 0 0,-1 0 0,1 0 0,0 0 0,0-1 0,0 1 0,0 0 1,-1 0-1,0 0 4,-1-1 10,1 0-1,-1 0 1,0 0-1,1 0 1,-1 0 0,1 0-1,-1 0 1,1 0 0,0-1-1,-1 1 1,1-1 0,0 1-1,0-1 1,0 1-1,0-1 1,-1-2 0,2 3-16,-1 0 1,1 0-1,0 1 1,-1-1 0,0 0-1,1 1 1,-1-1-1,1 1 1,-1-1-1,0 0 1,1 1-1,-1 0 1,0-1 0,1 1-1,-1-1 1,0 1-1,0 0 1,0-1-1,-14-6-48,8 0 5,6 5 36,-1 1 0,1 0-1,0 0 1,0-1 0,-1 1 0,1 0 0,0 0 0,-1 0-1,1 1 1,-1-1 0,0 0 0,1 0 0,-1 1 0,1-1 0,-1 1-1,0 0 1,0-1 0,1 1 0,-4 0 0,-10-1 25,11 1-25,1-1-1,-1 1 0,1 0 1,-1 0-1,1 0 0,0 0 0,-1 1 1,1-1-1,-1 1 0,1 0 1,0 0-1,-1 0 0,1 0 0,0 1 1,0-1-1,0 1 0,0 0 0,-3 3 1,-3 3 45,1 1 1,0 0-1,0 1 0,-11 19 1,10-12 38,1 0 0,1 1 0,-8 30-1,13-42-50,1 0 0,0 0 0,1 0 0,-1 0-1,1 0 1,0 0 0,1 0 0,-1 0-1,1 0 1,1 0 0,-1 0 0,1 0-1,0 0 1,0 0 0,6 9 0,-5-10 12,1 0 0,0 0 0,0-1 0,0 1 0,1-1 1,0 0-1,-1 0 0,1-1 0,1 0 0,-1 1 0,0-2 0,1 1 0,-1-1 1,1 1-1,0-2 0,0 1 0,0-1 0,0 1 0,7-1 0,13 1 253,37-1 0,-37-2-190,-9 1-14,0-1-1,23-5 1,-17 2-246,15 0-843,-36 3 941,-1 1-1,0-1 1,1 1 0,-1-1 0,1 0 0,-1 0 0,0 0 0,0 1-1,1-1 1,-1 0 0,2-3 0,-3 4 59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29 3136,'14'0'1144,"-13"0"-1090,0 1-1,0-1 1,1 0-1,-1 0 0,0 0 1,0 0-1,0 0 1,0 0-1,1-1 1,-1 1-1,0 0 0,0 0 1,0-1-1,0 1 1,0-1-1,0 1 0,0-1 1,0 1-1,0-1 1,0 0-1,0 0 0,0 1 1,0-1-1,-1 0 1,1 0-1,1-1 0,-1 1 40,1 1 0,-1-1-1,1 1 1,-1 0-1,1-1 1,-1 1-1,1 0 1,0 0-1,-1 0 1,3 0 0,-1 1 131,0-1 235,-3 0 111,-3 0-196,-3 0-132,2 0-165,0 0 0,0 0 1,0 0-1,-1 0 1,1-1-1,-5-1 1,4 0-56,-15-2 46,-9 8 7,-50-13 32,45 8-147,17 0 112,-1 1 0,-32 4 0,-7 10-62,52-12-34,1 0 0,-1 0-1,0 1 1,1-1-1,-1 1 1,1 0-1,0 1 1,0-1 0,-7 8-1,11-10 19,-6 6-12,0 0 0,1 0 1,0 1-1,0 0 1,1 0-1,0 0 0,1 1 1,0-1-1,0 1 1,-2 9-1,-3 9-76,2-5 58,1 0 0,-4 43 0,4-28 53,3-14 51,1 0 0,1 28 1,1-8 73,-1 22 535,2-67-613,0 0-56,1-1-28,-1 1 0,1-1 0,0 1 0,0-1-1,0 1 1,1 0 0,-1 0 0,0 0 0,1 1 0,4-2 0,-3 1-18,-1 0 5,0 1 0,1-1-1,-1 1 1,1 0 0,-1 0-1,1 1 1,0-1 0,-1 1-1,1 0 1,-1 0 0,7 2-1,-5-1 12,4 2 63,0-1 0,0 0-1,0-1 1,12 1 0,84-2 433,-97 0-390,0 1-1,0 0 0,14 4 0,-15-3 84,0-1-1,1 1 0,13-1 0,-22 0-129,1-1 0,0 0 0,-1 0 0,1 0 0,0 0 0,0 0 0,-1 0 0,1-1 0,0 1 0,-1 0 0,1 0 0,0 0 0,0-1 0,0 0 0,1-11-1088,-2 11 917,-2-8-1706,1 8 1747,0 1 0,1 0-1,-1-1 1,0 1 0,1 0-1,-1 0 1,0 0 0,1-1-1,-1 1 1,0 0 0,0 0-1,1 0 1,-2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1888,'0'-16'704,"0"16"-544,0 0-32,0 0 768,0 0-512,0 16 352,0-1-448,0 17 128,0-1-256,0 16 128,-16-16-160,16 0-192,-16 16 0,16-32 256,-15 1-128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5408,'-32'47'1984,"32"-47"-1536,-46 31-128,14-16 96,1 17-288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3488,'-27'-14'1280,"27"14"-992,-13 0-64,13 0 640,0 0-512,0 0 416,13 0-448,14 0 256,14 0-320,-1 0-64,1 0-128,-1 0 288,1 0-160,-14 0 32,-14 0-128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3232,'-23'-11'1035,"23"10"-1019,0 1 1,-1 0-1,1 0 1,0 0-1,-1 0 1,1-1 0,0 1-1,0 0 1,-1 0-1,1-1 1,0 1-1,0 0 1,0 0 0,-1-1-1,1 1 1,0 0-1,0-1 1,0 1 0,0 0-1,0-1 1,-1 1-1,1 0 1,0-1-1,0 1 1,0 0 0,0-1-1,0 1 1,0 0-1,0-1 1,0 1-1,0 0 1,0-1 0,1 1-1,-1 0 1,0-1-1,0 1 1,0 0 0,0-1-1,0 1 1,1 0-1,-1-1 1,0 1-1,0 0 1,0 0 0,1-1-1,0 0 146,1 1 0,-1-1 0,1 1 0,-1 0 0,1-1 0,-1 1-1,1 0 1,-1 0 0,1 0 0,-1 0 0,4 1 0,1-1 98,393 0 3862,-395 0-3946,-4 0-90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2816,'0'0'917,"2"0"-565,-1 0-326,-1 0 0,1 0 0,-1 0-1,0 0 1,1 0 0,-1 0 0,1-1 0,-1 1 0,1 0-1,-1 0 1,0 0 0,1 0 0,-1-1 0,1 1-1,-1 0 1,0 0 0,1-1 0,-1 1 0,0 0-1,1-1 1,-1 1 0,0 0 0,1-1 0,-1 1-1,0-1 1,1 0 70,-1 1 0,1-1 0,-1 1 0,1-1 0,-1 1 0,1-1 1,-1 1-1,1-1 0,-1 1 0,1-1 0,-1 1 0,1 0 0,0-1 0,-1 1 0,1 0 0,0 0 0,-1-1 0,1 1 0,0 0 0,-1 0 0,1 0 0,0 0 0,-1 0 0,1 0 0,1 0 0,10 0 510,-8-1-449,1 1 0,0 0 1,0 0-1,0 0 0,0 1 0,8 1 1,-4 2-75,-6-2-32,-1-1 1,1 0-1,0 0 0,-1-1 1,1 1-1,0 0 1,-1-1-1,1 0 1,5 1-1,86-1 1357,-93 0-1387,0 0 1,-1 0-1,1-1 1,-1 1-1,1 0 1,-1 0-1,1 0 1,-1 0-1,1-1 0,-1 1 1,1 0-1,-1 0 1,1-1-1,-1 1 1,1 0-1,-1-1 1,1 1-1,-1-1 0,0 1 1,1 0-1,-1-1 1,1 0-1,-1 0-1,0 1 0,1 0 0,-1-1 0,0 1-1,1-1 1,-1 1 0,0-1 0,1 1 0,-1 0 0,1-1-1,-1 1 1,1 0 0,-1 0 0,1-1 0,-1 1 0,1 0-1,-1 0 1,1 0 0,0-1 0,-1 1 0,1 0-1,0 0 1,1 0 231,-2-2-86,0-7 1,0 7-54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3328,'0'0'1061,"0"0"-634,0 0-96,0 0 383,0 0-181,2 2 70,7 7-198,-9-8-387,0-1-1,0 0 1,1 0-1,-1 0 1,0 1-1,0-1 0,0 0 1,1 0-1,-1 0 1,0 0-1,0 0 1,1 0-1,-1 1 1,0-1-1,1 0 0,-1 0 1,0 0-1,0 0 1,1 0-1,-1 0 1,0 0-1,0 0 0,1 0 1,-1 0-1,1 0 1,172 0 1112,-155-2-1013,1 0-1,-1-2 0,0 0 0,26-9 1,-43 13-101,0 0 0,0-1 0,-1 1 0,1 0 1,0 0-1,0-1 0,-1 1 0,1 0 0,0-1 0,0 1 1,-1 0-1,1-1 0,0 1 0,-1-1 0,1 0 1,-1 1-1,1-1 0,0 0 0,3-5 178,0 3-91,-4 3-102,0 0 0,1 0 0,-1 0 0,0 0 0,0 0 0,0 0 0,0 0-1,0 0 1,0 0 0,0 0 0,0 0 0,0 0 0,1-1 0,-1 1 0,0 0-1,0 0 1,0 0 0,0 0 0,0 0 0,0 0 0,0 0 0,0 0 0,0 0-1,0 0 1,0-1 0,0 1 0,0 0 0,0 0 0,0 0 0,0 0 0,0 0-1,0 0 1,0 0 0,0-1 0,0 1 0,0 0 0,0 0 0,0 0 0,0 0-1,0 0 1,0 0 0,0-1 0,-10-9-29,10 9 27,-5-2 25,0 1 0,1-1 0,-1 1 0,0 0 0,0 0 0,0 1 0,-1-1 0,-7 0 0,0-1-27,11 2 1,-57-12-184,51 12 137,1 1 1,0-1-1,-1 1 0,1 0 1,-14 2-1,-8 7-20,20-7 103,-7 3 81,-2 15-8,3-9-79,13-10-29,-1 1 1,1 0 0,-1-1 0,1 1 0,0 0 0,0 0 0,0 0 0,-3 5 0,3-5 3,1-1-1,0 1 1,-1 0 0,1 0 0,0 0 0,0 1 0,0-1-1,1 0 1,-1 0 0,1 0 0,-1 1 0,1-1 0,0 0 0,-1 0-1,1 1 1,0-1 0,1 0 0,-1 1 0,0-1 0,1 0-1,-1 0 1,1 1 0,0-1 0,-1 0 0,1 0 0,0 0-1,0 0 1,1 0 0,2 3 0,-1 1 16,0-1 1,0 0-1,1-1 0,0 1 1,0-1-1,0 1 0,1-1 1,-1-1-1,1 1 0,0 0 1,0-1-1,0 0 0,1-1 1,-1 1-1,11 3 0,3 1 198,-12-4-114,1 0 1,0-1-1,0 0 1,0 0-1,15 1 1,20-10 413,-4 6-361,-28 1-434,1 0 0,16-3 1,-24 2 150,1-1 0,0 1 0,-1-1 1,7-3-1,-11 5 121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55 3136,'-11'-11'1029,"9"8"-629,-7-7 386,9 10-776,0 0 0,0 0-1,0-1 1,0 1 0,0 0 0,0 0 0,0 0 0,0 0-1,1-1 1,-1 1 0,0 0 0,0 0 0,0 0-1,0 0 1,0 0 0,0-1 0,0 1 0,1 0 0,-1 0-1,0 0 1,0 0 0,0 0 0,0 0 0,0 0-1,1 0 1,-1 0 0,0 0 0,0-1 0,0 1-1,0 0 1,1 0 0,-1 0 0,0 0 0,0 0 0,0 0-1,1 0 1,-1 0 0,0 0 0,0 0 0,0 0-1,0 1 1,1-1 0,-1 0 0,0 0 0,0 0-1,0 0-1,0 0 0,0 0 0,1 0 0,-1 0 0,0 0 0,0 0 0,0 0-1,0 0 1,0 0 0,0 0 0,0 0 0,0 0 0,0 0 0,0 0-1,0 0 1,0 0 0,1 0 0,-1 0 0,0 0 0,0 0 0,0 0-1,0 0 1,0 0 0,0 0 0,0 0 0,0 0 0,0 0 0,0 0-1,0 0 1,0 0 0,0 0 0,0 0 0,0-1 0,1 1 0,-1 0-1,0 0 1,0 0 0,0 0 0,0 0 0,0 0 0,0 0 0,0 0-1,0 0 1,0 0 0,0 0 0,0 0 0,0-1 0,0 1 0,0 0-1,0 0 1,0 0 0,0 0 0,0 0 0,0 0 0,0 0 0,0 0-1,0-1 5,0 1-1,0-1 0,0 1 0,0 0 1,0-1-1,0 1 0,0-1 0,0 1 1,0 0-1,0-1 0,1 1 0,-1-1 1,0 1-1,0 0 0,0-1 0,1 1 0,-1 0 1,0-1-1,1 1 0,-1 0 0,0-1 1,1 1-1,-1 0 0,0 0 0,1-1 1,-1 1-1,0 0 0,1 0 0,0 0 0,16-2 115,-1 0-82,-2-2 1,-8 2-24,-1 1 1,1 0 0,0 0 0,-1 0 0,7 0 0,1 1 103,-7-1-63,-1 1 0,1 0 0,-1 1-1,1-1 1,5 2 0,7 7 135,-16-8-177,1-1-1,-1 1 0,0 0 0,1 0 1,-1 0-1,0 0 0,0 0 1,0 0-1,0 1 0,0-1 0,0 1 1,0-1-1,0 1 0,-1 0 0,1-1 1,-1 1-1,3 4 0,14 16 216,-16-20-217,0 0 0,0 0 1,0 0-1,0 0 1,-1 1-1,1-1 0,-1 1 1,1-1-1,-1 1 0,0-1 1,0 1-1,0 0 1,0 0-1,-1-1 0,1 1 1,-1 0-1,1 5 0,-2 7 15,0-9 10,1 0 1,0 0-1,0 1 0,0-1 1,1 0-1,2 10 0,8 9 53,-7-17-88,-3-6-3,-1 1 1,1-1-1,1 0 0,-1 1 0,0-1 0,0 0 0,1 0 1,-1 0-1,1 0 0,0 0 0,-1-1 0,1 1 1,0 0-1,0-1 0,0 1 0,3 0 0,4 5 34,-6-5-37,-1 0 0,1 0-1,0 0 1,0-1-1,0 1 1,0-1 0,0 0-1,0 1 1,1-1 0,-1-1-1,7 2 1,-2-1-22,-3-1 17,-1 1-1,0-1 0,0 0 0,0 0 1,0 0-1,0-1 0,0 0 0,6-1 1,6-4-61,-14 5 76,0 1-1,-1-1 1,1 1-1,-1-1 1,1 1-1,0-1 1,-1 0-1,1 0 1,-1 0 0,0 0-1,1 0 1,-1 0-1,0 0 1,0 0-1,0-1 1,1 1-1,0-3 1,9-10 176,-10 13-164,1 0 0,-1 0 1,0 0-1,0 0 0,0 0 0,0-1 0,-1 1 0,1 0 0,0 0 0,0-1 0,-1 1 0,1-1 0,-1 1 0,1-1 0,-1 1 0,0-1 0,1 1 0,-1-2 0,1-17 136,-1 14-151,0 0 0,0 1 0,0-1 1,0 0-1,-1 1 0,-1-7 0,-3 0-3,4 8-30,-1 0-1,1-1 1,0 1-1,0 0 1,1-1 0,-1 1-1,1-1 1,0-6 0,1 8 4,-1 0 0,0 0 0,1 1 0,-1-1 0,1 0 0,0 1 0,0-1 0,0 1 0,1-1 0,-1 1 0,0-1 1,1 1-1,-1 0 0,1-1 0,0 1 0,0 0 0,0 0 0,4-3 0,-2 4 41,0 0-1,0 0 1,0 1 0,-1-1 0,1 1-1,0 0 1,0 0 0,7 1 0,1 0 69,99-1 1548,-104 0-1263,-11 0-231,-13 0-1655,15 0 471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3968,'0'-25'2170,"13"21"-906,-1-5-725,-12 9-516,0-1 0,0 1 0,1 0 0,-1 0 0,0-1 0,0 1 0,1 0 0,-1 0 0,0-1 0,1 1 0,-1 0 0,0 0 0,1 0 0,-1 0 0,0-1 0,1 1 0,-1 0 0,0 0 0,1 0 0,-1 0 1,1 0-1,-1 0 0,0 0 0,1 0 0,-1 0 0,1 0 0,3-1 112,0-4 44,-4 4-172,0 1 0,0 0 0,1-1 1,-1 1-1,0 0 0,0-1 0,1 1 0,-1 0 0,0-1 0,1 1 0,-1 0 0,0 0 0,1-1 0,-1 1 0,0 0 0,1 0 1,-1 0-1,1-1 0,-1 1 0,0 0 0,1 0 0,-1 0 0,1 0 0,-1 0 0,1 0 0,-1 0 0,0 0 0,1 0 0,-1 0 1,1 0-1,0 0 0,0 0 8,1 0 0,-1 1 0,1-1 0,-1 0 0,1 1 0,-1-1 0,1 0 0,-1 1 0,0 0 0,1-1 0,-1 1 0,0 0 0,2 1 0,3 1 15,5 6 191,-6-4-149,0-1 3,-4-4-70,-1 0-1,0 0 0,1 1 1,-1-1-1,0 0 0,1 0 1,-1 1-1,0-1 0,1 0 1,-1 1-1,0-1 0,1 0 0,-1 1 1,0-1-1,0 0 0,0 1 1,1-1-1,-1 0 0,0 1 1,0-1-1,0 1 0,0-1 1,0 1-1,0-1 0,0 0 1,0 1-1,0-1 0,0 1 0,0-1 1,0 1-1,0 0 0,0-1 11,0 1 0,0 0-1,0-1 1,0 1 0,0-1-1,0 1 1,1-1 0,-1 1-1,0 0 1,0-1 0,1 1-1,-1-1 1,0 1-1,1-1 1,-1 1 0,0-1-1,1 1 1,-1-1 0,1 0-1,-1 1 1,1-1 0,-1 0-1,1 1 1,-1-1 0,1 0-1,-1 1 1,1-1 0,-1 0-1,1 0 1,0 0 0,-1 0-1,1 1 1,0-1-1,27 0 748,-15-1-960,-13 1 158,1 0 1,-1 1-1,1-1 1,-1 0-1,0 0 1,1 0-1,-1 0 1,1 0-1,-1 0 1,1 0-1,-1-1 1,0 1-1,1 0 1,-1 0-1,1 0 1,-1 0-1,0 0 1,1-1-1,-1 1 1,1 0-1,-1 0 1,0-1-1,1 1 1,-1 0-1,0-1 1,0 1-1,1 0 1,-1-1-1,0 1 1,0 0-1,1-1 1,3-5-1364,-4 6 1299,1-1-1,0 1 1,-1 0 0,1-1-1,0 1 1,-1 0-1,1 0 1,0 0 0,0 0-1,-1 0 1,1 0 0,0 0-1,1 0 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2144,'-11'-11'699,"9"9"-417,2 2 92,0 0 783,-5 0 177,5 0-1300,-1 0 0,1 0 0,0-1 0,0 1 0,-1 0 0,1 0 0,0 0 1,-1 0-1,1 0 0,0 0 0,0 0 0,-1 0 0,1 0 0,0 0 0,-1 0 0,1 0 0,0 0 0,0 0 0,-1 1 0,1-1 1,0 0-1,0 0 0,-1 0 0,1 0 0,0 0 0,0 1 0,-1-1 0,1 0 0,0 0 0,0 0 0,0 1 0,-1-1 0,2 3 19,-1 0 0,1-1-1,0 1 1,0-1-1,0 1 1,0 0-1,0-1 1,1 0-1,-1 1 1,3 2-1,9 18 160,-5-6-120,1-1 0,0 0 0,1-1 1,1 0-1,0 0 0,26 24 0,-28-30-5,1-1-1,0 0 1,17 10 0,11 9 185,-25-15-105,-11-10-137,0 0 0,0 1 0,0-1-1,0 0 1,0-1 0,0 1 0,0 0 0,1-1 0,-1 1 0,1-1 0,-1 0 0,1 0-1,-1 0 1,1 0 0,4 1 0,-4-2-214,4-1 299,-1 4-3145,6 9 1148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 4384,'0'-14'1632,"0"14"-1248,-27 27-128,0-13 480,13-1-448,-27 28 608,14-14-512,-13 0-128,-1 14-160,1-14 192,13 0-160,13 0 32,1-27-96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 3072,'-14'-14'1120,"14"14"-864,-13 0-64,13 14 512,-14-1-416,1 1 256,-1 13-320,1 27-64,13 0-96,-14 0 288,1 0-160,13 0-32,-14-14-96,14-12 96,-13 12-96,13-26 192,-14 13-160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2976,'0'-1'69,"0"1"1,0-1-1,0 1 1,0-1-1,0 0 1,0 1 0,0-1-1,0 1 1,0-1-1,1 1 1,-1-1-1,0 1 1,0-1-1,1 1 1,-1-1-1,0 1 1,1-1-1,-1 1 1,0 0-1,1-1 1,-1 1-1,1-1 1,-1 1-1,1 0 1,-1 0-1,1-1 1,-1 1-1,1 0 1,-1 0-1,1-1 1,0 1-1,21-1 986,0 0-729,-13-2-195,1 1 1,-1 0-1,1 0 0,0 1 1,0 1-1,-1-1 0,18 3 1,-19 0-41,0 0-1,13 6 1,10 3 138,-2-6-26,-20-3-72,0-1-1,-1 2 1,13 4-1,-20-7-117,-1 0-1,1 0 1,-1 1 0,1-1-1,-1 0 1,0 1-1,1-1 1,-1 1-1,1-1 1,-1 1-1,0-1 1,0 1-1,1-1 1,-1 1-1,0-1 1,0 1-1,0-1 1,1 1 0,-1-1-1,0 1 1,0-1-1,0 1 1,0-1-1,0 1 1,0-1-1,0 1 1,0-1-1,0 1 1,-1 0-1,1-1 1,0 1-1,0-1 1,0 1 0,-1 0-1,-11 19 495,10-17-386,-4 7-29,-1-1 0,-1 0 0,0-1 0,0 1 0,0-1 0,-1-1 0,-18 12 0,-8 8-91,24-18-10,0-1-1,-1 1 0,-13 5 1,20-11-22,0-1 0,1 1 0,-1 0 0,1 0 0,-1 1 0,1-1 0,0 1 0,0 0 0,-4 7 0,7-10 21,0 1 0,0-1-1,0 1 1,0-1 0,1 1-1,-1 0 1,1-1 0,-1 1-1,1 0 1,0 0 0,-1-1-1,1 1 1,0 0 0,0 0-1,0-1 1,0 1 0,1 0-1,-1 0 1,0-1-1,1 1 1,-1 0 0,1-1-1,0 1 1,0 0 0,-1-1-1,1 1 1,0-1 0,0 1-1,0-1 1,1 0 0,-1 1-1,2 1 1,22 16-85,-9-9 78,2 4 15,2-1 0,23 12 1,-31-18-49,1 0 1,-1 0 0,14 13-1,-25-20 58,-1 0-1,1 1 1,0-1 0,-1 1-1,1 0 1,0-1-1,-1 1 1,1-1-1,-1 1 1,1 0-1,-1-1 1,1 1 0,-1 0-1,0 0 1,1 0-1,-1-1 1,0 1-1,0 0 1,1 0-1,-1 0 1,0 1-1,-1-1 15,0 0 0,0 0 0,0-1 0,-1 1 0,1 0 0,0-1-1,0 1 1,-1-1 0,1 1 0,0-1 0,0 0 0,-3 1-1,-13 4 233,-33 15 840,33-12-861,0-1-1,-29 7 1,14-8-82,20-4-123,1 0 0,-20 6 0,28-7-27,1 0 10,1 0 1,0-1 0,-1 1 0,0-1 0,1 1 0,-1-1 0,1 0-1,-1 0 1,1 0 0,-1 1 0,1-2 0,-1 1 0,0 0-1,1 0 1,-1 0 0,1-1 0,-1 1 0,1-1 0,-1 1 0,1-1-1,-2-1 1,-3 0 61,5 2-74,1 0 0,0-1 0,-1 1 0,1 0 0,-1 0 0,1 0 0,0 0 0,-1-1-1,1 1 1,-1 0 0,1-1 0,0 1 0,-1 0 0,1 0 0,0-1 0,0 1 0,-1 0 0,1-1 0,0 1 0,0-1 0,0 1 0,-1 0-1,1-1 1,0 1 0,0-1 0,0 1 0,0-1 0,0 1 0,0 0 0,0-1 0,0 1 0,0-1 0,0 1 0,0-1 0,0 1-1,0 0 1,0-1 0,0-13-73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1248,'0'-2'58,"1"-1"-1,-1 1 1,1 0-1,-1 0 1,1 0-1,0-1 1,0 1-1,0 0 1,1-2-1,-1 2-5,0 0 0,0 1-1,0-1 1,0 0-1,-1 0 1,1 0 0,0 0-1,0-3 1,-1 2 247,0 3 133,0 3-59,0 43 897,1-11-876,-5 42 1,-3-8-121,-43 322 497,34-329-590,14-44-202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4480,'-23'0'1445,"23"0"-1387,0-1 0,-1 1 0,1 0 0,0 0 0,0 0 0,-1-1 0,1 1 0,0 0 0,-1 0 0,1 0 0,0-1 0,0 1 0,0 0 0,-1-1 0,1 1 0,0 0 0,0-1 0,0 1 0,0 0 0,0 0 0,-1-1-1,1 1 1,0 0 0,0-1 0,0 1 0,0-1 0,0 1 0,0 0 0,0-1 0,0 1 0,0 0 0,0-1 0,1 1 0,-1 0 0,0-1 0,0 1 0,0 0 0,0-1 0,0 1 0,1 0 0,-1 0 0,0-1 0,0 1 0,0 0 0,1-1 0,0 1 16,1 0-1,-1 1 1,0-1 0,0 0 0,1 1-1,-1-1 1,0 1 0,0-1 0,0 1-1,2 1 1,9 3 261,-6-3-188,1-1 0,-1-1 0,0 1-1,0-1 1,11-1 0,0 1 23,157 0 1014,-165-1-1063,0 1-1,0-2 1,14-2-1,-15 2-17,0 0-1,1 1 0,13-1 0,-9 0-1185,1-9 246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16 1824,'1'0'47,"-1"0"0,1 0 0,0 0 0,0 0 0,-1 0 0,1 0 0,0 0 1,-1-1-1,1 1 0,0 0 0,0 0 0,-1 0 0,1-1 0,1 0 0,-1-7 421,-1 7-453,0-1 1233,0 2-240,0 0-933,0 0 1,-1 0-1,1-1 0,-1 1 1,1 0-1,-1 0 0,1 0 1,0 0-1,-1 0 0,1 0 1,-1 0-1,1 0 0,-1 0 1,1 0-1,-1 0 0,1 0 1,0 0-1,-1 0 0,1 0 1,-1 1-1,1-1 0,0 0 1,-1 0-1,1 0 0,-1 1 1,-12 7 28,10-6 105,-17 3-1,-26 6 32,-77 30 0,-42 21-49,112-43-169,-127 28 146,148-40-10,-62 9-665,82-14 350,10-1 47,1-1 1,-1 1 0,1-1 0,-1 0 0,1 0-1,-1 1 1,1-1 0,-1 0 0,1 0 0,-1-1-1,1 1 1,-1 0 0,1 0 0,-1-1 0,1 1 0,-1-1-1,1 1 1,0-1 0,-2 0 0,3 1 89,-9-6-1137,15-1 537,-3 4 492,4-4-72,-1 0 80,0 1 1,0 0 0,1 0 0,0 1-1,0 0 1,14-7 0,-20 12 119,9-5 197,1-1-1,-1 1 1,0-2-1,0 1 1,-1-1-1,14-13 1,-18 15 37,-4 4-60,-3 1-7,-20 10 378,17-8-461,1 1 1,0-1-1,0 1 1,0 0-1,1 0 0,-1 1 1,1-1-1,-1 1 1,1-1-1,-4 8 1,-14 13 234,19-21-308,-1-1 0,1 0-1,0 1 1,-1 0 0,1-1 0,1 1 0,-1 0 0,0 0 0,1 0 0,-1 1-1,1-1 1,0 0 0,0 0 0,0 1 0,0-1 0,1 0 0,-1 1 0,1-1 0,0 1-1,0-1 1,0 1 0,1-1 0,-1 0 0,3 7 0,-3-10-10,8 32 217,-7-30-198,0 1 1,0 0 0,1 0 0,-1-1 0,1 1 0,-1-1-1,1 1 1,0-1 0,0 0 0,4 4 0,-1-3 3,1 0 1,0 0 0,0 0-1,0 0 1,0-1-1,0 0 1,0 0 0,8 0-1,3 1 86,0-1-1,18-1 0,20-1 110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 2912,'0'0'75,"1"-1"0,-1 0 1,0 0-1,0 1 0,-1-1 0,1 0 1,0 0-1,0 1 0,0-1 0,0 0 1,-1 1-1,1-1 0,0 0 0,-1-1 1,-7 1 347,7 1-434,-1 0 459,2 0-122,0 13 372,0-10-637,0 0 0,-1-1 0,1 1-1,-1 0 1,1-1 0,-1 1 0,-2 4 0,-2 10 60,0 9 23,-6 29 53,7-38-128,0-1-1,2 1 0,0 0 1,0 22-1,2-19 57,-1 1 0,-2-1 1,-8 41-1,9-58-139,1 0-1,0 0 1,-1 0 0,1 1-1,-1-1 1,-3 3-1,-4 9-663,7-1 140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27 3328,'13'-5'405,"23"-5"678,3 1-731,-37 8-278,0 1-1,0-1 1,0 1 0,0 0-1,0 0 1,0 0 0,0 0-1,0 0 1,0 0 0,2 2-1,19 2 367,-6-1-49,-1 1 1,29 11-1,-41-14-312,0 1 0,-1 0 0,1 0 0,-1 1 0,1-1 0,5 6 1,-8-7-49,1 1 1,-1-1 0,0 1 0,0-1 0,0 1 0,0 0 0,0-1 0,-1 1 0,1 0-1,0-1 1,-1 1 0,1 0 0,-1 0 0,0 0 0,1 3 0,-1-3-6,0 0 0,0 1 0,-1-1 1,1 0-1,0 0 0,-1 0 0,1 0 1,-1 0-1,0 1 0,1-1 0,-1 0 1,0 0-1,0-1 0,-1 1 0,1 0 1,0 0-1,-1 0 0,1-1 0,-1 1 0,1-1 1,-1 1-1,0-1 0,-2 2 0,-12 11 113,-13 17 191,25-28-290,-1 0 0,1-1 1,0 1-1,-10 2 0,8-2-6,0-1 1,1 1-1,0 0 1,-8 4 0,-17 22-91,20-20-123,9-7 151,-1-1 0,1 1-1,0 0 1,0-1 0,0 1 0,0 0 0,0 0 0,0 0-1,0 0 1,1-1 0,-1 1 0,1 0 0,-1 3-1,-2 6-147,2-10 157,1 1 0,-1-1-1,0 1 1,1 0 0,-1-1-1,1 1 1,0 0 0,-1 0-1,1-1 1,0 1 0,0 0-1,0 0 1,0-1 0,0 1-1,1 0 1,-1-1 0,0 1-1,1 0 1,0-1 0,-1 1-1,1 0 1,0-1 0,1 4-1,2 2-14,0 0 0,1 0-1,-1 0 1,1 0-1,1-1 1,-1 1-1,1-1 1,0-1 0,0 1-1,13 7 1,27 11-74,-27-14 111,20 13 0,-38-22 33,1 0 0,0 1-1,-1 0 1,1-1 0,-1 1-1,0 0 1,1-1 0,-1 1-1,1 3 1,-2-5-15,1 1-1,-1-1 1,0 1-1,0-1 1,1 1 0,-1-1-1,0 1 1,0-1-1,0 1 1,0-1-1,0 1 1,0-1 0,0 1-1,0-1 1,0 1-1,0-1 1,0 1 0,0-1-1,0 1 1,0-1-1,0 1 1,0-1 0,-1 1-1,1-1 1,0 1-1,0-1 1,-1 1-1,1-1 1,0 1 0,-1-1-1,1 1 1,0-1-1,-1 0 1,1 1 0,-1-1-1,1 0 1,0 1-1,-1-1 1,1 0 0,-1 0-1,0 1 1,-31 3 443,-3 5-137,22-6-248,0 0-1,0-1 0,-25 2 0,-3-8 49,-11-1 7,44 5-98,-1-1-1,0 0 1,0 0-1,-15-4 1,20 4-66,1 0 1,0-1-1,0 1 1,0 0-1,0-1 1,0 0 0,0 0-1,0 0 1,0 0-1,1 0 1,-1-1-1,1 1 1,-4-6-1,5 7-149,0-1-1,0 0 0,0 0 0,1 0 0,-1 0 0,1 0 1,-1 0-1,1 0 0,0 0 0,-1 0 0,1 0 1,0 0-1,1 0 0,-1 0 0,1-2 0,-1-5-1023,0-18-1063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5408,'0'-13'1984,"0"13"-1536,13 13-128,1-13 320,-1 14-416,14-14-32,0 0-96,14 0 416,0 0-288,-1 0-5312,1 13 2784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4896,'-14'0'1824,"14"0"-1440,27 0-96,-13 0 416,-1 13-448,1-26 192,-1 13-288,1 0 224,13 0-256,0 0-4064,-14 13 2144</inkml:trace>
  <inkml:trace contextRef="#ctx0" brushRef="#br0" timeOffset="1">68 136 5216,'-27'0'1952,"27"0"-1536,27 14-96,-27-14 192,13 0-352,1 0 192,-1 0-192,14-14-224,14 14 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4064,'-7'-8'967,"8"3"-345,18 4-1,-5 2-410,-8-1-118,-4-1-59,-1 1 0,1 0 0,0 0 0,0 0 0,0 1 0,0-1-1,-1 0 1,1 1 0,3 0 0,33 13 377,-35-13-380,0 1 0,0 0 0,0 0 0,0 0 0,0 0 0,0 0 0,0 1-1,-1-1 1,0 1 0,4 4 0,-2-2 42,-1 0 0,0 0-1,0 0 1,4 10 0,-7-14-62,1 1 0,-1 0 0,0-1 0,0 1 0,1 0 0,-2 0 0,1-1 0,0 1 0,0 0-1,0 0 1,-1-1 0,1 1 0,-1 0 0,1-1 0,-1 1 0,0-1 0,0 1 0,1-1 0,-3 3 0,-1 3 15,-6 13 91,-21 29-1,26-41-18,0-1 0,-1 0-1,-1-1 1,1 1 0,-1-1 0,-9 6-1,14-10-45,-1 0-1,1 0 0,0 0 0,0 0 1,0 1-1,0-1 0,0 1 0,0-1 0,1 1 1,-2 3-1,-3 3 25,5-7-67,-1 0 0,1 0 0,0 0-1,0 0 1,0 1 0,0-1 0,0 0-1,1 0 1,-1 1 0,1-1 0,-1 0-1,1 1 1,0-1 0,0 0 0,0 4-1,1-4-4,-1-1-1,1 1 0,-1 0 0,1-1 1,0 1-1,0-1 0,0 1 0,0-1 1,0 1-1,0-1 0,0 1 0,0-1 0,0 0 1,1 0-1,-1 0 0,1 0 0,-1 0 1,1 0-1,-1 0 0,3 1 0,47 25 915,-48-26-955,-1-1 0,1 1 1,-1-1-1,0 0 1,1 1-1,-1-1 0,4-1 1,1 1-391,6 0-181</inkml:trace>
  <inkml:trace contextRef="#ctx0" brushRef="#br0" timeOffset="1">0 231 4224,'0'0'1568,"0"0"-1216,27 0-96,-13 0 288,13 0-352,-14 0 128,14 13-192,0-13 288,-13 0-224,13-13-2144,-14 13 1056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5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3552,'0'-2'122,"0"0"-1,0 0 1,1 0-1,-1 0 1,0 0 0,1 0-1,0 0 1,-1 1 0,1-1-1,0 0 1,0 0-1,0 1 1,0-1 0,2-2-1,0 0 204,1 1 0,0-1 0,8-5 0,-9 7-176,1 0 0,-1-1 0,0 1 0,0-1 0,0 0 0,-1 1 0,1-2-1,-1 1 1,4-4 0,2-5 325,-3 8-287,-2-2-19,-4 16 144,1 8-27,-1-9-149,1 0 0,0 1 0,1-1 1,2 13-1,-3-20-124,1-1 1,0 1 0,0-1 0,0 1 0,0-1-1,0 1 1,0-1 0,0 0 0,2 2 0</inkml:trace>
  <inkml:trace contextRef="#ctx0" brushRef="#br0" timeOffset="1">433 117 3968,'-14'14'1472,"14"-14"-1120,-13 27-128,13 0 96,0 0-224,-14 27 256,1 0-224,-1-14 96,14 14-128,0-26 288,0 12-192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0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 2304,'0'0'89,"0"0"-67,0-1-1,0 1 1,-1 0 0,1-1 0,0 1 0,0-1 0,0 1 0,0 0-1,0-1 1,0 1 0,0 0 0,0-1 0,0 1 0,0-1 0,0 1-1,0 0 1,0-1 0,0 1 0,0 0 0,1-1 0,-1 1 0,0-1-1,0 1 1,0 0 0,0-1 0,1 1 0,-1 0 0,0 0 0,0-1 0,1 1-1,-1 0 1,0 0 0,1-1 0,-1 1 0,0 0 0,1 0 0,-1 0-1,0-1 1,1 1 0,-1 0 0,0 0 0,1 0 0,0 0 0,46 0 2217,-45 0-2124,0 0 0,-1 0 0,1 1 0,0-1 0,-1 1-1,1-1 1,0 1 0,-1 0 0,1-1 0,-1 1-1,1 0 1,-1 0 0,1 0 0,-1 0 0,0 1-1,1-1 1,-1 0 0,2 3 0,1 2 137,0 0 1,0 0 0,2 8-1,-3-9-244,-2-2 47,0 0 0,-1 0-1,1 0 1,-1 0 0,0 0 0,0 0-1,0 0 1,0 1 0,0-1-1,-1 0 1,1 0 0,-1 0-1,0 0 1,0 0 0,0 0-1,-3 4 1,1 2 151,-2 8 61,5-15-251,-1 0 1,1 1 0,-1-1 0,0 0 0,0 1 0,0-1 0,0 0-1,0 0 1,0 0 0,-1 0 0,1 0 0,-1 0 0,1 0 0,-1-1 0,0 1-1,0 0 1,0-1 0,-3 2 0,-5 3-246,-1 0-1,-1-1 1,1-1-1,-22 6 1,7-2 27,20-6 107,-3 1-394,8 4 186,1-6 310,5 6-178,42 31-96,-4 14 235,-16-27 80,-20-20-35,-5-4-7,1 1 0,-1 0 0,1 0-1,-1 0 1,3 4 0,13 26 69,-6-19-40,-11-12-18,0 0 0,1 0-1,-1 0 1,0 1-1,0-1 1,-1 0 0,1 0-1,0 1 1,0-1 0,-1 0-1,1 1 1,-1-1 0,1 1-1,-1-1 1,1 1 0,-1-1-1,0 1 1,0-1-1,0 3 1,0-1 26,0-1-1,0 0 1,0 1 0,0-1-1,0 0 1,-1 0-1,1 1 1,-1-1 0,1 0-1,-1 0 1,0 0-1,0 0 1,0 1 0,-3 2-1,1-2-8,0-1-1,0 1 1,0-1-1,0 0 1,-1 0-1,-7 3 1,11-4-33,-7 2-7,0-1 0,0 1 0,0-1 0,0-1 1,0 1-1,0-1 0,0 0 0,-1-1 0,1 0 0,-15-1 1,-7 0-17,-74 1 246,101 0-221,1 0 0,0 0 0,0 0 0,0 0 0,-1 0-1,1 0 1,0 0 0,0-1 0,0 1 0,0 0 0,-2-2 0,2 2-8,1 0 1,0-1 0,0 1-1,0 0 1,-1-1 0,1 1-1,0-1 1,0 1 0,0 0-1,0-1 1,-1 1 0,1-1-1,0 1 1,0-1 0,0 1-1,0 0 1,0-1 0,0 0-1,0 1 1,0 0-1,0 0 0,0-1 0,0 1 1,1 0-1,-1 0 0,0 0 0,0 0 1,0 0-1,0 0 0,0-1 0,0 1 1,0 0-1,0 0 0,0 0 1,0 0-1,0 0 0,0 0 0,0 0 1,0 0-1,0 0 0,0-1 0,1 1 1,-1 0-1,0 0 0,0 0 0,0 0 1,0 0-1,0 0 0,0 0 0,0 0 1,1 0-1,-1 0 0,0 0 0,0 0 1,0 0-1,0 0 0,0 0 0,0 0 1,0 0-1,1 0 0,-1 0 1,0 0-1,0 0 0,0 0 0,0 0 1,0 0-1,0 0 0,0 0 0,1 0 1,-1 0-1,0 0 0,0 1 0,23-1-864,4 0 224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0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2976,'0'0'971,"2"0"-603,-1 0-302,0 1 0,0-1 0,0 0 0,0 1 0,1-1 0,-1 1 0,-1 0 0,1-1 0,0 1 0,0 0 0,0-1 0,0 1 0,0 0 0,-1 0 0,1 0 0,0 0 0,-1 0 0,1 0 0,0 0 0,-1 0 0,1 0 0,-1 0 0,0 0 1,1 0-1,-1 0 0,0 0 0,0 0 0,0 2 0,2 5 458,-1 0-1,0 0 1,0 11 0,-1-17-468,1 1 0,0 0 0,0-1 0,0 1 0,0-1 0,0 1 0,0-1-1,0 0 1,1 1 0,-1-1 0,1 0 0,0 0 0,0 0 0,0 0 0,0 0 0,2 1 0,1 1 30,0 0 0,0-1 0,0 1 0,0-1 0,10 4 0,-12-6-23,0 0 1,0-1 0,0 1-1,0-1 1,0 0 0,1 0 0,-1 0-1,4 0 1,4-1 13,-8 1-41,0 0 0,0 0 0,0-1 0,0 1 0,0-1-1,0 0 1,0 0 0,0 0 0,0 0 0,0-1 0,-1 1-1,1-1 1,-1 1 0,1-1 0,-1 0 0,1 0 0,-1 0-1,0 0 1,0-1 0,0 1 0,0 0 0,0-1 0,-1 0-1,3-5 1,-2 3 14,-1 0 0,0 0 0,-1 0 0,1 0 0,-1 0 0,0 0 0,-1 0 0,-1-10 0,2 12-59,-1 0-1,1-1 1,-1 1 0,0 0-1,-1 0 1,1 0-1,-1 0 1,1 0-1,-1 0 1,0 0-1,0 1 1,0-1-1,0 1 1,0-1-1,-6-3 1,-30-19-4444,24 23 1877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1248,'4'0'64,"0"0"1,-1 1-1,1 0 1,0 0-1,-1 0 1,1 1-1,0-1 1,-1 1-1,1-1 1,3 4-1,-4-2 13,1-1 0,-1 1-1,0 0 1,0 0 0,-1 0-1,1 0 1,-1 1 0,0-1-1,1 1 1,-1 0 0,-1-1-1,3 6 1,-2-3 106,1 0 0,1 0-1,4 7 1,20 18 361,-22-26-434,0 1 0,-1 0 0,0 1 0,0-1 0,0 1 0,-1 0 0,7 14 0,-10-18-86,2 1 17,-1 1 1,0 0-1,-1 0 0,1 0 0,-1 0 1,0 1-1,0-1 0,-1 0 0,1 0 0,-1 0 1,-1 1-1,0 6 0,-9 19 263,8-22-234,2-7-55,-1 1-1,1-1 1,-1 0-1,1 0 1,-1 0 0,0 0-1,-1 2 1,-21 17 171,2 2-52,4-17-31,8-4-52,1 1-7,7-2-39,-1 0 0,1-1 0,0 1 0,-1-1 0,1 1 0,0-1 0,-1 0 0,1 1 0,-1-1 0,1 0-1,-1 0 1,1 0 0,-1 0 0,1 0 0,0 0 0,-1-1 0,1 1 0,-1 0 0,1-1 0,0 1 0,-1-1 0,1 1 0,0-1 0,-1 0 0,1 1 0,0-1 0,0 0 0,0 0 0,0 0 0,0 0 0,-2-2 0,1 1-19,2 2 6,-1-1 0,0 0 0,0 1 0,0-1 0,1 0 0,-1 0 0,0 0 0,1 0 0,-1 0 0,1 0-1,-1 0 1,1 0 0,-1 0 0,1 0 0,0 0 0,0 0 0,-1 0 0,1 0 0,0 0 0,0-1 0,0 1 0,0 0 0,0 0-1,0 0 1,0 0 0,1 0 0,0-2 0,0 0 2,1-1-1,-1 1 0,1 0 1,0 0-1,0 0 0,0 1 1,0-1-1,1 0 1,2-2-1,31-23-37,-16 13-1,-5 4 38,1 2 0,0 0 0,1 1 0,0 0-1,20-5 1,11-5-40,-26 10-96,39-11 0,-35 12 103,83-21 307,-106 27-194,0 0-1,0 1 1,1-1-1,-1 1 1,0 0-1,7 0 1,-8 0-48,-2 0-19,0 0-1,0 0 0,0 0 0,0 0 1,1 0-1,-1 0 0,0 0 0,0 0 1,0 0-1,0 0 0,0 0 0,0 0 1,0 0-1,0 0 0,0 0 0,0 0 1,1 0-1,-1 0 0,0 0 0,0 0 0,0 0 1,0 0-1,0 0 0,0 0 0,0 0 1,0 0-1,0 0 0,0 0 0,0 0 1,0 0-1,1 0 0,-1 0 0,0 0 1,0 0-1,0 0 0,0-1 0,0 1 1,0 0-1,0 0 0,0 0 0,0 0 1,0 0-1,0 0 0,0 0 0,0 0 0,0 0 1,0 0-1,0-1 0,0 1 0,0 0 1,0 0-1,0 0 0,0 0 0,0 0 1,0 0-1,0 0 0,0-2 66,-1 0 1,1 1-1,0-1 1,-1 1-1,1-1 0,-1 0 1,0 1-1,0 0 0,-1-4 1,-4-8 67,3 2-136,3 10-8,0 0 1,0 0 0,0 0-1,-1 0 1,1 0-1,0 1 1,-1-1-1,1 0 1,0 0-1,-1 0 1,1 0 0,-1 1-1,1-1 1,-1 0-1,0 0 1,1 1-1,-1-1 1,0 0 0,1 1-1,-1-1 1,0 1-1,0-1 1,0 1-1,1-1 1,-1 1 0,-1-1-1,0 0-5,1 1 0,-1-1 0,1-1 0,0 1 0,0 0 0,0 0 0,0 0 0,0-1 0,0 1 0,0 0 0,0-1 0,0 1 0,0-1 0,0-2 0,0 3 5,1-1 0,0 1 0,-1 0 0,1 0-1,-1 0 1,1 0 0,-1 0 0,0-1 0,0 1 0,1 0 0,-1 1-1,0-1 1,0 0 0,0 0 0,0 0 0,0 0 0,0 1 0,0-1-1,0 0 1,0 1 0,0-1 0,-1 1 0,1-1 0,0 1 0,0 0-1,-1 0 1,1-1 0,0 1 0,0 0 0,-2 0 0,-14 0-60,-15 1-91,29-1 145,1 1 1,0-1-1,0 1 1,0 0-1,-1 0 1,1 0-1,0 0 1,0 0-1,1 0 1,-1 1-1,0-1 1,-2 3-1,-4 4-5,0-1-4,1 0 0,0 0 1,1 1-1,0 0 0,0 0 0,-8 17 1,6-11 23,4-7 5,0 0 0,1 0 0,0 0 0,0 1 0,-1 7 0,3-10-4,0 1-1,0 0 0,1 0 1,0 8-1,0 11-47,0-22 42,1 0 0,-1 0 1,0 0-1,1 0 0,0 0 0,-1 0 0,1 0 0,0 0 0,1 0 1,-1 0-1,3 4 0,0-2 9,-1-1 0,1 0 0,0 1 0,0-2 0,0 1 0,1 0 0,5 2-1,-8-4-7,0-1 1,0 1-1,1 0 0,0-1 1,-1 0-1,1 1 1,0-1-1,0 0 0,-1-1 1,1 1-1,0 0 0,0-1 1,0 1-1,0-1 0,3 0 1,2 0-39,-1 1 1,1 0-1,12 4 0,-12-3 21,0 0 0,0 0 0,16 0 0,2-1-46,-13 0-592,1-1 0,-1 0 0,1-1 0,13-2 0,-20 0 332,0 0 0,12-8 0,-3 2-148,-6 4 261,-7 4 208,-1 0 0,0 0-1,0 0 1,1 0 0,-1-1 0,0 1 0,0-1-1,1-1 1,-1 1 92,0 0-1,0 1 1,0-1-1,0 1 1,0 0 0,0 0-1,1 0 1,-1 0-1,0 0 1,1 0-1,-1 0 1,0 1-1,1-1 1,-1 1-1,1 0 1,-1 0-1,1 0 1,3 0 0,-3 3 662,-2-1-673,1 0 1,0 0 0,-1 1 0,0-1-1,0 0 1,1 1 0,-1 0 0,-1-1-1,1 1 1,0-1 0,-1 1 0,1 0-1,-1-1 1,0 1 0,0 0 0,0 0 0,0-1-1,0 1 1,-1 0 0,1-1 0,-1 1-1,-1 3 1,-2 4 23,2-7-54,1 0 0,0 0 0,0 1 0,0-1 0,0 0 0,0 0 0,1 0 0,-1 6 0,1-8-40,0 0 0,0-1 0,0 1 0,0 0 0,0 0 0,0-1 0,0 1 0,-1 0 0,1-1 0,0 1 0,0 0 0,-1-1 0,1 1 0,0 0 0,-1-1 0,1 1 0,-1 0 0,1-1 0,-1 1 0,1-1 0,-1 1 0,1-1 0,-1 1 0,0-1 0,0 1-5,1-1-1,-1 0 1,1 1 0,-1-1 0,1 0-1,-1 1 1,1-1 0,0 1 0,-1-1-1,1 1 1,0-1 0,-1 1 0,1-1-1,0 1 1,0-1 0,-1 1 0,1-1-1,0 1 1,0-1 0,0 1 0,0-1-1,0 1 1,0 1 0,0 0 97,-3-4 6,-3-6 18,7 4-8,0 3-116,0 1-1,-1-1 1,1 0 0,0 1-1,-1-1 1,1 0-1,-1 0 1,1 0 0,-1 0-1,0 0 1,1 1 0,-1-1-1,0 0 1,0 0 0,1 0-1,-1 0 1,0 0 0,0 0-1,0 0 1,0-1 0,0-6-7,1 0 0,1 0 1,0 0-1,0 0 0,5-13 0,-3 10 13,0 0-1,2-13 0,15-103-230,-19 118 192,1 0 0,0 0 0,0 1 0,0 0 0,2-1 0,-1 1 0,1 0 0,0 1 0,0-1 0,1 1 0,10-10 0,-10 11-14,-3 3 36,0-1-1,1 1 1,0-1 0,7-3-1,-10 6 4,0 0 0,0 1 0,0-1-1,1 1 1,-1-1 0,0 1 0,1 0 0,-1-1-1,0 1 1,1 0 0,-1 0 0,1 0 0,-1 0-1,0 0 1,1 0 0,-1 1 0,0-1 0,1 0-1,-1 1 1,0-1 0,3 2 0,4 3-35,-7-4 45,0 0 1,1-1-1,-1 1 1,1 0-1,-1 0 1,1-1-1,-1 1 1,1-1-1,0 1 1,-1-1-1,1 0 1,0 1-1,-1-1 1,4 0-1,39 0 99,-43 0-101,-1 0 0,1 0 0,0 0 0,-1 0 0,1 0 0,0 0 0,-1 0 0,1-1 1,0 1-1,-1 0 0,1 0 0,-1-1 0,1 1 0,0 0 0,-1-1 0,1 1 0,-1 0 0,1-1 0,-1 1 1,1-1-1,-1 1 0,1-1 0,-1 1 0,1-1 0,-1 0 0,1 0 0,-1 1 1,1-1-1,-1 1 1,0-1-1,1 1 0,-1-1 1,1 1-1,-1-1 0,1 1 1,0 0-1,-1-1 1,1 1-1,-1 0 0,1-1 1,0 1-1,-1 0 0,1 0 1,-1-1-1,1 1 1,0 0-1,-1 0 0,1 0 1,0 0-1,0 0 0,0 0 1,15 0 211,-16 3-314,0 5 41,0-3 51,1-1 0,-1 0-1,0 0 1,-1 1 0,1-1 0,-1 0 0,-1 5-1,-8 17 52,5-14-23,-6 22 0,7-10-12,2-13 9,-1 1-1,-6 19 1,-10 30 156,9-28-78,9-28-43,0 0 0,0 0 0,1 1-1,0 7 1,0-4 129,1-16 32,-1 4-90,3 1-127,1-1 0,0 0-1,-1 0 1,0-1 0,0 1-1,0-1 1,5-7 0,-5 5-20,0 0 0,-1 0 1,1 0-1,-1 0 0,2-12 1,-2 9 6,0 1 0,1-1 1,4-8-1,11-21-32,-6 11-82,20-30-1,-31 55 122,0 1 0,0 0 0,0-1 0,0 1 0,0 0 0,1 0-1,-1 0 1,0 0 0,0 0 0,1 0 0,-1 0 0,1 0 0,-1 0-1,3 0 1,-4 1 7,0 0 0,1 0 0,-1 0-1,1 0 1,-1 0 0,1 0 0,-1 0-1,1 0 1,-1 0 0,0 0 0,1 1-1,-1-1 1,1 0 0,-1 0 0,1 1-1,-1-1 1,0 0 0,1 0 0,-1 1-1,0-1 1,1 0 0,-1 1 0,0-1-1,0 0 1,1 1 0,-1-1 0,0 1-1,0-1 1,0 0 0,1 1 0,-1-1-1,0 1 1,0-1 0,0 1 0,0-1-1,0 1 1,0-1 0,0 0 0,0 1-1,0-1 1,0 1 0,0-1 0,0 1-1,0-1 1,0 1 0,0 183 2014,-1-180-1991,1 0 1,0 0-1,-1 0 0,0 0 0,0-1 0,-2 7 0,2-9-16,1 0-1,0 0 1,-1 0 0,1 0 0,-1-1-1,1 1 1,0 0 0,0 0 0,-1 0-1,1 0 1,0 0 0,0 0 0,0 0-1,0 0 1,0 0 0,1 0 0,-1 0-1,0 0 1,0 0 0,1 0 0,-1 0-1,0 0 1,1 0 0,-1 0 0,1 0-1,-1 0 1,1-1 0,-1 1 0,1 0-1,1 1 1,-2-2 9,1 1 1,-1-1-1,0 1 0,1-1 0,-1 1 1,0-1-1,1 1 0,-1-1 0,0 1 1,0 0-1,0-1 0,1 1 0,-1-1 1,0 1-1,0-1 0,0 1 0,0 0 1,0-1-1,0 1 0,0 0 1,0-1-1,-1 1 0,1-1 0,0 1 1,0 0-1,0-1 10,0 3 69,2-6-54,28-28-792,-21 14 355,-4 6 174,58-130-2537,-60 134 2709,2 0-1,-1 0 1,1 1-1,0 0 0,0-1 1,1 1-1,0 1 0,0-1 1,0 1-1,1 0 0,10-5 1,-16 9 43,0 0 11,1 0-1,-1 0 0,1 0 0,-1 0 0,1 0 0,-1 0 0,1 1 0,0-1 0,2 0 0,-3 1 19,-1 0 0,1 1-1,0-1 1,0 0 0,0 1 0,0-1-1,0 1 1,0-1 0,0 1 0,0-1 0,-1 1-1,1 0 1,0-1 0,0 1 0,-1 0-1,2 1 1,-1-1 40,1 1 0,-1 0 0,1 0 1,-1 0-1,0 0 0,0 0 0,0 0 0,0 0 0,0 0 0,0 0 0,0 0 0,-1 1 0,1-1 0,-1 3 0,3 8 319,1 3-46,-2-9-172,0-1-1,0 0 0,-1 1 0,0-1 0,0 11 0,-1 196 1757,0-210-1755,0-3-70,0 0-100,0-3-204,-1-13-1639,0 13 1458,1-1 0,0 0 0,-1 1 0,2-1 0,-1 0 1,0 1-1,1-1 0,-1 0 0,1 1 0,1-5 0,11-7-1002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2144,'0'0'699,"0"-3"-417,0 3-254,0-1 0,0 1 1,1-1-1,-1 1 0,0-1 0,0 1 0,0-1 0,0 1 0,0-1 0,1 1 0,-1-1 1,0 1-1,0 0 0,1-1 0,-1 1 0,0-1 0,0 1 0,1 0 0,-1-1 0,1 1 1,-1 0-1,0-1 0,2 1 0,-2-1-1,1 1-1,-1-1 1,1 1 0,-1 0 0,1-1 0,-1 1-1,1-1 1,-1 1 0,0-1 0,1 1-1,-1-1 1,0 1 0,1-1 0,-1 1-1,0-1 1,0 0 0,0 1 0,1-1 0,-1 0-1,0 1 1,0-1 0,0 1 0,0-1-1,0 0 1,0 0-8,0 0 0,0 0 0,0 0 0,1 1 0,-1-1 0,0 0 0,1 0 0,-1 0-1,0 1 1,1-1 0,-1 0 0,1 1 0,-1-1 0,1 0 0,-1 1 0,1-1 0,-1 1 0,1-1 0,0 1-1,0-1 1,19-10 307,-16 9-279,-1 1 1,1-1-1,-1 0 1,1 0 0,3-4-1,-6 5-22,1-1 0,0 1 0,-1 0 0,1 0 0,0 0 0,-1 0 0,1 0 0,0 0 0,0 0 0,0 1 0,0-1 0,0 1 0,2-1 0,7-2 52,13-8 173,-20 9-247,0 0 0,-1 1 0,1-1 0,0 1 0,0-1 0,0 1 0,0 0 0,0 1 0,0-1 0,5 0-1,27 1 153,-31 3-70,4 6 1,-7-7 42,12 0-16,-13-1-100,1 0-1,0 0 1,0 1 0,-1-1 0,1 0 0,-1 1 0,1-1-1,-1 1 1,1-1 0,-1 1 0,0 0 0,0 0 0,0-1 0,0 1-1,0 0 1,0 0 0,-1 0 0,1 0 0,0 3 0,0 2 56,0 0 0,-1 1 1,0 13-1,0-9-66,0-9 8,0-1 1,0 0-1,-1 0 1,1 1-1,0-1 1,-1 0-1,1 0 1,-1 0-1,0 0 1,0 1-1,-1 2 1,1-3 5,0 0 1,0 0 0,0 0-1,0 0 1,1 0-1,-1 0 1,1 0 0,-1 1-1,1-1 1,0 0-1,0 4 1,1 21 106,0-14-108,-1-1 0,0 1 0,0-1 0,-4 17-1,-1-16-41,4-11 19,0 1-1,0 0 1,0-1 0,0 1 0,1 0 0,-1-1-1,1 1 1,0 5 0,0 56-109,2-60 159,7 5 6,-7-7 27,0 1-32,7 6-33,-6-7-74,-3-2 16,0 0-10,27 0 90,-3 0 117,-19-2-69,6-8 13,-7 6-94,1 1 0,-1-1 0,0 0 1,0-1-1,0 1 0,-1-1 0,1 1 0,2-7 0,-1-12 92,0 10-43,-4 10-48,0 0-1,0 1 0,0-1 1,0 0-1,-1 0 1,1 0-1,-1 0 0,0-4 1,1-1 42,0-1 0,1 1 0,-1-1 0,2 1 0,4-13 0,3-10-241,-9 26 166,0 1 0,0 0 0,1-1 0,-1 1 0,1 0 0,0 0 0,0 0 0,0 1 0,1-1 1,-1 0-1,1 1 0,0 0 0,0-1 0,0 1 0,5-3 0,-2 0-5,0 0 16,-2 1-6,1 0 0,-1 1-1,1-1 1,0 1 0,0 0 0,1 1-1,-1-1 1,1 1 0,8-4 0,11 3-10,-13 0 129,-8 2-43,1 1 1,-1-1 0,0 1-1,1 1 1,-1-1-1,1 0 1,-1 1 0,8 1-1,10-4 134,-14 1-115,-8 1-57,1 1-1,0 0 1,-1-1 0,1 1-1,0 0 1,0 0 0,0 0-1,-1-1 1,1 1 0,0 0-1,0 0 1,0 0 0,-1 0-1,1 1 1,0-1-1,0 0 1,0 0 0,-1 0-1,1 1 1,0-1 0,0 0-1,-1 1 1,1-1 0,0 0-1,0 1 1,0 0 0,-1-1-8,2 1 18,-1-1-1,1 1 0,-1-1 0,1 0 0,-1 1 0,1-1 0,-1 0 0,1 0 0,-1 0 0,3 0 0,4 0 1531,-8-12-2206,0 10-26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2816,'0'0'95,"0"-1"0,0 1-1,0-1 1,0 1 0,0-1 0,0 0 0,0 1 0,-1-1-1,1 1 1,0-1 0,0 1 0,0-1 0,-1 1-1,1-1 1,0 1 0,0-1 0,-1 1 0,1-1 0,0 1-1,-1 0 1,1-1 0,-1 1 0,1 0 0,-1-1 0,1 1-1,0 0 1,-1-1 0,1 1 0,-2 0 0,2 0 244,6 0 589,-4 0-874,-1 0 1,0 0 0,1 0-1,-1 0 1,0 0 0,1 0-1,-1 1 1,0-1 0,1 0-1,-1 1 1,0-1 0,0 1-1,0 0 1,1-1 0,-1 1-1,0 0 1,0 0 0,0-1-1,2 3 1,-3-2-12,1 0-30,-1-1 1,1 0 0,-1 1-1,1-1 1,0 0-1,-1 0 1,1 1 0,-1-1-1,1 0 1,-1 0-1,1 0 1,0 0 0,-1 1-1,1-1 1,0 0-1,-1 0 1,1 0 0,-1 0-1,1-1 1,0 1-1,0 0 1,3-1 44,24 2 185,-13 0 65,-1-1 1,1 0 0,22-4-1,-22 0-137,-6 2-191,-1 0 0,0 1-1,1 0 1,9 0 0,20-1-2700,3-10 688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2976,'0'0'79,"0"-1"0,0 1 0,0-1 0,0 1 0,0-1 0,0 1 0,0-1 0,0 1 0,0-1 0,0 1 0,1-1 0,-1 1 0,0-1 0,0 1 0,0-1 0,1 1 0,-1 0 0,0-1 0,1 1 0,-1-1 0,0 1 0,1 0 0,-1-1 0,0 1 0,1-1 0,15 0 2437,-7 1-2537,-5 0 130,0 1 0,1 0 0,-1 0-1,9 2 1,-9-1-45,1-1 0,0 1 0,0-1 0,0 0 0,6-1 0,100 0 1233,-60 0-5095,-38 0 1878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3392,'0'0'1248,"0"0"-960,27 0-64,0 0 832,-13 0-608,13 0 192,13 0-384,-13 0 256,0 0-288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122 297 1248,'0'0'389,"2"-2"-239,7-7-1,-7 7 262,-2 2-65,0 0 161,0 0-150,0 0 43,14-14 235,-13 6-598,-2 1 262,1 5-289,0 0 0,0 0 0,0 1 0,0-1 1,0 0-1,0 0 0,-1 0 0,1 1 0,-1-1 0,1 0 0,-2-1 0,2 3-6,0-1-1,-1 1 0,1 0 0,0 0 0,0 0 0,-1-1 0,1 1 0,0 0 0,-1 0 1,1 0-1,0 0 0,-1 0 0,1 0 0,-1 0 0,1 0 0,0-1 0,-1 1 0,1 0 1,0 1-1,-1-1 0,1 0 0,0 0 0,-1 0 0,0 0 0,1 0 4,-1 0-1,1 1 0,-1-1 1,1 0-1,-1 0 1,1 0-1,-1 0 0,1 0 1,-1 0-1,1 0 1,-1 0-1,0-1 0,1 1 1,-1 0-1,1 0 1,-1 0-1,1 0 0,0-1 1,-1 1-1,1 0 1,-1-1-1,0 1 1,-1-9 57,2 8-62,0 1 1,0 0 0,-1 0-1,1 0 1,0-1 0,0 1-1,0 0 1,-1 0 0,1 0 0,0 0-1,0 0 1,0-1 0,-1 1-1,1 0 1,0 0 0,0 0 0,-1 0-1,1 0 1,0 0 0,0 0-1,-1 0 1,1 0 0,0 0-1,0 0 1,-1 0 0,1 0 0,-5 0 19,0-2 0,-31-20 74,35 21-116,0 1 0,0-1 1,0 1-1,0-1 0,-1 1 1,1 0-1,0-1 0,0 1 1,0 0-1,-1 0 0,1 0 0,0 0 1,0 0-1,0 0 0,-1 1 1,1-1-1,0 0 0,0 1 1,0-1-1,-2 1 0,2 0 45,-3 8-100,-2-6-35,6-2 106,-1-1 0,1 0 0,0 0-1,-1 0 1,1 1 0,0-1 0,-1 0-1,1 1 1,0-1 0,-1 0 0,1 0-1,0 1 1,0-1 0,-1 1 0,1-1-1,0 0 1,0 1 0,0-1 0,-1 1-1,1-1 1,0 0 0,0 1 0,0-1-1,0 1 1,0-1 0,0 0 0,0 1-1,0-1 1,0 1 0,0-1 0,0 1 0,1 0 8,-1-1 0,0 1 0,0-1 0,0 1 0,0-1 0,0 0 0,0 1 0,0-1 0,0 1 0,-1-1 0,1 1 0,0-1 0,0 0 0,0 1 0,0-1 0,-1 1 0,1-1 0,0 0 0,0 1 0,0-1 0,-1 0 0,1 1 0,0-1 0,-1 0 0,1 1 0,0-1 0,-1 0 0,0 1 0,-5 5 120,2 15 196,-1-9-174,4-8-111,-1 0-1,1 1 1,0-1 0,0 0-1,1 1 1,-1-1 0,1 1-1,0 6 1,0 41 290,0-51-315,1 0 0,-1 0-1,0 0 1,0-1 0,1 1-1,-1 0 1,0 0 0,1 0-1,-1 0 1,1-1 0,-1 1-1,1 0 1,-1 0 0,1-1-1,-1 1 1,1 0 0,0-1-1,0 1 1,-1-1 0,1 1-1,0-1 1,0 1 0,-1-1-1,1 1 1,1-1 0,8 7 74,-10-7-77,1 0 0,-1 0 0,0 1 0,0-1-1,0 0 1,1 0 0,-1 0 0,0 0-1,0 1 1,1-1 0,-1 0 0,0 0-1,0 0 1,1 0 0,-1 0 0,0 0 0,0 0-1,1 0 1,-1 0 0,0 0 0,0 0-1,1 0 1,-1 0 0,0 0 0,1 0-1,4 0 40,-3 1-24,1-1 1,-1 0-1,1 0 1,0 0-1,-1 0 1,1 0 0,-1 0-1,1-1 1,0 0-1,2 0 1,1-2 23,-3 2-4,0-1 1,0 1-1,0-1 0,0 1 1,0-1-1,-1 0 0,1 0 0,0 0 1,3-5-1,51-85 91,-54 86-129,0 0 0,0 0 0,0 0-1,0-1 1,-1 1 0,0-1-1,-1 1 1,2-10 0,-1-5 12,0-28 0,-2 47-18,0-8-19,1 6 12,-1 1 0,0 0 0,0 0 0,0 0 1,-1 0-1,1 0 0,-1 0 0,-1-4 0,-2-2 4,3 6 2,0 0 0,0 1 1,0-1-1,0 1 0,1-1 1,-1 0-1,1 0 0,-1 1 1,1-6-1,0 7-5,0 0-1,0-1 1,0 1-1,0 0 1,0 0-1,0 0 1,0-1 0,0 1-1,-1 0 1,1 0-1,0 0 1,-1 0-1,1-1 1,-1 1-1,0 0 1,1 0 0,-1 0-1,0 0 1,1 0-1,-1 1 1,0-1-1,0 0 1,-1-1-1,1 1-3,1-1 0,-1 1 0,1 0-1,0 0 1,-1-1 0,1 1-1,0 0 1,0-1 0,0 1 0,0 0-1,0-1 1,0-1 0,1-3-245,-13 8-41,11 2 327,0 0 0,0-1-1,1 1 1,-1 0 0,1-1 0,0 1 0,0 0 0,0 0 0,1 5 0,0 0-4,-1 16 97,1-10-63,-1 0 0,-3 23 0,-2-19-17,3-9 39,1-1 1,-1 0-1,0 11 1,2-10-17,-1 0 0,0 0 0,-1 0 0,-5 16 1,3-9-8,0-4 106,-1 0-1,-9 15 1,13-14 108,0-1 405,-1-13-1008,-5 0-1605,16 0 486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1312,'0'-11'421,"0"9"-245,0 2-32,0 0 219,0 2-160,0 196 3066,0-196-2885,0-2-96,0 0-134,0 0-58,-2-2-21,-8-14 19,10 16-93,-1-1 1,1 0-1,0 0 0,-1 1 1,1-1-1,0 0 0,0 0 1,0 1-1,-1-1 0,1 0 0,0 0 1,0 1-1,0-1 0,0 0 1,1 0-1,-1 0 0,0 1 1,0-1-1,0 0 0,1 0 1,-1 1-1,0-1 0,1 0 1,-1 1-1,1-2 0,0 1 3,0 1-1,0-1 1,0 0-1,-1 0 1,1 0-1,0 0 1,0 0 0,-1 0-1,1 0 1,0 0-1,-1 0 1,1 0-1,-1 0 1,0 0-1,1 0 1,-1-1 0,0 1-1,0 0 1,0 0-1,1 0 1,-1-1-1,0 1 1,-1-2-1,2-2-9,-1 0-1,1 0 0,0 0 0,1 0 0,-1 0 0,1 0 0,0 0 0,0 1 0,1-1 0,-1 1 1,7-8-1,-8 10-1,1-1-23,0 0 0,0-1 1,-1 1-1,1 0 0,-1 0 0,0-1 0,1-3 1,1-4-39,-2 10 57,-1-1 1,1 1-1,0-1 0,0 1 0,0-1 1,0 1-1,0 0 0,0-1 0,0 1 1,0 0-1,1 0 0,-1 0 1,0 0-1,1 0 0,-1 0 0,1 0 1,-1 1-1,1-1 0,-1 0 0,1 1 1,0-1-1,-1 1 0,4-1 0,14-5 401,-13 2-254,-6 3-120,1 0 0,-1 1-1,1-1 1,0 1 0,-1-1 0,1 1-1,0 0 1,-1-1 0,1 1 0,0 0-1,0-1 1,0 1 0,-1 0 0,1 0-1,0-1 1,0 1 0,0 0-1,-1 0 1,1 0 0,0 0 0,0 0-1,0 0 1,0 1 0,-1-1 0,1 0-1,1 1 1,0 0 1,1 0 34,0 1 0,0-1 1,-1 0-1,1 0 0,0 0 0,0 0 1,0 0-1,0-1 0,0 0 0,0 1 1,3-1-1,30 0 291,-35 0-331,-1 0-1,0 0 1,0 0 0,1 0-1,-1 0 1,0 0 0,1 0-1,-1 0 1,0 0-1,0 0 1,1 0 0,-1 0-1,0 0 1,0 0 0,1 0-1,-1 0 1,0 0 0,0 1-1,1-1 1,-1 0 0,0 0-1,0 0 1,1 0-1,-1 1 1,0-1 0,8 6 174,-8-6-176,0 0 0,0 0 0,0 0 0,1 0 0,-1 0 0,0 0 0,0 0 0,0 0 0,1 0 0,-1 0 0,0 0-1,0 0 1,0 0 0,0-1 0,0 1 0,1 0 0,-1 0 0,0 0 0,0 0 0,0 0 0,0 0 0,0-1 0,0 1 0,0 0 0,1 0 0,-1 0-1,0 0 1,0 0 0,0-1 0,0 1 0,0 0 0,0 0 0,0 0 0,0 0 0,0-1 0,0 1 0,0 0 0,0 0 0,0 0 0,0 0 0,0-1-1,0 1 1,0 0 0,0 0 0,0 0 0,0 0 0,-1-1 0,1-1 301,0 2 198,0 0-144,0 0-38,0 0-154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3072,'0'-12'976,"0"10"-587,0 2-26,0 0 517,0 0-230,2 0 44,14-6-130,-9 3-355,0 10 10,1-5-25,1-1-1,0 0 1,0-1 0,-1 0 0,15-1-1,1 0 293,5 1 796,-15 0-6863,-3 0 2840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2816,'0'0'917,"0"0"-565,0 0-122,0 0 170,0 0-86,0 0 166,0 0-139,0 0 6,2 0-96,-1 0-228,-1 0 0,1 0 0,-1 0-1,1 0 1,-1 0 0,1 0 0,-1 0 0,1 0 0,0 1 0,-1-1 0,1 0 0,-1 0 0,0 1-1,1-1 1,-1 0 0,1 1 0,-1-1 0,1 0 0,-1 1 0,1 0 0,0 0 3,0 0 0,0 0 0,0 0 0,0 0 0,1 0 1,-1 0-1,0-1 0,0 1 0,1 0 0,-1-1 0,2 1 0,7 2 93,0 0-1,0-1 0,1 0 0,-1-1 1,20 0-1,-11-2 12,0-1-1,36-8 1,12-2-61,52 2 165,-33 3 375,155-30-1,-208 35-269,-30 2-266,1 0 0,-1 0-1,1 0 1,-1 0 0,1-1-1,5-1 1,-2-4 422,-7 5-488,0 1 0,0 0 0,1-1 0,-1 1 0,0 0 0,0 0 0,1-1 0,-1 1 0,0 0 1,0 0-1,1-1 0,-1 1 0,0 0 0,1 0 0,-1 0 0,0 0 0,1-1 0,-1 1 0,0 0 1,1 0-1,-1 0 0,0 0 0,1 0 0,-1 0 0,0 0 0,1 0 0,0 0 0,1 0-812,-2 0-283,-2 2-1365,-10 10 773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271 189 2656,'-79'0'3397,"77"0"-3377,1 0 0,-1 0 1,1 1-1,-1-1 0,1 0 0,0 0 0,-1 1 0,1-1 1,-1 1-1,1-1 0,0 1 0,0 0 0,-2 0 0,-8 5 141,8-5-123,-1 0 0,0-1 0,0 1 0,-7-1 0,8 0-13,0 1-1,0-1 0,0 0 1,0 1-1,0-1 0,0 1 1,0 0-1,0 0 0,0 0 1,1 0-1,-1 1 0,-3 1 0,-57 38 419,60-40-437,1 1-1,0 0 1,0 0-1,0-1 1,1 1-1,-1 0 1,0 0-1,1 1 1,-1-1-1,1 0 1,0 0-1,0 1 1,0-1-1,0 1 1,-1 2-1,1 2 26,0 0 1,0 0-1,0 13 0,1-18-20,0 0 9,1 0 1,-1 0-1,0 0 0,1 0 0,-1 0 0,1 0 1,0 0-1,0-1 0,-1 1 0,1 0 0,0 0 1,1-1-1,-1 1 0,0 0 0,0-1 1,1 1-1,2 2 0,-3-3 2,0-1 1,1 1-1,-1 0 0,0 0 1,0 0-1,1-1 0,-1 1 1,0-1-1,1 1 0,-1-1 1,1 0-1,-1 1 1,0-1-1,1 0 0,-1 0 1,1 0-1,-1 0 0,1 0 1,-1 0-1,1 0 0,-1-1 1,0 1-1,1 0 0,1-2 1,5-2 75,-1 0 0,11-9 0,6-4 141,-15 11-185,-4 3-12,0 0-1,-1 0 0,1 0 1,-1 0-1,0-1 1,0 0-1,-1 0 0,5-6 1,-1-1 39,-1-1 1,0 1 0,-1-1 0,0-1 0,5-22-1,-6 1-43,5 11-60,-8 20-10,0-1-1,-1 0 1,1 0-1,-1 0 0,0-7 1,-1-10-162,2 12 109,0 1-1,0-1 1,3-8-1,-2 8-126,0-1 0,-1 1 1,1-13-1,9 25 78,-10-1 147,0 0 1,-1 0-1,1 0 0,-1 0 0,1 0 0,-1 1 0,0-1 0,0 0 0,0 0 0,0 1 0,-1 2 0,0 4 38,1 112 280,0-113-308,0 0 1,-1-1-1,0 1 1,-3 8-1,2-8 16,0 0-1,1 0 0,0 0 1,0 10-1,1-3 62,1-7-30,-1-1 0,0 1-1,0 0 1,-3 12-1,-1-7 85,2-8 9,1 1 0,-1-1 0,1 1-1,0 0 1,0 7 0,2-8 36,-1-4-167,0 0-1,0 0 0,0 0 0,0 0 1,0 0-1,0 0 0,0 0 0,0 0 1,0 0-1,0 0 0,0 0 0,-1 0 1,1 0-1,0-1 0,-1 1 0,0 1 1,1-2-50,0 0 1,0 0 0,0 0 0,-1 0 0,1 0 0,0 0-1,0 0 1,0 0 0,-1 0 0,1 0 0,0 0 0,0 0-1,0 0 1,-1 0 0,1 0 0,0 0 0,0 0 0,0 0-1,0 0 1,-1 0 0,1 0 0,0 0 0,0 0 0,0-1-1,0 1 1,0 0 0,-1 0 0,1 0 0,0 0 0,0 0-1,0-1 1,0 1 0,0 0 0,0 0 0,0 0 0,0 0-1,-1-1 1,5-5-863,-2 2 125,0-17-1699,-2 6 780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2496,'27'0'1331,"-16"-1"-1004,0 1-1,0 0 1,1 1 0,11 2 0,-9 1-133,-9-3-114,1 1 1,0-1 0,-1 0-1,1 0 1,6 0-1,18 0 277,26-1 59,-51-1-368,1 1 0,0-1 0,-1 0 0,1-1 1,-1 1-1,11-5 0,-12 5 36,0 0 1,0 0-1,0 0 1,0 1-1,0 0 1,0 0-1,0 0 1,5 1-1,2-1 249,-9 0-269,-2 0-651,0-2-341,0-7-1509,0 7 704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1888,'-16'16'704,"16"-16"-544,-31 15-32,15-15-288,16 0 64</inkml:trace>
  <inkml:trace contextRef="#ctx0" brushRef="#br0" timeOffset="1">0 436 3552,'0'32'1312,"0"-32"-992,0 15-128,0-15 480,0 0-416,0 16 192,16-16-288,0 0 224,-1 0-256,16 0-2432,1-16 1248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1408,'-13'14'1515,"13"-1"-145,0-11-1296,-1-1 0,1 1-1,0-1 1,-1 1 0,1-1-1,-1 1 1,1-1 0,-1 1-1,-1 1 1,-1 7 363,7 4-80,-8-4-157,4-9-177,-1 1 0,0-1 0,1 1 1,-1-1-1,1 0 0,-1 1 0,1-1 0,0 1 1,-1 2-1,1 7 192,-1 0-1,-4 20 1,2-19-117,1-1 0,0 23 0,1-21-56,1-5 9,0 0 1,0 1-1,0-1 1,3 9-1,-2-13-31,0-1 0,0 1 0,1-1 0,-1 0 0,1 1 0,0-1 0,0 0 0,0 0 0,1 0 0,-1-1 0,4 4 0,3-1 27,-7-4-28,1 1-1,-1-1 1,0 0 0,1 0 0,-1 0 0,1 0-1,-1 0 1,1-1 0,0 1 0,-1-1-1,4 1 1,7-1 11,-3 0 132,-1 0 0,1 0 0,14-3-1,-11-1 12,-11 2-135,1 1-1,0 0 1,-1 1 0,1-1-1,0 0 1,-1 1 0,1-1 0,6 1-1,15 0 81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3328,'0'-41'1216,"0"41"-928,13 0-96,1 0 384,-1 14-352,1-1 320,-14 1-288,13 13 128,-13 0-224,0 14 224,-13-1-256,-1-13 384,1 14-288,-14-14 320,0 0-320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3712,'0'-13'1408,"0"13"-1120,0 0-64,0 0 672,14 0-544,-1 0 352,14 0-416,0 0 64,0 0-224,-13 0-64,13 0-32,-14 0 96,1 0-64,-1 13 480,1-13-320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2976,'-13'0'1120,"13"0"-896,13 14-32,-13-14 1440,14 0-928,-1 0 128,14 13-480,0-13 96,0 0-224,14 0 288,-1 0-288,-13-13-1376,14 13 608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 2240,'0'-7'238,"0"6"212,0 12 1449,0 19-1493,1-12-177,-1 1 0,0 0 0,-2 0 1,0 0-1,-9 30 0,8-37-11,-4 22 0,6-25-55,0 0 0,-1-1 0,0 1 0,-1-1-1,-5 11 1,-6 12 508,13-25-571,-2 0 0,1 0 0,-1 0-1,0-1 1,0 1 0,-1-1 0,0 0 0,1 0 0,-2 0 0,1 0 0,-1-1 0,1 1-1,-7 3 1,5-4 13,1-1-1,-1 0 0,0 0 1,1 0-1,-1-1 0,-11 3 1,14-4-96,0-1 0,0 1 0,0-1 0,0 0 0,0 0 0,0 0 0,0-1 1,0 1-1,0 0 0,0-1 0,1 0 0,-1 0 0,0 0 0,0 0 0,1 0 1,-5-3-1,-11-10-471,-7 1 108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4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3808,'0'-13'1408,"0"13"-1088,0 0-96,0 0 256,0 0-320,0 0-64,0 13-64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115 136 2656,'0'0'181,"0"-1"1,0 0-1,0 0 1,0 1-1,0-1 1,0 0-1,0 1 1,-1-1-1,1 0 0,0 0 1,0 1-1,-1-1 1,1 0-1,-1 0 1,-7-1 1190,7 2-1488,1 0 132,0 0 0,0 0 0,0-1 0,-1 1-1,1 0 1,0 0 0,0 0 0,0 0-1,0 0 1,0-1 0,-1 1 0,1 0 0,0 0-1,0 0 1,0 0 0,0-1 0,0 1-1,0 0 1,0 0 0,0 0 0,0-1-1,0 1 1,0 0 0,0 0 0,0-1 0,0 1-1,0 0 1,0 0 0,0 0 0,0-1-1,0 1 1,0 0 0,0 0 0,0 0 0,0-1-1,0 1 1,0 0-1,0 0 0,0-1 0,1 1 0,-1 0 0,0 0 1,0 0-1,0-1 0,0 1 0,0 0 0,0 0 1,0-1-1,0 1 0,0 0 0,0 0 0,0 0 1,-1-1-1,1 1 0,0 0 0,0 0 0,0 0 0,0-1 1,0 1-1,0 0 0,0 0 0,0 0 0,-1 0 1,1-1-1,0 1 0,0 0 0,0 0 0,0 0 1,-1 0-1,1 0 0,0-1 0,-9 1 236,7 0-97,2-2 49,0-7-86,0 7-53,-3 2-32,-6-2-26,6-4-2,4 12-24,-1-4-50,-2 0 44,1 0 31,-1-1 1,1 1 0,0 0 0,0 0-1,0 0 1,0 0 0,1 0 0,-1-1-1,0 1 1,0 5 0,-2 4 5,-12 23 10,6-14 12,3-2 3,0-1 1,2 1 0,-3 26 0,0-6-35,6-32 33,0 0 1,0 1-1,1-1 0,-1 0 0,2 8 1,-1-11-19,1-1 1,-1 1 0,1 0-1,0-1 1,0 1-1,0-1 1,0 1 0,0-1-1,1 1 1,-1-1 0,1 0-1,0 1 1,3 3 0,4 6 91,-9-11-102,0 0-1,1 0 1,-1 0-1,1-1 1,-1 1-1,1 0 1,-1 0-1,1-1 1,-1 1-1,1 0 1,-1-1-1,1 1 1,0-1-1,0 1 1,-1-1 0,1 1-1,0-1 1,0 1-1,-1-1 1,1 0-1,0 1 1,0-1-1,0 0 1,0 0-1,-1 0 1,1 1-1,0-1 1,1 0-1,5 0 37,-1 0-1,1 0 0,-1 0 0,1-1 0,-1 0 0,1 0 1,-1-1-1,0 0 0,0 0 0,7-3 0,30-22 12,-40 25-57,0 0 0,1 0 0,-1 0 0,0 0 0,0-1-1,0 0 1,-1 1 0,1-1 0,0 0 0,2-4 0,14-16 26,-17 21-9,0-1-1,0 1 0,0 0 1,0-1-1,0 0 1,0 0-1,-1 1 1,1-1-1,-1 0 1,1-4-1,7-14-22,0 10-87,-7 8-224,-2 3 48,0 3 0,-5 18 90,1-6 150,11 3 54,-3-1 80,-3-13-81,0 0 0,0 0 1,0 0-1,1 0 0,-1 0 0,4 4 0,3 7 32,-8-13-36,1 0 0,0-1-1,0 1 1,-1 0 0,1-1-1,0 1 1,1 0 0,-1-1-1,0 1 1,0-1 0,1 0-1,-1 1 1,1-1-1,-1 0 1,1 0 0,1 1-1,12-1 92,-12-1-77,0 0-1,-1 0 1,1 0-1,0 1 1,0-1-1,0 1 1,3 0-1,0 2 5,-6-3-27,1 1 0,0-1 0,0 1 0,0-1 1,0 0-1,1 1 0,-1-1 0,0 0 0,0 0 1,0 0-1,0 0 0,0 1 0,0-1 0,0-1 0,0 1 1,0 0-1,0 0 0,1 0 0,-1-1 0,0 1 1,0 0-1,0-1 0,0 1 0,0-1 0,0 1 0,-1-1 1,1 0-1,0 1 0,0-1 0,1-1 0,4-4 41,-3 3-28,-1 0 1,1 0-1,0 0 0,0 1 0,4-3 0,-6 5-17,1-1-1,-1 0 0,1 0 0,-1 0 1,1 0-1,-1 0 0,0 0 0,0 0 1,0 0-1,1 0 0,-1-1 0,0 1 1,-1 0-1,1-1 0,0 1 0,0-1 0,0 1 1,-1-1-1,1 0 0,0-1 0,3-8 4,-1 2-2,0 0 0,0-1 1,-1 1-1,0-1 0,-1 0 0,0 1 1,0-1-1,-1 0 0,-2-14 0,1-3 28,1 4-6,0 11 131,0 0 1,3-22-1,2 13 45,-4 16-114,1 0-1,-1 0 0,0-1 1,0-9-1,0 5 7,-1 8-77,0-1-1,0 1 1,0-1-1,0 1 1,0-1-1,0 1 1,0-1-1,-1 1 1,0 0-1,0-4 1,-3 0 7,4 6-25,-1 0 1,0-1 0,1 1-1,-1-1 1,1 0 0,0 1-1,-1-1 1,1 1-1,-1-1 1,1 0 0,0 1-1,0-1 1,-1 0 0,1 1-1,0-1 1,0 0 0,0 0-1,0 1 1,-1-1 0,1 0-1,0 1 1,1-1-1,-1 0 1,0 0 0,0 1-1,0-1 1,1-1 0,4-2-260,-4 4 213,-1 0 0,0 0 0,1-1 0,-1 1 0,0 0 0,1 0 0,-1 0 0,0-1 0,1 1 0,-1 0 0,0 0 0,0-1 0,0 1 0,1 0 0,-1-1 0,0 1 0,0 0 0,0-1 0,1 1 0,-1 0 0,0-1 0,0 1 0,0 0 0,0-1-1,0 1 1,0 0 0,0-1 0,0 1 0,0-1 0,0 1 0,0-1-91,0 1 0,0 0-1,1 0 1,-1 0-1,0-1 1,0 1 0,0 0-1,0 0 1,1 0-1,-1 0 1,0-1 0,0 1-1,1 0 1,-1 0-1,0 0 1,0 0 0,1 0-1,-1 0 1,0 0-1,0 0 1,1 0 0,-1 0-1,0 0 1,0 0-1,1 0 1,-1 0 0,5 0-1743,-3 0-829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2912,'0'0'923,"0"0"-550,0 0-165,0 2 75,1 7-144,-1-1 0,2 1 0,2 10 0,-2-10-89,0 0 0,-1 0 1,1 11-1,-2 248 1240,0-267-1257,0 0-1,0 0 0,0 0 0,0 0 1,0 0-1,0 0 0,-1 0 1,1-1-1,0 1 0,0 0 0,-1 0 1,1 0-1,-1 1 0,1-2 25,-1 0-1,1 1 1,-1-1-1,0 0 1,1 0-1,-1 1 1,1-1 0,-1 0-1,0 0 1,1 0-1,-1 0 1,0 0-1,1 0 1,-1 0 0,0 0-1,0 0 1,1-2 348,0-12-46,0 4-280,-1 0 0,2 1 0,0-1 0,0 1 1,0-1-1,1 1 0,7-18 0,7-21-47,-10 26-96,12-25-1,-16 42 60,1-1 0,0 1-1,0 0 1,0 0 0,1 0 0,0 0-1,0 0 1,0 1 0,7-5 0,-1 1 46,-6 4 7,0 1 0,0-1 0,1 1 0,-1 0 0,1 0 0,0 1 1,0-1-1,0 1 0,0 0 0,1 0 0,-1 1 0,11-2 0,-13 3 1,1-1 0,-1 1 1,1-1-1,-1 0 0,0 1 0,1-2 0,-1 1 0,0 0 0,5-3 0,-4 3 32,-1 0 0,1 0-1,-1 1 1,1 0 0,-1-1 0,1 1 0,4 1-1,-2-1 202,-4 0 123,0 0 225,7 0-604,-7 0-1402,-2-2-298,0-7-1836,0 7 1100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4896,'0'0'1824,"0"0"-1440,0-13-96,0 13 768,0 13-640,0-13 480,13 0-544,1 0 128,13 14-320,-14-14 416,1 0-320,13 0 32,-14 0-192,1 0 576,-1-14-384,-13 14 192,14 0-320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3904,'0'0'1440,"0"0"-1120,0 0-96,-14 0 1152,28 0-800,-14 0-160,0 0-256,27 0 288,-14 14-256,28-14 480,-14 13-384,13-13 352,-13 0-352,1 14-5728,-15-1 2976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1568,'-16'0'576,"16"0"-448,-16 31-32,16-16 864,0 16-544,-15 16 416,15 16-512,-16 14 128,16-14-288,-15-1 64,-1-15-128,16 0-64,0-16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3904,'14'14'1440,"-14"-14"-1120,13 14-96,14-14 384,-13 13-384,26-13 128,14-13-224,0 13 352,-13 0-256,0 0-2720,-1 0 1344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2240,'0'0'720,"-2"7"-448,-2 9 15,1 0 0,1 1 0,0 0 0,2 20 0,-1-4 235,0-1 1,-11 59-1,-13-8 374,22-67-632,3-13-200,0 0 1,0 0-1,0-1 0,-1 1 1,0 0-1,1 0 1,-1-1-1,0 1 0,0-1 1,-1 1-1,1-1 1,-1 1-1,1-1 1,-1 0-1,1 0 0,-1 0 1,0 0-1,0 0 1,0 0-1,-4 3 0,1-2 17,0 0 0,0 0 0,0 0 0,-1 0 0,1-1 0,-1 0 0,1 0 0,-1-1 0,0 1 0,0-1 0,0 0 0,1-1 0,-1 1 0,0-1-1,0-1 1,-11-1 0,-10-7 111,23 9-283,1-1 0,0 0-1,-1 0 1,1-1 0,-5-1-1,6 1-106,1 1 0,-1 0-1,1-1 1,-1 0-1,1 1 1,0-1-1,0 0 1,-1 1 0,1-1-1,-1-3 1,-11-22-1498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4064,'0'0'1504,"0"0"-1184,0 0-64,0 13 288,0-13-352,0 14 64,0-14-160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3072,'-27'0'1968,"27"14"-1653,0-14-311,1 1 1,-1-1-1,0 1 1,0-1 0,0 1-1,0-1 1,0 1-1,0-1 1,0 1 0,0-1-1,0 1 1,0-1-1,-1 0 1,1 1 0,0-1-1,0 1 1,0-1-1,-1 1 1,1-1 0,-1 1-1,1 0 1,-5 3-30,-3 8-3,-17 17 187,12-7 26,-13 29-1,11-18 109,12-28-261,1 0 0,0 0 0,0 0 0,1 1 0,0-1 0,0 1 0,0-1 0,0 1 0,1-1 0,0 9 0,0-12-25,0-1 1,0 0 0,1 0-1,-1 0 1,0 0-1,0 1 1,1-1-1,-1 0 1,1 0 0,-1 0-1,1 0 1,-1 0-1,1 0 1,0 0 0,-1 0-1,1 0 1,0 0-1,0-1 1,0 1-1,0 0 1,-1 0 0,1-1-1,0 1 1,0-1-1,1 1 1,-1-1 0,0 1-1,0-1 1,0 1-1,0-1 1,0 0 0,0 0-1,1 1 1,-1-1-1,0 0 1,0 0-1,0 0 1,0-1 0,1 1-1,-1 0 1,0 0-1,0-1 1,0 1 0,2-1-1,31-14 293,-14 5-227,-4 3-31,1-1 0,23-17 0,10-4 152,-49 28-192,0 1-1,0-1 0,0 1 0,0-1 0,0 1 0,0-1 0,0 0 0,0 1 0,0-1 0,-1 0 0,1 0 0,0 0 0,0 0 0,0-1 0,-1 2-17,1 0 0,-1 0 0,1 0 0,-1 0-1,1 0 1,-1 0 0,1 0 0,-1 0 0,1 0-1,-1 0 1,1 0 0,-1 0 0,1 0 0,-1 0 0,1 1-1,-1-1 1,0 0 0,1 0 0,-1 1 0,1-1-1,0 1-43,0 2 30,0 1 0,0 0-1,0 0 1,-1 0-1,0 0 1,0 0 0,0 0-1,-1 8 1,0-6 149,1-3-90,1 1 0,-1-1 0,0 0 0,1 1 0,0-1 0,-1 0 0,1 0 1,1 1-1,-1-1 0,0 0 0,1 0 0,3 5 0,-1-3 41,1 1 0,1-1 1,10 10-1,6 4 268,-20-17-313,0-1-1,0 1 1,0-1 0,0 0 0,0 0-1,0 0 1,1 0 0,-1 0-1,0 0 1,1 0 0,-1-1-1,1 1 1,-1-1 0,1 0-1,-1 0 1,1 0 0,-1 0 0,0 0-1,1 0 1,-1-1 0,1 1-1,-1-1 1,1 1 0,-1-1-1,0 0 1,0 0 0,1 0 0,2-3-1,-1 2 21,0 0 0,-1 0 0,1-1 0,-1 0 0,1 0 0,-1 0 0,0 0-1,0 0 1,-1-1 0,1 1 0,-1-1 0,1 0 0,-1 1 0,0-1 0,2-8 0,-2 0 77,0-1-1,-1 0 1,-1 1 0,-1-17 0,0 2 21,0 4-36,0 18-95,1-1 0,0 1 0,0 0 0,1-1 0,-1 1 1,3-7-1,2 1-35,-4 10 17,0-1 1,-1 1-1,1 0 0,0-1 1,-1 1-1,1 0 1,-1-1-1,0 1 0,1-1 1,-1 1-1,0 0 1,0-1-1,0-1 0,0-1-53,0 3 37,0 1 0,0-1-1,0 0 1,0 0 0,0 0-1,0 0 1,0 0 0,0 1 0,0-1-1,0 0 1,0 0 0,1 0-1,-1 0 1,0 1 0,1-1 0,-1 0-1,1 0 1,-1 1 0,0-1-1,1 0 1,0 1 0,-1-1 0,1 0-1,-1 1 1,1-1 0,0 1-1,-1-1 1,1 1 0,0-1 0,0 1-1,0 0 1,1-1 0,-1 0-203,0 1 0,0-1 0,0 0 0,-1 1 0,1-1 0,0 0 1,0 0-1,0 0 0,0 0 0,-1 0 0,2-1 0,0-12-1764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96 3552,'5'-5'599,"-3"3"-456,-1 0 0,1 1 1,0-1-1,-1 0 0,1 1 0,0-1 1,0 1-1,0 0 0,0-1 0,0 1 0,0 0 1,0 0-1,0 0 0,1 1 0,1-2 0,-3 2-102,-1 0 0,0 0 0,0 0 0,0 0-1,1-1 1,-1 1 0,0 0 0,0 0 0,0 0 0,0-1-1,1 1 1,-1 0 0,0 0 0,0 0 0,0-1-1,0 1 1,0 0 0,0 0 0,0-1 0,0 1-1,0 0 1,0 0 0,0-1 0,0 1 0,0 0-1,0-1 1,0-4 265,0 4-269,0 0 0,0 0-1,0 0 1,0 0-1,0 0 1,0 0 0,0 0-1,0 0 1,0 0-1,-1 0 1,1 0 0,0 0-1,-1 0 1,1 0-1,0 1 1,-1-1 0,1 0-1,-1 0 1,0 0 0,1 0-1,-1 1 1,0-1-1,1 0 1,-1 1 0,0-1-1,0 0 1,1 1-1,-1-1 1,0 1 0,0-1-1,0 1 1,0 0-1,0-1 1,-1 1 0,-7-4 180,4 2-200,0 0 0,0 0 0,-1 1-1,1-1 1,0 2 0,0-1 0,-1 0 0,-9 1 0,-21-3-52,12-2-9,19 3 31,-1 0 0,1 1 0,-1 0 0,0 0 0,0 1 0,0 0 0,1 0 0,-1 0 1,0 1-1,-9 1 0,3 1-14,9-3 5,0 0-1,0 1 0,1 0 1,-1-1-1,0 1 1,0 0-1,1 0 0,-1 1 1,0-1-1,1 1 1,-1-1-1,1 1 0,0 0 1,-1-1-1,1 1 1,-3 4-1,1 0-22,1-2 14,1 0 0,-1 0 0,1 0-1,0 0 1,0 1 0,0-1-1,1 1 1,-1-1 0,0 6 0,0 3-8,-1 0 18,0 0 0,2 0 0,-1 19 0,0 6 242,-10 51 0,1-7-18,-7 121-219,15-182 55,-7 25-1,1-8 83,-5 30 492,13-65-578,0 1 0,1-1 0,-1 1 0,1-1 0,0 1 0,0-1 0,0 1 0,1 3 0,-1-5-30,1 0 1,-1-1-1,1 1 0,-1 0 1,1-1-1,0 1 0,0-1 0,0 1 1,0-1-1,0 0 0,2 3 1,-3-4-4,1 1 0,-1-1 0,0 0 1,0 0-1,0 0 0,1 1 0,-1-1 1,0 0-1,0 0 0,1 0 1,-1 0-1,0 0 0,0 0 0,1 1 1,-1-1-1,0 0 0,0 0 0,1 0 1,-1 0-1,0 0 0,0 0 0,1 0 1,-1 0-1,0 0 0,1 0 0,3 0 26,-1 0-1,1 1 0,-1 0 0,1 0 1,-1 0-1,1 0 0,-1 1 0,5 2 1,-6-4-17,0 1-1,1-1 1,-1 1 0,0-1 0,0 0 0,1 0 0,-1 0 0,0 0 0,1 0-1,-1-1 1,0 1 0,0-1 0,0 1 0,1-1 0,-1 0 0,0 0 0,2-1-1,8-2 157,-5 3-190,-1 0 0,1 0 0,-1 1 0,9 0 1,-2 1-248,14-1-108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2816,'0'0'1056,"0"0"-832,27 13-64,-27 1 992,14-1-672,-1 14 224,14-13-416,-13 13 96,-1 0-224,1 0 224,-1 0-256,1 0 320,-1-14-256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3968,'-13'13'1472,"13"-13"-1120,-14 27-128,14-13 672,0 13-544,-13-14 288,-1 28-384,1-14-64,13 0-128,-14 0-64,1-14 32,13 14 224,-14-13-128,14-1 320,0 1-256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3232,'0'-48'1456,"1"37"-1042,1 0 1,0 0 0,1 0-1,0 1 1,6-12 0,0-5 649,-8 24-1017,0 1 0,1-1 1,-1 1-1,0 0 0,1 0 1,0 0-1,-1 0 0,1 0 1,0 0-1,0 0 0,0 0 1,0 1-1,1-1 0,-1 1 1,0-1-1,1 1 0,-1 0 1,0 0-1,1 0 0,0 0 1,-1 1-1,1-1 0,3 0 1,-5 1-31,0 1 1,-1-1 0,1 0 0,0 0-1,0 0 1,0 1 0,0-1-1,-1 0 1,1 1 0,0-1 0,0 1-1,0-1 1,-1 1 0,1-1-1,0 1 1,-1-1 0,1 1 0,-1 0-1,1-1 1,-1 1 0,1 0-1,-1 0 1,1-1 0,0 3 0,7 23 420,-5-14-311,1 0 53,-2-7-85,-1-1 0,1 0 0,-1 1 0,-1-1 0,1 0 0,-1 1 0,1-1-1,-2 8 1,1 13 263</inkml:trace>
  <inkml:trace contextRef="#ctx0" brushRef="#br0" timeOffset="1">420 122 3072,'-27'14'1120,"27"-14"-864,13 27-64,-13 0 1376,14-14-896,-1 14 64,14 0-416,-13 14-32,13-14-160,0 0 288,-14 0-224,14-14 160,-13 14-192,-1-13 224,1-1-256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14 4576,'0'-14'1664,"0"14"-1280,-14 27-96,1-13 1088,-1-1-800,-13 14 480,14 14-608,-28-1 0,14-13-256,-27 14 448,27-1-352,-13 1-128,13-14-96,13 0-3168,1-14 1696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4896,'27'-14'1824,"-27"14"-1440,54 0-96,-27 0 640,0 0-576,14-13 64,-1 13-256,1-14 256,-1 14-224,-13 0-1024,0 0 448</inkml:trace>
  <inkml:trace contextRef="#ctx0" brushRef="#br0" timeOffset="1">298 0 2912,'0'0'1056,"0"0"-800,-13 41-96,13-27 1536,0 13-960,0 0 192,-14 13-544,14 1-32,0-14-224,-13 13 288,13-13-224,0 0 32,-14 0-128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3072,'0'16'1120,"0"-16"-864,-31 46-64,31-30 608,0 15-480,-16 31-224,16-15-64,-16 31 160,1-16-96,15 1 192,-16-17-192,16-14-448,0-1 160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 2240,'-4'-3'-600,"-2"-3"2277,3 8 1663,0 3-2552,-6 2-633,-5 29-38,14-36-105,0 1-1,-1 0 1,1 0 0,0-1-1,0 1 1,0 0 0,0-1-1,0 1 1,0 0 0,0 0-1,0-1 1,0 1 0,0 0-1,0 0 1,0-1 0,0 1-1,1 0 1,-1 0 0,0-1-1,0 1 1,1 1 0,1 0 15,-1 0 0,1 0 0,-1-1-1,1 1 1,0 0 0,3 2 0,3 2 65,0-1 0,12 6-1,-20-11-86,5 2 34,0 0 0,-1 0 0,1 0-1,0 0 1,0-1 0,1 0 0,-1 0-1,0-1 1,0 1 0,0-1 0,1 0-1,-1 0 1,0-1 0,7-1 0,0 0-45,30-10 70,10-15 267,-51 27-326,0-1 1,0 1-1,0-1 0,0 0 1,0 0-1,-1 1 0,1-1 1,0 0-1,0 0 0,-1 0 1,1 0-1,0 0 0,-1 0 1,1 0-1,-1 0 0,0 0 1,1 0-1,-1 0 0,0 0 1,0-1-1,1 1 0,-1-1 1,0 2-8,0 0 1,0 0-1,0 0 1,0 0-1,0 0 1,0-1-1,0 1 1,0 0-1,0 0 1,-1 0-1,1 0 1,1 0-1,-1 0 1,0 0-1,0 0 1,0 0-1,0 0 1,0 0-1,0 0 1,0-1-1,0 1 1,0 0-1,0 0 1,0 0-1,0 0 1,0 0-1,0 0 1,0 0-1,0 0 1,0 0-1,0 0 1,0 0-1,0 0 1,0 0-1,0 0 1,0 0-1,0 0 1,1 0-1,-1 0 1,0 0-1,0 0 1,0 0-1,0 0 1,0 0-1,0 0 1,0-1-1,0 1 1,0 1-1,0-1 1,0 0-1,0 0 1,1 0-1,-1 0 1,0 0-1,0 0 1,0 0-1,6-1-78,-8 2-109,1-1 172,1 1 1,-1-1-1,1 1 0,-1 0 1,1 0-1,-1-1 1,1 1-1,-1 0 0,1 0 1,0-1-1,-1 1 1,1 0-1,0 0 0,0 0 1,0 0-1,0-1 1,-1 1-1,1 0 1,0 0-1,0 0 0,1 1 1,-2 8-49,0 0 0,0 0 0,-1 0-1,-7 20 1,3-1 52,-4 57-1,-1 3 116,0-40-25,-3 15 91,13-49-135,0-4 25,-1 0 0,0 0 1,-5 19-1,6-27-33,0-1 0,0 1 0,0-1 0,-1 0 0,1 1 0,0-1 0,-1 0 0,0 0 0,1 0 0,-1 0 0,0 0 0,0 0 0,0-1 0,0 1 0,0 0 0,-1-1 0,1 0 0,0 0 0,-1 1 0,1-1 0,-4 0 0,0 1-10,0-1-1,0 0 0,0-1 1,0 1-1,0-1 0,0-1 1,0 1-1,0-1 0,0 0 1,0 0-1,0-1 0,0 0 0,0 0 1,0 0-1,1-1 0,-1 1 1,1-1-1,-8-6 0,2 0-35,0 0 0,1-1-1,1 0 1,-16-20 0,22 25 6,1-1 1,-1 0 0,1 1-1,0-1 1,0 0 0,1 0-1,0 0 1,0 0-1,0 0 1,1-1 0,0 1-1,0-8 1,0 4-7,0-1-41,0-1 1,1 0 0,0 0-1,1 1 1,0-1 0,1 1-1,4-13 1,-2 13-26,1 1 0,8-12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4224,'-12'-23'1365,"12"23"-1347,0 0-1,0-1 0,0 1 1,0 0-1,-1 0 0,1-1 1,0 1-1,0 0 1,0-1-1,0 1 0,0 0 1,0 0-1,0-1 0,0 1 1,0 0-1,0-1 1,0 1-1,0 0 0,0 0 1,0-1-1,0 1 0,0 0 1,0-1-1,0 1 1,0 0-1,0 0 0,1-1 1,-1 1-1,0 0 0,0-1 1,27-48 2158,-26 48-2131,-1 0 0,1 0 0,0 0 1,-1 1-1,1-1 0,0 0 0,-1 1 0,1-1 1,0 0-1,0 1 0,0-1 0,-1 1 0,1-1 1,0 1-1,1-1 0,8-4 282,-6-1-277,-4 6-51,0-1-1,0 1 1,1 0 0,-1-1 0,0 1 0,0 0-1,1-1 1,-1 1 0,0 0 0,0-1 0,1 1-1,-1 0 1,1 0 0,-1-1 0,0 1-1,1 0 1,-1 0 0,0 0 0,1 0 0,-1-1-1,1 1 1,-1 0 0,1 0 0,-1 0 0,0 0-1,1 0 1,-1 0 0,1 0 0,-1 0-1,1 0 1,0 1 0,-1-2-5,1 1 1,-1 0 1,1 0-1,0 0 0,-1 0 1,1 0-1,0 0 0,-1 0 0,1 0 1,0 0-1,0 0 0,-1 0 1,1 1-1,0-1 0,-1 0 1,1 0-1,-1 1 0,2 0 0,-2-1 16,0 1 0,0-1 0,0 1 0,0-1-1,0 1 1,1-1 0,-1 1 0,0-1 0,0 1 0,0-1-1,1 1 1,-1-1 0,0 0 0,0 1 0,1-1-1,-1 1 1,0-1 0,1 0 0,-1 1 0,0-1 0,1 0-1,-1 1 1,1-1 0,0 1 2,-1-1 0,1 0 0,-1 1 0,1-1 0,-1 1 1,1-1-1,-1 1 0,1-1 0,-1 1 0,0-1 0,1 1 0,-1-1 0,0 1 0,1-1 0,-1 1 0,0 0 0,0-1 0,0 1 1,1 0-1,-1-1 0,0 1 0,0-1 0,0 1 0,0 1 0,-1 6 100,1-5-79,0-1 0,0 0 0,-1 1 0,1-1-1,1 1 1,-1-1 0,0 1 0,1-1 0,-1 0 0,2 4-1,7-2-1094,-9-3 1004,1 0-1,-1-1 0,0 1 1,1 0-1,-1-1 1,0 1-1,0 0 1,0 0-1,0-1 1,0 1-1,0 0 1,0-1-1,0 3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3072,'-2'2'94,"0"-1"88,0 1 0,0 0 1,0 0-1,0 0 1,1 0-1,-1 0 1,0 1-1,1-1 1,-1 1-1,1-1 1,0 1-1,0-1 0,0 1 1,0-1-1,1 1 1,-1 0-1,1 0 1,-1-1-1,1 1 1,0 4-1,0 0-32,-1-1 0,2 1 0,-1-1-1,1 1 1,0-1 0,0 1 0,0-1 0,1 0-1,0 0 1,3 7 0,-4-12-131,0 0-1,0 1 0,0-1 1,0 0-1,0 0 1,0 0-1,1 0 1,-1 0-1,0-1 1,0 1-1,1 0 1,-1 0-1,0-1 1,1 1-1,-1-1 1,1 1-1,-1-1 0,1 0 1,-1 0-1,2 1 1,8 1 62,1 2 45,-8-2-155,0-1 0,1 0 1,-1 0-1,0 0 0,1 0 0,-1-1 1,1 0-1,6 0 0,-7 0-50,-1 0-1,1-1 1,-1 1-1,0-1 1,1 0-1,-1 0 1,0 0-1,0-1 1,6-2-1,-9 4 76,0 0-1,0-1 0,1 1 0,-1 0 0,0 0 1,1 0-1,-1 0 0,0 0 0,1-1 0,-1 1 0,0 0 1,1 0-1,-1 0 0,0 0 0,1 0 0,-1 0 1,0 0-1,1 0 0,-1 0 0,1 1 0,-1-1 0,0 0 1,1 0-1,-1 0 0,0 0 0,0 0 0,1 0 1,-1 1-1,0-1 0,1 0 0,-1 0 0,0 1 0,0-1 1,1 1-1,0 0-12,-1 0 1,1 0-1,-1 0 0,0 1 1,1-1-1,-1 0 1,0 0-1,0 1 1,1-1-1,-1 2 0,-1 5-58,1-1 0,-3 15 0,-6 12-22,5-20 81,0 1 1,-2 19-1,3 3 78,1-4 51,-8 39 0,-4 17 252,12-69-291,-1 0 1,0 0-1,-2 0 0,-9 27 0,12-43 15,0 0-1,0 1 1,-1-1-1,1 0 0,-1-1 1,0 1-1,0 0 0,0-1 1,-1 0-1,1 0 1,-1 0-1,0 0 0,-7 5 1,8-7-31,2 0-30,0 0-1,0 0 0,0-1 1,0 1-1,-1 0 0,1-1 1,0 1-1,0-1 0,-1 1 1,1-1-1,0 0 0,-1 1 1,1-1-1,-2 0 0,0-1-9,0 0 0,1 0 0,-1 0 0,1 0 0,-1 0-1,1-1 1,0 1 0,-3-2 0,-8-9-5,-1-13-15,12 21 2,0 1 0,-1-3-5,0 0 0,0 0 1,1 0-1,0-1 0,0 1 0,0-1 0,1 1 0,0-1 1,-1-9-1,2 8-42,1 0 1,-1 0 0,1 0 0,1 0-1,-1 1 1,1-1 0,1 0 0,4-11-1,-1 9-10,0 1-1,0-1 0,1 1 1,0 0-1,14-13 0,80-64-709,-98 84 670,2-2-182,0 1 1,0-1-1,1 1 0,-1 1 1,12-5-1,7-4-1313,-18 7 1187,-1 0 0,1 0-1,7-9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43 3232,'0'-2'102,"1"1"1,-1 0-1,0-1 1,0 1-1,1-1 1,-1 1 0,0 0-1,1-1 1,-1 1-1,1 0 1,0 0-1,-1-1 1,1 1-1,0 0 1,0 0-1,0 0 1,2-2-1,-3 3-49,0-1 1,1 1-1,-1 0 0,0 0 0,1-1 0,-1 1 1,0 0-1,1 0 0,-1-1 0,1 1 0,-1 0 1,1 0-1,-1 0 0,0 0 0,1 0 0,-1-1 1,1 1-1,-1 0 0,1 0 0,-1 0 0,0 0 1,1 0-1,-1 1 0,1-1 0,-1 0 0,1 0 1,6 1 818,-6-1-826,0 0 0,1-1 0,-1 1 0,0 0 0,0-1 0,0 1 0,1-1 0,-1 1 0,0-1 0,2-1 0,9-3 184,-7 3-167,1 1-1,0 0 1,0 1-1,-1 0 0,1-1 1,0 2-1,0-1 1,-1 1-1,9 2 0,-8-1-32,-5-1-4,0-1-1,1 0 1,-1 1 0,0-1 0,0 1-1,0-1 1,0 1 0,0-1-1,0 1 1,-1 0 0,1-1 0,0 1-1,0 0 1,0 0 0,-1 0-1,1 0 1,0 0 0,-1 0 0,1 0-1,-1 0 1,1 0 0,-1 0-1,1 0 1,-1 0 0,0 0-1,1 0 1,-1 0 0,0 0 0,0 0-1,0 2 1,0 67 395,0-45-235,-2 80 354,-34 296 846,34-318-1149,3-61-37,-1 1 0,-4 22 1,-5-13 615,8-24-647,-8 19 676,9-26-828,-1 0-1,1 0 0,-1 0 1,1 0-1,-1-1 0,1 1 1,-1 0-1,0 0 1,0-1-1,1 1 0,-1 0 1,0-1-1,0 1 0,0-1 1,0 1-1,0-1 1,0 1-1,1-1 0,-1 0 1,0 1-1,0-1 0,0 0 1,0 0-1,-2 1 1,-4-2-541,1-1 1,-1 1 0,1-1 0,0 0 0,-1 0 0,1-1 0,0 0 0,0 0 0,1 0 0,-1-1-1,-5-4 1,-16-8-2367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932 2468 1728,'-33'0'560,"17"-2"-331,-3-2 145,1 1-1,-26-1 0,40 4-262,0 0 0,0 0 0,0-1 0,0 1 0,0-1 1,0 0-1,1 0 0,-7-2 0,-5-2 169,-11 1 91,19 3-273,1 0 0,-1 0-1,1-1 1,-1 0 0,1 0-1,0-1 1,0 0 0,0 0-1,0 0 1,-7-5-1,-131-107 826,91 66-975,-53-65 0,103 110 49,-24-28 1,1-1-1,2-2 0,-34-65 1,49 82 0,-61-127-66,52 104 39,-18-64 0,19 46 29,-22-102 0,31 104-93,4 0 1,2-76 0,2 82 43,3 11-14,1-1 1,16-63-1,-6 33 49,-9 43-23,2 1 1,0-1-1,2 2 1,1-1-1,1 2 0,23-40 1,-20 45 6,0 1 1,2 0-1,0 1 0,33-28 1,81-50-63,-33 27 104,38-24 34,52-13-195,-116 63 115,22-11 159,-52 29 216,-30 21-16,-9-3-127,-2 14-236,-2-3-276,-7 5-252,7-6-1204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2304,'0'0'752,"0"0"-453,0 0-129,0 0-4,3 0-60,0 0-45,-1 0-37,0 0 0,0 0 0,0 0 0,0 0 0,0 0 0,0 0 0,0 1 0,3 0 1,2 4 88,-6-5-91,1 1 0,-1 0 1,0 0-1,0-1 0,1 1 1,-1 0-1,0-1 0,1 0 1,-1 1-1,1-1 0,-1 0 1,0 1-1,1-1 0,2 0 1,0 0 53,1 1 0,-1-1 1,0 1-1,9 3 0,-8-2-27,0-1-1,-1 0 0,1 0 1,0 0-1,6 0 1,0-1 7,-8-1-39,0 1 0,0 0-1,0 0 1,0 0 0,0 0 0,0 1 0,0-1 0,5 2 0,14 7 100,-20-8-69,-1 0-1,1-1 1,-1 1 0,1 0 0,-1 0 0,1 0 0,-1-1-1,0 2 1,1-1 0,-1 0 0,0 0 0,0 0 0,0 0-1,0 1 1,0-1 0,0 1 0,0-1 0,-1 0 0,2 4-1,0 0 133,-1-3-104,0 1 0,-1 0 1,1-1-1,-1 1 0,1 0 1,-1 0-1,0-1 0,0 1 1,-1 0-1,1 0 0,-1-1 0,-1 6 1,-1 1 12,0-1 0,-1 0 0,0 0 0,0 0 0,-1 0 0,0-1 0,-1 1 1,1-1-1,-1-1 0,-1 1 0,1-1 0,-1 0 0,0 0 0,-1-1 0,1 0 0,-11 5 0,-23 15 103,34-22-34,7-3-189,25-19-2064,11-15 415,5 5-1402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2400,'0'-1'63,"0"0"-1,0 0 1,0 1 0,0-1 0,0 0-1,0 1 1,0-1 0,1 0 0,-1 0 0,0 1-1,0-1 1,0 0 0,1 1 0,0-2-1,7 0 261,-7 2-334,3 2 289,-1 2-231,0-1 0,0 1 1,-1 0-1,0-1 0,1 1 1,-1 0-1,3 9 0,-4-6-40,0 0-1,0 1 1,-1-1-1,-1 13 0,1 0 32,0 219 436,-1-232-412,1-1 0,-1 1 0,0-1 0,-1 1 0,0-1 0,0 1 0,0-1 0,-1 0 0,-5 8 0,5-7 11,3-6-39,-1-1-1,1 1 0,0 0 0,-1-1 0,1 1 0,0 0 0,0-1 1,-1 1-1,1 0 0,0 0 0,0-1 0,0 1 0,0 0 0,0 0 0,0 0 1,-1 0 27,0-1-54,0 0 0,1 0-1,-1-1 1,0 1-1,1-1 1,-1 1-1,1 0 1,-1-1-1,1 1 1,-1-1-1,1 0 1,-1 1-1,1-1 1,-1 1-1,1-1 1,0 0-1,-1 1 1,1-1-1,0 0 1,0 1-1,-1-1 1,1 0-1,0 1 1,0-1-1,0 0 1,0 0-1,0 1 1,0-1 0,0 0-1,0 1 1,0-1-1,0 0 1,1 0-1,-1 1 1,1-2-1,3-7-15,1-1 0,-1 1 0,-1-1 0,0 0-1,0 0 1,2-15 0,-2 10 36,2 0-1,0 0 1,0 1 0,2 0-1,0 0 1,12-19 0,-6 11-69,-9 15-32,1-1 1,-1 1-1,1 0 0,7-7 0,-10 12 44,1-1-1,-1 1 0,1 0 1,0 0-1,-1 0 1,1 0-1,0 1 1,0-1-1,0 1 0,0 0 1,7-2-1,-9 3 41,1 0 0,-1 0-1,1 0 1,0 0 0,-1 0 0,1 0-1,-1 1 1,1-1 0,0 1 0,-1-1-1,1 1 1,-1-1 0,1 1 0,-1 0-1,0 0 1,1 0 0,-1 0 0,0 0-1,0 0 1,0 0 0,1 0 0,-1 0-1,0 1 1,-1-1 0,1 0 0,0 1-1,0-1 1,0 1 0,0 1-1,4 8 63,-1 1-1,0-1 0,0 1 1,-1 0-1,-1 0 0,0 0 1,1 23-1,-3 112 425,0-146-478,0-1 0,0 1 0,0 0 0,0 0 0,0 0 0,0 0 0,0-1 0,0 1 0,-1 0-1,1 0 1,0 0 0,-1-1 0,1 1 0,0 0 0,-1 0 0,1-1 0,-1 1 0,1 0 0,-1-1 0,0 2 0,-1 1 216,8 4-120,-4-5 36,0-13-65,9 4-64,-7 3-20,-1 0 0,0-1 0,0 1 0,-1-1 0,1 1 0,1-7 0,13-35-2,-15 39 1,8-23-18,32-86-194,-30 86 155,-7 16-82,1 0 0,14-23 0,-20 36 142,1 0 1,-1 0-1,1 0 0,-1 0 1,1 0-1,0 0 1,0 1-1,-1-1 0,1 0 1,0 0-1,0 1 1,0-1-1,0 1 0,0-1 1,0 0-1,0 1 1,0 0-1,0-1 0,0 1 1,2-1-1,-2 1 15,0 1 0,0-1 0,0 0 1,0 0-1,0 1 0,-1-1 0,1 0 0,0 1 0,0-1 0,0 1 0,-1-1 0,1 1 0,0 0 0,0-1 1,-1 1-1,1 0 0,-1-1 0,1 1 0,0 1 0,2 2 52,-1 1 0,0-1 0,1 1 0,-2 0 0,1 0-1,1 7 1,-1-3 27,-1 0 0,0 0 0,-1 14 1,1 8 148,4 0-47,-3-19-124,0-1 0,0 1 1,-1 0-1,-1 0 0,0 0 0,-3 21 0,-20 48 693,22-76-686,-1-1 0,-1 0 0,1 1 0,0-1-1,-1 0 1,0 0 0,0-1 0,0 1-1,-1 0 1,-3 2 0,0 1-43,6-6-111,1-1 0,0 0 0,-1 1 1,1-1-1,-1 0 0,1 0 0,-1 1 0,1-1 1,-1 0-1,1 0 0,-1 0 0,1 0 0,-1 1 0,1-1 1,-1 0-1,1 0 0,-1 0 0,1 0 0,-1 0 0,1 0 1,-1-1-1,1 1 0,-1 0 0,1 0 0,-2 0 0,2 0-81,-2 0-1079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1824,'11'11'587,"-11"-10"-578,0-1 0,1 0 0,-1 0 0,0 0 0,0 0 0,0 1 0,1-1 0,-1 0 0,0 0 0,0 0 0,1 0 0,-1 0 0,0 0 0,0 1 0,1-1 0,-1 0 0,0 0 0,0 0 0,1 0 0,-1 0 0,0 0 0,1 0 0,-1 0 0,0 0 0,1 0 0,17 0 242,-18 0-223,0 0 0,1 0 0,-1 0-1,0 0 1,0 0 0,1 0 0,-1 0 0,0 0 0,0 0 0,1 0 0,-1 0 0,0 0 0,1-1-1,-1 1 1,0 0 0,0 0 0,1 0 0,-1 0 0,0 0 0,0 0 0,0-1 0,1 1 0,-1 0-1,0 0 1,0-1 0,7-3 270,0-1-1,0 1 1,0 1-1,0-1 0,12-3 1,2-2 24,-20 9-267,0 0 0,0-1 0,0 1-1,0-1 1,0 1 0,-1-1 0,1 1 0,0-1 0,0 0 0,0 1 0,-1-1 0,1 0-1,0 0 1,-1 0 0,2-1 0,0 0 144,0 0 718,-4-1-319,-2-1-394,2 2-137,1 1 0,-1-1 0,1 0 0,-1 1 0,1-1 0,-1 1 0,0 0 0,0 0 0,0 0 0,0-1 0,0 2 0,0-1 0,0 0 1,0 0-1,0 1 0,-4-2 0,-10 2 516,-21 0 64,36 0-652,-1 0 1,1 0-1,0 0 0,-1 1 0,1-1 1,0 0-1,0 1 0,-1-1 0,1 1 1,0 0-1,0-1 0,0 1 0,-1 0 1,1 0-1,0-1 0,0 1 0,0 0 1,0 0-1,0 0 0,-1 2 0,0 0-12,0 1-1,1-1 1,-1 1-1,0-1 0,1 1 1,0 0-1,0 0 1,0-1-1,0 1 1,1 0-1,-1 0 1,1 0-1,0 0 0,0 0 1,1 0-1,0 4 1,1 0 73,1 0 0,0 1 0,7 13 0,-8-19-30,0 0 1,0 0 0,0 0-1,0 0 1,0 0 0,1 0-1,0 0 1,-1-1 0,1 1-1,0-1 1,5 3 0,-6-4-7,0 0 0,0-1 1,1 1-1,-1-1 0,0 1 1,0-1-1,1 0 1,-1 0-1,0 0 0,1 0 1,-1 0-1,0 0 0,1-1 1,-1 1-1,3-2 0,21-1-361,-10 0-1499,-3-8 464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90 108 1568,'0'0'501,"0"-2"-303,0 1-155,0 1 0,0-1 0,0 1 0,0-1 0,1 1 0,-1-1 1,0 1-1,0-1 0,0 1 0,1-1 0,-1 0 0,0 1 1,1 0-1,-1-1 0,0 1 0,1-1 0,-1 1 0,0-1 0,1 1 1,-1 0-1,1-1 0,0 1 0,-1-1-1,1 1 0,-1 0 1,1-1-1,-1 1 0,1 0 0,-1-1 0,0 1 0,1-1 1,-1 1-1,0 0 0,1-1 0,-1 1 0,0-1 1,1 1-1,-1-1 0,0 1 0,0-1 0,0 0 0,0 1 1,0-1-1,1 1 0,-1-1 0,0-2 321,0 3-32,0-4-86,0 2-208,-1 1-20,1 1-1,0-1 1,0 0-1,0 1 1,0-1 0,0 0-1,0 1 1,0-1-1,0 0 1,0 0 0,0 1-1,0-1 1,0 0-1,1 1 1,-1-1 0,0 0-1,0 1 1,1-1-1,-1 1 1,0-1 0,1 0-1,-1 1 1,1-1-1,-1 1 1,1-1 0,-1 1-1,1-1 1,-1 1-1,1 0 1,-1-1 0,1 1-1,0-1 1,-1 1-1,1 0 1,1-1-1,0 1 347,-4-2-102,-7-7 33,7 7-92,2 2-10,0-3 23,0 2-204,0 1-1,0-1 1,0 1-1,0 0 1,0-1 0,0 1-1,0-1 1,0 1 0,0 0-1,0-1 1,0 1-1,0-1 1,0 1 0,0 0-1,0-1 1,0 1 0,0-1-1,-1 1 1,1 0-1,0-1 1,0 1 0,0 0-1,-1-1 1,1 1-1,-1-1 1,-2 1 54,2 0-30,-1 0 0,0 0 0,0 0 1,0 0-1,1 0 0,-1 1 0,0-1 0,0 0 0,-1 2 0,-1 3-10,4-4-27,0-1 0,-1 0 0,1 1-1,0-1 1,0 0 0,0 1 0,-1-1 0,1 0-1,0 0 1,0 1 0,-1-1 0,1 0 0,0 0 0,-1 1-1,1-1 1,0 0 0,0 0 0,-1 0 0,1 0-1,0 1 1,-1-1 0,1 0 0,-1 0 0,1 0 0,0 0-1,-1 0 1,1 0 0,0 0 0,-1 0 0,0 0-1,-1 0-45,2 2-10,0-1 52,0 0 0,0-1 0,0 1-1,-1 0 1,1 0 0,0-1 0,0 1 0,-1 0 0,1-1 0,0 1 0,-1 0 0,1-1 0,-1 1 0,1 0 0,-1-1 0,1 1-1,-2 0 1,-7 11-66,-2 1 35,8-10 12,1 0-1,-1 1 1,1-1 0,0 1-1,0-1 1,0 1 0,0-1-1,1 1 1,-1 0 0,1 0-1,0 0 1,-1 6 0,1 5-8,0-1 0,1 18 1,0-13 91,0-17-50,0-1 0,0 1 0,0-1 0,-1 1 0,1-1 0,0 1 0,-1-1 0,0 1 0,1-1 0,-2 3 0,-2 9 57,8 2-23,1 6-75,9-17 171,-9 0-85,-4-3-45,0-1 0,-1 1-1,1-1 1,-1 1-1,1-1 1,0 1 0,0-1-1,-1 1 1,1-1 0,0 0-1,0 1 1,-1-1 0,1 0-1,0 0 1,0 0 0,0 0-1,-1 1 1,1-1 0,0 0-1,0 0 1,0-1 0,0 1-1,-1 0 1,1 0-1,0 0 1,1-1 0,9-8 103,-11 9-107,0 0 0,1-1 0,-1 1 0,0 0 0,0 0 0,1-1 0,-1 1 0,0 0 0,1 0 0,-1-1 0,0 1 0,1 0 0,-1 0 0,0 0 0,1 0 0,-1 0 0,0 0 0,1-1 0,-1 1 0,0 0 0,1 0 0,-1 0 0,1 0 0,-1 0 0,0 0 0,1 1 0,3-2 9,3-8 2,1 7-5,-8 2-8,1 0 0,0 0 1,-1 0-1,1 0 1,-1 0-1,1 0 1,-1 0-1,1 0 0,0-1 1,-1 1-1,1 0 1,-1 0-1,1 0 0,-1-1 1,1 1-1,-1 0 1,1-1-1,-1 1 1,0 0-1,1-1 0,-1 1 1,1-1-1,-1 1 1,0-1-1,1 1 1,-1 0-1,0-1 0,0 0 1,1 1-1,-1-1 1,0 1-1,0-1 1,0 1-1,0-1 0,1 1 1,-1-1-1,0 1 1,0-2-1,0 2-1,-1-1 0,1 1 0,0-1-1,0 1 1,0-1 0,0 1 0,0 0 0,0-1 0,0 1 0,0-1-1,0 1 1,1-1 0,-1 1 0,0 0 0,0-1 0,0 1-1,0-1 1,1 1 0,-1 0 0,0-1 0,0 1 0,1 0 0,-1-1-1,0 1 1,0 0 0,1-1 0,-1 1 0,0 0 0,1 0-1,-1 0 1,1-1 0,5-3-18,7-18-80,-12 21 91,-1 1 1,0-1-1,1 1 1,-1-1-1,0 1 0,1-1 1,-1 1-1,0-1 1,0 1-1,0-1 1,1 1-1,-1-1 0,0 0 1,0 1-1,0-1 1,0 1-1,0-1 1,0 0-1,0 1 1,0-1-1,0 1 0,-1-1 1,1 0-1,0-1-13,0 1 14,0 0 0,-1 1 0,1-1 1,1 0-1,-1 0 0,0 1 0,0-1 0,0 0 0,0 1 1,0-1-1,1 0 0,-1 1 0,1-2 0,-1 1 2,0 1 0,1 0 0,-1 0-1,0 0 1,0 0 0,1 0 0,-1-1 0,0 1-1,1 0 1,-1 0 0,0 0 0,0 0-1,1 0 1,-1 0 0,0 0 0,1 0-1,-1 0 1,0 0 0,0 0 0,1 0-1,-1 0 1,0 0 0,1 0 0,-1 0 0,0 1-1,0-1 1,1 0 0,-1 0 0,0 0-1,1 1 1,12 23-457,-10-10 292,-1 2 116,0-10 74,0 1 0,1-1 0,0 0 0,0 0 0,1 0 0,-1 0 0,1-1 0,0 0 0,1 1 0,-1-1-1,1-1 1,7 6 0,-5-5-16,1 0-1,0-1 0,0 0 0,0-1 0,1 0 0,8 3 0,-4-3 27,-8-1 0,0 0 1,0-1-1,0 0 0,0 0 0,0-1 1,0 1-1,0-1 0,0 0 0,0 0 1,0-1-1,6 0 0,2-4 47,-10 4-68,0 0 0,0 0 0,0 0 0,0 0 0,-1 1 0,1-1 0,5 1 0,-6 0 2,1 0 0,-1-1-1,0 1 1,1 0 0,-1-1 0,1 1-1,-1-1 1,0 0 0,1 0 0,-1 0 0,0 0-1,0 0 1,0 0 0,0-1 0,0 1-1,0-1 1,0 1 0,0-1 0,0 0-1,1-2 1,0-1 145,1 0-1,-2 0 1,1-1-1,0 1 1,2-11-1,-5 15-139,1-2 73,0 0 0,-1 0 0,1 0 0,-1 0 0,1 0 0,-1 0 0,0 0 0,-1-5 0,0 0 152,1 5-170,0 0 1,0 0 0,0 0 0,-1 1-1,1-1 1,-1 0 0,0 1-1,-2-6 1,-2-5 143,-8-39 321,12 50-523,0 0 0,1 0 1,-1 0-1,1 0 0,-1 0 0,1 0 0,0-1 1,0 1-1,0 0 0,0 0 0,1-4 1,0 4-16,-1 0 0,0 0 0,1-1 0,-1 1 0,0 0 0,0 0 0,-1 0 0,1 0 1,0 0-1,-1 0 0,-1-4 0,-1-2-87,2 7 42,0 0-1,0-1 1,0 1 0,1-1-1,-1 0 1,0 1 0,1-1-1,0 0 1,-1 1 0,1-1-1,0 0 1,0 1 0,0-1 0,0 0-1,0 1 1,0-1 0,0 0-1,1-2 1,8-21-2943,-7-2 801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3552,'0'-23'1147,"1"23"-1098,0 0 0,0 1 1,0-1-1,0 0 1,-1 0-1,1 1 0,0-1 1,0 1-1,0-1 1,-1 1-1,1-1 0,0 1 1,1 0-1,-1 0 75,26 3 1199,-25-2-1243,1 0 0,0 0 0,-1 0 0,0 0 0,1 1 0,-1-1 0,0 0 0,3 6 0,0 3 117,4-4-79,4 29 90,-12-35-185,-1 0 1,1 1 0,-1-1-1,0 0 1,1 0 0,-1 1-1,0-1 1,0 0 0,0 1-1,0-1 1,0 0 0,0 1-1,0-1 1,-1 0 0,1 0-1,0 1 1,-1-1 0,1 0-1,-1 0 1,1 0 0,-1 0-1,1 1 1,-2 0-1,-4 10 108,4-2-70,2-9-49,0-1 1,0 1 0,0 0 0,-1 0-1,1 0 1,0-1 0,0 1 0,-1 0 0,1 0-1,0-1 1,-1 1 0,1 0 0,-1-1 0,1 1-1,-1 0 1,1-1 0,-1 1 0,0-1-1,1 1 1,-1-1 0,0 1 0,1-1 0,-1 1-1,0-1 1,0 0 0,0 1 0,-14 11 150,14-11-155,0 0 1,0 0-1,0 0 0,0 0 0,-1 0 1,1 0-1,0 0 0,0-1 0,-1 1 1,1 0-1,0-1 0,-1 1 1,1-1-1,-1 1 0,1-1 0,-3 1 1,2-1 92,2-2-109,0 1 1,0 0-1,0 0 0,1 0 1,-1 0-1,0-1 0,1 1 0,-1 0 1,1 0-1,-1 0 0,1 0 1,-1 0-1,1 0 0,0 0 0,-1 0 1,1 0-1,0 0 0,0 0 1,1-1-1,0 1 0,0 1 1,0-1 0,0 0-1,0 1 1,0 0-1,0-1 1,0 1 0,4 0-1,15-3 42,-7-1-19,-8 3-94,-1-1 1,1 1-1,0 0 0,-1 0 0,7 0 0,15 1-225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1888,'0'-13'613,"1"11"-454,6-1-72,11-4-7,34-12 202,-20 12-129,14-4 73,18-9 14,28-10 5,-48 14-278,109-38 317,-105 45 27,-35 7 51,25-7 0,-9-2-27,-20 7-114,0 0 0,0 1 0,1 0 0,0 1 0,-1 0 0,12-1 0,-19 4-151,-1-1-1,1 0 1,-1-1-1,1 1 1,0 0 0,-1 0-1,1-1 1,-1 1-1,1-1 1,-1 1-1,1-1 1,-1 0 0,0 1-1,1-1 1,-1 0-1,0 0 1,1 0-1,-1 0 1,2-2 0,-3 2-43,0 1-17,0 0 1,0 0 0,0 0 0,1 0 0,-1 0-1,0 0 1,0 0 0,0 0 0,0-1-1,0 1 1,0 0 0,0 0 0,0 0-1,0 0 1,0 0 0,0 0 0,1 0-1,-1 0 1,0 0 0,0 0 0,0 0-1,0 0 1,0 0 0,0 0 0,0 0 0,1 0-1,-1 0 1,0-1 0,0 1 0,0 1-1,0-1 1,0 0 0,0 0 0,1 0-1,-1 0 1,0 0 0,0 0 0,0 0-1,0 0 1,0 0 0,0 0 0,0 0-1,0 0 1,1 0 0,-1 0 0,0 0-1,0 0 1,0 0 0,0 1 0,0-1 0,0 0-1,0 0 1,0 0 0,0 0 0,0 0-1,0 0 1,7 8 267,-9-2-78,-8 12-17,3 4-149,1 1 0,0-1 1,2 2-1,-1 23 0,4-37-22,1 0-1,0-1 1,0 1 0,1 0 0,1-1 0,-1 1 0,2-1 0,-1 1 0,1-1 0,1 0 0,0 0 0,8 14 0,-10-19 15,0 0 0,0 0 1,0 0-1,0 0 0,2 8 1,-4-9-16,1-1 0,0 1 0,0 0 0,0-1 0,0 1 0,0 0 0,1-1 1,-1 0-1,1 1 0,0-1 0,2 3 0,9 10 68,-10-8-58,-3-6-16,0-1 0,0 1-1,1-1 1,-1 1 0,0-1 0,0 1 0,1-1 0,-1 0 0,0 1 0,0-1-1,1 1 1,-1-1 0,0 0 0,1 1 0,-1-1 0,1 0 0,-1 1 0,0-1 0,1 0-1,-1 0 1,1 1 0,-1-1 0,1 0 0,-1 0 0,1 0 0,-1 0 0,1 0 0,-1 1-1,1-1 1,-1 0 0,1 0 0,-1 0 0,1 0 0,-1-1 0,1 1 0,-1 0-1,1 0 1,15-3 90,-14 2-102,0-1 0,0 0-1,0 1 1,-1-1 0,1 0-1,0 0 1,-1-1 0,0 1-1,1 0 1,-1 0-1,2-5 1,7-11-46,-8 14 48,0 0 0,0 0 0,0-1 0,0 1 0,-1 0 0,0-1 0,0 1 0,0-1 0,0 1 0,-1-1 0,1-7 0,-1 5-41,1 0 0,0-1-1,0 1 1,1 0-1,4-12 1,-4 14 29,-2 2-5,1 1 0,0-1-1,0 0 1,0 1 0,0-1-1,0 0 1,1 1 0,-1-1-1,1 1 1,2-3 0,-1 2-251,-3 9 101,1 8 198,2 0 1,-1 1-1,10 24 1,-2-2 161,-5-8 35,6-9-54,-6 4 102,2-19-145,-4-2-46,2 3 121,-5-5-192,0-1 1,0 0 0,1 1-1,-1-1 1,0 1 0,1-1 0,-1 0-1,0 1 1,1-1 0,-1 0-1,0 1 1,1-1 0,-1 0-1,0 1 1,1-1 0,-1 0 0,1 0-1,-1 0 1,1 1 0,-1-1-1,1 0 1,-1 0 0,1 0 0,-1 0-1,0 0 1,1 0 0,-1 0-1,1 0 1,-1 0 0,1 0 0,-1 0-1,2 0 1,-2-3 48,0 2-54,0 1 1,0-1 0,0 1 0,0-1-1,0 1 1,0-1 0,0 0 0,0 1-1,1-1 1,-1 1 0,0-1 0,0 1-1,1-1 1,-1 1 0,0-1 0,1 1-1,-1-1 1,1 1 0,-1 0 0,0-1-1,1 1 1,-1 0 0,2-1 0,-2 0 2,1 1 0,0-1 1,-1 1-1,1 0 0,-1-1 1,1 1-1,-1-1 0,1 0 1,-1 1-1,1-1 0,-1 1 1,0-1-1,1 0 0,-1 1 1,0-1-1,0 0 0,1 0 1,-1 1-1,0-1 1,0 0-1,0 1 0,0-1 1,0 0-1,0-1 0,0 0 1,0 0 0,0-1 0,1 1 0,-1-1-1,0 1 1,1 0 0,0 0 0,-1-1 0,1 1 0,0 0-1,2-3 1,-2 3-8,0-1 0,0 1 0,0-1 0,0 1 0,0-1 0,-1 0 0,1 1 0,-1-1 0,1 0 0,-1 1 0,0-5 0,1-6-74,1 0 1,0 0-1,6-20 1,-3 15-60,-3 10-259,1 0 1,0 0-1,1 1 0,-1 0 0,1 0 0,8-11 0,17-13-1155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3232,'0'-7'349,"0"-15"607,0 22-926,0-1 0,0 1 0,0-1 0,0 1 1,0-1-1,1 1 0,-1-1 0,0 1 0,0-1 0,0 1 0,1-1 0,-1 1 0,0 0 0,1-1 1,-1 1-1,0-1 0,1 1 0,-1 0 0,0-1 0,1 1 0,-1 0 0,0-1 0,1 1 1,-1 0-1,1 0 0,-1 0 0,1-1 0,-1 1 0,1 0 0,-1 0 0,1 0 0,0 0 0,3-1 56,-1 1 0,0 0 0,1 0 0,-1 1 0,1-1-1,-1 0 1,1 1 0,-1 0 0,0 0 0,1 0-1,-1 0 1,0 1 0,0-1 0,0 1 0,0 0 0,0 0-1,0 0 1,0 0 0,-1 0 0,1 1 0,2 3-1,25 19 273,-21-19-253,0 1 0,0 0 1,13 16-1,-7-3 76,-1 2 1,11 23-1,-12-21-75,-11-21-52,0-1 0,-1 1 0,1 0-1,-1 0 1,0 0 0,0 1 0,0-1-1,0 0 1,0 0 0,-1 0-1,1 1 1,-1-1 0,0 5 0,0 35 1007,0-42-1073,0-1-1,0 1 1,0-1-1,0 0 1,0 1-1,0-1 1,0 1-1,0-1 1,0 0 0,0 1-1,0-1 1,-1 1-1,1-1 1,0 0-1,0 1 1,0-1-1,-1 1 1,1-1 0,0 0-1,0 1 1,-1-1-1,1 0 1,0 0-1,-1 1 1,1-1-1,0 0 1,-1 0 0,1 1-1,-1-1 1,1 0-1,0 0 1,-1 0-1,1 0 1,-1 0-1,1 1 1,0-1 0,-1 0-1,1 0 1,-1 0-1,1 0 1,-1 0-1,-2 0-749,3-3-1121,0-8 566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3488,'0'0'1115,"0"0"-673,-2 0-90,1 0-315,1 0-1,0 0 1,0 0-1,-1 0 1,1 0-1,0 0 1,-1 0-1,1 0 1,0 0-1,-1 0 1,1 0-1,0 0 1,-1 0-1,1 0 1,0 0-1,-1 0 1,1 0-1,0 0 1,0 1-1,-1-1 1,1 0-1,0 0 1,-1 0-1,1 0 1,0 1-1,0-1 1,0 0-1,-1 0 1,1 1-1,0-1 1,0 0-1,0 0 1,-1 1-1,1-1 1,0 0-1,0 1 1,0-1-1,0 0 1,0 1-1,-4 7 360,-5 7-26,7-12-318,0 0 1,0 0-1,0 0 0,1 0 1,-1 0-1,0 4 0,-3 16 159,4-18-138,0 0 1,0 0-1,0 0 1,-1 0-1,1 0 1,-5 8-1,-17 18 263,13-13-151,6-11-114,0 1-1,0-1 1,-1-1-1,0 1 1,-6 5-1,2-1 165,-1 0 0,-11 19-1,19-27-193,0-1-1,0 0 0,0 1 1,0-1-1,-1 0 1,1 0-1,-1-1 0,1 1 1,-1 0-1,1-1 1,-1 0-1,0 1 0,-4 0 1,3-1-15,-6 4 366,8 3-677,4-17-963,-1 8 1183,-1 1-1,1 0 0,0-1 1,-1 1-1,1 0 1,0 0-1,0 0 1,-1-1-1,1 1 1,0 0-1,0 0 1,-1 0-1,2 0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3904,'0'0'1253,"0"0"-762,0 0-107,0 0 453,2 0-181,91 0 1808,-85-1-2407,0 1-1,1-1 1,11-4-1,-11 3 25,0 0 0,0 1 0,16-1-1,24 2 875,-47 0-646,-2 3-442,0 8-16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3488,'0'2'122,"0"-1"73,0-1 0,0 1 1,0-1-1,0 1 0,0-1 0,0 1 0,0-1 0,0 1 0,0-1 0,0 1 0,0-1 0,0 0 0,0 1 1,1-1-1,-1 1 0,0-1 0,0 1 0,1-1 0,-1 1 0,15 0 2121,-14-1-2400,26 1 645,-12 0-333,0 0-1,1-1 1,28-5 0,-17-2 102,-2 12-132,-7-12-166,-12 6 55,0 0 1,0 1-1,0-1 1,9 2 0,-2-1 1164,-13-6-3416,0 0 987,0 4-2932,0 2 1389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3328,'-10'1'925,"12"2"-360,-1-3-518,-1 1 1,1-1-1,0 1 1,-1 0-1,1-1 1,-1 1-1,1-1 1,-1 1-1,1 0 1,-1-1-1,0 1 1,1 0-1,0 0 0,-1 1 10,0 0-1,1 0 1,-1 0-1,1-1 0,-1 1 1,1 0-1,0-1 0,0 1 1,0 0-1,0-1 0,0 1 1,0-1-1,0 0 0,0 1 1,1-1-1,-1 0 0,0 0 1,1 1-1,-1-1 0,1 0 1,-1-1-1,1 1 0,0 0 1,1 0-1,7 5 66,-4-2-79,-3-1-17,0-1 0,0 0 0,1 0 0,-1 1 0,1-2 0,0 1 0,-1 0 0,1-1 0,0 0 0,0 0 0,0 0 0,0 0 0,0-1 0,0 1 0,5-1 0,45 9 272,-45-10-220,-1 0 0,1-1 0,0 0 0,12-5 0,4 0 172,0-2 4,-24 8-223,0 0 0,0 0 1,1 0-1,-1 0 0,0 0 1,0-1-1,0 1 0,0 0 1,0 0-1,-1-1 0,2-1 1,-1 2 5,-1-1 0,1 1 0,-1-1 0,1 1 0,-1-1 0,1 1 0,-1-1 0,0 0-1,0 1 1,0-1 0,0 1 0,0-1 0,0 1 0,-1-3 0,0-3 22,1 6-54,0-1 1,-1 0-1,1 1 0,0-1 1,-1 1-1,0-1 1,1 0-1,-1 1 0,0-1 1,0 1-1,0 0 0,0-1 1,0 1-1,0 0 1,0-1-1,0 1 0,-1 0 1,1 0-1,0 0 0,-1 0 1,1 0-1,-1 1 0,-1-2 1,-9-6 57,4-5-28,7 12-44,1 0 1,-1 0-1,1 0 1,-1 0 0,0 0-1,0 0 1,1 0-1,-1 0 1,0 0 0,0 0-1,0 0 1,-2-1-1,-20-10-79,22 12 88,-1-1 0,1 1 0,-1-1 0,0 1-1,1 0 1,-1 0 0,0 0 0,1 0 0,-1 0 0,0 0 0,1 0-1,-1 0 1,0 1 0,1-1 0,-4 2 0,-2 3-3,0 1 0,0-1 0,1 2 0,-1-1-1,1 1 1,-6 8 0,9-8 10,-1 1-1,1-1 0,0 0 1,0 1-1,1 0 1,0-1-1,0 1 0,0 9 1,-1-1 21,3-12 2,-1 1 0,1 0 1,0-1-1,0 1 0,0 0 1,0-1-1,1 1 0,0 0 1,3 8-1,-3-11 8,-1 1 0,2-1 1,-1 1-1,0-1 0,0 0 0,1 1 1,-1-1-1,1 0 0,-1 0 0,1 0 0,0 0 1,0-1-1,0 1 0,0 0 0,0-1 0,1 1 1,-1-1-1,5 2 0,3-1 121,0 0-1,0-1 1,0-1 0,0 0-1,15-1 1,6 0 89,23-8-1555,-51 9 1210,-1 0 0,1 1 0,0 0 0,-1-1 0,1 1 0,0 0 0,-1 0 0,4 3 0,-6-4 96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 2976,'0'0'971,"0"0"-603,-2 0-96,-14 0 1281,7-1-1355,0 1 0,0 0 0,1 0 0,-15 3 0,14 6-144,-2-5 6,7-3-38,0 0 1,1 1 0,-1-1 0,1 1 0,-6 3 0,2-1 27,1-1 1,-1 0-1,-10 3 0,11-5-33,0 1 0,1 0 0,-1 1 0,0 0-1,1-1 1,0 2 0,-9 6 0,-5 12 180,-3-4-53,4 5-53,3-9-73,9-9-53,0 1-1,1 1 0,-1-1 1,-6 10-1,5-4 37,1 0 1,-1 1-1,2 0 0,-6 17 0,7-16 20,-3 10 56,1 0 0,1 1 1,1-1-1,-1 35 1,0-10 31,1-15 5,2-20-63,0-1 0,1 1-1,0 0 1,2 19 0,4 6 62,15 93 334,-15-116-374,0 0 1,1-1 0,0 0-1,1 0 1,18 27 0,-14-24 1,-5-8 22,1 0-1,0-1 1,0 0 0,0-1-1,1 0 1,0 0-1,1 0 1,0-1 0,18 11-1,-22-15-178,0-1 0,-1 0 1,1 0-1,0 0 0,0 0 0,0-1 0,1 0 0,-1 0 0,0 0 0,0-1 0,1 1 1,-1-1-1,0-1 0,1 1 0,-1-1 0,0 0 0,0 0 0,1 0 0,-1-1 0,0 0 1,0 0-1,8-5 0,25-18-3785,3-2 1094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83 2912,'0'-22'923,"0"21"-909,0 1 0,0 0 1,0 0-1,0-1 0,0 1 1,0 0-1,0-1 0,0 1 1,0 0-1,0 0 0,0-1 1,0 1-1,1 0 1,-1 0-1,0-1 0,0 1 1,0 0-1,0 0 0,0-1 1,0 1-1,1 0 0,-1 0 1,0-1-1,0 1 1,1 0-1,4-5 145,-2 3 201,-1 0 0,1 0 1,0-1-1,-1 0 0,4-5 0,-5 8-288,-1-1 0,0 0 0,0 1 0,0-1 0,0 1 0,0-1 0,0 1 0,0-1 0,-1 0 0,1 1 0,0-1 0,0 1 0,0-1 0,0 1 0,-1-1 0,1 1 0,0-1 0,-1 1 0,1-1 0,0 1 0,-1-1 0,1 1 0,0 0 0,-1-1 1,1 1-1,-1 0 0,1-1 0,-1 1 0,1 0 0,-1-1 0,0 1 0,-20-10 305,16 9-332,1 0-1,-1 1 0,0-1 0,0 1 1,-9 1-1,-4-1-16,-14 0-46,-6-1-21,-36 4 0,50 0 58,-6 1-42,-38 1 0,59-5 79,1 1-1,-1 0 1,-11 3-1,11-2-37,0 0 0,0-1 0,-12 1-1,20-2-38,0 0-1,0 0 1,0 0 0,0 0-1,0 0 1,0 0-1,0 0 1,0 1-1,0-1 1,0 0 0,0 0-1,0 1 1,0-1-1,0 1 1,0-1-1,0 1 1,1-1-1,-1 1 1,0 0 0,0-1-1,1 1 1,-1 0-1,0-1 1,0 3-1,0-1 4,0 0 0,0 1 0,1 0-1,-1-1 1,1 1 0,0-1 0,-1 5-1,-1 14-8,-3 11 40,2-1-1,0 53 0,2-63 112,-5 31 0,3-30 24,0 31 0,1-35-52,0 0 0,-1 0 0,-1 0 0,-10 30 0,13-46-55,0 1-1,1 0 1,-1 0 0,1 0-1,-1-1 1,1 1-1,1 5 1,-1-7-46,0-1-1,0 1 1,0 0 0,0-1-1,0 1 1,0 0 0,0-1-1,1 1 1,-1-1 0,0 1-1,0 0 1,1-1 0,-1 1 0,0-1-1,1 1 1,-1-1 0,1 1-1,-1-1 1,1 1 0,-1-1-1,1 1 1,-1-1 0,1 0-1,-1 1 1,1-1 0,-1 0-1,1 0 1,0 1 0,-1-1 0,1 0-1,-1 0 1,1 0 0,0 0-1,0 1 1,94-1-91,-92 0 126,0 0-1,1 0 1,-1 1-1,0-1 1,0 1-1,1 0 1,-1 0 0,0 0-1,0 0 1,5 4-1,-5-4 29,-1-1-1,0 1 0,1-1 0,0 1 0,-1-1 0,1 0 1,-1 0-1,1 0 0,-1 0 0,4 0 0,1-1-104,-5 1-129,-1 0-1,1 0 1,-1 0 0,1 0 0,-1-1 0,1 1 0,-1 0 0,1-1 0,-1 1 0,1-1 0,-1 0-1,0 1 1,0-1 0,3-1 0,2-2-681,7 2-540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3968,'-14'-14'1472,"14"14"-1120,0 0-128,0 0 1440,0 14-960,14-14 576,-1 0-768,14-14 224,0 14-448,14 0 128,13-13-256,0 13 288,0 0-256,-27-14 96,13 14-160,-13 0-1408,0 0 704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3328,'0'0'44,"-1"0"1,1 0-1,0 0 0,-1 0 1,1 1-1,0-1 0,-1 0 1,1 0-1,-1 0 1,1 0-1,0-1 0,-1 1 1,1 0-1,0 0 0,-1 0 1,1 0-1,0 0 1,-1 0-1,1 0 0,0-1 1,-1 1-1,1 0 0,0 0 1,0 0-1,-1-1 1,1 1-1,-1-1 0,6-5 547,-2 4-547,-1-1 932,-2 3-277,3 1 117,-2-2-792,-1 1-1,0 0 1,1 0 0,-1 0 0,1 0 0,-1 0-1,0 0 1,1 0 0,-1 0 0,1 0 0,-1 0-1,0 0 1,1 0 0,-1 0 0,0 0 0,1 0-1,-1 1 1,1-1 0,-1 0 0,0 0-1,1 0 1,-1 0 0,0 1 0,1-1 0,-1 1-1,0 3 55,0-3-54,0 0 0,0-1 0,0 1 0,0 0 0,0 0 0,0 0 0,0 0 0,0-1 0,0 1 0,0 0 0,1 0 0,-1-1 0,0 1 0,0 0 0,1 0 0,-1-1 0,0 1 0,1 0 0,-1 0 0,1-1 0,-1 1 0,1-1 0,-1 1 0,1 0 0,0-1 0,-1 1 0,1-1 0,0 1 0,-1-1 0,1 0 0,0 1 0,0-1 0,-1 0 0,2 1 0,1 1 21,-1-1 1,1 1 0,-1 0-1,1 1 1,-1-1-1,0 0 1,0 1 0,4 5-1,-5-6-22,0 0 0,0 0 0,0 0 0,1-1 0,-1 1 0,0 0 0,1 0 0,0-1 0,2 3 0,-3-3 5,1 1-1,0-1 1,-1 1 0,1 0 0,-1 0-1,1 0 1,-1-1 0,0 1-1,1 3 1,7 6 137,-8-11-154,-1 1-1,0-1 0,0 0 0,0 0 1,1 1-1,-1-1 0,0 0 1,0 0-1,0 1 0,1-1 0,-1 0 1,0 0-1,0 1 0,0-1 1,0 0-1,0 1 0,0-1 0,0 0 1,0 0-1,1 1 0,-1-1 1,0 0-1,0 1 0,0-1 0,-1 0 1,1 1-1,0-1 0,0 0 1,0 1-1,0-1 0,0 0 0,0 0 1,0 1-1,-1-1 0,1 1 9,0-1 0,0 0 0,0 0 0,0 0 0,0 0 0,0 0 0,0 1 0,-1-1-1,1 0 1,0 0 0,0 0 0,0 0 0,0 1 0,0-1 0,0 0 0,0 0 0,0 0 0,0 1-1,0-1 1,0 0 0,0 0 0,0 0 0,0 0 0,1 1 0,-1-1 0,0 0 0,0 0 0,0 0-1,0 0 1,0 0 0,0 1 0,0-1 0,1 0 0,-1 0-200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3488,'0'0'1115,"0"0"-673,0 0-79,0 0 405,0 0-118,0 3 337,0 1-776,0-3-172,0 0 0,1-1 0,-1 1 0,0 0 0,0 0 0,0 0-1,0 0 1,-1-1 0,1 1 0,0 0 0,0 0 0,0-1 0,-1 1 0,1 0 0,0 0 0,-1-1 0,1 1 0,0 0 0,-1 0-1,1-1 1,-1 1 0,1-1 0,-1 1 0,0 0 0,1-1 0,-1 1 0,1-1 0,-1 1 0,0-1 0,0 0 0,1 1 0,-1-1 0,0 0-1,0 1 1,-7 4 113,1 0 0,1 1-1,-1-1 1,1 2 0,-9 10-1,-4 3-106,9-10-15,-16 18 201,19-14-97,-2-10-97,7-1-155,-4 5-534,6-8 638,0 0 0,0-1 0,0 1-1,0 0 1,0 0 0,0 0 0,0 0 0,0 0-1,0 0 1,0 0 0,0 0 0,0 0-1,0 0 1,0 0 0,0 0 0,0 0 0,0 0-1,-1 0 1,1 0 0,0 0 0,0 0-1,0-1 1,0 1 0,0 0 0,0 0 0,0 0-1,0 0 1,0 0 0,0 0 0,0 0-1,0 0 1,-1 0 0,1 0 0,0 0 0,0 0-1,0 1 1,0-1 0,0 0 0,0 0-1,0 0 1,0 0 0,0 0 0,0 0 0,0 0-1,0 0 1,-1 0 0,1 0 0,0 0-1,0 0 1,0 0 0,0 0 0,0 0 0,0 0-1,0 0 1,0 0 0,0 1 0,0-1-1,0 0 1,0 0 0,0 0 0,0 0 0,0 0-1,0 0 1,0 0 0,0 0 0,0 0-1,0 0 1,0 0 0,0 1 0,9-1-1026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4160,'-13'-13'1333,"13"13"-1320,0 0-1,0 0 1,0 0 0,0 0-1,-1 0 1,1 0 0,0 0-1,0 0 1,0 0 0,0 0-1,0 0 1,0 0-1,-1 0 1,1 0 0,0 0-1,0 1 1,0-1 0,0 0-1,0 0 1,0 0 0,0 0-1,0 0 1,0 0 0,0 0-1,-1 0 1,1 1-1,0-1 1,0 0 0,0 0-1,0 0 1,0 0 0,0 0-1,0 0 1,0 1 0,0-1-1,0 0 1,0 0-1,0 0 1,0 0 0,0 0-1,0 1 1,0-1 0,0 0-1,0 0 1,0 0 0,1 0-1,-1 0 1,0 0 0,0 1-1,0-1 43,0 0 1,0 1-1,0-1 0,0 0 1,0 1-1,0-1 0,0 1 1,0-1-1,0 0 0,0 1 0,0-1 1,-1 0-1,1 1 0,0-1 1,0 0-1,0 1 0,0-1 1,-1 0-1,1 1 0,0-1 1,0 0-1,-1 1 0,0-1 1,0 0 1,1 0-1,-1 0 0,0 1 1,0-1-1,1 0 0,-1 1 0,0-1 1,0 1-1,1-1 0,-1 0 1,0 1-1,1 0 0,-1-1 0,1 1 1,-1-1-1,1 1 0,-1 0 1,0 0-1,-10 18 605,10-16-651,0-1-1,1 0-1,-1-1 0,1 1 1,0 0-1,-1 0 0,1 0 0,0 0 1,0 4-1,0 7 22,-2 0-1,-2 12 1,0-8 19,2-1-1,-1 22 1,4-9 22,2 1 0,11 51 0,-12-75-125,-1 0 0,2 0-1,-1 0 1,1 0 0,-1 0 0,2-1-1,-1 1 1,0-1 0,1 0 0,0 0 0,9 8-1,0 3-782,-8-3 186,2-8 126,-6-5 500,-1 0 0,0 0 0,1 0-1,-1 0 1,0 1 0,1-1 0,-1 0 0,0 0-1,1 1 1,-1-1 0,0 0 0,1 1 0,-1-1-1,0 0 1,0 1 0,0-1 0,1 0 0,-1 1-1,0-1 1,0 1 0,0-1 0,0 0-1,0 1 1,0-1 0,1 1 0,-1-1 0,0 1-1,0-1 1,0 0 0,-1 1 0,1-1 11,0 1 1,0-1-1,0 0 1,0 0-1,0 0 0,0 0 1,0 0-1,0 0 1,0 0-1,0 0 1,0 0-1,0 0 0,0 1 1,0-1-1,0 0 1,0 0-1,0 0 1,0 0-1,0 0 0,0 0 1,0 0-1,0 0 1,0 0-1,0 0 1,1 0-1,-1 1 1,0-1-1,0 0 0,0 0 1,0 0-1,0 0 1,0 0-1,0 0 1,0 0-1,0 0 0,0 0 1,0 0-1,0 0 1,0 0-1,1 0 1,-1 0-1,0 0 0,0 0 1,0 0-1,0 0 1,0 0-1,0 0 1,0 0-1,0 0 0,0 0 1,0 0-1,1 0 1,-1 0-1,0 0 1,0 0-1,0 0 1,10 0-435,-7 0 309,-3 13-96,0-10 166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4480,'0'0'1445,"0"0"-885,0 0-53,0 0 671,0 0-255,0 0 245,2 0-528,41 1-412,-21 0-107,1 0 1,36-6-1,60-17 492,-88 14-422,-24 6-72,1 0-1,0 1 1,0-1 0,11 1-1,-17 1 74,1 0 43,3 0-494,-12 0-1253,3 0-456,3 2-2437,0 9 1344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2400,'0'0'779,"0"-2"-481,0-21 3633,0 21-3638,0 2 6,0 0-107,0 0-48,0 0-70,0 0-20,0 0 47,0 0-5,0 0 53,0 0-58,2 2-6,7 7-10,-9-8-71,1-1 0,-1 1 0,0-1 0,1 1 0,-1-1 0,0 1 0,1-1 0,-1 1 0,0-1 0,0 1 0,0 0 0,0-1 1,0 1-1,1-1 0,-1 1 0,0-1 0,0 1 0,-1 0 0,1-1 0,0 1 0,0-1 0,0 1 0,0 0 0,-1 1-5,1 4-23,0 1 0,-1-1-1,0 0 1,-3 9 0,2-9 44,0 1 0,1 0 0,0-1 0,0 11 0,1 1-22,0-3-12,0 0 1,-2 16-1,-3-10 9,3-13 8,0 1-1,1-1 1,-1 16-1,3-9 17,-1-7-4,0-1 1,0 1-1,0 0 1,-3 11-1,-1-5 24,2-8-24,1 0 0,-1-1 0,1 1 0,1 0-1,-1 5 1,1 55 433,0-64-288,0-2 112,0 0-314,0 0-769,0 0 198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10 1472,'-5'-6'-348,"0"2"2448,0 16-439,2-5-1538,1-2-49,1 0 0,-1 1 0,1-1 0,0 1-1,0-1 1,0 12 0,1 166 635,-1-153-578,-6 38 0,4-47-83,1-6 54,0 0 1,-2 0 0,0 0-1,0 0 1,-1 0 0,-1-1-1,-12 22 1,12-25 62,-1 0 1,0 0-1,0 0 1,-1-1-1,-1 0 0,1-1 1,-17 13-1,18-15-84,-1-1-1,-1-1 1,1 1-1,-1-2 1,0 1-1,0-1 1,0 0-1,-1-1 1,-17 4-1,21-6-59,1-1 1,0 1-1,0-1 0,0 0 1,-1 0-1,1-1 0,0 0 1,0 0-1,0 0 0,0 0 1,0-1-1,0 0 0,0 0 1,-4-3-1,6 4-199,0-1 0,0 1 0,0-1 0,0 0-1,1 0 1,-1-1 0,1 1 0,-1 0 0,1-1 0,0 1 0,0-1 0,0 0-1,1 0 1,-1 0 0,0 0 0,1 0 0,0 0 0,0 0 0,-1-5-1,0-30-1975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4064,'0'0'1504,"0"0"-1184,0 14-64,0-14 224,0 0-320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3648,'-27'0'2458,"24"2"-2138,-2 5-271,0 0-1,0 0 0,1 0 1,0 0-1,0 1 0,0-1 1,1 1-1,-3 11 0,-5 12-24,5-14 25,0-1-1,2 1 1,0 0 0,1 0-1,1 0 1,0 1 0,2 23-1,0-33-9,-1-3-5,1 0 0,0 1 1,1-1-1,0 0 0,1 6 0,-2-9-19,1 0 1,0-1 0,-1 0-1,1 1 1,0-1-1,0 1 1,0-1-1,0 0 1,0 0 0,0 1-1,0-1 1,1 0-1,-1 0 1,0 0 0,1 0-1,-1 0 1,0-1-1,1 1 1,-1 0 0,4 0-1,-3 0 1,0 0 0,0 0 0,1-1 0,-1 1 0,0-1 0,0 1 0,1-1 0,-1 0 0,0 0 0,1 0 0,-1 0 0,0-1 0,1 1 0,-1-1 0,0 1 0,0-1 0,1 0 0,-1 1 0,0-1 0,0 0 0,3-2 0,10-3-166,6-4 7,-16-2 86,-4 6 34,6-1 13,-7 7 12,0 0 0,1 0 0,-1-1-1,1 1 1,-1 0 0,0-1 0,0 1 0,1 0-1,-1-1 1,0 1 0,1 0 0,-1-1 0,0 1-1,0-1 1,0 1 0,0 0 0,1-1 0,-1 1-1,0-1 1,0 1 0,0-1 0,0 1 0,0 0-1,0-1 1,0 1 0,0-1 0,0 1 0,0-1-1,0-20-343,0 42-110,0-18 466,0 0-1,1 0 1,-1-1 0,1 1 0,0 0-1,0 0 1,0 0 0,0-1 0,0 1 0,0 0-1,1-1 1,0 1 0,-1-1 0,1 0-1,0 0 1,0 1 0,0-1 0,5 3-1,-2-1 91,1 0 0,1 0 0,-1 0 0,0-1 0,15 5 0,-1-6 125,-3-4-130,1 0-1,-1-2 0,1 0 0,29-11 0,-38 11-29,0 1 1,0-2-1,0 1 0,-1-2 1,15-10-1,-18 13-11,-1-1 0,0 1-1,0-1 1,0 1 0,7-10 0,-10 11-19,0-1 0,1 0 0,-1 0 0,0 0 0,0 0 0,-1 0 0,1 0 1,-1 0-1,1 0 0,-1 0 0,0-5 0,0 0 49,-1 1-1,0 0 1,0-1 0,-1 1-1,1 0 1,-2 0 0,-2-8-1,-4-4 37,-13-21-1,2 3-52,17 23-258,3 1 38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3904,'-11'1'1463,"8"6"-410,1 1-1223,-1 4 295,0 1-1,1 0 1,0 0-1,1 0 1,1 17-1,-13 118 245,10-122-317,-1 2 39,-3 47 144,6-67-168,1-1-1,-1 1 1,0-1 0,-4 12 0,4-14 24,-1 1 0,1-1 0,0 1 0,0 7 0,1-12-94,0 0-1,0 1 1,0-1-1,0 1 1,0-1 0,0 0-1,-1 1 1,1-1-1,-1 0 1,1 0-1,-1 1 1,1-1 0,-1 0-1,0 0 1,1 0-1,-1 1 1,0-1-1,0 0 1,-1 1 0,1-1-14,-1 1-207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3904,'12'-22'1253,"-12"21"-1240,0 1 0,0 0 0,0 0 0,0-1 0,0 1 0,0 0 0,0 0-1,0 0 1,0-1 0,0 1 0,1 0 0,-1 0 0,0 0 0,0-1 0,0 1 0,0 0 0,0 0 0,1 0-1,-1 0 1,0 0 0,0 0 0,0-1 0,1 1 0,-1 0 0,0 0 0,0 0 0,1 0 0,-1 0 0,0 0 0,0 0-1,0 0 1,1 0 0,-1 0 0,0 0 0,0 0 0,1 0 0,-1 0 0,8-1 212,0 0 0,0-1 1,16-5-1,-4 5 212,-18 2-395,12-1 149,0 1 1,0 1-1,0 0 0,0 1 1,0 1-1,15 4 1,-21-4-104,0 0 0,1-1 0,11 1 0,-15-2-39,0 0 0,0 0 1,0 0-1,0 0 0,-1 1 0,1 0 0,0 0 0,5 3 0,-9-4-19,0-1-1,0 1 0,0 0 0,0 0 0,0-1 0,0 1 0,0 0 0,0 0 1,-1 0-1,1 0 0,0 0 0,-1 0 0,1 0 0,-1 1 0,1-1 1,-1 0-1,1 0 0,-1 0 0,0 0 0,0 1 0,0-1 0,1 0 1,-1 0-1,0 0 0,0 1 0,-1-1 0,1 0 0,0 0 0,0 1 0,-1 0 1,0 1 27,-1 0 0,1 0 0,-1 0 0,0 0 0,0 0 1,0-1-1,0 1 0,0-1 0,-1 1 0,1-1 1,-6 4-1,-111 68 799,110-69-811,-72 38 227,52-23-229,-12-4-267,36-14 82,5-2 133,-1 0 0,1 0 0,0 0 0,-1 0 0,1 0 0,-1 0-1,1 0 1,0 0 0,0 0 0,-1 1 0,1-1 0,0 0 0,-1 0 0,1 0 0,0 1 0,-1-1 0,1 0 0,0 0 0,0 1 0,0-1-1,-1 0 1,1 0 0,0 1 0,0-1 0,0 0 0,-1 1 0,1-1 0,0 0 0,0 1 0,0-1 0,0 0 0,0 1 0,0-1 0,0 0-1,0 1 1,0-1 0,0 0 0,0 1 0,0-1 0,0 0 0,0 1 0,0-1 0,0 0 0,0 1 0,1-1 0,-1 0 0,0 1 0,0-1 0,0 0-1,0 1 1,1-1 0,0 2-18,1 0 0,-1-1 1,1 1-1,0-1 0,-1 1 0,1-1 0,0 0 0,0 0 0,0 0 0,0 0 0,0 0 0,0 0 0,4 1 0,17 9-92,6 11 2,7-4-22,-28-13 149,0 0-1,-1 0 0,1 1 0,-1-1 0,0 2 1,-1-1-1,0 1 0,0 0 0,0 0 0,6 12 1,-12-19-6,1 1-1,-1-1 1,0 1 0,0-1 0,0 1 0,0-1 0,0 1 0,0-1 0,1 1 0,-1-1 0,0 1 0,0-1-1,-1 1 1,1-1 0,0 1 0,0-1 0,0 1 0,0-1 0,0 1 0,0-1 0,-1 1 0,1-1 0,0 0-1,0 1 1,-1-1 0,1 1 0,-1-1 0,-11 10 80,4-4-27,-10 14 71,1-14 40,9-5-90,-4 3 1,0 0 1,-11 6-1,16-7-46,0 1-1,0-2 0,-1 1 0,1-1 0,0 0 0,-1 0 0,0-1 1,-8 0-1,4 0 10,7-1-49,1 0-1,-1 0 1,0 0-1,1 0 0,-1-1 1,-4-1-1,2-7-104,-2 5-133,9 3 233,-1 0 1,1 1-1,0-1 1,-1 0 0,1 1-1,0-1 1,0 0-1,0 1 1,0-1-1,0 0 1,0 0 0,0 1-1,0-3 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3648,'1'-9'4037,"-4"16"-2784,-3-3-1163,6-4-87,-1 0 1,1 0-1,0 0 1,-1 1-1,1-1 0,0 0 1,-1 0-1,1 1 0,0-1 1,-1 0-1,1 1 0,0-1 1,0 0-1,-1 1 1,1-1-1,0 0 0,0 1 1,0-1-1,0 1 0,0-1 1,-1 0-1,1 1 0,0-1 1,0 1-1,0-1 1,0 1-1,0-1 0,0 0 1,0 1-1,0-1 0,1 2 1,-1 63 252,2-61-96,0-2-131,-1-1 0,1 0 0,0 0 0,0 0 0,0 0 0,0 0 0,0 0 0,0-1 0,0 1 0,0 0 0,0-1 0,0 0 0,0 1 0,0-1 0,0 0 0,1 0 0,-1-1 0,0 1 0,0 0 0,0-1 0,0 1 0,0-1 0,0 1 0,0-1 0,0 0 0,0 0 0,0 0 0,0 0 0,-1 0 0,1-1 0,2-1 0,9-6 4,-12 8-27,0 1 0,0 0 0,0-1 0,-1 1 0,1 0 0,0-1-1,-1 1 1,1-1 0,0 1 0,-1-1 0,1 0 0,0 1 0,-1-1-1,1 0 1,-1 1 0,0-1 0,1 0 0,-1 1 0,1-1 0,-1 0 0,0 0-1,0 0 1,1 1 0,-1-1 0,0 0 0,0-1 0,0 2-2,0-1 0,0 1 0,1-1 0,-1 1 0,0 0 1,0-1-1,0 1 0,0-1 0,0 1 0,-1-1 0,1 1 0,0 0 1,0-1-1,0 1 0,0-1 0,0 1 0,-1 0 0,1-1 0,0 1 1,0-1-1,0 1 0,-1 0 0,1-1 0,0 1 0,-1 0 0,1 0 1,0-1-1,-1 1 0,1 0 0,0 0 0,-1-1 0,-5-3 34,5 3-39,-1-1 0,1 0 0,0 0 0,0 0 0,0 0-1,0 0 1,-1-3 0,2 4-7,0 0 0,0 0 0,-1 0 0,1 0 0,0 0 0,0 0 0,-1 0 0,1 0 0,-1 1 0,1-1 0,-1 0 0,1 0-1,-1 0 1,0 1 0,1-1 0,-1 0 0,0 1 0,1-1 0,-1 1 0,0-1 0,0 0 0,0 1 0,0 0 0,1-1 0,-1 1 0,0 0 0,-1-1 0,2 1-7,-1 0 0,1 0 0,0-1 0,0 1 0,0 0 0,0 0 0,-1 0 0,1-1 0,0 1 0,0 0 1,0 0-1,0 0 0,0-1 0,0 1 0,-1 0 0,1 0 0,0-1 0,0 1 0,0 0 0,0 0 0,0-1 0,0 1 0,0 0 0,0 0 1,0-1-1,0 1 0,1-5-212,-1 2-87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3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2240,'-14'-14'992,"13"14"-898,1 0 0,-1 0 0,0 0 0,1 0 0,-1 0 0,0 0 0,0 0 0,1 0 0,-1 0 0,0 0 0,1 0 0,-1 0 0,0 0 0,1 1 0,-1-1 0,0 0 0,1 1 0,-2-1 1,3 4 67,-1 0 1,0 0 0,-1 0 0,1 0 0,-1 0 0,0 0-1,0-1 1,-2 7 0,-2 3 89,4-5-161,0 0 1,0 0-1,0-1 0,1 1 1,1 10-1,0 4 139,0-10-184,0 0 0,1-1 0,0 1 0,8 20 0,-10-31-34,0 0 1,1 0 0,-1 0 0,0-1-1,1 1 1,-1 0 0,1 0-1,0-1 1,-1 1 0,1 0 0,-1 0-1,1-1 1,0 1 0,0-1-1,-1 1 1,1-1 0,0 1-1,0-1 1,0 1 0,-1-1 0,1 0-1,2 1 1,22 0 177,-12-1-80,-10 0-102,1-1 1,-1 1-1,0-1 1,1 0-1,-1 1 1,0-2-1,1 1 1,-1 0 0,5-3-1,-6 3-6,0 0 1,0-1-1,0 1 1,-1 0-1,1 0 0,0-1 1,-1 1-1,1-1 1,-1 1-1,3-3 0,2-4-1,5-1 68,-6-11 240,-2 11-199,-3 9-108,1-1 0,-1 1 1,0-1-1,0 1 1,1-1-1,-1 1 1,0-1-1,0 1 1,0-1-1,0 1 1,0-1-1,1 0 0,-1 1 1,0-1-1,0 1 1,0-1-1,-1 1 1,1-1-1,0 0 1,0 1-1,0-1 0,0 1 1,0-1-1,-1 1 1,1-1-1,0 1 1,-1-1-1,1 1 1,0-1-1,-1 1 1,1-1-1,0 1 0,-1 0 1,1-1-1,-1 0 1,-1-1-115,2 7-278,0 21 49,1-7 175,-1 1 1,-4 21 0,2-24 165,-2 8 59,-1 38-1,6-38 68,-1-7 13,0 0 1,-3 18-1,-24 165 667,25-193-776,0 1-1,-1-1 1,1 0 0,-2 1 0,-3 7 0,6-14-4,0 1 0,0-1 0,-1 0 0,1 0 0,0 0 0,-1 0 0,0 0 0,1 0 0,-1 0 0,0-1 1,0 1-1,0 0 0,0-1 0,0 0 0,0 1 0,0-1 0,-1 0 0,1 0 0,0 0 0,-1-1 0,1 1 0,-3 0 0,1-2-19,0 1 1,1-1-1,0-1 0,-1 1 0,1 0 0,0-1 0,0 0 0,-1 0 0,2 0 0,-1 0 1,0 0-1,0 0 0,1-1 0,-4-3 0,1-10 128,3 7-67,-2-5 7,3 12-60,0-1 1,0 0-1,0 0 0,0 1 0,1-1 0,-1 0 0,1 0 0,0 0 0,0 0 0,0 0 0,0 0 1,1-3-1,2-3 12,0 1 0,0-1 1,1 1-1,0 0 0,0 0 1,1 0-1,10-13 0,-7 14 23,1-1-1,19-11 1,-18 13 33,0-1 0,-1 0-1,9-8 1,-7 4-157,-6 7-219,-1 1-1,0-1 1,-1 0-1,1-1 1,3-5 0,-4-4-667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3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 2816,'-3'-3'156,"-2"-3"441,7 3-11,2 0-309,-1-1 154,1 2 281,5 10-218,-9-8-483,11 8 681,-8-7-588,-1 0 1,0 0 0,0 1-1,0-1 1,0 1-1,3 2 1,2 5-11,0 0 0,0 0 1,-1 0-1,0 1 1,-1 0-1,6 17 0,-2-5 61,-2 0 0,7 36 0,-7-23 36,11 81 375,-16-31-32,-2-72-415,-1 0 1,0 0-1,-1 0 1,-1 0-1,1-1 0,-2 1 1,0-1-1,-1 1 1,-11 21-1,7-18-48,0 0 0,-1-1-1,0 0 1,-2-1-1,1 0 1,-22 19 0,30-30-70,-115 98-1398,92-80 672,-33 33-539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3648,'-16'-16'2064,"15"16"-1895,0 0 0,0 0 0,0 0 1,0 0-1,0-1 0,0 1 0,0 1 0,0-1 1,0 0-1,-2 0 0,-2 3 471,1 1-479,1-2-94,1 0 1,-1 0-1,1 1 1,0-1-1,0 1 1,0-1-1,0 1 1,-2 5-1,-1 23 173,-29 88 150,23-86-264,2 0 0,-10 58 0,3 31 82,14-105-297,1 0 1,0 0-1,2 23 1,0-4-1947,-1-34 1101,0-2 332,0-2 292,0-1 276,-1 0-1,1-1 0,-1 1 0,0 0 0,0 0 0,-2-6 0,-3-7-9,4-4 13,3 17 35,-1 0 0,0-1 0,-1 1 0,1 0 0,-1-1 0,1 1 0,-2-4-1,-2-4 59,2 8-43,0-1 0,1 0 0,0 1-1,0-1 1,0 0 0,0 0 0,0 0 0,1 0-1,0 0 1,0 0 0,0 0 0,0 0 0,1 0 0,-1 0-1,2-5 1,0 6-7,-1-1 1,0 0-1,1 1 0,0-1 0,4-6 0,-5 9-7,0 0-1,0-1 0,1 1 0,-1 0 0,0 0 0,1 0 0,-1 0 0,1 0 0,-1 0 0,1 0 0,-1 1 0,1-1 0,0 0 0,-1 1 0,1-1 1,0 1-1,0 0 0,-1 0 0,4-1 0,-1 1 2,0 0 0,0 1 0,0-1 0,1 1 0,-1 0 0,0 0 0,0 0 1,-1 0-1,1 0 0,0 1 0,0 0 0,-1 0 0,6 4 0,2 2 205,1 0 1,0 0-1,1-1 0,14 6 0,-11-7 149,0 1-1,0 1 1,-1 1 0,0 0-1,-1 1 1,19 16-1,-33-26-334,1 1-1,-1-1 0,1 1 1,-1-1-1,1 0 0,-1 0 1,1 1-1,-1-1 0,1 0 1,-1 0-1,1 0 0,0 1 1,-1-1-1,1 0 0,-1 0 0,1 0 1,0 0-1,-1 0 0,1 0 1,-1 0-1,1 0 0,0 0 1,-1-1-1,1 1 0,0 0 1,-1 0 20,3 0 109,-3 0-58,0-13-85,0 10-91,3 0-139,-3 2 199,1 1 10,0-1 0,-1 0 0,1 0 0,0 0 0,0 1 0,-1-1 0,1 0 0,0 1 0,0-1 0,0 1 1,0-1-1,0 1 0,0-1 0,0 1 0,0 0 0,0-1 0,0 1 0,0 0 0,0 0 0,0 0 0,0 0 0,0 0 0,0 0 0,0 0 0,0 0 1,0 0-1,2 1 0,57 25-310,-56-24 312,1-1-1,-1 1 1,0 1 0,0-1 0,0 0 0,0 1 0,0 0 0,0 0-1,-1 0 1,1 1 0,-1-1 0,0 1 0,0 0 0,0-1 0,-1 1-1,1 1 1,-1-1 0,2 6 0,7 3 77,-11-13-66,1 1-1,-1-1 1,0 1-1,1 0 0,-1-1 1,0 1-1,1-1 0,-1 1 1,0 0-1,0-1 1,0 1-1,1 0 0,-1-1 1,0 1-1,0 0 0,0-1 1,0 1-1,0 0 1,0-1-1,0 1 0,-1 0 1,1-1-1,0 2 0,-1 0 5,1 6-26,-1 0 0,0 0 0,-1-1 1,0 1-1,0-1 0,-1 1 0,0-1 0,-5 10 0,4-8-9,0 0 0,0 1 1,1-1-1,-4 19 0,-1 34-20,-6-13 145,-24 56 1,20-59-16,17-43-76,-7 21 109,-2 1-1,-1-2 1,-24 40-1,30-55 27,2-2-38,-1-1 0,0 0 0,-9 10 0,12-14-93,-1 0-1,1 0 0,-1 0 1,1 0-1,-1 0 1,0 0-1,0-1 1,1 1-1,-1 0 1,0-1-1,0 1 1,0-1-1,0 0 0,1 0 1,-4 0-1,3 0-10,-1 0-1,1 0 0,0 0 0,0-1 0,0 1 1,0-1-1,0 1 0,0-1 0,0 0 0,0 0 1,1 0-1,-1 0 0,0 0 0,0 0 0,1-1 1,-1 1-1,1 0 0,-1-1 0,1 1 0,-1-1 1,0-2-1,-9-8-1,5 7 13,1-1 0,1-1 0,-1 1 0,1-1 1,0 0-1,0 0 0,-3-10 0,2 3 26,1 0-1,0 0 1,-1-17 0,4 21 11,0-1-1,1 1 1,1-1 0,0 0 0,0 1 0,1-1 0,0 1 0,5-13 0,-6 21-37,0-3 2,1 0 1,0-1 0,0 1-1,1 0 1,-1 0-1,1 0 1,1 1 0,-1-1-1,0 1 1,6-6 0,1 1-66,1 1 1,21-13-1,-10 7 45,24-15 88,1 11-5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1984,'11'11'640,"-10"-11"-630,-1 0 1,0 1-1,0-1 1,1 0-1,-1 1 1,0-1-1,0 0 0,0 1 1,0-1-1,1 0 1,-1 1-1,0-1 1,0 0-1,0 1 1,0-1-1,0 0 0,0 1 1,0-1-1,0 1 1,0-1-1,0 0 1,0 1-1,0 0 1,0 114 1999,-1-108-1765,0 1 0,0 0-1,-1 0 1,0-1 0,0 1 0,-1-1-1,0 0 1,-7 14 0,7-14-28,0-2 420,-7-4-270,9-1-359,0 0 1,0 0-1,1-1 0,-1 1 1,0 0-1,0-1 0,0 1 1,1-1-1,-1 1 0,0-1 0,0 1 1,1-1-1,-1 0 0,0 1 1,1-1-1,-1 0 0,1 1 1,-1-1-1,1 0 0,-1 0 1,1 1-1,0-1 0,-1 0 0,1 0 1,-1-1-1,-5-25-43,4 21 30,1 1 2,0 0 0,1 0-1,-1 1 1,1-1 0,0 0 0,0 0 0,1 0-1,0 0 1,-1 1 0,1-1 0,1 0-1,-1 0 1,1 1 0,4-9 0,6-20-72,-10 23 71,0 2-106,0 0 0,7-15-1,-8 20 94,0 1-1,0-1 1,1 1-1,-1 0 0,1 0 1,0 0-1,-1 0 1,1 0-1,0 0 0,0 1 1,0-1-1,1 1 1,3-3-1,-5 4 33,1-1-1,0 0 1,0 1-1,0-1 1,0 1-1,0 0 1,0 0 0,0 0-1,0 0 1,0 0-1,0 0 1,0 0-1,0 1 1,0-1 0,0 1-1,0-1 1,0 1-1,0 0 1,0 0-1,3 2 1,-3-2 26,0 0 0,0 0 0,0 0 0,0-1 0,0 1 1,1 0-1,3 0 0,-2 1 332,5 7-42,-8-9-312,-1 1 0,1-1 0,-1 0 0,1 0 0,-1 1 0,1-1 0,-1 0 0,1 0 1,-1 1-1,1-1 0,-1 0 0,1 0 0,-1 0 0,1 0 0,-1 0 0,1 0 0,0 0 0,-1 0 0,1 0 0,-1 0 1,1 0-1,-1 0 0,2-1 0,0 1-584,-2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2496,'0'-14'896,"0"14"-672,0 14-96,0-14 928,0 0-608,13 0 736,-13 0-672,0 0 224,14 0-416,-1 0 96,1 0-256,-1 0 64,14 0-128,-13 0 448,-1-14-320,28 14-4256,-14-13 2208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4064,'0'0'1504,"0"0"-1184,13 0-64,1 0 704,-14 0-576,13 0 64,14 0-288,-13 0 320,13 0-256</inkml:trace>
  <inkml:trace contextRef="#ctx0" brushRef="#br0" timeOffset="1">0 284 4224,'14'0'1568,"-14"0"-1216,40-13-96,-26 13 288,13-14-352,0 14 256,13 0-224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2080,'-11'-2'695,"11"1"-668,-1 1-1,1 0 1,0-1 0,0 1 0,-1-1 0,1 1 0,0-1 0,0 1 0,0-1-1,0 1 1,0-1 0,-1 1 0,1-1 0,0 1 0,0-1 0,0 1-1,0-1 1,1 0 0,-1-1 752,0 2-251,1 1-485,0-1 1,0 1-1,-1 0 1,1 0 0,0 0-1,0-1 1,0 1-1,-1 0 1,1 0-1,0 0 1,-1 0-1,2 2 1,-2-2-29,1 0 43,0 1 0,0 0 0,0 0 1,0-1-1,0 1 0,1-1 0,-1 1 0,1-1 0,-1 1 0,1-1 0,-1 0 0,4 2 0,-2-2-20,-1 1-1,0 0 1,0-1-1,0 1 1,1 0 0,-2 0-1,1 0 1,0 0-1,2 3 1,11 18 164,10-3 108,-9-1-166,-11-11-50,1-1 0,10 11 0,-8-11-39,-5-5-5,0 0 1,-1 1-1,1-1 0,-1 1 1,1-1-1,-1 1 0,0 0 0,0 0 1,0 0-1,2 4 0,-1 5 91,-3-10-133,0-1 1,1 1 0,-1 0-1,1 0 1,-1 0-1,1 0 1,0 0-1,0-1 1,0 1-1,0 0 1,0 0 0,0-1-1,1 1 1,-1-1-1,2 2 1,6 6-2031,-7-7 524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2976,'0'0'971,"-2"0"-603,1 0-347,1 0 1,-1 0 0,1 0 0,-1 0 0,1 0 0,0 0-1,-1 0 1,1 0 0,-1 0 0,1 0 0,0 0 0,-1 1-1,1-1 1,-1 0 0,1 0 0,0 0 0,-1 1 0,1-1 0,0 0-1,-1 0 1,1 1 0,0-1 0,-1 0 0,1 1 0,0-1-1,0 0 1,-1 1 0,1-1 0,0 0 0,0 1 0,0-1-1,0 1 1,0-1 0,-1 0 0,1 1 0,0-1 0,0 1-1,0-1 1,0 1 0,0-1 0,0 1 0,0-1-9,0 1-1,0-1 1,0 0 0,0 0 0,0 0 0,0 1-1,0-1 1,0 0 0,0 0 0,0 0 0,0 0-1,0 1 1,0-1 0,-1 0 0,1 0 0,0 0-1,0 0 1,0 0 0,0 1 0,0-1 0,0 0-1,-1 0 1,1 0 0,0 0 0,0 0 0,0 0-1,0 0 1,-1 0 0,1 1 0,0-1 0,0 0-1,0 0 1,-1 0 0,1 0 0,-3 2 68,-1 1 0,1 0-1,0 0 1,0 0 0,1 0 0,-1 0 0,1 1 0,0-1-1,0 1 1,-2 4 0,-12 18 256,-27 39 127,-106 100 699,148-164-1133,-1 1 0,0-1 0,1 0 0,-1 0 0,0 1 0,0-1 0,0 0 0,-2 0 1,-5 3 130,-4 8-6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2496,'0'-14'896,"0"14"-672,14-13-96,-1 13 800,1 0-544,-1-14 480,14 14-512,-13-13 192,-1-1-320,1 14-224,-1 14 0,1-14 192,-1 13-96,-13-13 192,0 14-192,0-1 384,0 1-256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3072,'0'0'976,"3"0"-587,-2 0-305,1 0 0,-1 1 0,1-1 0,-1 0 0,1 1 0,-1 0 0,0-1-1,1 1 1,-1 0 0,0-1 0,1 1 0,-1 0 0,0 0 0,2 2 0,-2-2-42,-1-1 0,1 0 0,-1 1 0,1-1 0,-1 0 1,1 1-1,-1-1 0,1 0 0,-1 0 0,1 1 0,0-1 0,-1 0 0,1 0 0,-1 0 1,1 0-1,0 0 0,-1 0 0,2 0 0,4 1 75,0 1-34,-1 0 0,1 1 0,-1 0 1,0 0-1,0 1 0,6 5 0,28 28 199,-26-24-223,12 9 156,-17-16-141,0 0 0,-1 0 1,10 13-1,64 73 187,-72-84-128,-1 1 1,-1 0-1,0 0 0,0 1 1,7 13-1,-11-18 30,-3-4-164,0-1 0,0 1 0,0-1 0,0 0 0,0 1-1,0-1 1,1 0 0,-1 1 0,0-1 0,0 0 0,0 1 0,1-1 0,-1 0-1,0 1 1,1-1 0,-1 0 0,0 0 0,0 1 0,1-1 0,-1 0 0,1 0-1,-1 0 1,0 1 0,1-1 0,-1 0 0,0 0 0,1 0 0,-1 0 0,1 0-1,-1 0 1,0 0 0,1 0 0,-1 0 0,1 0 0,-1 0 0,1 0-42,-1 0 0,0 0 0,0 0 1,0 0-1,0 0 0,0 0 0,0 0 1,0 0-1,0 0 0,0 0 0,0 0 1,0 0-1,0 0 0,1 0 0,-1 0 1,0 0-1,0 0 0,0 0 0,0 0 1,0 0-1,0 0 0,0 0 0,0 0 0,0 0 1,0 0-1,0 0 0,0 0 0,0 0 1,0 0-1,1 0 0,-1 0 0,0 0 1,0 0-1,0 0 0,0 0 0,0-1 1,0 1-1,0 0 0,0 0 0,0 0 1,0 0-1,0 0 0,0 0 0,0 0 1,0 0-1,0 0 0,0 0 0,0 0 1,0 0-1,0-1 0,0 1 0,0 0 0,0 0 1,0 0-1,0 0 0,0 0 0,0-11-1791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3904,'0'0'1253,"-2"0"-762,1 0-429,-1 0 0,1 0 0,-1 1 0,1-1 0,-1 1 0,1-1 0,-1 1 0,1-1 0,0 1 0,-1 0 0,1-1 1,0 1-1,0 0 0,0 0 0,-1 0 0,0 2 0,-18 24 1018,10-12-959,-38 48 655,-64 63 0,-23 9-1123,121-121-570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4224,'13'0'1568,"-13"0"-1216,41-13-96,-14 13 480,0 0-448,13 0 384,-13 0-384,14 0 192,-1 0-256,-13-14 64,0 14-160,-13 0 224,13 0-224</inkml:trace>
  <inkml:trace contextRef="#ctx0" brushRef="#br0" timeOffset="1">244 0 3552,'-3'3'170,"1"-1"0,0 0 0,-1 1 0,1-1 0,0 1 0,0 0 0,1 0 0,-1 0 0,1 0 0,-1 0 0,1 0 0,0 0 0,0 0 0,0 1 0,1-1 0,-1 5 0,1-3 23,-1-1-1,1 0 0,-1 1 1,0-1-1,-3 8 0,2-8-102,1 0-1,0 1 1,0-1-1,0 0 1,0 9-1,1-6-8,0 1 0,-1-1 0,0 0 0,-3 9 0,2-7 21,0-1-1,1 0 0,0 1 1,0 11-1,0-3 25,0-8-11,1-1 0,0 0 0,0 0 0,1 0 0,2 11 0,2-6 66,-4-11-125,0 1 0,0-1 1,0 1-1,-1 0 0,1 0 1,-1-1-1,1 1 1,-1 5-1,0-6-97,0-1-1,0 0 1,0 0 0,0 0-1,0 1 1,0-1 0,0 0-1,1 0 1,-1 0 0,0 1-1,1-1 1,-1 0 0,1 0-1,-1 0 1,1 0 0,-1 0-1,1 0 1,0 0 0,0 0-1,-1 0 1,1 0 0,0 0-1,1 0 1,2 5-617,-4-6 547,1 1 1,-1-1-1,0 1 0,0-1 0,1 0 0,-1 1 0,0-1 0,0 0 0,1 0 0,-1 1 0,0-1 0,1 0 0,-1 1 0,0-1 0,1 0 0,-1 0 0,1 0 0,-1 0 0,0 1 1,1-1-1,-1 0 0,1 0 0,-1 0 0,0 0 0,1 0 0,-1 0 0,1 0 0,-1 0 0,1 0 0,-1 0 0,1 0 0,13 0-1942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28 3072,'0'-23'976,"0"19"-587,0 4-26,0 2 517,0 1-647,0-1-107,0 0 0,0 0 0,0-1 0,0 1 0,0 0 0,-1 0 0,1-1 0,-1 1 0,0 2 0,-4-1 43,4-3-162,1 1 1,0-1 0,-1 0-1,1 1 1,-1-1 0,1 0-1,0 1 1,-1-1 0,1 0-1,0 1 1,-1-1 0,1 0-1,0 1 1,0-1 0,-1 1-1,1-1 1,0 1 0,0-1-1,0 1 1,0-1 0,-1 1-1,1-1 1,0 1 0,0-1-1,0 1 1,0-1-1,0 1 1,0-1 0,0 1-1,1-1 1,-1 0 0,0 2-1,1 6 58,-1-5-41,0 0-1,0 0 1,0 0 0,0 1-1,0-1 1,-1 0-1,1 0 1,-2 4 0,1-5-19,0 0 4,1-1-1,-1 1 0,1 0 1,-1 0-1,1 0 1,-1 0-1,1 0 1,0 0-1,0 0 0,0 0 1,0 0-1,0 0 1,1 0-1,-1-1 0,1 1 1,-1 0-1,1 0 1,1 3-1,-1-1 11,-1 0-1,1 0 0,-1-1 1,0 1-1,0 5 1,1 20 178,-1-28-184,0 0 0,0 0 0,0 0-1,1 0 1,-1 0 0,1 0 0,-1 0 0,1 0 0,-1 0 0,1 0 0,-1 0-1,1 0 1,0 0 0,0 0 0,-1-1 0,1 1 0,0 0 0,0 0 0,2 0-1,0 1 18,0 0-1,0 0 1,1 0-1,-1-1 1,1 1-1,-1-1 1,1 0-1,0 0 1,-1-1-1,1 1 1,0-1-1,0 0 1,-1 0-1,1 0 1,0 0-1,4-1 1,21-14 127,-15 7-170,-3 0-44,-7 3 18,1 2-4,-5 6-11,-5 8-57,5-9 87,-1 0 0,0 0 0,1 0 1,-1 0-1,1 0 0,0 0 0,0 0 1,0 0-1,0 4 0,-1 13-165,-9 41-90,-5 26 174,-25 49 868,38-130-719,0 0 0,0 0 0,-1 0 0,1-1 0,-1 1 0,0-1 0,0 0 0,0 0 0,-1 0 0,1 0 1,-5 3-1,7-6-40,-10 11 104,8-9-89,1 0-1,-1 0 1,0 0-1,-1 0 1,1-1-1,0 1 1,-7 3-1,5-4-14,0 0-1,0 0 1,0 0-1,0 0 1,0-1-1,0 0 1,0 0-1,0 0 1,-1-1 0,1 0-1,0 0 1,0 0-1,-1-1 1,-6-1-1,-22-7 45,32 9-48,0-1-1,-1 1 1,1-1-1,0 1 1,0-1-1,-1 0 1,1 0-1,0 0 1,0-1-1,0 1 1,0 0-1,0-1 1,0 1-1,1-1 1,-4-3-1,-1-2-12,4 5-3,1 0 0,-1 0 0,1 0 0,0 0 1,-1 0-1,1 0 0,1-1 0,-1 1 0,0 0 0,0-1 0,1 1 0,-1 0 0,1-1 1,0 1-1,0-1 0,0 1 0,0 0 0,0-1 0,0 1 0,1-1 0,-1 1 0,2-4 1,0 0-35,0 0 0,0 0 0,1 0 0,0 0 0,0 0 0,6-8 0,16-8-46,2-10 240,-24 29-124,0 1-1,0-1 1,1 1 0,-1 0-1,8-4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3136,'0'0'1029,"0"0"-629,0 0-85,0 0 351,0 0-170,0 0 80,0 0-176,0 0 54,0 0-150,0 0-75,0 0-90,0 0 15,0 0-26,3 0 118,291 0 1348,-273 1-1520,34 6-1,-33-4 19,35 2 0,50-5 767,-105 0-635,-2 0-102,0 0-58,0 0-26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4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2720,'0'0'891,"0"0"-545,0 0-106,0 0 208,0 0-74,2 0 228,0 0-554,-1 0 1,1-1-1,0 1 0,-1-1 1,1 1-1,-1-1 0,1 0 0,-1 0 1,1 0-1,-1 0 0,1 0 1,-1 0-1,0 0 0,1 0 0,-1 0 1,0-1-1,0 1 0,0-1 1,0 1-1,0 0 0,0-1 0,-1 0 1,1 1-1,0-3 0,5-6 52,0 0 14,0 0 0,-1-1 0,0 0 0,5-20 0,-5 17-34,10-23 0,-11 29-112,-5 10 97,1 0-52,0 0 0,-1-1 0,1 1 0,0 0 0,0 0 0,0 0 0,1 0 0,-1-1 0,0 1 0,1 2 0,0-2-9,2 5 62,-1-1-1,-1 1 0,1 0 1,1 13-1,-3-17-7,0 0 1,0 0-1,0 0 0,1-1 1,-1 1-1,1 0 0,0-1 1,0 1-1,2 4 1,1 2 173,-2 7 131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6:4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 3488,'0'-9'945,"1"12"140,-4 17 37,-7-9-866,9-9-219,-1-1 1,1 1-1,0-1 0,-1 1 0,1-1 1,0 1-1,0 0 0,-2 3 1,-10 33 298,12-37-331,1 0 0,0 0-1,0 0 1,0-1 0,0 1 0,-1 0 0,1 0 0,0 0 0,0 0 0,0-1 0,1 1-1,-1 0 1,0 0 0,0 0 0,0-1 0,1 1 0,-1 0 0,0 0 0,1-1 0,-1 1-1,1 0 1,-1 0 0,0-1 0,1 1 0,0-1 0,0 2 0,3 3 28,-3-3-5,-1-1 0,1 1 0,0-1 0,0 1-1,0-1 1,1 0 0,-1 1 0,0-1 0,0 0 0,1 0 0,-1 0 0,1 0-1,2 1 1,23 6 371,-17-5-340,-7-2-44,0 0 1,1-1-1,-1 1 0,0 0 0,1-1 0,-1 0 1,0 0-1,1 0 0,-1 0 0,0-1 1,1 1-1,-1-1 0,6-1 0,-6 1-7,-1 0 0,1 1-1,0-1 1,0 1 0,0-1-1,-1 1 1,4 1 0,9-3 26,3-7 25,-7 7-4,-10 2-48,1 0 0,-1 0 0,0 0-1,0-1 1,1 1 0,-1 0 0,0-1-1,1 1 1,-1-1 0,0 1 0,0-1-1,0 0 1,0 1 0,0-1 0,0 0 0,0 0-1,0 0 1,0 0 0,0 0 0,1-2-1,7-8 41,-4 7-67,-1-5-140,5 6 64,-8 4 94,-1 0-1,0-1 1,1 1-1,-1-1 1,0 1-1,1 0 1,-1-1 0,0 1-1,0 0 1,0-1-1,0 1 1,0 0-1,0 0 1,0-1 0,0 1-1,0 0 1,0 1-1,0-2-1,0 4-11,0 0-1,-1-1 1,1 1 0,-1 0-1,0 0 1,0-1 0,-2 7-1,-2 6-42,-2 28 239,2 1 0,2 84 1,-4-39 28,0-9 129,8-76-274,-1 0 1,0 1-1,0-1 0,-1 0 0,0 0 1,0 0-1,0 0 0,0 0 0,-1 0 1,1-1-1,-1 1 0,0 0 0,-1-1 1,1 1-1,-1-1 0,-5 6 0,6-7-21,1 0-1,-1 0 0,0-1 1,-1 1-1,1-1 0,0 1 1,-1-1-1,1 0 0,-1 0 1,0 0-1,1 0 0,-1 0 1,0-1-1,0 1 0,-4 0 1,4-1-35,0 0-1,0-1 1,0 1 0,0-1 0,0 0 0,0 0 0,-1 0 0,1-1 0,0 1 0,0-1-1,0 1 1,0-1 0,0 0 0,0 0 0,0 0 0,0-1 0,1 1 0,-1-1 0,-3-2 0,2 1-19,0 1 0,1-2 0,-1 1 0,1 0 0,0 0 0,0-1 0,0 0 0,1 0 0,-1 1 0,1-1 0,0-1 0,-2-4 0,1-11-172,3 18 158,0-2-36,0 0 0,0 0 0,1-1 0,-1 1 0,1 0 0,-1 0 0,1 0 0,1 0 0,-1 0 0,1 0 0,-1 0 0,1 0 0,3-4 0,3-2-6,1 0-1,0 1 0,0 0 1,0 1-1,1 0 0,1 0 1,17-9-1,50-24-66,-62 33 243,-1 0 1,1 1-1,27-8 1,-38 13-73,11 0 250,-3 2-96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5594 460 1312,'0'0'421,"0"0"-245,0-2-32,0-61 2310,0 58-2367,-1 1 1,1-1 0,-1 1-1,0 0 1,-1-1 0,1 1 0,-1 0-1,1 0 1,-1 0 0,0 0 0,-3-4-1,-2-1 0,0-1-1,-15-13 0,15 16-102,-1 0-1,1 0 0,-1 1 0,0 0 0,-1 1 1,0 0-1,0 0 0,0 1 0,0 0 0,0 1 0,-1 0 1,-14-3-1,-159-34 81,132 27-65,13 4 121,-69-8 1,-143-1-137,201 14 35,-122-16 138,-19-1-231,139 17 36,10 1 10,-78-10-8,46-3-1,35 7-6,-47-4 0,47 9 39,-70-8 13,49 5-25,-105 0 0,-19 7 144,77 7 194,1 0-473,-61 3-324,111-4 449,-105 16 500,-2-17-714,121-2 216,-78 5 6,85-6 54,-60 10 0,20-1 41,-8-9-18,15 0-75,27 2-3,-66 4-58,-442-8-137,366 15 513,60 8-342,-71 6 43,130-20 69,43-7-35,0 0-1,0 2 1,-19 6-1,34-8-9,0-1 0,0 0-1,0 0 1,-1 0 0,1-1-1,0 1 1,0-1 0,0 0-1,0-1 1,-9-1 0,-34-2 259,-13-2-314,39 2 7,-23 1-1,28 2 34,0 0-1,-18-4 1,7 0 18,-78-8 155,92 12-160,-1 0 0,1 1 0,-1 1 0,1 0 0,-1 1 0,-16 4-1,27-5-14,-13 1 91,-1 0 1,0-1-1,-27-3 0,8 1-27,33 1-61,-25-1 77,27 0-89,0 1 0,1 0 0,-1-1 0,1 1-1,0-1 1,-1 1 0,1-1 0,-1 0 0,1 0 0,0 1-1,-1-1 1,-1-2 0,3 3 5,0-1 0,0 1 0,-1 0-1,1-1 1,0 1 0,-1 0 0,1 0 0,0-1-1,0 1 1,-1 0 0,1 0 0,0 0 0,-1 0-1,1-1 1,0 1 0,-1 0 0,1 0 0,-1 0-1,1 0 1,0 0 0,-1 0 0,1 0 0,0 0-1,-1 0 1,1 0 0,-1 0 0,-3-1 60,0-5 4,4 6-70,-1 0 0,1-1-1,0 1 1,0 0 0,0 0 0,-1-1 0,1 1-1,0 0 1,0-1 0,-1 1 0,1 0 0,0 0-1,0-1 1,-1 1 0,1 0 0,0 0 0,-1 0-1,1 0 1,0-1 0,-1 1 0,1 0 0,0 0-1,-1 0 1,1 0 0,0 0 0,-1 0 0,1 0-1,-1 0 1,1 0 0,-1 0 0,-3-2-323,-5-7-826,6 7 310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3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2080,'0'0'78,"-1"0"-31,0 0 0,1 0 0,-1 0 0,0 0 0,1 0 0,-1 0 0,0 0-1,1 0 1,-1 0 0,0 0 0,1 0 0,-1 1 0,0-1 0,1 0 0,-1 0 0,0 1 0,0 0 0,1-1-25,0 1 1,-1-1-1,1 1 1,0 0 0,0-1-1,0 1 1,0-1 0,0 1-1,-1-1 1,1 1 0,0-1-1,-1 1 1,1-1-1,0 1 1,-1-1 0,1 0-1,0 1 1,-1-1 0,1 1-1,-1-1 1,1 0-1,-1 1 1,0-1 10,1 1-1,-1-1 1,1 0-1,0 1 1,-1-1-1,1 0 1,-1 1 0,1-1-1,0 1 1,-1-1-1,1 1 1,0-1-1,-1 1 1,1-1-1,0 1 1,0-1 0,0 1-1,-1-1 1,1 1-1,0-1 1,0 1-1,0 0 1,-2 4 468,-2-1-415,-1 0-1,1-1 0,-1 1 1,0-1-1,0 0 0,-5 3 1,-21 14 171,26-15-248,-1-1 1,1-1 0,-1 1 0,1-1-1,-1 0 1,-12 4 0,-47 7 470,7-10 0,42 1-409,12-3-58,0-1-1,1 0 0,-1 0 0,0-1 0,0 1 1,0-1-1,1 1 0,-5-1 0,5-1-27,1 1 0,0 0 0,0 1 0,0-1 0,-1 0 0,1 1 0,0-1 0,0 1 0,0 0 0,0-1 0,0 1 0,0 0 0,0 0 0,0 1 0,-2 1 0,3-3 13,1 0 0,0 0-1,0 1 1,0-1 0,-1 0 0,1 0-1,0 0 1,0 1 0,0-1 0,0 0-1,0 0 1,-1 1 0,1-1 0,0 0-1,0 1 1,0-1 0,0 0 0,0 0-1,0 1 1,0-1 0,0 0-1,0 0 1,0 1 0,0-1 0,0 1-1,1 2-3,0-1-1,-1 1 0,1 0 1,0 0-1,1 0 0,-1-1 1,0 1-1,1-1 0,-1 1 1,1-1-1,0 1 0,0-1 0,0 0 1,4 3-1,12 17-15,-1 0 59,31 31 0,-37-43 156,-1 0 0,2-1 0,-1-1 0,1 0 0,13 7 0,-22-14-121,-1 0 0,1 0 0,-1 0 0,0 0-1,1 0 1,0-1 0,-1 1 0,1-1 0,-1 1 0,1-1 0,0 0 0,2 0 0,-3-1-2,0 1-1,0-1 1,0 0-1,0 0 1,0 1-1,-1-1 1,1 0-1,0-1 1,0 1-1,-1 0 1,1 0-1,-1-1 1,1 1-1,-1-1 1,1 1-1,-1-1 1,2-3-1,7-13 453,9-20 0,-7 15-270,-10 17-214,1-1 0,-1 1 0,0-1-1,-1 0 1,1 0 0,-1 0-1,-1 0 1,1 0 0,-2-13 0,1 18-32,0-4-22,1 0-1,-1 0 0,1 0 1,0 0-1,1 1 1,0-1-1,2-6 0,-4 11-31,3-22-1979,-3 8 529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3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41 3648,'23'0'1173,"-23"0"-1155,0 0 0,0 0 0,1 1 0,-1-1 0,0 0 0,1 0 1,-1 0-1,0-1 0,0 1 0,1 0 0,-1 0 0,0 0 0,0 0 0,1 0 0,-1 0 0,0 0 0,0 0 0,1 0 0,-1-1 0,0 1 0,0 0 0,1 0 0,-1 0 0,0 0 0,0-1 1,9-8 359,-6 7 523,-4 1-794,0 0-1,1 0 0,-1 0 0,0 0 0,0 0 0,0 0 0,0 1 0,0-1 0,0 0 0,0 1 1,0-1-1,-2 0 0,3 1-78,-7-3 138,1 0-1,-1 0 0,-10-1 1,14 3-129,-3 0-4,0 0 1,-1 1-1,-8 0 0,-60 6 126,-19 1-195,-70-7 495,88-6-531,-8-1-11,79 7 31,1 0 0,0 0 0,0 0 0,-1 1 0,1-1 1,-4 3-1,6-3 36,1 1 0,-1 0 0,1 0 0,-1-1 0,1 1 0,0 0 0,0 0 0,-1 0 0,1 1 0,0-1 0,0 0 0,0 0 0,0 1 0,0-1 0,1 1 0,-1-1 0,0 0 0,1 1 0,-2 2 0,-6 14-55,5-12 76,0-1 0,1 1-1,0 0 1,-2 7-1,2 2 43,0 0 0,2 1 0,1 26 0,0-23-33,-1 1 0,-3 29 0,0-27-28,0-4 64,-2 34-1,5 97 1775,14-149-1771,-6 0-117,1 1 0,-1 0 0,14 3 0,-14-2 13,1 0 1,0-1-1,14 1 1,-8-1 57,-1 1 0,0 0 1,19 6-1,-18-4-5,0 0 0,0-2 0,24 2 0,13-4-1783,-36 0 741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29 109 3488,'-23'0'1115,"23"0"-1048,-1 0 1,1 0 0,0-1 0,0 1 0,-1 0-1,1 0 1,0 0 0,-1-1 0,1 1 0,0 0 0,0 0-1,0-1 1,-1 1 0,1 0 0,0-1 0,0 1 0,0 0-1,0 0 1,-1-1 0,1 1 0,0 0 0,0-1-1,0 1 1,0 0 0,0-1 0,0 1 0,0-1 0,0 1-1,0 0 1,0-1 0,0 1 0,0 0 0,0-1 0,0 1-1,0 0 1,1-1 0,-1 1 0,0 0 0,0 0-1,0-1 1,0 1 0,1 0 0,-1-1 0,0 1 0,1-1-1,2 1 144,-1 0 0,1-1 0,0 1 0,0-1 0,-1 0 0,6-2 0,6-2 126,1 2 37,-8 1-248,-1 1-1,1-1 1,-1 0 0,7-4-1,-2 2-50,-1 0 0,1 1-1,0 0 1,0 1-1,13-2 1,4 0 192,69-14 101,-16-5-4992,-54 21 2811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2912,'-27'-14'1056,"27"14"-800,-27 0-96,27 0 1472,0 0-928,0 14 480,0-14-672,13 13 608,1-13-640,13 14 192,0-14-384,27-14 32,-14 14-192,14-13 352,14-1-256,13 1-2240,-14 13 1120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4160,'-27'0'1536,"27"0"-1216,13 0-64,14 0 768,-13 0-608,26-14-32,1 14-224,-1 0-480,14 14 192</inkml:trace>
  <inkml:trace contextRef="#ctx0" brushRef="#br0" timeOffset="1">14 190 4224,'-13'13'1568,"13"-13"-1216,40 14-96,-13-14 576,0 13-512,14-13 224,13 0-320,0 0-352,0-13 64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2656,'0'13'960,"0"-13"-736,14 14-64,-1-14 1472,1 13-928,13 1 416,-14 13-640,14 0-224,-13 0-160,13 0 256,13 14-160,-26-28 384,-1 14-320,14-13-768,-27-1 288,14-13-3392,-14 0 1984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3648,'-2'0'135,"1"0"1,-1 0-1,1 0 0,0 1 0,-1-1 1,1 1-1,-1-1 0,1 1 1,-1-1-1,1 1 0,0 0 1,0 0-1,-2 0 0,-3 3 83,3-2 64,1 0 1,-1 0 0,1 0-1,-1 0 1,1 0-1,0 0 1,0 1 0,-2 2-1,-14 14 423,9-13-485,-1 2-26,0 0 1,0 0-1,-16 18 0,-41 55 302,59-71-451,2 0 1,-1 0-1,1 1 0,1-1 1,-6 18-1,9-24-34,0 0 0,0 0-1,-1-1 1,1 1 0,-1 0 0,0-1-1,-4 4 1,6-5-22,-1-1 0,1 0 0,0 1 0,-1-1 0,1 1 0,0-1 0,0 1 0,0 0 0,0-1 0,0 1 0,0 0 0,1 0 0,-1 0 0,0 0 0,1 0 0,-1 3 0,1 0-885,0-10-123,2-15-1082,-1 18 1957,0 1 0,0-1 0,0 1 0,0-1 0,0 1 0,0-1 0,0 1 0,0 0 0,2-2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15 896,'91'-13'304,"-90"13"-297,1-1 0,0 1 0,0 0 0,-1-1 0,1 1 0,0 0 0,0 0 0,-1 0 0,1 0 0,0 1 0,0-1 0,-1 1 0,1-1 0,0 1 0,3 1 0,12 3 23,-7-2 33,0 1 0,0 0 0,-1 0-1,1 1 1,-1 0 0,12 9-1,-5-1 141,25 28-1,-20-20-84,11 12 186,-2 2 0,27 37 0,-52-64-132,0 0 0,-1 0-1,0 0 1,-1 1 0,0-1 0,0 1 0,-1 0-1,0 0 1,0 0 0,-1 0 0,0 0 0,-1 0-1,-1 17 1,0-22-92,0 0 0,-1 1 0,0-1 0,0 0 0,0-1 0,0 1 0,0 0 0,-1 0 0,1-1 0,-5 4 0,-9 15 288,10-11-243,5-8-92,-1 0-1,1 0 0,-1 0 1,0 0-1,0 0 0,-1-1 1,-4 6-1,3-6 15,-1 1 0,1 0 0,-1-1 0,-8 3 0,-5 3 70,-23 18 123,27-20-177,1-1 0,-1-1 1,0 0-1,-27 4 0,12-5 27,-39 1 0,35-4-97,14 0-32,-38-3 0,18-7-25,24 8 34,13 3 22,0-1-1,0 0 1,0 0-1,0-1 1,0 1 0,0 0-1,0-1 1,-1 1-1,1-1 1,0 0-1,0 1 1,1-1-1,-1 0 1,0 0-1,0 0 1,0-1 0,1 1-1,-1 0 1,0-1-1,1 1 1,-1-1-1,0-1 1,-11-20-478,10 17 140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1664,'0'0'528,"0"0"-325,0 0 111,0 3 721,0-1-806,0-1 0,-1 1 0,1 0 0,-1 0 0,1-1 0,-1 1 0,0-1 0,0 1 0,0 0 0,-1 2 0,-3 3-178,4-5-6,1 0 0,-1 0-1,1 0 1,-1 0-1,1 0 1,0 0 0,0 0-1,0 0 1,0 0-1,0 2 1,0 6 120,0-3-94,-1-1 0,1 0 0,-2 1-1,-1 7 1,0-6 9,1 1-1,1 0 1,-1-1 0,1 14-1,1 0 50,1 0 63,-5 41-1,1-44-84,-1 11 95,-2 43 1,7-33-9,0-4-45,-2 0 0,-1 0 0,-12 65 0,-7 17 59,8-36-38,3-48-132,-6 26 52,13-48-147,3-19-286,3-1-670,10-18-2512,3-5 981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2816,'0'-7'686,"0"4"-469,-1 0 0,1 0 0,0 1 1,0-1-1,0 0 0,1 0 1,-1 1-1,1-1 0,1-3 0,7 0 671,-8 6-822,0 0 0,0-1 1,0 1-1,0 0 0,-1-1 0,1 1 0,0-1 1,0 0-1,-1 1 0,1-1 0,0 0 0,0 1 1,-1-1-1,1 0 0,0-1 0,15-36 1289,11-16-587,-27 53-775,1 0 0,0 0 0,0 0 0,0 0 0,0 0 0,-1 0 0,1 0-1,0 0 1,1 0 0,-1 0 0,0 1 0,0-1 0,0 0 0,0 1 0,1-1 0,-1 1 0,0-1 0,0 1 0,1 0 0,-1 0 0,0-1 0,1 1 0,-1 0 0,0 0 0,1 0 0,-1 1 0,0-1 0,0 0 0,3 1 0,-2-1 25,0 1 0,0 0 0,0 0 1,0 0-1,0 1 0,-1-1 0,1 0 0,0 1 0,0-1 1,-1 1-1,1-1 0,-1 1 0,1 0 0,-1 0 1,2 3-1,6 14 475,-4-9-310,0 1-1,0-1 1,1 0 0,1 0-1,12 15 1,-5-12 52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84 4384,'0'-25'2426,"-2"20"-1514,-5-4-411,7 8-469,-1-1 1,1 1-1,-1 0 0,0 0 0,0 0 0,1 0 0,-1 0 0,0 0 0,0 1 0,0-1 0,0 0 0,0 0 0,0 1 0,0-1 0,0 0 0,0 1 0,0-1 0,0 1 0,-1-1 0,1 1 0,0 0 0,-2-1 0,-53-12-27,43 10-10,2 0 2,1 1 0,0 1-1,-1 0 1,-13 0 0,1 0-31,4 0-59,1 1-1,-34 4 0,49-3 68,0 0-1,0 0 1,0 1 0,1-1 0,-1 1-1,1 0 1,-1 0 0,1 0-1,0 0 1,-1 0 0,1 0 0,0 1-1,-2 2 1,-4 5-97,3-4 104,0-1 0,0 1 0,1 0 0,0 0 0,0 0-1,1 1 1,-5 9 0,1 5 128,-6 25 1,3-6 160,-8 24-96,-16 97-1,21-42-8,11-100 154,0-1 0,-2 0 0,0 0 0,-11 31 0,15-49-315,0 0 1,-1 0-1,1 0 0,0 0 1,0 0-1,0 1 0,0-1 1,0 0-1,0 0 0,0 0 1,-1 0-1,1 0 0,0 1 1,0-1-1,0 0 0,0 0 1,0 0-1,0 0 0,0 1 1,0-1-1,0 0 1,0 0-1,0 0 0,0 1 1,0-1-1,0 0 0,0 0 1,0 0-1,0 0 0,0 1 1,0-1-1,1 0 0,-1 0 1,0 0-1,0 0 0,0 1 1,0-1-1,0 0 0,0 0 1,0 0-1,1 0 0,-1 0 1,5 6 31,-4-5-32,0 1 0,0-1-1,1 1 1,-1-1 0,1 0 0,-1 1-1,1-1 1,-1 0 0,1 0 0,0 0 0,-1 0-1,1 0 1,0-1 0,0 1 0,0 0 0,0-1-1,0 0 1,-1 1 0,4-1 0,6 0 45,-1-1 0,20-4 1,-19 2 34,1 1 0,22 0 0,99 2 572,-125 0-702,0-1 0,0 0 0,0 0 0,0-1 0,11-3 0,17-10-3257,-23 13 1858</inkml:trace>
  <inkml:trace contextRef="#ctx0" brushRef="#br0" timeOffset="1">94 408 3488,'-13'-27'1280,"13"27"-992,-14 13-64,14-13 1472,0 0-960,0 0 416,14 0-672,13 0-448,-14 14-32,28-14 384,-1 13-192,1 1-576,-14-14 192,13 13-4576,1 1 2592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3392,'0'27'1248,"0"-27"-960,13 54-64,1-27 992,-1 0-704,1 14 224,-14-14-448,13 0 96,1 0-224,0-14 128,-1 14-160,-13-13-2176,14-14 1120</inkml:trace>
  <inkml:trace contextRef="#ctx0" brushRef="#br0" timeOffset="1">204 27 4160,'-27'27'1536,"27"-27"-1216,-27 68-64,13-41 992,1 0-736,-1 13 224,1-13-448,-15 14 32,15-14-192,-1 0-1056,14-14 512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4064,'-14'0'1504,"14"0"-1184,0 0-64,0-13 1760,0 26-1152,0-13 160,14 0-640,-1-13 256,14 13-384,0 0 96,14-14-224,0 1-896,-14 13 384,13-14-4992,1 14 2976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4736,'0'27'1760,"0"-27"-1376,0 27-96,-13 0 256,13-13-352,0 26 256,0 1-224,0 0 128,0 13-192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2912,'0'-11'923,"0"8"-550,0 6-58,0-2-181,0 0 0,0 1 1,-1-1-1,1 0 1,0 1-1,-1-1 1,1 0-1,-1 0 1,-1 3-1,1-3-31,0 1 0,0 0-1,0 0 1,0 0 0,0 0-1,1 0 1,-1 0 0,1 0 0,-1 0-1,1 4 1,0 4 141,0-3-83,0 0-1,0 0 0,-2 14 0,-2-7 6,2-8-113,0-1-1,1 1 0,0 0 1,0-1-1,0 7 0,1 69 316,0-76-354,0-4-5,0-1 0,0 1 1,0 0-1,0 0 0,0 0 1,0 0-1,0 0 0,0 0 1,0-1-1,0 1 0,0 0 1,1 0-1,-1 0 0,0 0 1,0-1-1,1 1 0,-1 0 1,1 0-1,-1-1 0,1 1 1,-1 0-1,1 0 0,-1-1 1,1 1-1,0-1 0,-1 1 1,1-1-1,0 1 0,0-1 1,-1 1-1,1-1 0,0 1 1,1-1-1,2 2 33,-3-1-33,-1-1 1,1 1-1,-1-1 1,1 0-1,-1 1 0,1-1 1,-1 0-1,1 0 0,0 1 1,-1-1-1,1 0 0,0 0 1,-1 0-1,1 0 0,-1 0 1,1 0-1,0 0 0,-1 0 1,1 0-1,0 0 0,-1 0 1,1 0-1,0-1 0,-1 1 1,1 0-1,-1 0 1,1-1-1,-1 1 0,1 0 1,0-1-1,-1 1 0,1-1 1,-1 1-1,0 0 0,1-1 1,-1 1-1,1-1 0,-1 1 1,1-2-1,24-17 142,-10 9-153,2-2-10,-6 4 13,0 0 1,-1 0-1,0-1 1,10-12-1,-13 11 25,-6 9-25,0-1 1,-1 1 0,1 0 0,0 0-1,0-1 1,0 1 0,0 0-1,1 0 1,-1 0 0,0 0 0,0 0-1,1 1 1,-1-1 0,0 0 0,1 0-1,-1 1 1,1-1 0,2 0 0,-1 0-88,15-7-200,-18 8 273,1 0 0,-1-1 0,1 1 0,-1 0 0,1 0 0,-1 0 0,1 0 0,-1 0 0,1 0 0,-1 0 0,1 0 0,-1 0 0,1 0 0,-1 0 0,1 0 0,-1 0-1,1 0 1,-1 0 0,1 0 0,-1 0 0,1 1 0,-1-1 0,1 0 0,-1 0 0,1 1 0,-1-1 0,1 0 0,-1 1 0,1-1 0,0 5-34,0 0 0,0 0-1,-1 1 1,1-1 0,-1 0 0,0 0 0,-1 6 0,0 8-8,1 7 3,-2 69-19,-21 117 434,22-193-334,-4 18 65,-13 15 183,8-11-5,8-36-221,-1 1-1,0-1 1,0 0 0,0 0-1,-1 0 1,0 0 0,0-1-1,0 1 1,-1-1 0,1 0-1,-1 0 1,0-1 0,-6 4-1,8-6-20,1 0-1,-1 0 0,0-1 1,1 1-1,-1-1 0,0 0 0,1 0 1,-1 0-1,0 0 0,1 0 1,-1 0-1,0-1 0,1 1 0,-1-1 1,1 0-1,-1 0 0,1 0 1,-1 0-1,1 0 0,-1-1 1,1 1-1,0-1 0,0 1 0,0-1 1,-4-3-1,0-2 156,1-1 0,0 1 0,0-1 0,0 0 0,-5-13 1,4 8-101,4 8-78,0 0 0,0 0 1,0-1-1,1 1 1,-1-1-1,1 1 0,0-1 1,1 0-1,0 1 0,0-1 1,0 0-1,0 1 1,1-1-1,0 1 0,0-1 1,1 0-1,3-9 1,3-3-1238,2 0 1,0 0 0,22-28 0,6-6-1539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15 131 3968,'-11'-11'1285,"10"10"-1254,1 1 1,0-1-1,0 1 0,-1-1 0,1 1 0,0 0 1,0-1-1,-1 1 0,1-1 0,0 1 0,0-1 1,0 1-1,0-1 0,0 1 0,0-1 0,0 0 0,0 1 1,0-1-1,0 1 0,0-1 0,0 1 0,0-1 1,0 1-1,0-1 0,1 1 0,-1-1 0,0 0 1,9-11 256,-7 9-85,5-14 340,-5 13-400,0 0 1,0-1-1,0 1 1,0 0 0,1 0-1,-1 1 1,5-6-1,9-16 326,6 14-383,-10 36 212,-16-11-134,3-12-129,0 1 0,0-1 0,1 1 0,-1 0 0,0 0-1,1-1 1,0 7 0,0 42-451,0-37 59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64 3904,'11'-12'1253,"-8"10"-762,-3 2-107,0 0 453,-3-2-277,-3-5-252,3 3-255,1 1 0,-1 0 0,0 0 0,-1 0 0,1 0-1,0 1 1,-1-1 0,-5-2 0,0 2-64,-1 0 1,0 1-1,-13-1 0,-6 9-69,-2-3 9,26-3 51,0 0-1,0 0 0,0 1 1,0 0-1,0 0 0,0 0 0,1 0 1,-1 1-1,0-1 0,-5 4 1,-2 3-40,9-6 26,-1 0 0,1 0-1,0 1 1,0-1 0,0 1-1,0 0 1,0 0 0,1 0-1,-1 0 1,-3 6-1,-1 0-13,5-6 39,0-1-1,0 1 1,0-1-1,1 1 0,-1-1 1,1 1-1,-1 0 1,1 0-1,-1 5 0,-11 40 186,10-32-213,-1 0-1,-1 0 1,-9 20 0,11-28 72,0 0 0,0 0 0,-1 9 0,2-9 27,0 1 1,-1-1-1,-4 7 0,2-2 68,0 1 0,1-1 0,-3 15 0,4-15-68,2-10-56,0 0 1,1 0 0,-1 0 0,1 0-1,0 0 1,0 1 0,0-1-1,0 0 1,1 0 0,-1 0 0,1 0-1,1 3 1,1 1 12,1 1-1,0-1 1,7 9-1,-10-13-9,1-1 9,0 1-1,-1 0 0,1-1 0,0 0 1,0 1-1,1-1 0,-1 0 1,0 0-1,1 0 0,-1-1 0,1 1 1,0 0-1,-1-1 0,1 0 0,0 0 1,0 0-1,0 0 0,0 0 1,0 0-1,5 0 0,32 1 197,-24-2-9,22 2 0,12 5-2,-20-11-172,-17 1-30,27 1-1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4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4640,'0'0'1504,"0"0"-912,3 0-214,-2 0-315,0 0 0,0 0 0,1 1 0,-1-1-1,0 0 1,0 1 0,0-1 0,0 1-1,1-1 1,-1 1 0,2 1 0,-2-1-11,1 0 1,-1 0 0,1-1 0,0 1 0,-1 0 0,1-1-1,0 1 1,-1-1 0,1 1 0,0-1 0,0 0 0,2 0-1,262 0 866,-266 1-931,0-1 1,1 0-1,-1 0 1,0 0-1,0 0 1,0 1-1,0-1 0,1 0 1,-1 0-1,0 0 1,0 1-1,0-1 1,0 0-1,0 0 1,0 1-1,0-1 1,0 0-1,1 0 1,-1 1-1,0-1 1,0 0-1,0 0 1,0 1-1,0-1 0,0 0 1,-1 1-1,1 4-54,0 4-215,1-7 259,-1-1 0,0 1 0,0-1-1,0 1 1,0 0 0,0-1 0,-1 1 0,1-1 0,0 1 0,-1-1 0,0 2-1,-2 2-21,2-4 38,0 1 0,1-1 0,-1 1 0,0-1 0,0 1 1,1 0-1,-1-1 0,1 1 0,-1 0 0,1-1 0,0 1 0,0 0 1,0 0-1,0-1 0,0 1 0,0 0 0,0-1 0,1 3 0,3 8-6,5 21-70,-6-21 75,8 30 150,-9-36-105,1-1 0,0 1 1,0-1-1,1 0 0,-1 0 1,1 0-1,0-1 0,0 1 1,1-1-1,-1 0 0,9 5 1,-12-8-35,-1-1 1,1 0 0,0 0-1,0 0 1,0 1-1,-1-1 1,1 0 0,0 0-1,0 0 1,0 0-1,-1 0 1,1-1 0,0 1-1,0 0 1,0 0-1,-1-1 1,1 1 0,0 0-1,0-1 1,-1 1-1,1 0 1,0-1 0,0 1-1,-1-1 1,1 1-1,0-2 1,5-2 11,3 0 15,-7 4-10,0-1-1,0 0 1,-1 0 0,1 0 0,0-1-1,0 1 1,-1 0 0,3-2 0,10-7 87,-13 9-105,-1 1 0,1 0 0,0-1 0,0 1 0,-1 0 0,1-1 0,0 1 0,-1-1 0,1 1 0,-1-1 0,1 0 0,0 1 0,-1-1 0,1 1 0,-1-1-1,0 0 1,1 1 0,-1-1 0,1 0 0,-1 0 0,0 1 0,0-1 0,1-1 0,5-1-320,-3 4 236,-5-1-22,-3 3-116,3 9 96,2 1 105,0 0 53,-2 27-1,-6 11 339,-9 46 110,11-71-315,-2 36 1,6-36 11,-9 36 0,-14 73 989,25-133-1123,-1 1-1,0-1 1,1 0-1,-1 1 1,0-1 0,0 0-1,-1 2 1,1-3-14,0 0 1,0 0-1,0-1 0,0 1 1,-1 0-1,1-1 1,0 1-1,0-1 0,0 1 1,-1-1-1,0 1 1,-3 0 45,4 0-56,0-1 0,-1 1 1,1-1-1,0 0 0,0 1 1,0-1-1,-1 0 1,1 0-1,0 0 0,0 0 1,-3 0-1,4 0-15,-1-1-1,0 1 1,1-1 0,-1 1 0,0-1-1,1 0 1,-1 1 0,1-1-1,-1 0 1,1 1 0,-1-1-1,1 0 1,-1-1 0,-3-4 15,0 2-18,1 0-1,1-1 1,-1 1 0,0-1-1,1 1 1,0-1 0,0 0-1,1 1 1,-1-1 0,1 0-1,0 0 1,0-1 0,1 1-1,-1 0 1,2-10 0,-2 1 7,0 9-21,1 0 1,0 0-1,0 0 0,0 0 1,1 0-1,0 0 1,-1 0-1,4-8 0,-1 5-47,1 1-1,0 0 0,0 0 1,0 0-1,1 1 0,0-1 1,0 1-1,0 0 0,1 1 1,0-1-1,0 1 0,14-8 1,-6 5 1,2 2 0,-1 0 0,0 0 0,1 2 0,0 0 0,0 0 0,1 2 1,20-1-1,3 3-215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5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2304,'-12'0'1051,"28"0"2522,25 0-3184,-8 2-320,-25 0-45,0-1 0,0 0-1,0-1 1,1 0-1,-1 0 1,0 0-1,9-3 1,-7 2 1,19-1 29,45 1-1,-26 2-75,-33-1 68,0 1 0,1 1 0,-1 0 0,27 9-1,-28-2 131,-14-9-171,0 0-1,0 0 0,0 0 0,0 0 0,0 0 0,0 0 0,0 0 0,0 0 0,1 0 1,-1 0-1,0 0 0,0 0 0,0 0 0,0 0 0,0 1 0,0-1 0,0 0 1,0 0-1,0 0 0,0 0 0,0 0 0,0 0 0,0 0 0,0 0 0,0 0 0,0 1 1,0-1-1,0 0 0,0 0 0,0 0 0,0 0 0,0 0 0,0 0 0,0 0 1,0 0-1,0 1 0,0-1 0,0 0 0,0 0 0,0 0 0,0 0 0,0 0 0,0 0 1,0 0-1,0 0 0,0 0 0,0 1 0,0-1 0,-1 0 0,1 0 0,0 0 1,0 0-1,0 0 0,0 0 0,0 0 0,0 0 0,-5 4 47,0-1 0,0 0 0,-1 0 0,1 0 0,-1 0 0,1-1 0,-1 0 0,0 0 0,0-1 0,-10 2 0,-19 6 44,21-5-91,1-1 0,-26 3 0,15-3-59,-10 6-3,17-6 58,-29 8 21,45-11-27,0 0-1,0 0 1,0 1 0,0-1 0,0 0-1,0 0 1,0 0 0,0 0-1,0 0 1,0 0 0,1 0-1,-1 0 1,0-1 0,0 1-1,0 0 1,0-1 0,0 1-1,0 0 1,0-1 0,0 1 0,1-1-1,-1 1 1,0-1 0,0 0-1,1 1 1,-1-1 0,-1-1-1,1 1-13,-1-2-178,191 3-15,-180 1 227,-1-1 1,1 1-1,0 1 0,-1-1 0,14 6 0,-21-7-7,0 0 0,-1 0-1,1 0 1,0 0 0,-1 1-1,1-1 1,0 0-1,-1 1 1,1-1 0,0 0-1,-1 1 1,1-1 0,0 1-1,-1-1 1,1 1-1,-1-1 1,1 1 0,-1-1-1,1 1 1,-1 0 0,0-1-1,1 1 1,-1 0-1,0-1 1,1 1 0,-1 0-1,0 0 4,-1 0-1,1 0 0,-1 0 0,1 0 1,-1 0-1,1 0 0,-1 0 0,0 0 1,1 0-1,-1 0 0,0-1 0,0 1 1,0 0-1,0-1 0,0 1 0,1 0 1,-1-1-1,0 1 0,0-1 0,-2 1 1,-8 4 52,0 0 1,0 0 0,-21 5-1,-7-4-72,19 3-10,16-6-1,0-2-1,0 1 1,0 0-1,0-1 1,0 0-1,0 0 1,0 0-1,0 0 1,-7 0-1,1-2-34,7 1 29,1 0 0,-1-1 0,1 1 0,-1 0 0,1 1 1,-1-1-1,1 0 0,-1 1 0,1-1 0,-4 2 0,-5 3-99,8-5 82,6-5 11,-2 5 33,0-1-1,0 1 0,0 0 0,0-1 0,0 1 0,0 0 1,0 0-1,0 0 0,0 0 0,0 0 0,1 0 1,1 0-1,17 0 9,2 1 47,39-4-1,-39-2-5,-14 3 29,0 0 1,0 1-1,14-1 1,7 2-2394,-18 0 822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3808,'0'0'1227,"0"0"-742,0 0-144,0 0 304,3 0-181,23 0 1259,-26 0-1717,0 0-1,0 0 1,0 0 0,0 0 0,0 0-1,0 0 1,0 0 0,0 0-1,0 0 1,1 0 0,-1 0 0,0 0-1,0 0 1,0 0 0,0 0-1,0 0 1,0 0 0,0 0 0,0 0-1,0 0 1,0 0 0,1 0-1,-1 0 1,0 0 0,0 1-1,0-1 1,0 0 0,0 0 0,0 0-1,0 0 1,0 0 0,0 0-1,0 0 1,0 0 0,0 0 0,0 0-1,0 0 1,0 0 0,0 0-1,0 1 1,0-1 0,0 0 0,1 0-1,-1 0 1,0 0 0,0 0-1,0 0 1,0 0 0,0 0-1,0 0 1,-1 0 0,1 1 0,0-1-1,0 0 1,0 0 0,0 0-1,0 1 9,0-1 0,0 1 0,0-1 0,0 1 0,0-1 0,0 1 0,0-1 0,0 1 0,1-1 0,-1 1 0,0-1-1,0 1 1,0-1 0,1 1 0,-1-1 0,0 1 0,1 0 0,0-1 41,0 1 0,0-1 0,0 1-1,0-1 1,0 0 0,0 1 0,0-1 0,0 0 0,0 0 0,0 0-1,0 0 1,0 0 0,1 0 0,-1 0-48,-1 0 0,1 0 0,-1 0 1,1 0-1,-1 0 0,0 0 0,1 0 0,-1 0 0,1 0 1,-1 0-1,0 1 0,1-1 0,-1 0 0,0 0 0,1 0 0,-1 0 1,1 1-1,-1-1 0,0 0 0,0 0 0,1 1 0,-1-1 0,0 0 1,1 1-1,-1-1 0,0 0 0,1 1 0,7 7 134,-1-7-37,1 1-1,-1-2 1,1 1-1,-1-1 0,11-1 1,-1 1 38,155 0 269,-154 0-428,36 8 1,-37-5 27,31 1 0,77-4 1264,-122 0-1115,-3-13 96,0 11-144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5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55 480,'11'-12'165,"-10"12"-141,-1-1 0,1 1 0,-1 0 0,1-1-1,0 1 1,-1 0 0,1-1 0,0 1 0,0 0 0,-1 0 0,1-1-1,0 1 1,-1 0 0,1 0 0,0 0 0,0 0 0,-1 0-1,1 0 1,0 0 0,0 1 0,-1-1 0,1 0 0,0 0-1,0 0 1,1 1 0,-2-1-17,0 1-1,0-1 1,0 0-1,0 0 1,0 0-1,0 0 1,0 0 0,0 0-1,0 0 1,1 0-1,-1 0 1,0 0-1,0 1 1,0-1-1,0 0 1,0 0 0,0 0-1,1 0 1,-1 0-1,0 0 1,0 0-1,0 0 1,0 0-1,0 0 1,1 0 0,-1 0-1,0 0 1,0 0-1,0 0 1,0 0-1,0 0 1,0-1-1,1 1 1,-1 0 0,0 0-1,0 0 1,0 0-1,0 0 1,0 0-1,0 0 1,0 0-1,0 0 1,1 0 0,-1-1-1,0 1 1,0 0-1,0 0 20,-1 0-1,1 0 0,0 0 1,0 0-1,-1-1 0,1 1 1,0 0-1,-1 0 1,1 0-1,0 0 0,0 0 1,-1 0-1,1 0 0,0 0 1,-1 0-1,1 0 1,0 0-1,0 1 0,-1-1 1,1 0-1,0 0 0,0 0 1,-1 0-1,1 0 0,0 0 1,0 1-1,-1-1 1,1 0-1,0 0 0,0 0 1,0 1-1,-1-1 0,1 0 1,0 1-1,-11 7 356,11-8-450,-2 2 73,0 0 0,0-1 0,-1 1 0,1-1 0,0 1 0,0-1-1,-1 0 1,1 0 0,0 0 0,-1 0 0,1 0 0,-1-1 0,-3 1 0,-2 0 25,0-1 0,-16-1 0,3 0 112,-18 1-226,39 0 83,1 0 0,-1 0 0,0 0 0,0 0 0,0 0 0,0 0 1,0 0-1,0 0 0,0 0 0,0 0 0,0 0 0,0 0 0,0-1 1,0 1-1,0 0 0,0 0 0,0 0 0,0 0 0,0 0 0,0 0 1,0 0-1,0 0 0,0 0 0,0 0 0,0 0 0,0 0 0,0 0 1,0 0-1,0 0 0,0 0 0,0-1 0,0 1 0,0 0 1,0 0-1,0 0 0,0 0 0,0 0 0,0 0 0,0 0 0,0 0 1,0 0-1,0 0 0,0 0 0,0 0 0,-1 0 0,6-4-18,0 1-1,0 0 0,0 0 1,0 0-1,1 1 1,6-3-1,22-10-123,-32 13 146,0 0-1,0 1 1,1 0-1,-1-1 0,0 1 1,1 0-1,-1 0 1,1 1-1,-1-1 0,1 0 1,0 1-1,-1-1 1,1 1-1,4 0 1,-6 0 26,1 0 1,0 0 0,0-1 0,-1 1 0,1 0 0,0-1 0,0 1 0,-1-1 0,1 0 0,0 1-1,-1-1 1,3-2 0,-3 3 72,0-1 1,0 0-1,0 1 0,0-1 0,0 1 0,1-1 0,-1 1 0,0-1 0,0 1 1,0 0-1,3 0 0,-7 0-48,0 1 1,1-1-1,-1 1 1,0 0-1,1 0 0,-1 0 1,1 1-1,-1-1 1,-3 3-1,-18 8 352,-14 2 117,18-11-86,17-4-247,14 1-78,0 0-9,-3 1-22,0-1 0,0-1 0,12-1-1,18-7 220,2 7-128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5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1728,'-2'-2'65,"-6"-6"464,7 8-521,1 1 0,0-1-1,0 0 1,0 0 0,-1 0-1,1 0 1,0 0 0,0 0-1,0 0 1,0 1 0,-1-1-1,1 0 1,0 0 0,0 0-1,0 0 1,0 1 0,0-1-1,0 0 1,-1 0 0,1 0-1,0 1 1,0-1 0,0 0 0,0 0-1,0 0 1,0 1 0,0-1-1,0 0 1,0 0 0,0 0-1,0 1 1,0-1 0,0 0-1,0 0 1,0 0 0,0 1-1,0-1 1,1 0 0,-1 1-1,0 1 100,0-2-16,2 0-22,0 0 1,0 1 0,1-1 0,-1 1-1,0-1 1,0 1 0,0 0 0,0 0-1,3 1 1,14 7 337,-7-6-283,0 0 1,22 2 0,-16-3-67,-1 1-22,9 0 60,41 2 1,379-5 538,-425-1-579,-1 0 1,32-8 0,-15 7 111,-25 2-39,-21 0-42,2 0-82,-1 1 0,1 0-1,0 0 1,-1 1 0,-12 4-1,9-2-11,0-1-1,-20 4 0,-176 11 142,144-9-140,-68 4 145,-2-11-875,161-6 679,3-3 45,-11 5 12,22 2 0,26-2 0,144-21 59,-176 21 83,38 1 1,-33 2 105,-32-1-122,-25 0 89,4 0-234,-6-1-36,-29 4 1,-67 20 134,98-19 27,27 7-75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5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2080,'-11'-22'667,"11"21"-650,-1 1 1,1-1-1,0 1 1,-1-1 0,1 1-1,0-1 1,-1 1 0,1-1-1,0 0 1,0 1 0,0-1-1,0 1 1,0-1-1,0 0 1,0 1 0,0-1-1,0 0 1,0 1 0,0-1-1,0 1 1,0-2 0,1 0 90,-1 0 478,92 2 33,-84 0-612,0-1 0,1 0 0,13-3 0,3-1-3,135-13 172,-132 14-179,-4 0-17,30 0 0,54 4 394,-97 2-158,-14 4-62,-1 0-66,3-4-71,0-1-1,0 1 0,0 0 1,0-1-1,-1 1 0,1-1 1,-1 1-1,1-1 0,-1 1 1,0-1-1,0 0 0,1 0 1,-4 1-1,-30 10 83,6-2-75,-18 6-71,-77 33 51,95-35 39,0-2 0,-44 14-1,70-26-42,1 1 0,-1-1 0,1 1 0,-1-1 0,0 0 0,1 0-1,-6-1 1,8 1-2,0 0 0,0 0 0,-1 0 0,1 0-1,0 0 1,0 0 0,-1 0 0,1-1 0,0 1 0,0 0-1,-1 0 1,1 0 0,0 0 0,0 0 0,-1-1-1,1 1 1,0 0 0,0 0 0,0 0 0,-1-1 0,1 1-1,0 0 1,0 0 0,0-1 0,0 1 0,0 0-1,0 0 1,-1-1 0,1 1 0,0 0 0,0-1-1,0 1 1,0 0 0,0 0 0,0-1 0,0 1 0,0 0-1,0 0 1,0-1 0,0 1 0,1 0 0,-1-1-1,0 1 1,0 0 0,0 0 0,0-1 0,0 1 0,0 0-1,1 0 1,-1-1 0,0 1 0,0 0 0,0 0-1,1 0 1,-1 0 0,0-1 0,0 1 0,0 0 0,1 0-1,-1 0 1,0 0 0,1-1 0,5-2-5,0-1 1,0 1 0,0 0-1,0 0 1,0 0-1,1 1 1,10-2 0,-12 2 9,52-14-37,84-22-156,-92 30 204,107-24 100,-145 29-109,0 0-29,0 1 1,-1 0 0,1 0-1,16 0 1,-4 2 18,-19 0 282,-5 2-258,1-1-1,-1 0 1,0 0 0,-1 0 0,1 0 0,0 0 0,0 0-1,0 0 1,-1 0 0,1-1 0,0 1 0,-3 1-1,3-2-12,-11 5-3,0-1-1,-14 4 0,-14 4-3,-18 12 165,27-11 165,-55 15-1,65-22-207,1 1 1,0 1-1,-27 14 0,46-22-122,0 1 0,1-1 0,-1 0 0,1 0 0,-1 1 0,0-1 0,1 0 0,-1 1 0,1-1 0,-1 1 0,1-1-1,-1 1 1,1-1 0,0 1 0,-1 0 0,1 0 1,0-1-1,1 1 1,-1-1-1,1 1 1,-1-1 0,1 0-1,-1 1 1,1-1-1,0 1 1,-1-1-1,1 0 1,-1 0 0,1 1-1,0-1 1,-1 0-1,1 0 1,0 0-1,-1 1 1,1-1 0,0 0-1,0 0 1,5 1 0,-1 1 4,0-1 0,0 0 1,0 0-1,5-1 0,33-6 92,63-8 208,-52 12-181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7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2144,'-14'0'800,"14"0"-608,27 0-64,-13 0-64,13 14-64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1728,'12'-11'560,"-12"10"-549,0 1 1,1 0-1,-1-1 1,0 1-1,1 0 1,-1 0 0,0-1-1,1 1 1,-1 0-1,1 0 1,-1 0-1,0-1 1,1 1-1,-1 0 1,1 0-1,-1 0 1,1 0-1,-1 0 1,0 0-1,1 0 1,-1 0-1,1 0 1,-1 0-1,1 0 1,-1 0-1,1 1 1,6-1 504,7-5-121,-14 4-373,1 0 1,0 1-1,0-1 1,0 1-1,0-1 1,0 1-1,0-1 1,-1 1-1,1-1 1,0 1-1,0 0 1,0 0 0,0 0-1,0-1 1,0 1-1,0 0 1,0 0-1,1 0 1,-1 0-1,0 1 1,1-1-1,4 9 282,3-6-206,-8-3-90,0 0 1,0 0-1,0 0 0,-1 1 1,1-1-1,0 0 0,0 1 1,-1-1-1,1 0 0,0 1 1,-1-1-1,1 1 0,0-1 1,-1 1-1,1-1 0,-1 1 1,1-1-1,-1 1 0,1 0 1,-1-1-1,1 1 1,-1 0-1,0 0 0,1-1 1,-1 2-1,4 6 53,-1 1 1,0-1-1,0 1 0,-1 0 1,0-1-1,0 1 0,-1 10 1,-4 1 1,0-9-36,-2 25-5,-4-4-86,7-20 48,-3 12 74,-13 5 294,13-12-157,4-15-165,1 0 0,-1 0 0,1-1-1,-1 1 1,0 0 0,0 0-1,0-1 1,0 1 0,0 0-1,0-1 1,0 1 0,-2 1-1,-5 7 112,-5 5 28,13-15-168,0 1 0,0-1 0,0 0 0,0 0 1,0 0-1,0 0 0,0 0 0,0 0 0,-1 0 0,1 0 0,0 0 1,0 0-1,0 0 0,0 0 0,0 0 0,0 0 0,-1 0 0,1 0 0,0 0 1,0 0-1,0 0 0,0 0 0,0 0 0,0 0 0,-1 0 0,1 0 0,0 0 1,0 0-1,0 0 0,0 0 0,0 0 0,0-1 0,0 1 0,0 0 0,-1 0 1,1 0-1,0 0 0,0 0 0,0 0 0,0 0 0,-2-12 6,3 2-9,0-1-1,0 1 1,1 0-1,0 0 1,5-11-1,20-49-213,-14 39 100,-9 22 104,1 1-1,-1-1 1,2 1-1,-1 0 0,7-7 1,6-9 29,-15 20-29,-1 1 1,1 0-1,0 0 1,0 0-1,0 0 0,0 0 1,0 0-1,0 1 1,1 0-1,-1-1 1,1 2-1,0-1 1,0 0-1,0 1 0,0-1 1,0 1-1,7-1 1,-8 2 40,0 0 0,0 0 0,-1 1 0,1-1 0,0 1 0,0-1 0,0 1 0,-1 0 0,1 0 0,0 1 0,4 2 0,-3-1 25,0 0 1,-1 0-1,1 0 1,-1 1-1,0 0 1,0-1-1,3 6 1,-2 0 9,0 1 1,0 0-1,-1 0 0,0 1 1,3 17-1,-6-25-56,3 19 144,-2 1-1,-2 30 0,1-23-18,0-25-53,0-8-27,4-10 31,3-3-56,0-25-15,5-19 17,-10 53-52,0 0 1,1 0 0,-1 0 0,2 1-1,-1-1 1,7-9 0,10-11-65,-13 10 69,-6 14-17,0 0-1,0 0 1,0 0 0,1 0-1,0 0 1,2-4 0,-3 6 49,0 0 0,0 0 0,0 0 1,1 0-1,-1 0 0,0 0 1,0 0-1,1 1 0,-1-1 1,1 0-1,-1 1 0,0 0 0,1-1 1,-1 1-1,1 0 0,-1-1 1,1 1-1,-1 0 0,2 0 0,-2 1 42,0-1-1,1 0 1,-1 1-1,-1-1 0,1 1 1,0-1-1,0 1 1,0-1-1,0 1 0,0 0 1,0 0-1,-1-1 1,1 1-1,0 0 0,-1 0 1,1 0-1,0 0 1,-1-1-1,1 1 0,-1 0 1,1 0-1,-1 0 1,0 0-1,1 2 0,0 1 106,1 1-1,-1-1 1,0 1-1,-1-1 1,1 8-1,0 28 441,1-22-398,-2-1 0,0 0 0,-5 29 1,0-30-148,4-13-43,-1 1 0,1 0-1,1-1 1,-1 1 0,0 0 0,1 0-1,0 0 1,0 4 0,0-5-22,-1 1 0,1-1 0,-1 0 0,0 1 0,0-1 0,0 0 0,0 1 0,0-1 0,-4 5 0,3 6-509,2-1 133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2976,'11'-1'392,"0"0"0,0-1 0,14-4 0,-20 4-419,-1 1 66,0 1 0,0-1 0,0 1 0,0-1 0,4 1-1,9-1-4,-9-2-41,0 0 1,0 0 0,0-1-1,12-8 1,-17 10 16,1 0 0,-1 0 0,1 1 0,-1-1 0,8-1 0,-9 3 26,1-1-1,-1 0 0,0 0 1,1 0-1,-1 0 1,0 0-1,0 0 1,0 0-1,0-1 0,0 1 1,2-3-1,8-7 269,-12 11-286,0-1-1,0 1 1,1 0 0,-1 0-1,0-1 1,0 1 0,1 0-1,-1-1 1,0 1-1,0 0 1,0-1 0,0 1-1,0 0 1,0-1 0,0 1-1,1 0 1,-1-1-1,0 1 1,0 0 0,0-1-1,0 1 1,0 0-1,-1-1 1,1 1 0,0 0-1,0-1 1,0 1 0,0 0-1,0-1 1,0 1-1,0 0 1,-1-1 0,1 1-1,0 0 1,0 0 0,-1-1-1,1 1 1,0 0-1,0 0 1,-1-1 0,1 1-1,0 0 1,0 0 0,-1 0-1,0-1 1,-19-3 280,8 0-181,8 2-65,0 1-1,-1-1 1,1 1 0,-1 1-1,1-1 1,0 0 0,-1 1-1,-6 1 1,4-1 20,1 1-1,-1 0 1,1 1 0,-1-1 0,1 1-1,0 0 1,0 1 0,0 0 0,0 0-1,-8 6 1,13-9-52,0 1 1,-1 0-1,1 0 0,0 0 0,0 0 0,0 0 1,0 1-1,0-1 0,1 0 0,-1 0 0,0 1 1,0-1-1,1 0 0,-1 1 0,1-1 1,-1 1-1,1-1 0,0 1 0,-1-1 0,1 1 1,0 1-1,-2 8 90,1-6-57,0 0 0,1-1 0,-1 1 0,1 0 1,0 0-1,0 0 0,1 0 0,-1 0 0,1-1 0,0 1 1,3 7-1,-3-9-46,-1-2 2,0 1 0,1 0 0,0 0 0,-1 0 0,1-1 0,0 1 0,0 0 0,0-1 0,0 1 0,0-1 0,0 1 0,1-1 0,-1 1 0,0-1 1,1 0-1,-1 0 0,2 2 0,2-1 19,-1 0 1,1-1 0,0 1 0,0-1 0,5 2-1,2-1 58,19 7 54,-19-5-233,-1 0 0,1-2 0,0 1 0,16 0 0,-25-3-157,-1 0 0,1 0 0,0-1 0,0 1 1,-1-1-1,1 1 0,0-1 0,-1 0 0,5-2 0,2-1-920,7 2-798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1568,'-11'-11'501,"9"9"-303,2 2-22,0 0 240,0 0-399,0 0 0,-1 0-1,1 0 1,0 0 0,0 1 0,0-1 0,0 0 0,0 0 0,-1 0 0,1 0 0,0 0 0,0 0 0,0 0 0,-1 0 0,1 0 0,0 0 0,0 0 0,0 0 0,0 0 0,-1 0 0,1 0 0,0 0 0,0 0 0,0 0 0,0 0 0,-1 0 0,1 0 0,0 0 0,0 0 0,0 0 0,0-1 0,-1 1 0,1 0 0,0 0 0,0 0 0,-1 0 0,1-1 0,0 1 1,-1 0-1,1 0 0,0 0 0,0 0 0,-1 0 1,1 0-1,0 0 0,-1 0 0,1 0 0,0 0 0,-1 0 1,1 0-1,0 0 0,-1 0 0,1 0 0,0 0 1,0 0-1,-1 0 0,1 1 0,0-1 0,-1 0 1,1 0-1,0 0 0,0 0 0,-1 1 0,1-1 0,0 0 1,0 0-1,0 0 0,-1 1 0,-24 15 469,19-9-247,1 1 0,-1 0 1,1 1-1,1-1 1,0 1-1,-4 10 0,-8 16 395,12-26-423,-3 4-36,1 0 1,0 0-1,1 0 0,-5 23 1,9-33-163,1 0 0,0 0 0,-1 0 0,1 0 0,0 0 0,1 0 0,-1 1 0,1-1 0,-1 0 0,1-1 0,0 1 0,0 0 0,0 0 0,3 4 0,-4-5-7,1-1 0,0 0 0,0 0 0,0 0 0,0 0 1,0 0-1,0 0 0,0 0 0,0 0 0,1 0 0,-1 0 0,0-1 0,0 1 0,1-1 0,-1 1 0,0-1 0,1 1 0,-1-1 0,1 1 0,-1-1 0,1 0 0,-1 0 1,0 0-1,1 0 0,-1 0 0,1 0 0,-1-1 0,1 1 0,-1 0 0,1-1 0,0 0 0,16-8 117,7 3-81,-9-4-110,-2 0 0,1-1 0,19-19 0,-26 22 63,17-20 6,-23 26 8,-1 0-1,0 0 1,0 0-1,0-1 1,0 1-1,-1 0 1,1 0-1,0-1 1,-1 1-1,0 0 1,1-1 0,-1-2-1,0-6 12,0 14-111,0 14-14,0-10 56,1 0-1,0 0 1,1 0 0,-1 0-1,1 0 1,0-1-1,1 1 1,0-1 0,6 11-1,7 18 256,-14-31-195,-1-1 0,1 1 0,-1 0 0,1-1 0,0 1-1,0-1 1,1 0 0,-1 1 0,1-1 0,0-1 0,0 1 0,0 0 0,0 0 0,0-1 0,0 0-1,1 0 1,-1 0 0,1 0 0,-1 0 0,1-1 0,0 1 0,4 0 0,17 2 133,-24-3-129,1 0 0,-1 0 1,1-1-1,0 1 0,-1-1 1,1 1-1,0-1 0,0 0 1,-1 0-1,1 0 0,0 1 1,-1-2-1,1 1 0,0 0 1,0 0-1,-1-1 0,1 1 1,0 0-1,-1-1 0,1 0 1,0 1-1,-1-1 0,3-2 1,0 2-8,24-16 228,-26 16-215,0 0 0,-1-1 0,1 1 0,0-1 0,-1 0 0,1 1 0,-1-1 0,1 0 0,-1 0 0,0 0 0,0 0 0,1-3 0,3-17 91,0 9-54,-4 10-40,0 0 0,0 0 0,0 0 0,-1 0-1,1 0 1,-1 0 0,1 0 0,-1-3 0,0-7 25,1 6-42,-1 1 0,-1-1 0,1 0 0,-2-7 0,-2 0-18,2 8 1,0 0 0,1 0 0,0 0 1,0-8-1,1 12 10,0 0 1,0-1 0,-1 1-1,1 0 1,0 0 0,-1 0-1,1-1 1,-1 1 0,0 0-1,0 0 1,-1-3 0,1 3 3,0 0 1,0 0 0,0 0-1,0 0 1,1-1 0,-1 1-1,1 0 1,-1 0 0,1 0-1,0-1 1,0-2 0,0 3-16,0 1 1,0 0 0,0 0 0,0 0 0,0-1-1,0 1 1,0 0 0,0 0 0,1 0-1,-1 0 1,0-1 0,1 1 0,-1 0 0,1 0-1,0 0 1,-1 0 0,1 0 0,0 0-1,-1 0 1,1 0 0,0 0 0,0 1 0,1-2-1,-1 1-73,-1 0 0,0 1 0,1-1-1,-1 0 1,0 1 0,0-1-1,0 0 1,1 0 0,-1 1 0,0-1-1,0 0 1,0 0 0,0-1-1,0-11-831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2400,'1'-4'158,"-1"0"0,1 0 1,0 0-1,0 1 0,0-1 0,1 0 1,2-5-1,-4 9-155,1-1 36,0-1 0,0 1 0,0 0-1,0-1 1,0 1 0,0 0 0,1 0 0,-1 0 0,0 0-1,1 0 1,-1 0 0,1 0 0,-1 0 0,0 1-1,1-1 1,0 1 0,-1-1 0,1 1 0,-1-1-1,1 1 1,0 0 0,2 0 0,1-1 56,0 1 1,0 1 0,0-1 0,0 1-1,6 1 1,-5 0 27,0 1-1,0-1 1,0 1 0,0 0 0,0 0 0,9 8-1,26 25 853,-40-35-953,0 0-1,0-1 0,0 1 0,0 0 0,-1 0 0,1 0 0,0 0 0,-1-1 0,1 1 0,-1 0 0,1 0 1,-1 0-1,1 0 0,-1 0 0,0 0 0,1 0 0,-1 1 0,0-1 0,0 0 0,0 0 0,0 0 1,0 0-1,0 0 0,0 0 0,0 0 0,0 0 0,0 0 0,-1 0 0,1 0 0,0 1 0,-2 0 0,-1 8 126,1-1-44,-3 7 76,-15 2 72,9-3-144,10-13-88,-1 1-1,1-1 0,-1 0 0,0 1 1,0-1-1,0 0 0,0 0 1,-5 3-1,6-4-17,-3 2 58,0 0 0,0 0 0,-1 0 0,1-1 0,-1 0 0,0 0 0,0 0 0,1 0 0,-1-1 0,0 0 0,-7 1 0,23-2-30,-2 1-19,0-1 0,16-3 0,-9-1 27,-8 2-9,1 0 0,-1 1 0,0 0-1,11 0 1,62 1-2172,-56 0 763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2496,'0'0'784,"-2"0"-464,1 0-289,1 0 0,0 0 0,-1 0 0,1 0 1,0 0-1,-1 0 0,1 0 0,0 0 0,-1 0 0,1 0 0,0 0 0,-1 0 1,1 0-1,0 0 0,-1 0 0,1 0 0,0 1 0,-1-1 0,1 0 0,0 0 1,-1 0-1,1 0 0,0 1 0,0-1 0,-1 0 0,1 0 0,0 1 0,0-1 1,-1 0-1,1 0 0,0 1 0,0-1 0,0 0 0,0 1 0,-1-1 0,1 0 1,0 1-1,0-1 0,0 1 0,-3 6 175,1-2-1,0-3-86,1 1-1,0-1 0,0 1 1,0-1-1,0 1 1,0 0-1,1 0 1,-1 0-1,1-1 0,0 1 1,0 6-1,0-6-86,-1 0 0,1 1 0,-1-1 0,1 1 0,-1-1 0,0 0 0,-1 0 0,1 0 0,-3 6 0,3-8-14,1 1 0,-1-1 0,1 1 0,0 0 0,0-1 0,0 1 0,0-1-1,0 1 1,0-1 0,0 1 0,0 0 0,1-1 0,-1 1 0,0-1 0,1 1 0,-1-1 0,1 1 0,0-1 0,0 0 0,-1 1-1,1-1 1,0 0 0,0 0 0,2 2 0,-1-1 25,0 1-129,-1-3 83,-1 1 0,1-1 0,0 1 0,-1-1 0,1 1 0,0-1 0,0 1 0,-1-1 0,1 1-1,0-1 1,0 0 0,0 0 0,-1 1 0,1-1 0,0 0 0,0 0 0,0 0 0,0 0 0,0 0-1,-1 0 1,1 0 0,0 0 0,0 0 0,0-1 0,0 1 0,0 0 0,-1 0 0,1-1 0,0 1-1,1-1 1,2-2 24,1-1 0,0 1-1,-1-1 1,4-4 0,-4 4 12,0 0 1,0 1 0,1-1 0,5-3-1,-4 4 2,-4 2-38,1 0 1,-1 0 0,1 0-1,-1 0 1,0-1 0,0 1 0,0-1-1,0 0 1,0 1 0,0-1 0,0 0-1,-1 0 1,1 0 0,1-3-1,6-7 125,-4 8-84,-5 3-31,1-1 0,-1 1 0,1-1 0,-1 1 0,0-1 0,0 0-1,1 1 1,-1-1 0,0 1 0,-1-4 0,1 3 40,0-1 220,0 3-54,2 3 27,-1-2-209,1 0 1,-1 0-1,0 0 0,-1 0 1,1 1-1,0-1 0,0 0 0,0 1 1,-1-1-1,1 1 0,-1-1 1,1 1-1,-1-1 0,1 3 0,1 3 103,4 4-142,-3-7 0,-1 0 1,0 0-1,0 0 1,0 0-1,0 1 1,-1-1-1,0 0 1,1 1-1,-2-1 1,2 6-1,-3 1 24,0 0-1,0 0 1,-3 11-1,-1 2 35,3-6-19,-2 13-24,-1-1 1,-1 1 0,-2-1 0,-12 32-1,-18 19 116,28-60-109,0-1-1,-22 31 1,30-48 9,1-2-4,0 0 0,0 1 0,0-1 0,0 0 0,0 0 0,0 0 0,0 0 0,0 0 0,-1 0 0,1 0 0,0-1 0,-1 1 0,1 0 0,-1-1 0,1 1 0,-1-1 0,1 0 0,-1 1 0,1-1 0,-1 0 0,1 0 0,-1 0 0,1 0 0,-4 0 0,3 0-14,-3-14-106,4 12 117,0 0 4,-1-1 1,1 0-1,0 0 1,0 0-1,0 0 0,0 0 1,0 0-1,1-1 1,-1 1-1,1 0 1,0-5-1,1-13-18,2-1-1,0 0 1,6-22-1,0 5-34,-9 38 29,1-6-25,0 0-1,1 0 1,-1 1 0,1-1-1,1 1 1,-1-1-1,1 1 1,1 0-1,6-11 1,4 0-65,-8 8 71,0 0 0,1 1 1,0 0-1,1 0 0,0 1 0,0 0 1,1 0-1,13-7 0,59-27-1844,-41 25 753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2912,'0'0'923,"0"-2"-550,0 2-343,0 1 0,0-1 0,0 0 0,0 0 0,-1 1 0,1-1 0,0 0 0,0 0 0,-1 1 0,1-1 0,0 0 0,0 0 0,-1 0 0,1 1 0,0-1 0,0 0 0,-1 0 0,1 0 0,0 0 0,-1 0 0,1 0 0,0 1 0,0-1 0,-1 0 0,1 0 0,0 0 0,-1 0-1,1 0 1,0 0 0,-1 0 0,1 0 0,0-1 0,-1 1 0,1 0 0,0 0 0,0 0 0,-1 0 0,1 0 0,0 0 0,-1-1 0,1 1 0,0 0 0,0 0 0,-1 0 0,1-1 0,0 1 0,0 0 0,0 0 0,-1-1 0,1 1 0,0 0 0,0-1 0,0 3 770,0-2-219,0 0 11,108 0 2038,-99 0-2582,0-1-1,-1 0 1,12-3 0,-11 2-14,0 0-1,0 0 1,12 1-1,6 1-1100,-27 0 337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2720,'0'0'891,"0"0"-545,0 0-10,0 0 539,0 0-235,0 0 5,0 0-154,0 2 229,0 9-176,0-11-534,0 0 0,0 0 1,-1 0-1,1 0 0,0 0 1,0 0-1,0 0 0,0 0 0,0 0 1,0 1-1,0-1 0,0 0 1,0 0-1,0 0 0,0 0 0,0 0 1,0 0-1,0 0 0,1 0 1,-1 0-1,0 0 0,0 1 0,0-1 1,0 0-1,0 0 0,0 0 1,0 0-1,0 0 0,0 0 1,0 0-1,0 0 0,0 0 0,0 0 1,0 0-1,0 0 0,0 0 1,1 0-1,-1 0 0,0 0 0,0 0 1,0 0-1,0 0 0,0 0 1,0 0-1,0 0 0,0 0 0,0 0 1,0 0-1,1 0 0,-1 0 1,0 0-1,0 0 0,0 0 1,0 0-1,0 0 0,0 0 0,1 0 14,-1 0-1,1 0 1,0 0 0,-1 0-1,1 1 1,-1-1-1,1 0 1,-1 0-1,1 0 1,-1 1-1,1-1 1,-1 0-1,1 0 1,-1 1-1,1-1 1,-1 0 0,1 1-1,-1-1 1,1 1-1,-1-1 1,0 0-1,1 1 1,0 0-1,-1 0-2,0 0-1,1-1 0,-1 1 0,1-1 1,-1 1-1,1-1 0,-1 1 1,1-1-1,-1 1 0,1-1 0,0 1 1,-1-1-1,1 0 0,0 1 1,-1-1-1,1 0 0,0 0 0,-1 0 1,1 1-1,0-1 0,0 0 1,-1 0-1,1 0 0,1 0 0,-1 0 5,1 0-1,0 0 0,-1 0 0,1 1 0,-1-1 0,1 1 1,-1-1-1,1 1 0,-1-1 0,0 1 0,1 0 1,1 0-1,10 6 93,-2-5-53,0-1 0,0 0 0,0 0 0,0-1 0,13-2 0,0 1-32,54 1 64,-70 1-95,0-1-1,0 1 0,0 1 0,11 3 0,-12-3-8,0-1-1,0 1 0,1-1 0,8 0 1,-12-1 14,0 0 1,0 1 0,0-1 0,0 1 0,-1 0-1,1 0 1,0 0 0,-1 0 0,1 1 0,5 3-1,-7-4-4,1 0 0,-1-1 0,0 1-1,0 0 1,0-1 0,1 0 0,-1 1-1,0-1 1,1 0 0,-1 0 0,0-1 0,3 1-1,13-1 248,-9 1-122,14-1 142,-22 1-260,-1 0 1,1 0-1,0 0 0,-1 0 0,1 0 0,-1-1 0,1 1 1,-1 0-1,1 0 0,-1-1 0,0 1 0,1 0 1,-1-1-1,1 1 0,-1 0 0,0-1 0,1 1 0,-1-1 1,0 1-1,1 0 0,-1-1 0,0 1 0,1-1 0,-1 1 1,0-1-1,0 1 0,0-1 0,0 1 0,1-1 0,-1 1 1,0-1-1,0 0 0,0-2 28,10 2-1178,-18 2-1206,6-1 609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0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2400,'-1'0'109,"1"0"-41,-1 0-1,0 0 1,1 0 0,-1 0 0,0 1-1,1-1 1,-1-1 0,0 1-1,1 0 1,-1 0 0,0 0 0,1 0-1,-1 0 1,0-1 0,1 1-1,-1 0 1,-1-1 0,2-5 522,0 12-33,0-4 349,0-2-255,0 0-49,2-11 246,0 10-677,-1 1-1,0-1 0,0 1 1,0-1-1,0 1 0,0 0 0,0 0 1,0 0-1,1-1 0,-1 1 1,0 0-1,0 0 0,0 1 0,2-1 1,8 0-107,-8 0-17,5 0-3,-1 0 0,0 0 0,0 0 0,8 3 0,-1 2 41,-10-4-44,0 0 0,-1 0 0,1 0 0,0 0-1,0 0 1,0-1 0,0 0 0,7 0 0,-9 0-28,-1 0-1,1 0 1,-1 0 0,0 1 0,1-1-1,-1 0 1,1 1 0,-1-1 0,0 1-1,1 0 1,-1-1 0,0 1 0,0 0-1,0 0 1,0 0 0,1 0 0,0 1-1,0 0 26,-2-2-108,0 0-351,0 0 112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2656,'11'11'837,"-10"-11"-814,-1 1 0,0-1 0,1 1 0,-1-1-1,1 0 1,-1 0 0,1 1 0,-1-1 0,1 0 0,-1 0-1,1 1 1,-1-1 0,1 0 0,-1 0 0,1 0-1,-1 0 1,1 0 0,-1 0 0,1 0 0,0 0 0,4 1 111,47 21 1226,-38-17-1189,15 6 31,-27-10-187,1 0 0,0 1 0,1-2 0,-1 1 0,0 0 0,0 0-1,0-1 1,0 0 0,0 0 0,1 0 0,-1 0 0,0 0 0,4-1 0,11-1 58,9 7 34,-9-12 42,-15 6-125,1 1-1,0-1 0,-1 1 1,1-1-1,-1 1 0,5 1 0,15-2 135,-22 1-152,0-1-1,-1 1 1,1 0-1,0-1 1,0 1-1,0-1 1,0 1 0,0-1-1,0 1 1,-1-1-1,1 1 1,0-1-1,-1 0 1,1 1 0,0-1-1,-1 0 1,1 0-1,-1 0 1,1-1-1,13-22 70,-11 21-65,0-1 26,-9-3 3,6 7-39,-1 0 3,1-1-1,0 0 0,-1 1 0,1-1 0,-1 0 0,1 1 0,0-1 1,0 0-1,-1 1 0,1-1 0,0 0 0,0 0 0,0 1 0,0-1 1,0 0-1,0 0 0,0 1 0,0-1 0,0 0 0,0 1 1,1-3-1,-1 3-1,0-1 0,0 1 1,0 0-1,0-1 1,0 1-1,0-1 0,0 1 1,0-1-1,0 1 0,0-1 1,0 1-1,0-1 1,0 1-1,0-1 0,0 1 1,0-1-1,-1 1 0,1-1 1,-1 0-1,-4-2 33,1-1 1,2-7-72,2 10 36,0 1 0,0-1 0,-1 1 0,1-1 0,0 0 0,0 1 0,-1-1 0,1 1 0,0-1 0,-1 1-1,1-1 1,-1 1 0,1-1 0,0 1 0,-1-1 0,0 1 0,1-1 0,-1 1 0,1 0 0,-1-1 0,1 1 0,-1 0 0,0 0 0,1 0 0,-1-1 0,1 1 0,-1 0 0,-1 0-1,0 0 2,1-1 0,-1 1-1,0 0 1,0 0-1,1 0 1,-1 0-1,0 0 1,0 1-1,0-1 1,1 0-1,-1 1 1,0 0-1,-1 0 1,-4 3-16,6-3 7,-1 0 0,1 0 0,0-1-1,0 1 1,-1 0 0,1-1 0,0 1 0,-1-1 0,1 0-1,0 1 1,-1-1 0,1 0 0,-2 0 0,0 0-10,0 1-1,0-1 1,0 1 0,1-1 0,-1 1 0,0 0 0,0 0-1,-4 2 1,-2 1-38,3-2 68,-1 0-1,0 1 0,1 0 0,-1 1 0,1 0 0,0 0 0,0 0 1,1 0-1,-8 8 0,11-10 16,1-1-1,0 1 1,-1 0 0,1-1-1,0 1 1,0 0 0,0 0 0,1 0-1,-1-1 1,0 1 0,1 0-1,-1 0 1,1 3 0,-3 6 184,2-8-168,0 0 0,0 1 0,1-1-1,-1 1 1,1-1 0,0 1-1,0-1 1,0 1 0,1-1-1,-1 1 1,1-1 0,0 1-1,0-1 1,0 0 0,0 1 0,1-1-1,-1 0 1,4 6 0,3 2 65,1 1-1,0-1 1,16 14 0,-16-17-57,-3-2-19,2 0 0,-1 0 0,1-1 0,-1 0 0,1 0 0,1-1 0,-1 0 0,15 4 0,-11-3 26,10 2 74,25 5 0,-23-6-52,-18-5-137,0 0 0,1 0 0,-1-1 0,0 0 0,1 0 0,-1 0 0,0-1 0,1 0 0,-1 0 0,11-4 0,-3 1-664,13 2-195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28 2080,'-11'-12'667,"11"12"-658,0 0 1,-1 0 0,1-1 0,0 1 0,0 0 0,0 0 0,-1 0-1,1 0 1,0-1 0,0 1 0,-1 0 0,1 0 0,0 0-1,0 0 1,-1 0 0,1 0 0,0 0 0,-1 0 0,1 0 0,0 0-1,0 0 1,-1 0 0,1 0 0,0 0 0,-1 0 0,-8-1 57,3 1 15,0-1 0,1 1 0,-1 0 1,0 0-1,0 1 0,1-1 1,-9 3-1,11-1-60,-1 0-1,0 0 1,0-1 0,0 0-1,1 0 1,-1 0 0,0 0-1,0 0 1,-1-1 0,1 0-1,0 0 1,0 0 0,0 0-1,0-1 1,-7-1 0,-4-1 81,6 0-29,1 2-1,0-1 0,-1 1 0,-9 0 0,1 1 113,2 1-26,0-2 0,-17-1 1,10-3-57,14 3-58,0 1 0,0-1 0,-14 0-1,-56 2 366,76 0-408,0 1 0,1-1 0,-1 0 0,0 0 0,1 1 1,-1-1-1,0 0 0,1 1 0,-1 0 0,1-1 0,-1 1 0,-2 2 0,3-3-7,0 1-1,0 0 1,-1 0 0,1-1-1,0 1 1,0-1 0,-1 1 0,1-1-1,-1 0 1,1 1 0,0-1-1,-3 0 1,3 0 8,-1 1 0,1-1 1,0 1-1,0-1 0,-1 1 0,1-1 0,0 1 0,0 0 1,0-1-1,0 1 0,0 0 0,0 0 0,0 0 0,0 0 1,0 0-1,1 0 0,-1 0 0,0 0 0,1 0 0,-2 2 1,1-1 16,0 0 0,-1 0 0,1 0 0,-1 0 0,1 0 0,-1-1 0,0 1 1,0 0-1,-3 1 0,0 0 48,4-3-63,1 0 0,-1 0 0,1 0 0,0 0 0,-1 1 0,1-1 0,0 0 1,-1 0-1,1 0 0,0 1 0,-1-1 0,1 0 0,0 0 0,-1 1 0,1-1 0,0 0 0,-1 0 0,1 1 0,0-1 0,0 0 1,0 1-1,-1-1 0,1 1 0,0-1 0,0 0 0,0 1 0,0-1 0,0 0 0,0 1 0,0-1 0,0 1 0,0-1 1,0 1-1,0-1 0,0 1 0,-2 3 148,-21 19 22,21-21-26,2-2-81,0 0-170,0 0 69,0 0 186,-3 0-47,-19 0 80,20 0-81,2 2-42,0 7-21,0-6 10,0-3-15,0 0-1,0 2 16,0-2-53,0 1-1,0-1 1,0 1-1,0-1 1,0 0-1,0 1 1,0-1-1,0 1 1,0-1-1,-1 0 1,1 1-1,0-1 1,0 1-1,0-1 1,0 0-1,-1 1 1,1-1-1,0 0 1,0 1-1,-1-1 1,1 0-1,0 1 1,-1-1-1,1 0 1,0 0-1,-1 1 1,1-1-1,0 0 1,-1 0-1,1 0 1,-1 1-1,1-1 1,0 0-1,-1 0 1,1 0-1,-1 0 1,1 0-1,0 0 1,-1 0-1,1 0 1,-2 0-1,0 0 1,2 0 139,0 0-33,0 0-42,-2 0-21,-36 0 96,38 14 26,0-3-85,0-7-27,0 5-15,0 289 250,0-297-286,0 1 0,0-1-1,-1 0 1,1 1 0,0-1 0,0 1 0,-1-1 0,1 0 0,-1 1 0,1-1 0,-1 0 0,0 1 0,0 0-1,-5 9 31,5-1-26,-1 0 0,2 0-1,-1 0 1,2 18-1,0-4-107,-1 114 283,0-133-163,0-2-1,0 1 1,0-1 0,0 0-1,0 0 1,1 0 0,-1 0-1,1 0 1,0 0 0,0 0-1,0-1 1,0 1 0,1 0-1,-1 0 1,4 4 0,7 16 178,-10-19-161,-1 0 1,1 0 0,1 1-1,-1-1 1,1-1 0,-1 1-1,1 0 1,0-1-1,0 1 1,1-1 0,-1 0-1,1 0 1,-1 0 0,5 2-1,10 3 5,1 0 0,-1 0 0,31 6 0,-34-12-23,-6-1-12,0 1 0,0 0 0,0 0 1,10 5-1,-11-4 21,1-1 0,0 0 0,11 2-1,-12-3 24,1 0-1,-1 1 1,0 0 0,0 1-1,10 4 1,-10-4-23,-1-1 1,1 0 0,0 0-1,0 0 1,-1-1 0,1 0-1,15-1 1,-23 0-24,1 0 1,-1 0-1,0 0 0,0 0 0,1 0 1,-1 0-1,0 0 0,0 0 1,1 0-1,-1 0 0,0 0 0,1 0 1,-1 0-1,0 0 0,0 1 1,1-1-1,-1 0 0,0 0 0,0 0 1,1 0-1,-1 0 0,0 1 0,0-1 1,0 0-1,1 0 0,-1 1-2,0-1-1,1 1 0,-1-1 0,1 1 1,-1-1-1,1 1 0,-1-1 0,1 0 1,-1 0-1,1 1 0,-1-1 0,1 0 1,-1 1-1,1-1 0,0 0 0,-1 0 1,1 0-1,-1 0 0,1 0 0,-1 0 1,1 0-1,0 0 0,-1 0 0,1 0 1,-1 0-1,1 0 0,0 0 0,-1 0 1,1-1-1,-1 1 0,1 0 0,-1 0 1,1-1-1,-1 1 0,1 0 0,-1-1 1,1 1-1,-1 0 0,1-1 0,-1 1 1,1-2-1,2 0-37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69 1472,'0'-38'3909,"-1"38"-3904,1-1 0,0 1 0,0 0-1,0 0 1,0 0 0,-1-1 0,1 1 0,0 0-1,0 0 1,0 0 0,-1 0 0,1 0-1,0-1 1,0 1 0,-1 0 0,1 0 0,0 0-1,0 0 1,-1 0 0,1 0 0,0 0 0,0 0-1,-1 0 1,1 0 0,0 0 0,-1 0 0,-4 1-44,1-4-20,3 3 58,1-1 0,0 1 0,-1 0 0,1-1 0,0 1-1,-1 0 1,1-1 0,-1 1 0,1 0 0,0 0 0,-1-1 0,1 1-1,-1 0 1,1 0 0,-1 0 0,1-1 0,-1 1 0,1 0 0,-1 0 0,1 0-1,-1 0 1,1 0 0,-1 0 0,1 0 0,-1 0 0,1 0 0,-1 0 0,1 1-1,-1-1 1,0 0 0,-9 2 20,-6-9 77,11 6-55,1 0-1,-1 1 1,0-1 0,0 1-1,-10 1 1,9-1 20,0 0 0,0 0 0,-1 0 0,-8-2 0,1-2 60,9 2-71,-1 0-1,1 1 0,-1 0 0,0 0 0,-6 0 0,-8 1 97,7 0-36,0 0 0,-21 3 0,30-2-122,0 0-1,0 0 1,0 0 0,0 1-1,0-1 1,0 1-1,0 0 1,1 0 0,-1 1-1,1-1 1,-1 1 0,-2 3-1,-1 0 8,2 1-1,-1 0 1,1 0 0,0 0-1,-6 13 1,2 20 101,2-17-29,2-6-1,0 0 1,-3 21 0,-14 95 34,20-123-115,0 5 91,-8 25-1,9-37-46,0 0 0,1 0 0,-1 0 0,1 0 1,-1 0-1,1 0 0,0 0 0,0 0 0,0 0 0,1 4 0,0 12 140,-1-11-110,0-7-57,0 0 0,-1-1 0,1 1 1,0 0-1,0 0 0,0-1 0,0 1 1,0 0-1,0-1 0,1 1 0,-1 0 1,0 0-1,0-1 0,0 1 0,1 0 0,-1-1 1,0 1-1,1 0 0,-1-1 0,0 1 1,1-1-1,-1 1 0,1-1 0,-1 1 0,1-1 1,-1 1-1,1-1 0,0 1 0,-1-1 1,1 1-1,-1-1 0,1 0 0,0 0 1,0 1-1,-1-1 0,1 0 0,0 0 0,-1 0 1,1 1-1,1-1 0,20 9 33,-17-7-12,0 1 0,1-1-1,-1 0 1,1 0 0,-1-1 0,1 0 0,0 0 0,9 0 0,5 1 127,0 0-1,34 8 1,-35-6-28,0 0 0,34 1 0,16-5 112,-55-2-459,-1-9 64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1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3072,'-14'0'1120,"14"0"-864,0 0-64,14 0 1152,-14 14-768,27-14 960,-14 0-864,14 0-128,0 13-352,14-13 0,-14 0-96,0 0 96,13 0-128,-26 0-1792,13 14 960,-13-14-2400,-1 13 1792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2400,'0'0'779,"0"2"-481,-1 2-77,1 1-1,1-1 1,-1 0 0,0 0-1,1 0 1,0 0-1,0 0 1,1 0 0,-1 0-1,4 7 1,-2-3-147,-3-8-67,0 0 0,0 0-1,0 1 1,1-1 0,-1 0 0,0 1 0,0-1-1,0 0 1,0 1 0,1-1 0,-1 0 0,0 0-1,0 1 1,0-1 0,1 0 0,-1 0 0,0 0 0,0 1-1,1-1 1,-1 0 0,0 0 0,0 0 0,1 0-1,-1 1 1,0-1 0,1 0 0,-1 0 0,0 0 0,1 0-1,-1 0 1,0 0 0,1 0 0,-1 0 0,0 0-1,1 0 1,-1 0 0,0 0 0,1 0 0,-1-1-1,5 4 240,-4-3-236,0 1 1,0-1-1,0 1 0,0-1 1,0 1-1,0-1 1,0 0-1,0 1 1,0-1-1,0 0 0,0 0 1,0 0-1,0 0 1,0 0-1,0 0 0,0 0 1,0 0-1,0 0 1,0 0-1,1 0 0,-1-1 1,0 1-1,1-1 1,24-4 85,-24 5-85,1 0-1,0 0 0,0-1 0,0 1 1,-1-1-1,1 0 0,0 0 0,4-2 1,2-1 19,-8 4-31,0-1-1,1 1 1,-1-1-1,0 1 1,0-1-1,1 0 1,-1 0-1,0 1 1,0-1 0,0 0-1,1-2 1,-1 3-5,-1-1 0,0 1 0,1-1 1,-1 1-1,1 0 0,-1-1 0,1 1 1,0-1-1,-1 1 0,1 0 0,-1-1 1,1 1-1,0 0 0,-1 0 0,1 0 1,0 0-1,-1-1 0,1 1 0,0 0 1,-1 0-1,2 0 0,9 0 65,-10 1-20,-1 0-1,1-1 1,-1 1 0,0-1 0,0 1-1,1 0 1,-1-1 0,0 1-1,0 0 1,0-1 0,0 1 0,0 0-1,0 0 1,0-1 0,0 1 0,0 0-1,0 1 1,0-2 21,0 1-14,0 1-1,-1-1 1,1 0 0,0 1-1,0-1 1,-1 0-1,1 1 1,-1-1 0,1 0-1,-1 0 1,0 1 0,0 0-1,-5 9 103,1 10-92,-6 36-1,-2 9 21,9-47 5,-4 29 1,6-32-39,-1-1 1,-7 25-1,-17 38 112,25-73-142,-1 0-1,1 0 1,-1-1-1,-1 1 1,1-1-1,0 0 1,-1 0-1,-4 4 1,-14 16 66,19-20-39,1 0 0,-1 0 0,-1-1-1,1 1 1,0-1 0,-1 0 0,0 0 0,-6 4-1,8-6-28,0 1 0,0-2-1,0 1 1,0 0-1,0 0 1,0-1 0,-1 1-1,1-1 1,0 1 0,0-1-1,-1 0 1,1 0-1,0 0 1,0 0 0,-1-1-1,1 1 1,-4-1-1,4 0-6,0 0-1,0 0 1,0-1-1,0 1 1,0 0-1,1-1 0,-1 1 1,0-1-1,-2-2 1,3 3-3,1 1 1,-1-1-1,1 0 1,-1 1 0,0-1-1,1 0 1,0 0 0,-1 0-1,1 0 1,-1 1-1,1-1 1,0 0 0,0 0-1,-1 0 1,1 0-1,0 0 1,0 0 0,0 0-1,0 0 1,0 0 0,0 0-1,0 0 1,1 0-1,-1-1 1,7-12 18,-5 8-22,0 1 1,0 0-1,1 0 1,0 0-1,5-7 1,44-30-117,-41 31 81,1 1 0,0 0-1,18-11 1,-21 17-6,-1 0 0,1 0 0,-1 1-1,1 0 1,15-2 0,-7 1 94,10 2-8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1888,'0'0'613,"2"0"-367,252 0 2921,-249 0-3147,-1 0-1,0 1 0,1 0 1,-1 0-1,8 3 0,-8-3 15,0 0-1,0 1 0,1-2 0,-1 1 0,9 0 0,-12-1-21,1 0 0,-1 1 1,1-1-1,-1 0 0,0 0 0,1 1 0,-1-1 0,0 1 0,1-1 1,-1 1-1,0 0 0,1 0 0,-1-1 0,0 1 0,0 0 1,0 0-1,2 2 0,-1-1-28,-2-2 37,0 0 182,0 0-54,0 0 32,0 0-47,0 0 20,0 0-68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2560,'-14'-13'1147,"14"13"-1090,-1-1 1,0 1 0,1 0 0,-1 0 0,0 0-1,0 0 1,1 0 0,-1 0 0,0 0 0,1 0 0,-1 1-1,0-1 1,1 0 0,-1 0 0,0 1 0,1-1 0,-1 0-1,0 1 1,1 224 2950,-1-215-2933,0 0 0,0 0 0,-1 0 0,-4 16 0,1-9 19,3-10-48,1-1 0,-1 0 0,-1 0-1,1-1 1,-1 1 0,-7 10-1,8-13-71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 1408,'0'0'19,"0"-1"0,0 1 0,0 0 0,0-1 0,0 1 0,0-1 1,0 1-1,0 0 0,0-1 0,0 1 0,0-1 0,0 1 0,0 0 0,0-1 0,0 1 0,0-1 0,0 1 0,1 0 1,-1-1-1,0 1 0,0 0 0,0-1 0,1 1 0,-1 0 0,0-1 0,0 1 0,1 0 0,-1-1 0,0 1 0,1 0 1,-1 0-1,0-1 0,1 1 0,-1 0 0,1 0 0,5-3 89,-4 0 87,-2 3-169,0-1 0,1 0 0,-1 1 0,0-1 0,1 1 0,-1-1 0,1 0 0,-1 1 0,1-1 0,-1 1 0,1 0 1,-1-1-1,1 1 0,0-1 0,-1 1 0,1 0 0,0-1 0,-1 1 0,1 0 0,0 0 0,-1 0 0,1-1 0,0 1 0,-1 0 0,1 0 0,0 0 0,0 0 0,-1 0 0,1 0 0,0 0 0,-1 1 1,1-1-1,0 0 0,-1 0 0,1 0 0,0 1 0,-1-1 0,1 0 0,1 2 0,4 9 294,5-4-80,-8-5-187,0-1-1,-1 1 1,1 0 0,-1 0 0,0 0-1,1 0 1,-1 0 0,3 5 0,2 4 32,-2 1 1,1 0 0,-2 0 0,1 1 0,-2-1 0,3 15 0,-1-7-26,-3-11-36,0 0 1,-1 0 0,0 0-1,-1 1 1,0-1 0,-1 13-1,-3 2 107,-8 26 0,9-38-91,-2 14 162,2-14-85,0 0 1,0 0 0,-1 0-1,-9 19 1,-10 0 254,14-21-232,3-3-24,0 1 0,0-1 1,-9 6-1,12-10-92,0-1 0,-1 1 1,0-1-1,1 0 0,-1-1 0,0 1 0,0-1 0,-6 2 0,7-2-48,1 0 7,0-1 1,0 1-1,1-1 1,-1 0-1,0 1 0,0-1 1,0 0-1,0 0 1,1 0-1,-1 0 1,0 0-1,0-1 0,0 1 1,1-1-1,-1 1 1,0-1-1,0 1 0,1-1 1,-1 0-1,0 0 1,-2-2-1,-3-2-507,1-2-1,-12-12 1,14 14 236,0-1 0,1 1 0,-4-8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2400,'0'0'896,"0"0"-704,0 0-64,0 0 160,0 0-192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4064,'0'0'1307,"0"0"-801,0 0-159,0 0 234,0 0-144,2 0 155,14-1-74,-7 1-332,0-1-1,0 2 1,0-1-1,12 3 1,-6 3-48,-11-5-121,-1 0 1,0 1-1,0-1 0,1-1 1,-1 1-1,0 0 1,6-1-1,58 0 36,6 0 667,-70 0-549,-3 0-32,-3 0-481,-7 3-1471,9-3 1719,1 1 0,0 0 0,-1 0 0,1 0 0,0-1 0,-1 1-1,1 0 1,0 0 0,0 0 0,0 0 0,0-1 0,0 1 0,0 2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95 1888,'-38'0'1600,"33"14"-901,-2-1-536,5-9-117,-1 0 1,1 0-1,0 0 0,1 0 1,-1 0-1,1 1 1,0-1-1,0 0 0,0 1 1,0-1-1,1 7 1,1-3 30,0 0 1,0 0-1,1 0 1,1 0 0,-1 0-1,1-1 1,0 1 0,5 7-1,-3 12 67,-1-19-83,-3-7-46,0 0 0,0 0 0,-1 1 0,1-1-1,0 0 1,-1 1 0,1-1 0,-1 0 0,0 1-1,1 2 1,1 1 134,7 4-69,-8-9-76,-1 0-1,1 1 0,-1-1 0,1 0 0,-1 0 0,0 1 0,1-1 0,-1 0 0,1 0 0,-1 0 0,1 0 1,-1 1-1,1-1 0,-1 0 0,1 0 0,0 0 0,-1 0 0,1 0 0,-1 0 0,1 0 0,-1-1 0,1 1 1,-1 0-1,1 0 0,-1 0 0,1 0 0,0-1 0,11-7 62,-9 6-30,8-6 47,-4 0-57,1 1-13,-7 6-18,1 0 0,0-1 0,-1 1 0,1-1 0,-1 1 0,0-1 0,1 0 0,-1 0 0,0 0 0,2-2 0,1-2 60,1 0 0,0 0 0,0 0 0,0 1 0,1 0 0,0 0 0,9-6 0,-10 13 93,-1-1 0,0 1 0,0 0 0,1 0 0,-1 0 0,-1 0 0,7 5 0,-6-4-101,7 5 52,-5-4-75,0 0 1,0 0-1,0 0 0,0-1 0,1 1 1,13 3-1,18-2 174,2 1-21,42-15 224,-72 10-363,-3-1 19,0 0 1,0 0 0,1-1-1,-1 1 1,0-1 0,10-4-1,-15 5-24,-1-1-1,1 0 0,-1 1 1,1-1-1,-1 0 1,0 0-1,0 0 1,1 0-1,-1 0 0,0 0 1,0 0-1,0-1 1,0 1-1,0 0 1,1-2-1,-2 1 25,1 0-1,0-1 1,-1 1 0,1 0-1,-1 0 1,0 0 0,0-1-1,0 1 1,0 0 0,0 0-1,0 0 1,0-1 0,-1 1-1,0-2 1,-2-3 27,-1 0 0,0 0-1,0 0 1,0 0 0,-1 1 0,1 0 0,-2 0 0,-5-5-1,-9-13-22,9 12-39,-18-28 40,27 37-75,0-1-1,0 1 1,0-1 0,1 1 0,0-1 0,0 1-1,0-1 1,0 0 0,0 0 0,0-5 0,1 7-159,0 1 0,0-1 1,1 0-1,-1 0 0,0 0 0,0 0 1,1 1-1,-1-1 0,1 0 1,0 0-1,0 1 0,-1-1 1,1 1-1,0-1 0,0 0 1,0 1-1,1 0 0,-1-1 0,0 1 1,2-2-1,-1 2-3,0 1-1,0-1 1,-1 0-1,1 1 1,0-1-1,0 1 1,0 0 0,0 0-1,0-1 1,0 1-1,2 1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 1568,'-11'-11'501,"11"11"-490,0-1-1,-1 1 1,1 0-1,0-1 1,0 1-1,-1 0 1,1 0-1,0-1 1,-1 1-1,1 0 1,0 0-1,-1 0 0,1 0 1,0-1-1,-1 1 1,1 0-1,0 0 1,-1 0-1,1 0 1,0 0-1,-1 0 1,1 0-1,-1 0 1,1 0-1,0 0 1,-1 0-1,-3-1 81,0-3 163,5 6 156,-1-1-375,0-1 0,0 1 0,1 0 0,-1 0 0,0 0 0,0 0 0,0 0 0,0 0 0,0 0-1,0 0 1,0 0 0,0 0 0,-1 0 0,1 0 0,0 0 0,-1-1 0,1 1 0,-1 1 0,0-1-2,1 1 1,-1-1 0,1 1 0,-1-1 0,1 0 0,-1 1 0,1-1 0,0 1 0,0-1 0,-1 1 0,1-1 0,0 1 0,1 0 0,-1-1 0,0 3 0,2 13 79,-11 62 116,9-62-115,1-8-24,-1 0 0,0 0 0,-3 17 1,1-17-40,-2 6 35,2 0 0,-2 22 0,4-32-63,-1 0 0,1 0-1,-1 0 1,-1 0 0,1 0 0,-1 0 0,0 0 0,-3 5 0,3-6-3,0 1 0,0-1 1,1 0-1,-1 0 1,1 1-1,0-1 0,0 1 1,0 5-1,1-9-26,0 0 0,0 1-1,0-1 1,0 0 0,0 1 0,0-1 0,-1 1-1,1-1 1,0 0 0,-1 0 0,0 1-1,1-1 1,-1 0 0,0 0 0,1 0-1,-1 1 1,0-1 0,0 0 0,-1 1 0,1-1-41,-1 3-1344,2 7 356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97 1568,'0'-23'501,"3"14"-303,6-11-44,-8 18-91,0 0-1,0-1 1,0 1-1,1 0 1,-1 1-1,1-1 1,0 0-1,-1 0 1,1 1-1,0-1 0,0 1 1,3-3-1,0 1 51,0 0 0,1 0 0,9-3 0,-12 5-78,0 1-1,0-1 1,0 1-1,0-1 1,0 1-1,0 0 0,0 0 1,5 0-1,2 1 30,-4-1-33,0 0 0,-1 0 1,1 0-1,0 1 0,-1 0 1,1 0-1,-1 1 0,1-1 1,-1 1-1,0 0 0,0 1 1,1-1-1,-2 1 0,1 0 1,7 5-1,-8-3 14,0-1 0,0 1 0,0 0 0,-1 0 0,1 0 0,-1 0 0,-1 0 0,1 1 0,-1 0 0,0-1 0,0 1 0,0 0 0,-1 0 0,0 0 0,1 7 0,-3-10-31,0 1 1,1 0-1,-1 0 1,-1-1-1,1 1 1,0-1-1,-1 1 1,0-1-1,1 1 1,-1-1-1,-1 0 1,1 0-1,0 0 1,-1 0-1,0-1 1,1 1-1,-1 0 1,-5 2-1,-5 5 49,-2-1 0,-26 14 0,-40 17-335,73-37 209,-1 0 1,0 0 0,0-1-1,0 0 1,0 0-1,-1-1 1,1-1-1,-18 0 1,21 0-53,7 0 96,1-1 0,0 1 0,0 0 1,0-1-1,0 1 0,0-1 1,0 0-1,3-1 0,-4 1 8,1 0 1,0 0-1,0 0 0,0 1 0,0-1 0,0 1 0,0-1 1,0 1-1,0 0 0,0 0 0,0 0 0,1 0 1,-1 0-1,4 1 0,153 26-416,-149-25 481,0 2-1,-1-1 0,0 1 1,0 1-1,0-1 0,14 12 1,-22-15-14,1-1 0,-1 1 0,0 0 0,0 0 0,0 0 0,0 0 0,0 0 0,-1 0 0,1 0 0,0 0 0,0 0 0,-1 0 0,1 0 0,0 1 0,-1-1 0,1 0 0,-1 0 1,0 1-1,1-1 0,-1 0 0,0 1 0,0-1 0,0 0 0,0 1 0,0-1 0,0 0 0,0 1 0,0-1 0,-1 0 0,1 1 0,0-1 0,-1 0 0,1 0 0,-1 1 0,0-1 1,1 0-1,-1 0 0,0 0 0,0 0 0,0 0 0,1 0 0,-1 0 0,0 0 0,0 0 0,-1 0 0,-1 1 0,-13 10 387,10-7-293,-1 0-1,0-1 0,-11 6 0,-20-1 219,-3 9-91,1-11 145,18-3-225,15-2-145,1 0 0,-1-1 0,0 0 0,1 0 1,-1-1-1,0 0 0,1 0 0,-14-2 0,14 0-60,-1 0 0,1-1 0,0 1-1,0-1 1,0 0 0,0-1-1,1 0 1,-10-7 0,15 11 15,-1-1 1,1 1-1,0 0 1,-1-1-1,1 1 1,0 0-1,-1-1 0,1 1 1,0 0-1,-1-1 1,1 1-1,0-1 1,0 1-1,0-1 1,-1 1-1,1-1 1,0 1-1,0-1 1,0 1-1,0 0 0,0-1 1,0 1-1,0-1 1,0 1-1,0-1 1,0 1-1,0-1 1,0 1-1,0-1 1,0 1-1,0-1 1,1 1-1,-1-1 0,0 1 1,0-1-1,1 1 1,-1-1-1,1 0-34,1-2-252,0 0 0,1-1 0,-1 2 0,1-1 0,3-3 0,1 0-975,6-8-458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2976,'0'0'971,"0"0"-603,0 0-70,0 0 321,0 0-209,0 3-74,0 46 182,0-46-515,0-1-1,1 1 1,-1 0 0,1-1 0,-1 1 0,1-1-1,0 1 1,0-1 0,0 1 0,0-1 0,3 4 0,1 3 16,-4-7-4,0-1-1,0 1 1,0 0 0,0-1-1,0 1 1,0-1 0,0 1-1,1-1 1,-1 1 0,1-1-1,-1 0 1,1 0 0,-1 0-1,1 0 1,0 0 0,-1 0-1,1 0 1,0-1 0,0 1-1,0-1 1,0 1 0,-1-1-1,1 0 1,0 1 0,0-1-1,0 0 1,0 0 0,0 0-1,0-1 1,0 1 0,3-1-1,-4 0-5,6-1 61,0 0-1,-1-1 1,1 0 0,-1 0-1,9-6 1,-14 8-65,0 0 1,-1 0-1,1 0 0,-1 0 0,0 0 1,1 0-1,-1 0 0,0 0 0,0 0 0,1 0 1,-1 0-1,0-1 0,0 1 0,0 0 1,-1 0-1,1-1 0,-3-16 141,2 17-120,1 0-22,-1 0 0,1 1-1,-1-1 1,0 0-1,1 0 1,-1 1-1,0-1 1,0 1-1,0-1 1,0 0-1,1 1 1,-3-1-1,2 1-5,0-1-1,0 1 0,1-1 1,-1 1-1,0-1 0,0 1 0,0-1 1,1 0-1,-1 0 0,0 1 1,0-1-1,0-1 0,-13-25-98,14 27 96,0-1 0,0 1 0,0 0 0,-1 0 0,1-1 0,0 1 0,0 0 0,0-1-1,0 1 1,0 0 0,-1 0 0,1-1 0,0 1 0,0 0 0,0-1 0,0 1 0,0 0 0,0-1 0,0 1 0,0 0 0,0-1 0,0 1 0,0 0 0,1-1 0,-1 1 0,0 0 0,0-1 0,0 1 0,0 0 0,0 0 0,1-1 0,-1 1 0,0 0 0,0 0 0,0-1 0,1 1 0,-1 0 0,0 0-1,0-1 1,1 1 0,-1 0 0,0 0 0,1 0 0,-1 0 0,0-1 0,0 1 0,1 0 0,-1 0 0,5-3-196,-4 3 182,-1-1 1,0 0 0,1 1 0,-1-1-1,0 0 1,0 0 0,1 1 0,-1-1-1,0 0 1,0 1 0,0-1-1,0 0 1,0-1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1824,'-13'-13'821,"12"12"-794,1 1-1,0 0 0,0 0 1,0 0-1,0 0 1,0-1-1,0 1 1,0 0-1,-1 0 0,1-1 1,0 1-1,0 0 1,0 0-1,0 0 0,0-1 1,0 1-1,0 0 1,0 0-1,0-1 1,0 1-1,0 0 0,0 0 1,1 0-1,-1-1 1,0 1-1,0 0 0,0 0 1,0 0-1,0-1 1,0 1-1,1 0 1,-1-2 365,-1 2-380,1 0 1,0 0 0,0 0 0,0 0 0,0 0 0,0 0 0,0 0 0,0 0-1,0 0 1,0 0 0,-1 0 0,1 1 0,0-1 0,0 0 0,0 0 0,0 0-1,0 0 1,0 0 0,0 0 0,0 0 0,0 0 0,0 1 0,0-1 0,0 0 0,0 0-1,0 0 1,0 0 0,0 0 0,0 0 0,0 0 0,0 1 0,0-1 0,0 0-1,0 0 1,0 0 0,0 0 0,0 0 0,0 0 0,0 0 0,0 1 0,0-1-1,0 0 1,0 0 0,1 0 0,-1 0 0,0 0 0,0 0 0,0 0 0,0 0 0,0 0-1,0 0 1,0 0 0,0 1 0,9 10 554,10 9 202,-7-9-487,1-1 0,0 0-1,29 15 1,-1 0 37,-23-15-167,0-1-1,0 0 1,23 7 0,-17-6-50,-20-9-86,-1 1 0,0-1 1,-1 1-1,1 0 0,0 0 0,0 0 0,-1 0 0,1 1 1,2 2-1,10 9 89,-3-10 40,-12-4-136,1 0-1,-1 0 0,1 0 1,-1 0-1,1 0 1,-1 1-1,1-1 1,-1 0-1,1 0 1,-1 0-1,1 0 1,-1 1-1,1-1 1,-1 0-1,0 0 1,1 1-1,-1-1 1,1 0-1,-1 1 1,0-1-1,1 1 1,-1-1-1,0 0 1,1 1-1,-1-1 1,0 1-1,0-1 1,0 1-1,1-1 1,-1 1-1,0-1 1,0 1-1,0-1 1,0 2-1,-2 2-72,-9 7-10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22 2240,'-12'-12'720,"12"12"-700,0 0 0,-1-1 1,1 1-1,0 0 0,-1-1 1,1 1-1,-1 0 0,1 0 0,-1-1 1,1 1-1,-1 0 0,1 0 1,-1 0-1,1 0 0,-1 0 0,1-1 1,-1 1-1,1 0 0,-1 0 1,0 1-1,-4-2 178,-3-3 249,8 4-426,0 0-1,0-1 0,0 1 0,0 0 0,0 0 1,0 0-1,0 0 0,0 0 0,0 0 1,-1 0-1,1 0 0,0 0 0,0 0 1,0 0-1,0 0 0,0-1 0,0 1 0,-1 0 1,1 0-1,0 0 0,0 0 0,0 0 1,0 0-1,0 0 0,0 0 0,-1 0 0,1 0 1,0 0-1,0 1 0,0-1 0,0 0 1,0 0-1,0 0 0,-1 0 0,1 0 0,0 0 1,0 0-1,0 0 0,0 0 0,0 0 1,0 0-1,0 0 0,0 1 0,0-1 0,0 0 1,-1 0-1,1 0 0,0 0 0,0 0 1,0 1-1,-3 2 325,-7-1 735,10-2-984,-1 0 1,0-1 0,0 2-1,0-1 1,0 0-1,0 0 1,0 0 0,0 0-1,1 1 1,-1-1 0,0 0-1,-2 1 1,-12 24 628,11-21-617,0 1-1,1-1 1,0 1-1,0 0 1,0-1-1,-2 7 1,-13 19 243,3-14-337,10-12-11,1 1 0,-1 0 1,-4 8-1,-32 50 706,39-61-694,0 0 0,0 1 0,0-1 0,0 0 0,0 0 0,-1 0 0,1 0 0,-6 2 0,-3 4 5,4 3 6,7-11-25,-1 1-1,0-1 0,1 0 1,-1 1-1,0-1 1,1 0-1,-1 0 0,0 0 1,0 0-1,1 1 1,-1-1-1,0 0 0,-1-1 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16 1664,'0'0'528,"0"0"-325,0 0-6,0 0 315,0 0-117,0 0 53,0 0-134,0 0 54,2-2-149,0 1-208,0-1 0,0 1 0,1 0-1,-1-1 1,0 1 0,0 0 0,1 1 0,-1-1 0,1 0 0,-1 1 0,1-1-1,-1 1 1,4 0 0,41 0 29,-24 1 3,7-2-32,-23 0-36,0 0 0,0 1-1,0 0 1,1 1 0,-1-1-1,12 4 1,-8 0-34,-7-3 71,1 1 0,-1-1 0,1 0-1,-1 0 1,1 0 0,-1-1 0,1 1 0,5-2 0,1 1 180,-9 0 22,-2 0 271,0 0-181,0 0-144,0 0-107,0 0-112,2 0 22,-1 0 38,-1 0-1,1 0 1,-1 0 0,0 0-1,1 0 1,-1 0-1,1 0 1,-1 1-1,0-1 1,1 0 0,-1 0-1,1 0 1,-1 0-1,0 0 1,1 1 0,-1-1-1,0 0 1,1 0-1,-1 0 1,0 1 0,0-1-1,1 0 1,-1 1-1,0-1 1,0 0-1,1 1 1,-1-1 0,0 0-1,1 1 1,0 16 255,-1-10-114,0-3-59,0-1-104,1 0 0,-1 0-1,0 1 1,-1-1 0,1 0 0,0 0 0,-1 0 0,-1 4 0,-1-4-32,3-3 51,0 0 0,0 0 0,0 0-1,-1 0 1,1 0 0,0 0 0,0 0 0,0 0 0,0 1 0,0-1 0,0 0-1,0 0 1,0 0 0,0 0 0,-1 0 0,1 0 0,0 0 0,0 0 0,0 1-1,0-1 1,0 0 0,0 0 0,0 0 0,0 0 0,0 0 0,0 0 0,0 0-1,0 1 1,0-1 0,0 0 0,0 0 0,0 0 0,0 0 0,0 0-1,0 1 1,0-1 0,0 0 0,0 0 0,0 0 0,0 0 0,0 0 0,0 0-1,0 0 1,1 1 0,-1-1 0,0 0 0,0 0 0,0 0 0,0 0 0,0 0-1,4 7-59,-2-1 43,-1-1 0,0 0-1,-1 0 1,1 1 0,-1-1-1,0 0 1,-2 11 0,2-3 93,1 18 110,-1-22-167,1 1 1,-1 0 0,-1-1 0,-3 19-1,1-15 61,0 1-48,0-1 0,-2 1 0,-5 13 0,7-22-47,1 1-1,0-1 1,0 1 0,1 0 0,0 0 0,0 0 0,0 0-1,0 11 1,1-14 11,0-1 0,0 1-1,0 0 1,-1 0 0,1 0-1,-1 0 1,0-1 0,1 1-1,-3 4 1,-2 6 0,4-7 6,0 0 0,1 0 0,0 9 0,0-10 0,0-1 0,0 1 0,0 0 0,-3 8 0,-3 5 0,10 5-38,-11-5-127,-22 101 389,21-92-263,0 0 0,-5 43 0,9-39 32,0 3 259,-2-1 0,0 1 1,-12 32-1,15-60-216,1-1 0,0 1 0,0 0 0,1 0 0,-1 0 0,1 0 0,0 7 0,1-8 12,0 0-1,-1-1 0,0 1 0,0 0 0,0-1 0,-2 6 0,1-6-9,1 0-1,0-1 1,0 1-1,1 0 1,-1 7-1,1-10-4,0 1-1,-1-1 1,1 1-1,0-1 1,0 1-1,-1-1 1,1 1-1,-1-1 1,1 1-1,-1-1 1,0 1-1,1-1 1,-1 0 0,0 1-1,0-1 1,0 0-1,0 0 1,0 0-1,-2 2 1,-8 10 452,10-12-437,1 0 0,-1 0 0,0 0 0,0 0 0,1-1 0,-1 1 0,0 0-1,0 0 1,0-1 0,0 1 0,0-1 0,0 1 0,0-1 0,0 1 0,0-1 0,-1 1 0,-25 3 879,17-4-658,-1-1 0,-20-2 0,-16-9-604,36 8-60,0 2 0,-14-3 0,-32 3-639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28 119 3232,'-12'-11'1035,"10"9"-614,2-12 565,0 12-910,1 0-1,-1 0 1,1 0-1,-1 0 1,1 0-1,0 0 1,0 0-1,0 0 1,0 0-1,0 1 0,0-1 1,0 0-1,0 0 1,1 1-1,-1-1 1,1 1-1,-1 0 1,1-1-1,3-1 0,4-3 86,1 0-1,15-6 1,-12 6-120,-6 2-47,0 0 0,0 1-1,0 1 1,0-1-1,0 1 1,0 0-1,1 0 1,-1 1-1,1 0 1,-1 1-1,1-1 1,-1 1 0,1 1-1,-1 0 1,1 0-1,-1 0 1,1 1-1,9 3 1,-7-1 46,1-1 1,-1 2 0,0 0-1,-1 0 1,1 0 0,-1 1-1,0 1 1,0 0 0,-1 0-1,0 0 1,0 1 0,-1 1-1,0-1 1,0 1 0,10 18-1,-16-24-2,0 1 0,0-1-1,0 1 1,0 0-1,0 0 1,-1-1 0,1 1-1,-1 0 1,0 0-1,-1 5 1,0-2 49,0 1 0,0-1 0,-1 0-1,-4 10 1,5-14-61,-1-1 0,1 1 0,0-1 0,-1 0 0,0 1 0,0-1 0,0 0-1,0 0 1,0 0 0,0 0 0,0-1 0,-1 1 0,1 0 0,-3 0 0,-5 3 63,0-1 1,-15 5-1,0 0 33,10-2-63,9-4-41,0 0 1,-1-1 0,-7 3-1,-2-3-26,-1 0 0,1-1-1,-1-1 1,0 0 0,1-1 0,-1-1-1,1-1 1,-20-5 0,-5-3-142,34 9 43,-11-1-180,18 3 280,0 0 0,0 0-1,-1 0 1,1-1 0,0 1 0,0 0 0,0 0 0,0 0 0,-1 0 0,1 0 0,0 0-1,0 0 1,0 0 0,0 0 0,-1-1 0,1 1 0,0 0 0,0 0 0,0 0 0,0 0-1,0 0 1,-1-1 0,1 1 0,0 0 0,0 0 0,0 0 0,0-1 0,0 1 0,0 0-1,0 0 1,0 0 0,0-1 0,0 1 0,0 0 0,0 0 0,0 0 0,0-1 0,0 1-1,0 0 1,0 0 0,0 0 0,0 0 0,0-1 0,0 1 0,0 0 0,0 0-1,0 0 1,1-1 0,-1 1 0,0 0 0,0 0 0,0 0 0,0 0 0,0 0 0,1-1-1,-1 1 1,1 0-26,1-1-1,-1 1 0,0 0 0,0 0 1,1 0-1,-1 0 0,0 0 0,1 0 0,-1 0 1,0 0-1,1 0 0,-1 1 0,0-1 1,0 0-1,1 1 0,-1-1 0,0 1 0,2 1 1,14 3-88,35 2-45,13 11 108,0-9 186,-6 9 26,-18-13 27,-19-3-90,86 11 336,-65-6-246,-31-8-203,1-1 0,-1 0-1,22-7 1,-11 3-1073,4 3 173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3488,'-25'25'1920,"25"-25"-1907,0 0 1,0 0-1,0 0 1,0 0-1,-1 0 1,1 0-1,0 0 1,0 0-1,0 0 1,0 0-1,0 1 1,0-1-1,0 0 0,0 0 1,0 0-1,0 0 1,0 0-1,0 0 1,0 0-1,-1 0 1,1 0-1,0 1 1,0-1-1,0 0 1,0 0-1,0 0 1,0 0-1,0 0 1,0 0-1,0 0 1,0 0-1,0 1 0,0-1 1,0 0-1,0 0 1,0 0-1,0 0 1,1 0-1,-1 0 1,0 0-1,0 0 1,0 0-1,0 1 1,0-1-1,0 0 1,0 0-1,0 0 1,0 0-1,0 0 0,0 0 1,0 0-1,0 0 1,1 0-1,-1 0 1,0 0-1,0 0 1,1 2 53,1 0 0,-1 0 0,0-1 0,0 1 0,0 0 0,0 0 0,0 0-1,-1 0 1,1 0 0,-1 0 0,1 0 0,-1 0 0,0 0 0,1 0 0,-1 1 0,0-1 0,-1 3 0,1-4-50,0 0-1,0 0 1,0 0 0,1-1-1,-1 1 1,0 0 0,0 0-1,0 0 1,1 0 0,-1 0-1,1 0 1,-1 0 0,1 0-1,-1-1 1,1 1 0,-1 0-1,1 0 1,-1-1 0,1 1-1,0 0 1,0-1 0,-1 1-1,1-1 1,0 1 0,0-1-1,0 1 1,0-1 0,-1 1-1,1-1 1,0 0 0,0 0-1,0 1 1,0-1 0,0 0-1,0 0 1,1 0 0,16 6 246,-15-4-228,1 0 1,-1-1-1,1 1 0,0-1 1,0 0-1,-1 0 0,1 0 1,0-1-1,0 1 0,0-1 1,0 0-1,0 0 0,0 0 1,0-1-1,6-1 0,71-21 333,-77 22-335,1 0 3,0 0 0,0 0 0,0-1-1,0 0 1,4-2 0,-8 3-22,0 0 1,1 0-1,-1 0 0,0 0 1,0 0-1,0 0 0,0 0 0,0 0 1,0 0-1,-1 0 0,1 0 0,0-1 1,-1 1-1,1 0 0,-1-1 0,1 1 1,-1 0-1,1-1 0,-1 1 1,0-1-1,0 1 0,0-3 0,0 3-11,0 0 1,0-1-1,0 1 0,0 0 0,-1 0 0,1 0 0,0 0 0,-1 0 0,1 0 0,-1 0 0,1 0 0,-1 0 0,0 1 0,1-1 0,-1 0 0,0 0 0,-1-1 1,-19-12-123,9 6 54,9 7 32,1-1-1,-1 1 1,0-1-1,0 1 1,1 0-1,-1 0 1,0 1-1,0-1 1,0 0-1,0 1 1,0 0-1,0 0 1,0 0-1,0 0 1,0 0-1,0 0 1,0 1 0,0 0-1,0-1 1,0 1-1,0 0 1,1 0-1,-1 1 1,-5 2-1,2 0-45,1 0-1,-1 0 1,1 1 0,0 0 0,-8 9-1,11-12 73,0 1-1,1 0 1,-1 0-1,0 0 1,1 0-1,0 0 0,0 0 1,0 1-1,0-1 1,0 0-1,1 1 1,-1-1-1,1 4 1,-1 8 33,1-7 17,0 1-1,0-1 0,3 17 1,-3-22-25,1-1 1,-1 1-1,1-1 1,0 0-1,0 0 1,0 1-1,0-1 0,0 0 1,1 0-1,-1 0 1,1 0-1,-1 0 1,1 0-1,0-1 1,0 1-1,-1 0 1,1-1-1,0 0 1,3 2-1,-1-1 15,0 0 0,0 0 0,0 0 1,1-1-1,-1 0 0,0 0 0,1 0 0,-1 0 0,0-1 0,1 0 1,-1 0-1,1 0 0,7-1 0,52-8-316,41-7-261,-83 10 404,39-16 0,-34 12 100,68-31-146,-84 36 158,16-10 18,2-17 138,-13 18-56,-14 13-50,0 0 0,0-1 0,-1 1 0,1 0 1,-1-1-1,1 1 0,-1-1 0,1 0 0,-1 0 0,0 1 1,0-1-1,0 0 0,0 0 0,0 0 0,0 0 1,0 0-1,-1 0 0,1-1 0,-1 1 0,0 0 0,1 0 1,-1-3-1,-1-4 181,-1 13 15,-9 14-85,10-16-129,0-1 0,-1 1 0,1-1-1,0 1 1,0-1 0,0 1-1,1 0 1,-1 0 0,0-1 0,0 1-1,1 0 1,-1 2 0,-5 13 11,-2-3-9,6-10-6,-1 0 0,1 1 0,0-1 0,0 1 0,0 0 0,1 0 0,-2 5 0,3-7 0,-3 10 17,0 1-1,1-1 1,1 0 0,0 1 0,1-1-1,1 21 1,8-5 42,-7-20-52,1 0 0,-1 0 0,2-1-1,-1 1 1,1-1 0,0 0 0,1 0 0,-1 0 0,11 11 0,48 62-204,-61-77 180,0 0 0,0 0-1,0 0 1,0 0 0,0 0 0,-1 1 0,0-1 0,0 1 0,0-1 0,0 6 0,0-2-3,-1-1 1,0 1 0,-1-1-1,0 1 1,-2 10 0,2-13 24,0-1 0,-1 1 0,0-1 1,0 1-1,0-1 0,0 0 0,-1 0 0,0 0 1,-3 4-1,-2 0 36,0 0 0,-17 12 1,17-13 16,0-2-1,0 1 1,0-1 0,-1-1 0,0 1 0,0-1 0,0-1-1,0 0 1,0 0 0,-1-1 0,0 0 0,-17 1 0,26-3-54,1 0 1,0 1 0,-1-1 0,1 0-1,-1 0 1,1 0 0,-1 0-1,1 0 1,-1 0 0,1 0 0,-1 0-1,1 0 1,-1-1 0,1 1 0,-1 0-1,1 0 1,-1 0 0,1-1-1,0 1 1,-1 0 0,1 0 0,-1-1-1,1 1 1,0 0 0,-1-1-1,1 1 1,0 0 0,-1-1 0,1 1-1,0-1 1,-1 1 0,1 0 0,0-1-1,0 1 1,0-1 0,0 1-1,-1-1 1,1 1 0,0-1 0,0 1-1,0-1 1,0 1 0,0-1-1,0 1 1,0-1 0,0 1 0,0 0-1,1-2 1,0-1 8,0-1 0,1 0-1,0 0 1,-1 1 0,4-4 0,-3 3-12,7-9 10,19-22 0,0 0 4,16-26 15,47-60-2614,-37 64 1048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4640,'0'13'1728,"0"-13"-1344,0 27-96,0-13 96,0-1-256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3488,'0'0'1115,"0"0"-673,0 0-100,0 0 329,0 0-164,0 0 117,0 0-149,0 0 165,0 0-182,2 0 92,230 0 2415,-232-3-4069,0-7-1840,0 7 859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3232,'0'0'96,"-1"0"1,1 0-1,0-1 0,-1 1 1,1 0-1,-1-1 1,1 1-1,0 0 0,-1-1 1,1 1-1,0-1 1,-1 1-1,1-1 0,0 1 1,-1 0-1,1-1 1,0 1-1,0-1 0,0 1 1,0-1-1,-1 1 0,1-1 1,0 1-1,0-1 1,0 0-1,0 1 0,0-1 1,0 1-1,0-1 1,1 0-1,0 1-19,0 0 0,1-1 0,-1 1 0,0 0 0,1 0-1,-1 0 1,0 0 0,1 1 0,-1-1 0,0 0 0,1 0 0,-1 1 0,0-1 0,0 1 0,2 0-1,15 3 47,0-1 0,0 0 0,0-2 0,0 0 0,24-2 0,-14 1-39,64-7 144,-13 1-35,101 6-993,-166 0-309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24 189 2304,'0'0'79,"-8"0"258,8 0-325,0 0 1,0 0-1,0 0 1,0 0-1,0 0 1,-1 0-1,1 0 0,0 0 1,0 0-1,0 0 1,0 0-1,0 0 1,0 0-1,-1 0 1,1 0-1,0 0 0,0 0 1,0 0-1,0 0 1,0 0-1,0 0 1,-1-1-1,1 1 1,0 0-1,0 0 0,0 0 1,0 0-1,0 0 1,0 0-1,0 0 1,0-1-1,0 1 1,0 0-1,0 0 0,0 0 1,0 0-1,-1 0 1,1-1-1,0 1 1,0 0-1,0 0 1,0 0-1,0 0 0,0 0 1,0-1-1,1 1 1,-1 0-1,0 0 1,0 0-1,0 0 1,2-5 111,0 3 19,-1 0 1,0-1-1,0 1 0,0-1 1,0 1-1,-1-1 1,1 1-1,-1-1 1,1 1-1,-1-1 1,0 0-1,0-3 1,5-13 489,1-2-232,-3 11-298,-3 7-79,0 1 0,1-1 0,0 1-1,-1 0 1,1-1 0,0 1 0,0 0-1,0 0 1,1-1 0,-1 1 0,0 0 0,1 0-1,0 1 1,-1-1 0,1 0 0,0 0 0,0 1-1,4-3 1,16-16 170,-17 16-156,-1 0 1,1 0-1,0 0 0,7-4 1,-10 7-30,1 0 0,-1 0 0,1 0 0,0 0 0,-1 0 0,1 1 0,0-1 0,-1 1 0,1 0 0,0 0 0,0 0 0,-1 0 0,5 1 0,1 1 7,0-1 1,1 1-1,-2 1 0,1 0 0,0 0 0,0 0 1,-1 1-1,0 0 0,9 7 0,-6-3 5,-1 0 0,-1 0 0,0 1 0,0 1 0,12 17 0,-7-7 4,-5-10 44,-1 0 1,0 1 0,-1 0-1,0 0 1,-1 1-1,8 22 1,-12-30-31,-1 0 0,0 0 0,0-1-1,0 1 1,-1 0 0,1 0 0,-1-1 0,0 1 0,0 0-1,0-1 1,0 1 0,-1-1 0,1 1 0,-1-1 0,0 0 0,0 0-1,0 1 1,-1-2 0,1 1 0,-1 0 0,-4 4 0,0-1 16,0 0 1,-1-1 0,1 0 0,-1 0 0,0-1 0,0 1 0,-14 3-1,-12 5 85,10-4 3,-29 6 0,46-13-142,-1-1 1,1 0 0,0 0 0,-1-1 0,1 0 0,0 0 0,-1 0 0,-11-3 0,5-1-69,1 0 1,-1 0-1,-12-7 0,16 8-398,17 4 162,-2 1 138,-4-1 154,1 0 1,0 1-1,0-1 1,-1 0-1,1 0 1,0-1-1,0 1 0,0 0 1,0-1-1,4 1 1,6 3-23,22 11 124,-14-6 74,-6-3-75,-1-1 1,2-1 0,-1 0-1,0-1 1,18 1 0,-8 0 10,-2-1 26,-5 0-4,1-1 0,20 1 0,9-1 229,-16 5-75,-23-8-151,-1 0-1,0 0 0,0-1 1,1 0-1,-1-1 0,-1 1 1,12-6-1,-16 7-76,0 0 0,0 1 0,0-1 0,0 1 0,0 0 0,0 0-1,0 0 1,3 0 0,-1 0 66,0-2 77,-2 0-173,7-7-449,-9 9 73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2976,'0'-1'51,"0"1"-1,0-1 1,0 1-1,0-1 1,0 1 0,0-1-1,0 1 1,0 0-1,0-1 1,0 1 0,0-1-1,0 1 1,0-1-1,0 1 1,1-1 0,-1 1-1,0 0 1,0-1 0,1 1-1,-1 0 1,0-1-1,0 1 1,1-1 0,-1 1-1,0 0 1,1 0-1,-1-1 1,0 1 0,1 0-1,-1 0 1,1-1 0,0 1-1,-1 0-35,1 0 1,-1 0-1,0 1 0,1-1 1,-1 0-1,1 0 0,-1 1 1,0-1-1,1 0 0,-1 1 1,0-1-1,1 0 0,-1 1 1,0-1-1,0 0 0,1 1 1,-1-1-1,0 1 0,0-1 1,0 1-1,0-1 0,1 0 1,-1 1-1,0-1 0,0 1 1,0-1-1,0 1 0,0-1 1,0 1-1,0-1 0,0 1 1,-1 0-1,1 16 238,0-10-114,-1 0 0,1 0 1,1 0-1,2 13 0,-2-17-117,0 0 0,0 0-1,0 0 1,0 0 0,1 0-1,0 0 1,-1 0 0,1-1-1,0 1 1,0-1 0,0 1-1,1-1 1,-1 0 0,1 0-1,-1 0 1,1 0 0,0 0-1,0-1 1,-1 1 0,1-1-1,0 1 1,0-1 0,1 0-1,-1-1 1,0 1 0,0 0-1,0-1 1,1 0 0,-1 1-1,5-2 1,84 1 586,-85 0-550,-1-1 0,1 0 1,0 0-1,0 0 0,-1-1 0,1 0 0,-1 0 0,8-5 1,18-5-23,-30 12-42,-1-1 0,1 0 1,-1 1-1,1-1 0,-1 0 0,1 0 0,-1 1 0,0-1 1,1 0-1,-1 0 0,0-1 0,0 1 0,1 0 0,-1 0 0,0-1 1,0 1-1,0 0 0,-1-1 0,1 1 0,1-4 0,7-6-42,-9 11 35,1-1 0,-1 1-1,0 0 1,1-1-1,-1 1 1,1 0 0,-1 0-1,0-1 1,1 1-1,-1 0 1,1 0 0,-1 0-1,1 0 1,-1 0-1,1 0 1,-1 0 0,2-1-1,0 3 15,-3-2 44,-4 2-13,2 14 451,3-9-394,0-4-61,-1 0 0,1 1 0,0-1 0,0 0 0,1 1 1,-1-1-1,1 0 0,-1 0 0,1 0 0,0 1 0,0-1 0,1 0 1,-1 0-1,1 0 0,3 5 0,2-1 1,-6-5 4,0 0-1,0-1 1,1 0 0,-1 1-1,0-1 1,1 0 0,-1 0-1,1 0 1,-1 0 0,1 0-1,0 0 1,-1 0 0,1 0-1,0-1 1,0 1-1,-1 0 1,1-1 0,0 0-1,0 1 1,3-1 0,15 0 281,-20 0-305,0 0-1,1 0 1,-1 0-1,0 0 0,0 0 1,1 0-1,-1 0 1,0 0-1,1 0 0,-1 0 1,0 0-1,0 0 1,1 0-1,-1 0 1,0-1-1,0 1 0,1 0 1,-1 0-1,0 0 1,0 0-1,1 0 0,-1-1 1,0 1-1,0 0 1,1 0-1,13-10 263,-12 10-264,-1 0 0,0-1 0,1 1 0,-1-1 0,0 0 0,0 1 0,0-1 0,0 0 0,0 0 1,0 0-1,0 1 0,0-1 0,0 0 0,0 0 0,0-1 0,0 1 0,-1 0 0,1 0 0,0 0 1,-1 0-1,1-1 0,-1 1 0,1 0 0,-1-1 0,0 1 0,1 0 0,-1-3 0,0 4-10,0-1 0,0 0-1,0 1 1,0-1-1,0 1 1,0-1 0,0 1-1,0-1 1,0 0 0,1 1-1,-1-1 1,0 1-1,0-1 1,1 1 0,-1-1-1,0 1 1,1-1 0,-1 1-1,0-1 1,1 1-1,-1 0 1,1-1 0,-1 1-1,0-1 1,2 1 0,-2-1-1,1 1 1,-1 0 0,1-1 0,-1 1 0,0 0-1,1-1 1,-1 1 0,1-1 0,-1 1 0,0-1 0,1 1-1,-1-1 1,0 1 0,0-1 0,1 1 0,-1-1-1,0 1 1,0-1 0,0 0 0,0 1 0,0-1-1,0 1 1,0-1 0,0 1 0,0-2 0,0-9-120,0 9-202,0 2 53,0 0 0,0 2 90,0 1 103,0 0 29,0-1-1,0 0 1,0 1 0,0-1 0,1 0 0,-1 1 0,2 2 0,1 3 34,10 14-138,-13-21 174,1 0 1,0-1-1,0 1 0,0 0 0,0 0 1,0-1-1,0 1 0,0 0 0,0-1 1,0 1-1,0-1 0,0 1 0,0-1 1,1 0-1,-1 1 0,0-1 0,0 0 1,0 0-1,2 0 0,8 1 224,-8-1-153,0 0 0,1 0 0,-1 0-1,1 0 1,-1 0 0,0-1 0,6-1 0,63-31-404,-66 30 220,-1 1 56,-4 1 19,9-10-108,-9 11 91,0 0-1,-1 0 1,1 0-1,0-1 1,-1 1 0,1 0-1,0 0 1,0 0-1,-1 0 1,1 0 0,0 0-1,0 0 1,-1 1-1,1-1 1,0 0-1,-1 0 1,1 0 0,0 1-1,-1-1 1,1 0-1,0 1 1,-1-1 0,1 1-1,-1-1 1,1 1-1,0-1 1,-1 1-1,1-1 1,-1 1 0,5 2 94,0 0-86,0-1 0,0 1-1,-1 0 1,1 1 0,-1-1-1,0 1 1,5 4 0,5 1 5,1 0 193,10 9-27,-1-11 37,-13-4-177,-7-1-175,1-1 0,-1 1 0,1-1 0,-1-1 0,1 1 0,-1 0 0,1-1 0,5 0-1,3 0-1859,1 0 628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2080,'4'-4'131,"3"-2"579,-6 7-686,-1-1 0,0 1 0,1-1 0,-1 1 0,0-1 0,0 1 0,1-1-1,-1 1 1,0-1 0,0 1 0,0-1 0,0 1 0,0 0 0,0-1 0,0 1 0,0-1 0,0 1 0,0-1 0,0 1 0,0 0 0,-1 5 44,1-1 0,-1 0 0,0 1 0,-2 5 0,-2 10 216,-8 65 423,8-41-433,0-16-30,2-17-126,1 1 0,0 14-1,1-2 15,1-18-82,-1 1 0,1-1 0,1 0 0,-1 1 0,4 11 0,1-8 44,-4-10-73,-1 1 1,1-1 0,0 0-1,-1 0 1,1 1-1,-1-1 1,1 0-1,-1 0 1,0 1-1,0-1 1,1 0-1,-1 2 1,0 11 131,0 2 75,0-5-3116,0-11 1011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2816,'-4'0'134,"0"0"0,0 1 0,0-1 0,0 1-1,0 0 1,0 0 0,0 0 0,1 1 0,-1 0 0,0-1 0,-4 4 0,-24 9 616,-1 2-367,25-11-327,0-1 0,-1 0 1,-12 3-1,-30 7 104,35-12-123,2 0-26,7 3 0,6-4-6,0-1-1,0 1 1,0 0 0,0-1-1,-1 1 1,1 0 0,0-1-1,-1 0 1,1 1 0,0-1-1,-1 0 1,1 1 0,-1-1-1,1 0 1,-2 0-1,-6 2-191,9-2 179,-1 0 1,1 0 0,0 0 0,0 0-1,0 1 1,0-1 0,-1 0-1,1 0 1,0 0 0,0 0 0,0 0-1,0 1 1,0-1 0,0 0 0,-1 0-1,1 0 1,0 1 0,0-1 0,0 0-1,0 0 1,0 0 0,0 1 0,0-1-1,0 0 1,0 0 0,0 1 0,0-1-1,0 0 1,0 0 0,0 0 0,0 1-1,0-1 1,0 0 0,0 0 0,0 0-1,1 1 1,-1-1 0,0 0 0,0 0-1,0 0 1,0 1 0,0-1-1,0 0 1,1 0 0,-1 0 0,0 0-1,0 0 1,0 1 0,0-1 0,1 0-1,-1 0 1,6 4-107,-6-4 114,1 0 0,-1 0 1,0 1-1,1-1 0,-1 0 0,0 0 1,0 0-1,1 1 0,-1-1 0,0 0 1,0 0-1,1 1 0,-1-1 0,0 0 1,0 1-1,0-1 0,1 0 0,-1 1 1,0-1-1,0 0 0,0 1 0,0-1 1,0 0-1,0 1 0,0-1 0,0 0 1,0 1-1,0-1 0,0 1 0,0-1 1,3 5 36,1-1 3,0 0 0,1-1 0,-1 1 0,1-1 0,0 0 0,0 0 0,0-1 0,1 0 0,-1 1 0,1-2 0,-1 1 0,1-1 0,-1 0 0,1 0 0,8 0 0,1-1-72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3136,'0'0'1029,"2"2"-629,-1 0-353,0-1 1,0 0-1,0 0 0,0 1 1,-1-1-1,1 0 0,0 1 1,-1-1-1,1 1 0,-1-1 0,1 1 1,0 2-1,0 25 952,-1-25-880,0-2-105,0-1-1,1 1 1,-1-1-1,0 0 1,1 1-1,-1-1 1,1 0-1,-1 1 1,1-1-1,0 0 1,0 1-1,0 0 2,0-1 0,0 1 0,0-1 0,-1 1 0,1-1 0,0 1 0,-1 0 0,1-1 0,-1 1 0,0 0 0,1 2 0,-1-4-5,-1 1 0,1-1-1,0 1 1,0-1 0,0 1 0,1-1 0,-1 1 0,0-1 0,0 1 0,0-1 0,0 1-1,0-1 1,1 1 0,-1-1 0,0 1 0,0-1 0,1 1 0,-1-1 0,0 1 0,1-1-1,-1 0 1,0 1 0,1-1 0,-1 0 0,1 1 0,13 0 309,-9-1-287,-2 0 96,10-2 96,-2-7-240,-10 9 16,-1 0 0,0-1 0,0 1 1,0 0-1,1 0 0,-1 0 0,0-1 0,0 1 1,0 0-1,0 0 0,0-1 0,0 1 0,1 0 1,-1 0-1,0-1 0,0 1 0,0 0 0,0 0 1,0-1-1,0 1 0,0 0 0,0-1 0,0 1 1,0 0-1,0-1 0,0-1 4,0 0-1,1-1 1,-1 1-1,1 0 1,0-1-1,0 1 1,0 0-1,0 0 1,0 0-1,0 0 1,1 0 0,1-2-1,8-15-353,-8 13 256,-3 6 88,0-1 0,0 1 0,0-1 0,1 1 0,-1 0 0,0-1 0,0 1 1,0 0-1,0-1 0,1 1 0,-1 0 0,0-1 0,0 1 0,1 0 0,-1-1 0,0 1 0,1 0 0,-1 0 0,0-1 0,1 1 0,-1 0 0,0 0 0,1 0 0,-1 0 0,0-1 0,1 1 0,-1 0 0,1 0 0,-1 0 0,0 0 0,1 0 0,-1 0 0,1 0 0,-1 0 0,1 0 0,1 0 64,-2 3-17,1 0 0,-1 0-1,1-1 1,0 1-1,0 0 1,0-1-1,0 1 1,0 0 0,3 4-1,1 2-30,-1-4 63,0 0-1,0 0 0,0-1 0,8 8 1,-4-5 83,-7-6-116,0 1 0,1-1 0,-1 0 0,0 0-1,1 0 1,-1 0 0,1 0 0,0 0 0,-1-1 0,4 2 0,3 2 59,-5-2-52,0-1-1,0 1 0,0 0 1,0-1-1,0 0 0,1 0 0,-1 0 1,0 0-1,1 0 0,-1-1 1,0 0-1,1 1 0,-1-1 1,5-1-1,-7 1-58,4-2-105,8-20-251,-9 18 280,-4 4 80,1 0 0,-1-1 0,1 1 0,0-1 0,-1 1 0,1-1 0,-1 0 0,1 1 0,-1-1 0,1 1 0,-1-1 0,1 0 0,-1 1 0,0-1 0,0 0 0,1 0 0,-1 1 0,0-1 0,0 0 0,0 0 0,1 1 0,-1-1 0,0 0 0,0 0 0,0 0 0,-1 1 0,1-1 0,0 0 0,0 0 0,0 1 0,0-1 0,-1 0 0,1 0 0,0 1 0,-1-1 0,0-1 0,-8-9-56,9 11 45,-1-1 0,1 1 0,0-1 0,-1 1 1,1-1-1,0 1 0,0 0 0,-1-1 0,1 1 1,0-1-1,0 1 0,0-1 0,0 1 0,0-1 0,0 0 1,0 1-1,0-1 0,0 1 0,0-1 0,0 1 1,0-1-1,0 1 0,0-1 0,0 1 0,1-1 0,-1 0-19,0 1 33,0 0 0,0 0 1,0 0-1,0 0 0,0 0 1,0 0-1,0 0 0,0 0 1,0 0-1,0 0 0,0 0 1,0 0-1,0 0 0,0-1 1,0 1-1,0 0 0,0 0 1,0 0-1,0 0 0,0 0 1,0 0-1,0 0 0,0 0 0,0 0 1,0 0-1,0 0 0,0 0 1,0 0-1,-1-1 0,1 1 1,0 0-1,0 0 0,0 0 1,0 0-1,0 0 0,0 0 1,0 0-1,0 0 0,0 0 1,0 0-1,0 0 0,0 0 1,0 0-1,0 0 0,-1 0 1,1 0-1,0 0 0,0 0 1,0 0-1,0 0 0,0 0 1,0 0-1,0 0 0,0 0 0,0 0 1,0 0-1,-1 0 0,1 0 0,0 0 0,0 0-1,0 0 1,-1 0 0,1 0 0,0 0 0,0 0 0,0 0 0,-1 0-1,1 0 1,0 0 0,0 0 0,-1 0 0,1 0 0,0 0-1,0 0 1,0 0 0,0 1 0,-1-1 0,1 0 0,0 0-1,0 0 1,0 0 0,0 0 0,-1 0 0,1 1 0,0-1 0,0 0-1,0 0 1,0 0 0,0 0 0,-1 1 0,4 6-76,-2-6 83,0 0 0,-1 0 0,1 1 0,0-1 1,-1 0-1,1 0 0,-1 1 0,0-1 0,1 3 0,1 1 20,0-3-9,0 0 0,0 0 1,0 0-1,0 0 0,1 0 1,-1-1-1,1 1 0,-1-1 1,1 1-1,-1-1 0,1 0 1,0 0-1,0 0 0,-1-1 1,1 1-1,0 0 0,5-1 1,48 0 620,-53 0-604,0 0 1,-1 0-1,1-1 0,0 0 0,0 1 0,0-1 0,-1 0 0,1 0 0,0 0 0,2-2 0,-2 1-9,7-2 65,-10 3-85,0 1 1,0 0-1,-1 0 1,1 0-1,0 0 1,0 0-1,0 0 1,0 0-1,0 0 1,0 0 0,0 0-1,0 0 1,0-1-1,0 1 1,0 0-1,0 0 1,0 0-1,0 0 1,0 0-1,0 0 1,0 0 0,0 0-1,0 0 1,0-1-1,0 1 1,0 0-1,0 0 1,0 0-1,0 0 1,0 0-1,0 0 1,0 0 0,0 0-1,0 0 1,0 0-1,0-1 1,0 1-1,0 0 1,0 0-1,1 0 1,-1 0-1,0 0 1,0 0 0,0 0-1,0 0 1,0 0-1,0 0 1,0 0-1,0 0 1,0 0-1,0 0 1,0 0-1,1 0 1,-1 0 0,0 0-1,0 0 1,0 0-1,0 0 1,0 0-1,0 0 1,0 0-1,0 0 1,1 0-1,-1 0 1,0 0 0,0 0-1,0 0 1,0 0-1,-5-8 85,3-5 18,2 12-99,0 0-1,0 1 1,0-1-1,0 0 0,0 1 1,0-1-1,-1 0 1,1 0-1,0 1 0,0-1 1,0 0-1,-1 1 1,1-1-1,-1-1 0,-21-11-110,21 13 86,1-1 1,0 1-1,-1-1 1,1 1-1,0-1 0,0 1 1,-1 0-1,1-1 1,0 1-1,0-1 1,0 1-1,-1-1 1,1 0-1,0 1 0,0-1 1,0 1-1,0-1 1,0 1-1,0-1 1,0 1-1,0-1 1,1 1-1,-1-1 1,0 1-1,0-1 0,0 0-21,1 1 4,0 0-1,-1-1 0,1 1 0,-1 0 1,1 0-1,0-1 0,-1 1 0,1 0 1,0 0-1,-1 0 0,1 0 0,0 0 1,0 0-1,-1 0 0,1 0 0,0 0 0,1 0 1,-2 0-14,5 0 4,0 0 0,0 0 1,0 0-1,-1 1 0,1-1 1,0 1-1,0 0 0,0 1 1,-1-1-1,1 1 0,7 4 1,-9-4 61,0 0 0,0-1 0,1 1 0,-1-1 0,0 0 1,1 1-1,3-1 0,4 2 120,7 6 67,31 5 124,-45-13-274,0 0 0,1 0 1,-1-1-1,0 1 0,0-1 1,0 0-1,8-1 0,6 0 500,-18 1-551,1 0 0,-1 0-1,1 0 1,-1 0-1,0 0 1,1 0-1,-1 0 1,1 0 0,-1 0-1,0 0 1,1 0-1,-1-1 1,1 1-1,-1 0 1,0 0 0,1 0-1,-1-1 1,0 1-1,1 0 1,-1-1 0,0 1-1,1 0 1,-1-1-1,0 1 1,0 0-1,1-1 1,-1 1 0,0 0-1,0-1 1,0 1-1,0-1 1,1 1-1,-1 0 1,0-1 0,0 1-1,0-1 1,0 1-1,0-1 1,0 1 0,0 0-1,0-1 1,0 0-1,0 1-18,-1-1-1,1 0 1,0 1 0,0-1-1,0 1 1,1-1 0,-1 1-1,0-1 1,0 0-1,0 1 1,0-1 0,1 1-1,-1-1 1,0 1 0,0-1-1,1 1 1,-1-1-1,0 1 1,1-1 0,-1 1-1,0 0 1,1-1-1,-1 1 1,1-1 0,-1 1-1,1 0 1,-1 0 0,1-1-1,-1 1 1,1 0-1,-1 0 1,1-1 0,-1 1-1,1 0 1,0 0-1,-1 0 1,1 0 0,-1 0-1,1 0 1,-1 0 0,1 0-1,0 0 1,0 0-1,-1 0 8,1 0 0,-1 0 0,0 0 0,1 0 0,-1 0-1,0 0 1,1 0 0,-1 0 0,0 0 0,1 0 0,-1 1-1,0-1 1,1 0 0,-1 0 0,0 0 0,1 0 0,-1 1 0,0-1-1,1 0 1,-1 0 0,0 0 0,0 1 0,1-1 0,-1 0-1,0 1 1,0-1 0,1 0 0,-1 0 0,0 1 0,0 0-1,4 4-138,5 0 49,-4 0 101,6 4 64,-4-5-6,-6-3-45,0-1 0,1 1-1,-1 0 1,0-1-1,0 1 1,1 0 0,-1-1-1,0 1 1,1-1-1,-1 0 1,1 0 0,-1 1-1,2-1 1,-1 0 10,-1 0 1,1 0-1,-1 1 0,1-1 1,-1 0-1,1 1 1,-1 0-1,0-1 1,3 2-1,6 2 79,0-8 18,-8 3-102,-1 1-1,0-1 1,1 0 0,-1 1 0,1-1 0,-1 1 0,1 0 0,-1-1 0,3 1-1,-3 0-7,-1 0 0,1 0-1,-1 0 1,1 0 0,-1 0-1,1 0 1,-1 0 0,1 0-1,-1 0 1,1-1 0,-1 1-1,1 0 1,-1 0-1,1 0 1,-1-1 0,1 1-1,-1 0 1,1-1 0,-1 1-1,0 0 1,1-1 0,-1 1-1,0 0 1,1-1 0,-1 1-1,1-1 1,0-13 110,-1 9-90,0 3-9,0 2-197,0-3 70,0 3 116,0-1 1,0 1-1,0-1 1,0 1-1,0-1 0,0 1 1,0-1-1,0 1 1,1-1-1,-1 1 1,0-1-1,0 1 1,1 0-1,-1-1 1,0 1-1,0-1 0,1 1 1,-1 0-1,1-1 1,-1 1-1,0 0 1,1-1-1,-1 1 1,1 0-1,-1-1 1,1 1-1,-1 0 0,1 0 1,-1 0-1,1 0 1,-1-1-1,1 1 1,-1 0-1,1 0 1,-1 0-1,1 0 1,-1 0-1,1 0 0,-1 0 1,1 0-1,-1 0 1,1 1-1,0-1 1,27 9 705,-21-7-783,12 1 611,5-3-133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5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5056,'-27'27'1888,"27"-27"-1472,14 27-128,-14-27 128,0 14-288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5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2144,'0'0'699,"0"0"-417,2 0 22,-2 0-269,1 0-1,-1 0 0,0 0 0,1 0 1,-1 0-1,1 0 0,-1 0 1,0 0-1,1 0 0,-1 0 0,0 0 1,1 0-1,-1 0 0,0 0 1,1 1-1,-1-1 0,0 0 0,1 0 1,-1 0-1,0 1 0,0-1 1,1 0-1,-1 0 0,0 1 0,0-1 1,1 0-1,-1 1 0,0-1 1,0 0-1,0 1 0,5 5 434,8 1 390,5 9-562,-1 0-1,-1 2 1,19 25-1,-29-35-277,9 10 44,-1-1 40,-1 0 0,0 1 0,11 22 0,-21-34-65,1 3 28,0-1 0,1 1 0,0-1 0,0-1 0,10 12-1,-11-15 37,-1 0-1,1 0 0,-1 0 0,0 1 0,0 0 0,3 6 0,-5-10-86,-1-1-29,0 1 0,0-1 0,1 0 0,-1 1 0,0-1 0,0 0 1,1 1-1,-1-1 0,0 0 0,1 1 0,-1-1 0,0 0 0,1 0 0,-1 0 0,1 1 0,-1-1 0,0 0 0,1 0 0,-1 0 0,1 0 0,-1 0 1,1 0-1,-1 0 0,0 1 0,1-1 0,-1 0 0,1-1 0,-1 1 0,1 0 0,-1 0 0,0 0 0,1 0 0,-1 0 0,1-1 0,-1 1-47,0 0-1,0 1 0,1-1 1,-1 0-1,0 0 0,0 0 1,0 0-1,0 0 0,0 0 1,0 0-1,0 0 0,0 0 0,0 0 1,0 0-1,0 0 0,0 0 1,1 0-1,-1 0 0,0 0 1,0-1-1,0 1 0,0 0 1,0 0-1,0 0 0,0 0 1,0 0-1,0 0 0,0 0 0,0 0 1,0 0-1,0 0 0,0 0 1,0 0-1,0 0 0,1 0 1,-1 0-1,0 0 0,0 0 1,0 0-1,0-1 0,0 1 1,0 0-1,0 0 0,0 0 0,0 0 1,0 0-1,0 0 0,0 0 1,0 0-1,0 0 0,0 0 1,0 0-1,0 0 0,0-1 1,0 1-1,0 0 0,0-11-2582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5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3904,'-13'0'1440,"13"0"-1120,-14 14-96,14-14 1024,-13 13-736,-15 14 768,15-13-736,-14 13 96,0-14-384,-14 28-32,28-28-128,-28 14 288,28 0-192</inkml:trace>
  <inkml:trace contextRef="#ctx0" brushRef="#br0" timeOffset="1">690 311 3808,'-14'40'1408,"14"-40"-1088,-13 54-96,-1-27 160,1-13-256,-1 0 32,1 13-96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258 431 2656,'-39'0'2501,"39"0"-2478,0 0 0,0 0-1,-1 0 1,1 0 0,0 0-1,0 0 1,0 0 0,0 0 0,-1 0-1,1 0 1,0 0 0,0 0-1,0 0 1,0 0 0,-1-1-1,1 1 1,0 0 0,0 0 0,0 0-1,0 0 1,0 0 0,-1-1-1,1 1 1,0 0 0,0 0-1,0 0 1,0 0 0,0-1 0,0 1-1,0 0 1,0 0 0,0 0-1,0 0 1,0-1 0,-12-17 1033,-1 9-368,7 1-523,0-1 0,1 0 1,0 1-1,0-2 0,1 1 1,-4-13-1,-9-20 48,14 37-201,-2-5 0,0-1 0,1 0-1,-6-20 1,-15-27 212,23 51-226,-1 2-7,2 0-1,-1 0 0,1 0 1,-1 0-1,1-1 1,1 1-1,-1 0 0,1-1 1,0 1-1,0 0 0,2-8 1,11-39-269,-11 50 247,-1 0 0,1 0 0,-1 0 0,1 1 0,0-1-1,0 0 1,0 1 0,0-1 0,0 1 0,0 0 0,0-1-1,0 1 1,0 0 0,4-1 0,0-1 8,-5 3 22,-1 0 0,1 0 1,0 0-1,-1 0 1,1 0-1,-1 0 0,1 0 1,-1 0-1,1 0 0,0 0 1,-1 0-1,1 0 1,-1 0-1,1 1 0,-1-1 1,1 0-1,-1 0 0,1 0 1,-1 1-1,1-1 0,-1 0 1,1 1-1,-1-1 1,0 1-1,1-1 0,-1 0 1,1 1-1,-1-1 0,0 1 1,1-1-1,-1 2 1,7 13 46,-9-12 76,1-3-110,1 1-1,-1-1 0,1 0 0,-1 1 0,1-1 1,-1 1-1,1 0 0,-1-1 0,1 1 0,0-1 1,-1 1-1,1 0 0,0-1 0,0 1 0,-1-1 1,1 1-1,0 0 0,0-1 0,0 1 1,0 1-1,0-1 1,0 0 0,0 0 0,0 0 1,0 0-1,0 0 0,0 0 0,-1 0 1,1-1-1,0 1 0,-1 0 0,1 0 1,0 0-1,-1 0 0,1 0 0,-1 0 1,1 0-1,-1-1 0,0 1 0,1 0 1,-1 0-1,-1 0 0,1 0 12,-1 0 0,0 0-1,0 0 1,0-1-1,0 1 1,0-1 0,-3 1-1,-6 2 111,7-1-96,-1-1 0,1 1 0,1 0 0,-1 1 0,0-1 0,-6 6 0,-13 8 69,15-12-99,5-2-61,0 0-1,0-1 0,0 1 1,0-1-1,0 0 0,0 0 0,-6 1 1,9-2 34,0 0 0,-1 0 1,1 0-1,0 1 0,0-1 0,0 0 1,0 0-1,-1 0 0,1 0 1,0 1-1,0-1 0,0 0 0,0 0 1,0 1-1,0-1 0,0 0 1,-1 0-1,1 1 0,0-1 0,0 0 1,0 0-1,0 1 0,0-1 1,0 0-1,0 0 0,1 1 0,-1 4-121,2-1 23,-1-2 138,0-1-1,0 0-1,0 0 1,0 0-1,1-1 1,-1 1-1,0 0 1,0 0 0,0-1-1,0 1 1,1-1-1,-1 1 1,0-1-1,1 0 1,-1 1 0,0-1-1,1 0 1,-1 0-1,0 0 1,1 0-1,1 0 1,13 1 110,22 4 1,-20-2 96,27 1 0,9-4 45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203 359 2496,'1'12'709,"3"-15"-366,-3 2-243,-1 0-1,1 0 1,0 1-1,-1-1 1,1 0 0,0 1-1,-1-1 1,1 1-1,0-1 1,0 1-1,0-1 1,1 0 0,5 1 905,-6 1-923,1-1 0,-1 0 0,1 0 0,-1 0-1,1 0 1,0 0 0,-1 0 0,1-1 0,-1 1-1,1 0 1,-1-1 0,3 0 0,1-10 323,8 6-128,-8 1-172,0 1-1,0-1 1,0-1-1,-1 1 0,6-7 1,2-2 10,-10 11-101,0 0 0,0-1 0,0 1 0,-1 0 0,1-1 0,-1 1 0,0-1 0,0 1 0,0-1 0,0 0 0,1-3 0,-1 2 22,0-1 0,1 1 0,0 0 0,-1 0 0,6-7 0,-4 4 14,0 1 1,-1-1-1,0 0 0,0 0 1,0 0-1,-1-1 1,0 1-1,0 0 0,-1 0 1,0-1-1,0 1 1,0 0-1,-1-1 0,-1 1 1,1 0-1,-1 0 1,0 0-1,0 0 0,-5-9 1,-25-30 338,31 43-362,-1 0 1,-1 1-1,1 0 0,0-1 0,0 1 1,-1 0-1,0 0 0,1 0 0,-1 1 1,0-1-1,0 1 0,0-1 0,0 1 1,0 0-1,0 0 0,-4-1 0,-3 1 13,-1 0-1,1 0 1,-16 1-1,9 1-84,10-1 39,0-1 1,0 2-1,0-1 0,0 1 1,-1 1-1,1-1 0,0 1 1,1 0-1,-1 0 0,0 1 0,1 0 1,-1 1-1,1-1 0,-9 8 1,-16 15-65,25-23 63,1 1-1,1 0 1,-1 0-1,1 1 1,-8 9 0,10-12 9,1 1 1,-1 0 0,1 0 0,0 1 0,0-1 0,0 0-1,0 0 1,1 0 0,-1 1 0,1-1 0,0 6 0,0-6 10,0-1 0,1 0 0,-1 0 0,1 1 0,0-1 0,0 0 1,-1 0-1,1 0 0,1 0 0,-1 0 0,0 0 0,0 0 0,1 0 0,-1-1 1,1 1-1,-1 0 0,1-1 0,0 0 0,0 1 0,0-1 0,3 2 0,1 0 1,0 1-1,0-1 0,1-1 0,-1 1 0,14 2 1,1-3 40,0 0 0,37-3 1,-23 0-74,61 1 45,-93 0-42,0 0 0,0 1 0,0-1 0,0 0 0,0 1 0,0-1-1,-1 1 1,1 0 0,0 0 0,3 2 0,-1 0-62,-1 1 1,1-1-1,-1 1 1,6 6-1,-8-8 80,0 1 1,0 0-1,0 1 0,0-1 1,-1 0-1,1 0 0,-1 1 1,0-1-1,0 1 0,0-1 1,-1 1-1,1-1 0,-1 1 1,0-1-1,0 1 0,0 0 1,-1 6-1,-1 5 39,-1-1 1,0 1-1,-6 14 1,-27 110 0,25-89-41,-20 88-17,13-39-75,7-29 187,9-37-39,2-27-60,0-1-1,-1 1 0,-1 9 1,-3-3-8,4-11 16,0 1 0,1-1 0,-1 1 0,0-1 0,0 1 0,1 0 0,-1-1 0,1 1 0,0 0 0,-1 0 0,1-1 1,0 1-1,0 0 0,0 0 0,0-1 0,0 1 0,1 0 0,0 3 0,9 10 64,-9-13-66,-1 0-1,1 0 0,0-1 0,0 1 1,0 0-1,0-1 0,0 1 0,0-1 0,1 1 1,-1-1-1,0 1 0,1-1 0,-1 0 1,1 0-1,-1 1 0,1-1 0,0 0 1,0-1-1,-1 1 0,1 0 0,0 0 1,0-1-1,0 1 0,0-1 0,-1 0 0,1 1 1,0-1-1,0 0 0,0 0 0,3-1 1,-4 1-5,-1 1 0,1-1 0,-1 0 0,1 0-1,-1 0 1,1 0 0,0 0 0,-1 0 0,1-1 0,-1 1 0,0 0 0,1 0 0,-1 0 0,1 0 0,-1-1 0,1 1 0,-1 0 0,1 0 0,-1-1 0,1 1 0,-1 0 0,0-1 0,1 1 0,-1 0 0,0-1 0,1 1 0,-1 0 0,1-1 0,6-7-83,3 6 45,-9 2 41,0 0 1,0 0 0,0-1-1,-1 1 1,1 0-1,0 0 1,0-1-1,0 1 1,-1 0 0,1-1-1,0 1 1,-1-1-1,1 1 1,0-1-1,-1 1 1,1-1 0,0 1-1,-1-1 1,1 0-1,-1 1 1,1-1 0,-1 0-1,1 0 1,-1 1-1,0-1 1,1 0-1,-1 0 1,0 0 0,0 1-1,1-1 1,-1-1-1,10-27 90,-5 0 58,-3 26-139,-1 0 0,0-1 0,-1 1 0,1-1 0,-1 1 0,1-1 0,-1 1 0,0-1 0,0 1-1,-2-8 1,0 4-6,-1-1 0,0 0 0,-6-11-1,4 10 1,-2-5-24,-1-1-1,-14-19 1,18 28 15,-1 1 0,1 0 0,-1 1 0,-1-1 0,1 1 0,-1 0 0,1 0 0,-11-5 0,-31-19-70,40 25-55,7 3 119,0-1-1,-1 1 1,1 0 0,-1 0-1,1 0 1,-1 0 0,1 0-1,0-1 1,-1 1-1,1 0 1,-1 0 0,1-1-1,0 1 1,-1 0 0,1-1-1,0 1 1,-1 0 0,1-1-1,0 1 1,0-1 0,-1 1-1,1 0 1,0-1 0,0 1-1,0-1 1,0 1 0,-1-1-1,1 1 1,0-1-1,0 1 1,0-1 0,0 1-1,0 0 1,0-1 0,0 0-1,0 1 11,0 0 0,0 0 1,0 0-1,0 0 0,0 0 0,0 0 0,0-1 0,0 1 0,0 0 0,0 0 0,0 0 0,0 0 0,0 0 0,0 0 0,0 0 0,0 0 0,0 0 1,0 0-1,0-1 0,0 1 0,0 0 0,0 0 0,0 0 0,0 0 0,1 0 0,-1 0 0,0 0 0,0 0 0,0 0 0,0 0 0,0 0 0,0 0 0,0 0 1,0 0-1,0-1 0,0 1 0,0 0 0,0 0 0,0 0 0,1 0 0,-1 0 0,0 0 0,0 0 0,0 0 0,0 0 0,0 0 0,0 0 0,0 0 1,0 0-1,0 0 0,0 0 0,1 0 0,-1 0 0,0 0 0,0 0 0,0 0 0,3 1 0,0-2 1,0 1-1,0 0 1,-1-1-1,1 1 1,0-1-1,0 0 1,0 0-1,2-1 1,29-10 26,-20 7-20,-10 4-6,0-1 0,1 1 0,-1 0 0,0 0 0,0 0 0,1 1 0,-1-1 0,8 1 0,63 0-86,-73 0 88,0 0-1,-1 0 1,1 0-1,0-1 1,-1 1-1,1-1 1,0 1-1,0-1 1,-1 0-1,1 0 1,-1 1-1,2-2 1,-1 1 10,-1 0-1,1 0 1,-1 0-1,1 0 1,0 0 0,-1 1-1,1-1 1,0 1 0,0-1-1,-1 1 1,1 0-1,2 0 1,9 0 137,-13 0-146,0 0-1,0 0 0,0 0 0,0 0 1,0 0-1,0 0 0,0 0 0,0 0 1,0 0-1,1 0 0,-1 0 0,0 0 1,0 0-1,0 0 0,0 0 0,0 0 1,0 0-1,0 0 0,0 0 0,0 0 1,0 0-1,1 0 0,-1 0 0,0 0 0,0 0 1,0 0-1,0-1 0,0 1 0,0 0 1,0 0-1,0 0 0,0 0 0,0 0 1,0 0-1,0 0 0,0 0 0,0 0 1,0 0-1,0 0 0,0 0 0,0 0 1,1-1-1,-1 1 0,0 0 0,0 0 1,0 0-1,0 0 0,0 0 0,0 0 1,0 0-1,0 0 0,-1 0 0,1 0 1,0-1-1,0 1 0,0 0 0,0-10 244,0 7-86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 3904,'0'-1'124,"0"1"1,0-1-1,0 0 1,0 1-1,0-1 0,0 0 1,0 0-1,0 1 1,-1-1-1,1 0 1,0 1-1,0-1 0,-1 0 1,0-1-1,-7 1 1121,8 1-1247,-5 2 733,-20 14 714,-2 20-773,26-35-643,0 1 0,-1 0 0,1-1 0,0 1 1,0 0-1,0 0 0,0 0 0,0 0 0,0 0 0,1 0 0,-1 0 0,0 3 0,1-4-15,0 0 0,0 0-1,0 0 1,0 0 0,0 0-1,0 0 1,0 0 0,0 0-1,0 0 1,1-1 0,-1 1-1,0 0 1,1 0 0,-1 0-1,1 0 1,-1-1 0,1 1-1,-1 0 1,1 0 0,-1-1 0,1 1-1,0 0 1,-1-1 0,1 1-1,0-1 1,0 1 0,0-1-1,-1 1 1,1-1 0,0 1-1,2-1 1,51 14 391,-38-12-713,1 0 0,-1-1 0,26-3 0,0 1-401,-25 2 473,-10-1 143,1 0 1,0 0-1,-1 0 1,13-3-1,-6-2 23,-12 4 64,1 0 0,-1 0 0,1 0 1,0 0-1,-1 1 0,1-1 0,0 1 1,3 0-1,2-2-33,-21 6-354,9-2 346,2-1 29,-1 0 0,1 0 1,0 0-1,0 0 0,0 1 0,0-1 1,0 1-1,0-1 0,0 1 1,0 0-1,0 0 0,1 0 0,-1 0 1,1 0-1,-2 2 0,-9 20-142,-4 6 179,-21 60-1,21-34 101,-27 78 296,23-83-298,13-21-65,6-21-45,-1-1 0,0 1 0,-4 7 0,2-4 11,3-8 47,-1 0 0,1-1 0,-1 1 0,0 0 0,0-1-1,0 1 1,0-1 0,0 0 0,-5 5 0,6-7-41,0 0 1,1-1 0,-1 1-1,0-1 1,0 1 0,0-1-1,0 1 1,1-1-1,-1 1 1,0-1 0,0 0-1,0 1 1,0-1 0,0 0-1,0 0 1,0 0 0,0 0-1,-2 0 1,-19-5 197,9 1-155,4 1-11,1 1 0,-1-1-1,1-1 1,-13-7 0,18 9-58,0 0-1,0 0 1,0 0 0,1 0 0,-1 0-1,1 0 1,-1-1 0,1 1 0,0-1 0,0 0-1,0 1 1,0-1 0,1 0 0,-3-6-1,3 6-11,0 1 8,1 1 0,-1-1 0,1 1 1,-1 0-1,1-1 0,0 1 0,0-1 1,-1 1-1,1-1 0,0 1 0,0-1 1,1 1-1,-1-1 0,0 1 0,0-1 1,1 1-1,-1 0 0,1-1 0,-1 1 0,1 0 1,0-1-1,-1 1 0,1 0 0,0 0 1,0-1-1,0 1 0,1-1 0,14-9 67,1 2-1,0 0 0,0 1 0,1 0 0,0 2 1,32-8-1,21-3 215,32-5 340,-22 9-1265,-54 8-3356,-25 5 3711,-1-1 0,1 0-1,-1 0 1,1 0-1,-1 0 1,0 0-1,1 0 1,-1 0-1,2-2 1,-3 3 295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8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2560,'38'-39'2091,"-36"37"-1526,-2 2 320,0 0-229,0 0 80,0 0-261,0 0-17,0 0-170,0 10 44,0-6-277,0-1 0,0 1 0,0 0 0,0 0 0,2 5 0,22 86 342,-12-39-149,-10-48-196,-1 0 0,0-1 0,0 1-1,-2 12 1,1-17 0,0 0 0,0 0 0,0 0 0,-1 0 0,0 0-1,1 0 1,-1 0 0,0-1 0,0 1 0,-1 0 0,1 0-1,-4 4 1,3-3 194,1 2-129,4-14-74,0 3-51,-1 0 1,-1 0-1,1-1 1,-1 1 0,0-1-1,0 1 1,0-1-1,-1 1 1,0-1-1,0-6 1,0 10 9,-1-11 14,1 7-11,0-1 1,0 0-1,1 1 0,1-9 0,1 0-83,-1 6 30,0 0-1,1 0 1,0 0 0,0 0 0,6-9-1,-4 10-44,1 0 0,14-13 0,-19 19 139,1 0 0,0 1 0,1-1 0,-1 0 0,0 1 0,0-1 1,1 1-1,-1-1 0,1 1 0,-1 0 0,1 0 0,4-1 0,-3 4 456,-2-1-453,-1 0 1,-1 1 0,1-1 0,0 0 0,0 0-1,0 0 1,0 0 0,-1 1 0,1-1-1,-1 0 1,1 1 0,-1-1 0,1 0 0,-1 1-1,0-1 1,1 1 0,-1 1 0,0 2 47,0-1 1,1 1 0,0 0-1,0-1 1,3 8 0,-3-8-61,0 0 0,1 0 1,-2 0-1,1 0 1,0 7-1,-1 29 241,0-38-268,0-1-1,0 1 1,1 0 0,-1-1 0,0 1 0,1 0 0,-1-1 0,1 1 0,-1-1 0,1 1 0,0-1 0,1 3 0,-1-2-7,0-1 0,0 0-1,-1 0 1,1 1 0,-1-1 0,1 0-1,-1 0 1,1 1 0,-1-1 0,0 1-1,1-1 1,-1 3 0,0 4 40,0-8-40,0-6 95,0 4-226,1 1-29,0 1-1,0-1 1,0 0 0,-1 0-1,1 0 1,0 0 0,0 1-1,0-1 1,-1 0 0,1 0 0,-1 0-1,2-3 1,-2 4 90,4-13-3181,8-1 939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0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5888,'-14'13'2176,"14"-13"-1664,41 14-160,-28-1-64,1-13-224,-1 0-32,-13 14 0,0-14-4192,0 0 2272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346 365 3328,'9'-13'407,"-5"8"-136,0 0-1,0-1 0,4-10 0,3-2-35,-3 11-27,0-4 149,-5 5-122,-1 1-1,1-1 1,1-9 0,-3 13-194,-1 0 1,0 0-1,1-1 1,-1 1-1,0-1 1,0 1-1,0 0 1,-1-1-1,1 1 1,0 0-1,-1 0 1,0-1-1,-1-3 1,1 3-1,-1-1 0,0 1 0,0 0 0,0 0 0,-1 0 0,1 0 0,-1 0 0,1 0 0,-1 1-1,0-1 1,0 1 0,0 0 0,0 0 0,-1 0 0,1 0 0,0 0 0,-1 1 0,1 0 0,-1-1 0,0 1 0,-7-1 0,-1 1 69,-1 0 0,0 0-1,1 1 1,-1 0 0,0 1-1,-14 4 1,-27 15 290,26-10-275,3-1 29,-30 15 0,48-20-182,-1 0-1,1 1 1,1-1-1,-1 2 0,1-1 1,-1 1-1,2 0 1,-8 8-1,12-13 21,0 0 0,1 0 1,-1 0-1,0 0 0,0 0 0,0 0 0,1 0 0,-1 0 1,1 1-1,-1-1 0,1 0 0,-1 0 0,1 1 0,0-1 1,0 0-1,-1 1 0,1-1 0,0 0 0,0 1 0,0-1 1,0 0-1,1 1 0,-1-1 0,0 0 0,1 1 0,-1-1 1,0 0-1,1 0 0,0 1 0,-1-1 0,2 1 0,-2-1 3,0-1 0,0 1 0,0-1-1,1 1 1,-1-1 0,0 1-1,0-1 1,1 0 0,-1 1 0,0-1-1,0 1 1,1-1 0,-1 0 0,0 1-1,1-1 1,-1 0 0,1 0-1,-1 1 1,0-1 0,1 0 0,-1 0-1,1 1 1,-1-1 0,1 0 0,-1 0-1,1 0 1,-1 0 0,1 0-1,-1 0 1,1 0 0,-1 0 0,1 0-1,-1 0 1,1 0 0,-1 0 0,0 0-1,1 0 1,-1 0 0,1 0-1,-1-1 1,1 1 0,-1 0 0,1 0-1,-1-1 1,1 1 0,12-4-115,32-4-284,-28 6 77,0-1 0,0-1 0,32-11 0,5-13-417,-36 19 455,33-15-1,-12 18 125,-21 0 95,-16 5 57,1 0 0,0 0 0,-1 0 1,1 1-1,0-1 0,5 0 1,-7 2 15,-1-1 0,1 0 0,0 0 0,0 0 0,0 1 0,-1-1 0,1 0 0,0 1 0,-1-1 0,1 1 0,0-1 0,0 1 0,-1-1 0,1 1 0,-1-1 0,1 1 0,-1-1 0,1 1 0,-1 0 0,1-1 0,-1 1 0,1 0 0,-1 0 0,0-1 0,0 1 0,1 0 0,-1 1 0,3 10 106,0-1-1,-1 1 1,0 0-1,-1 0 1,0 20 0,-9 63 380,4-56-350,-25 180-155,23-188 64,1 0 103,-2-1 0,-18 51 0,22-75-119,0-1-1,0 1 0,0-1 0,-1 0 0,0 0 0,0 0 0,-1-1 0,1 1 1,-1-1-1,0 0 0,0-1 0,-8 6 0,4-4 19,0-1 1,0 0-1,0 0 1,-1-1-1,0 0 0,-17 3 1,22-6-34,1 0 0,-1 0 0,0 0 0,1 0 0,-1-1 0,0 1 0,1-1 0,-1 0 0,1-1-1,-1 1 1,1-1 0,0 0 0,-1 0 0,1 0 0,-6-5 0,7 5-6,-2-1-7,0 0-1,1 0 1,-1-1 0,1 1-1,0-1 1,0 0-1,0 0 1,0-1-1,1 1 1,0-1-1,0 0 1,0 1-1,-4-12 1,5 12-15,1-1 0,0 0 1,0 1-1,1-1 0,-1 0 0,1 0 0,0 0 1,0 0-1,1 1 0,-1-1 0,1 0 1,0 0-1,0 1 0,1-1 0,2-6 1,3-3-52,1 0 1,1 0 0,0 1-1,0 0 1,16-15 0,-1 1 7,1 1 1,35-27 0,3 5 31,-23 9-42,-18 17 19,28-22 0,-11 13 18,-6 4 308,1 1 0,61-34 0,-59 46 60,-35 14-310,1 0 0,-1-1-1,1 1 1,0 0 0,-1 0-1,1 0 1,-1 1 0,1-1 0,0 0-1,-1 1 1,1-1 0,-1 1 0,1-1-1,-1 1 1,0 0 0,1-1 0,-1 1-1,1 0 1,-1 0 0,0 0-1,0 0 1,0 0 0,0 0 0,1 1-1,-1-1 1,-1 0 0,1 1 0,0-1-1,1 3 1,1 1 17,-1 1 0,1-1 0,-1 1 0,-1 0 1,3 9-1,-3-6-23,-1 0 1,0 0 0,0 0 0,-1 0-1,0 0 1,-3 9 0,2-7-8,0 0 0,0 15 0,2-11-12,0-9 2,1-1 0,-2 0 0,1 0 0,0 0 0,-3 8 0,0-6 46,3-7-47,0 1-1,-1-1 1,1 1 0,0-1-1,-1 1 1,1-1 0,0 1-1,0-1 1,-1 1 0,1 0-1,0-1 1,0 1 0,0-1-1,0 1 1,0-1-1,0 1 1,0 0 0,0-1-1,0 1 1,0-1 0,0 1-1,0-1 1,0 1 0,0 0-1,1-1 1,-1 1-1,0-1 1,0 1 0,1-1-1,-1 1 1,0-1 0,1 1-1,-1-1 1,0 1 0,1-1-1,-1 0 1,1 1 0,-1-1-1,1 0 1,-1 1-1,1-1 1,-1 0 0,2 1-1,-2-12 112,0 6-114,0 0-1,0 0 1,1 0 0,0 0 0,0 0 0,0 0 0,4-8 0,-1 0-3,4-13 9,-5 12-33,1 0 0,10-22 0,9-7-238,-14 19 155,-6 15 53,1 0-1,-1 1 1,2-1-1,-1 1 1,1 0-1,7-9 1,2 0-7,-3 2-11,2 1 1,0 0 0,28-23-1,-21 20 358,-15 12-222,0 1 0,0 0 0,0 0 0,0 0 0,1 0 0,9-4 0,4 1-4,-16 5-26,1 1 0,-1 0 0,0 0 1,1 0-1,-1 0 0,0 1 1,1-1-1,6 1 0,-9 0-83,1 0 0,-1-1-1,1 1 1,-1 0 0,0 0-1,1-1 1,-1 1 0,0-1-1,1 1 1,-1-1 0,0 0-1,2-1 1,-1 1-89,-1 0 1,1 1-1,-1-1 0,1 0 1,-1 1-1,1-1 0,-1 1 1,1-1-1,0 1 0,-1 0 0,1-1 1,3 1-1,-2 0-142,1 0 1,0-1-1,0 0 0,-1 0 1,8-2-1,-7 1 100,1 1 1,0 0-1,-1 0 0,1 0 1,0 0-1,5 1 1,-6-1 156,-1 1 0,0 0 0,1-1 0,-1 0 0,1 0 0,-1 0 0,0 0 1,0 0-1,6-4 0,1 3 213,-10 2-171,0 0 1,1 0 0,-1 0 0,0 1 0,0-1 0,0 0 0,0 0 0,0 0 0,0 1 0,1-1 0,-1 0 0,0 0 0,0 0 0,0 1 0,0-1 0,0 0 0,0 0 0,0 0 0,0 1 0,0-1 0,0 0 0,0 0 0,0 0 0,0 1 0,0-1 0,0 0 0,0 0 0,0 1 0,-9 17 1055,8-15-1090,-3 6 259,3-7-215,0 0 0,0 0 1,0 0-1,0 0 0,0-1 1,-1 1-1,1 0 0,-2 1 0,0 1-53,0 1 0,0 0 0,0-1 0,1 1 1,-1 0-1,1 0 0,-2 9 0,2-9-140,1-2 1,1 0 1,-1 0-1,1 0 1,0 0-1,-1 0 1,1 0-1,1 0 1,-1 0-1,0 0 1,1 0-1,-1 0 1,1 0-1,0 0 1,0 0-1,0 0 1,1-1-1,-1 1 1,1 0-1,-1-1 1,4 5-1,6 11-67,-5-5 365,1 0 1,12 16-1,-15-24 1,0-1-1,0 1 1,0-1-1,1 0 0,0-1 1,-1 1-1,1-1 0,9 5 1,-1-2 240,-4-1-244,0 0 0,0-1 0,0 0 0,0 0 0,1-1 0,-1 0 0,1-1 0,0 0 0,15 0-1,-15-2-95,3 1 37,0-2 0,19-2 0,-28 2-53,0 0-1,0 0 0,0 0 1,0-1-1,0 1 0,0-1 0,-1 0 1,1 0-1,-1 0 0,1-1 1,-1 1-1,3-4 0,12-16 92,-6 10-62,-9 10-15,1-1 1,-1 0 0,-1 0 0,1 0 0,0-1-1,-1 1 1,4-7 0,3-7 51,-1-1-1,0 0 1,6-24 0,-10 25 122,-1 7-73,0 0 1,-1-1-1,-1 1 0,1-13 0,-2 20-75,0-1-1,0 1 0,-1 0 0,1 0 0,-1-1 0,0 1 0,0 0 0,0 0 0,-1 0 1,-2-5-1,3 5-3,1 1 0,-1-1 0,0 1 0,1-1 0,0 0 0,0 1 0,-1-1-1,2 1 1,-1-1 0,0-3 0,1 2 79,-1-1 110,-2 19-209,-3-4-66,1 1 1,0 0-1,1 0 1,0 1-1,1-1 1,-1 19-1,1 74 301,3-63-227,2 44-824,-2-76 121,1 1 1,0 0-1,1-1 0,0 0 1,8 18-1,-9-20-1806,-2 4 795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2240,'0'0'720,"0"0"-448,0 0 21,-2 0 443,-7 0-208,7 0-64,-1 0-171,3 0-266,0 0-1,-1 0 0,1 0 0,-1 0 0,1 0 0,-1 0 0,1 0 0,0 0 0,-1 0 0,1 0 1,-1 1-1,1-1 0,-1 0 0,1 0 0,0 0 0,-1 1 0,1-1 0,0 0 0,-1 0 0,1 1 1,0-1-1,-1 0 0,1 1 0,0-1 0,-1 0 0,1 1 0,0-1 0,0 0 0,0 1 0,-1-1 1,1 1-1,0-1 0,0 0 0,0 1 0,0-1 0,0 1 0,0-1 0,0 1 0,0-1 0,0 1 1,0-1-1,0 0 0,0 1 0,0-1 0,0 1 0,0 0 0,14-1 3046,-12 2-2747,7 7-58,-9-9-240,1 1 0,-1-1 1,1 0-1,-1 1 0,1-1 0,-1 0 0,1 0 1,-1 1-1,1-1 0,0 0 0,-1 0 0,1 0 1,-1 0-1,1 0 0,-1 0 0,1 0 0,0 0 1,-1 0-1,1 0 0,-1 0 0,1 0 0,-1 0 0,2 0 1,0-1 39,11 1-40,-7 1 16,0-1-1,0 0 1,0-1-1,9-1 1,-14 1-32,5-1-5,-1 0 1,1 1 0,0-1-1,0 1 1,-1 0 0,1 0-1,7 1 1,-8 0-11,1-1 0,-1 1 0,1-1 1,-1 0-1,6-3 0,9-1 22,45-8 158,-16 11 369,-36 2 70,-34 0-693,21-3-1271,0-8 352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81 896,'0'1'12,"0"-1"1,-1 0-1,1 0 1,0 0-1,-1 0 1,1 0-1,0 0 1,-1 0-1,1 0 1,-1 0-1,1 0 0,0 0 1,-1 0-1,1 0 1,0 0-1,-1-1 1,1 1-1,0 0 1,-1 0-1,1 0 1,0 0-1,-1-1 1,1 1-1,0 0 0,0 0 1,-1 0-1,1-1 1,5-6 186,-3 5-144,0 0 547,-2 0-128,0 2-427,0-1-1,0 1 1,0-1-1,0 1 1,0-1 0,0 1-1,0-1 1,0 1-1,0-1 1,0 0-1,0 1 1,0-1 0,0 1-1,0-1 1,1 1-1,-1-1 1,0 1 0,0-1-1,1 1 1,-1-1-1,1 0 1,-1 2-39,0-1 0,1 0 0,-1 0 0,0 0 1,1 0-1,-1 0 0,0 0 0,1 0 0,-1 0 0,0-1 0,1 1 0,-1 0 0,0 0 1,1 0-1,-1 0 0,0 0 0,1 0 0,-1-1 0,0 1 0,0 0 0,1 0 1,-1-1-1,0 1 0,0 0 0,1 0 0,-1-1 0,0 1 0,0 0 0,0 0 1,1-1-1,5-8 60,12-2-47,-17 10-17,0 1 0,-1-1 0,1 1 0,0 0 0,-1-1 1,1 1-1,0 0 0,0 0 0,-1-1 0,1 1 0,0 0 0,0 0 0,0 0 0,-1 0 0,2 0 0,3-1 17,9-10-12,-13 10-19,0 0 1,0 0-1,0 0 1,0 0-1,0 0 1,1 0-1,-1 0 0,0 0 1,1 0-1,-1 1 1,1-1-1,-1 1 1,0-1-1,1 1 1,-1-1-1,1 1 1,0 0-1,-1 0 1,3-1-1,-3 1 6,-1 0 0,1 0 1,-1 0-1,1 0 0,-1 0 0,0 0 0,1 0 0,-1 0 0,1 0 0,-1 1 1,1-1-1,-1 0 0,1 0 0,-1 0 0,1 0 0,-1 1 0,0-1 1,1 0-1,0 1 0,0 12 23,-1 0 136,0 2 34,3 25 0,10 90 72,-8-96-197,9 36 0,3 15 192,-15-59-144,-1-1 0,-2 0 1,0 1-1,-6 26 0,4-28 26,-4 30 550,4-40-495,-2-1 1,0 0-1,0 0 0,-2 0 1,1-1-1,-1 0 1,-13 16-1,15-22-96,0-1 0,0 1 0,0-1-1,-1 0 1,0-1 0,0 1 0,-7 3 0,9-6-65,0 0 0,0 0-1,0-1 1,-1 1 0,1-1 0,0 0 0,-1 0 0,1-1-1,-1 1 1,1-1 0,-1 0 0,-7-1 0,-2-2-137,1 0-1,0-1 1,0-1 0,0 0 0,0 0 0,1-2 0,-1 1 0,2-2-1,-1 1 1,1-1 0,0-1 0,1 0 0,-18-20 0,-12-23-855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1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5152,'0'-13'1888,"0"26"-1440,13 14-160,1-13 0,-14-1-224,13 14-4192,1-13 2272,13-1 448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1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80 1568,'-1'0'105,"0"1"-87,1-1 1,-1 0-1,1 0 1,-1 0-1,1 0 1,-1 0 0,1 0-1,-1 0 1,1 0-1,-1 0 1,1 0-1,-1 0 1,1 0-1,-1 0 1,1 0 0,-1 0-1,1 0 1,-1 0-1,1-1 1,-1 1-1,1 0 1,0 0 0,-1-1-1,1 1 1,-1 0-1,1-1 1,0 1-1,-1 0 1,1-1-1,0 1 1,-1-1 0,-10-17 215,-1 11 444,8-2-198,-5 4-91,5 0-246,3 4-136,1 1-1,-1-1 1,1 1-1,-1-1 1,1 0-1,-1 1 1,0-1-1,1 1 1,-1 0-1,0-1 1,1 1-1,-1-1 1,0 1-1,0 0 1,0 0-1,1-1 1,-1 1-1,-1 0 1,-7-4 15,6 3 11,1 0 1,-1 0-1,1 0 1,-1 0-1,0 0 1,1 1-1,-1-1 1,0 1-1,-5 0 1,4-1 36,-1 1 0,0-1 1,0 0-1,-6-2 0,7 1-28,-1 1-1,1 0 1,0 0 0,0 0-1,-1 1 1,1-1 0,0 1-1,-1 0 1,-7 1 0,-42 9-98,-38 7 21,89-16 48,0 0 0,0 0 0,1 0 0,-1 0 0,0 0 0,0 1 0,1-1 0,-1 1 0,1 0 0,0 0 0,-1 0 0,1 0 0,0 0 0,0 0 0,0 0 0,0 1 0,1-1-1,-1 1 1,1-1 0,-1 1 0,1 0 0,0 0 0,0-1 0,0 1 0,1 0 0,-1 0 0,0 0 0,1 0 0,0 5 0,0-2 1,0 1 0,1-1 0,0 1 1,0-1-1,0 1 0,1-1 0,0 0 0,0 0 0,1 0 0,0 0 0,0 0 1,0-1-1,4 6 0,6 5 42,0-1-1,22 19 1,-3-4-10,-9-8-7,-7-6 219,23 27 0,-36-39-235,-1 1 0,0 0 0,0 0 0,0 0 0,0 0 0,-1 0 0,0 0 0,0 0 0,0 0 0,-1 0 0,0 0 0,0 1 0,0-1 0,0 0 0,-3 10 0,2-14-14,1 1 0,-1-1 0,1 1 0,-1-1 0,0 0 0,1 0 0,-1 1 0,0-1 0,0 0 0,0 0 0,0 0 0,0 0 0,0 0 0,0 0 0,-3 1 0,-6 5 55,0 0 0,0 0 0,-1-2 0,0 1 0,0-1 0,0-1 0,-19 5 0,15-7 13,-1-1 0,-27-1 0,9-1-186,31 1 78,0 0 0,-1-1 0,1 1 0,0-1 0,0 1 0,-1-1 0,1 0 0,0-1 0,0 1 0,-5-3 0,-1-3-615,9 7 636,0-1 0,1 1 0,-1-1 1,0 1-1,1-1 0,-1 1 1,1 0-1,-1-1 0,0 1 0,1-1 1,-1 1-1,1 0 0,0-1 1,-1 1-1,1 0 0,-1 0 1,2-1-1,1 0 4,-1 1 1,1-1 0,0 0-1,0 1 1,0 0-1,0 0 1,-1 0-1,1 0 1,0 0 0,0 0-1,0 1 1,0-1-1,-1 1 1,1 0-1,0 0 1,4 2 0,8 2-26,-11-4 28,0 0 1,0 0-1,0 0 0,0 1 1,0-1-1,-1 1 0,1 0 1,0 0-1,-1 0 0,0 1 1,0-1-1,1 1 0,2 4 1,8 5 5,-7-5-9,-1-1 0,1 1 0,-1 0 0,6 10 0,-7-9-5,0 1-1,-1 0 0,-1 0 1,1 1-1,-2-1 1,1 1-1,1 10 1,-4-14 26,1 0 0,-1 0 0,0 1 0,0-1 0,0 0 0,-1 0 0,0 0 0,0 0-1,-1 0 1,0 0 0,0 0 0,0-1 0,-4 9 0,-5 3 9,-2 4 333,-13 27 1,24-43-319,0-1 1,0 2 0,0-1 0,0 0 0,1 0 0,0 0-1,0 1 1,0-1 0,1 0 0,0 1 0,1 8-1,1-6 19,1-1 0,-1 0 0,2 0 0,-1 0 0,1 0 0,0-1 0,1 1 0,-1-1 0,1 0-1,0 0 1,1-1 0,-1 0 0,8 6 0,28 18 65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1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2656,'23'-11'837,"-12"8"-501,-5 3-221,1-1 0,-1 0-1,0 0 1,0-1 0,12-4-1,-11 5-68,-1 0 1,0 0-1,0 1 0,1-1 1,10 2-1,0 0-46,10 0-48,1 2 0,36 9 0,-50-9 112,-1 1 1,1 1 0,-1 0 0,21 11-1,-25-11-25,-5-3-47,-1-1 1,1 1-1,-1 0 0,1 1 1,-1-1-1,0 0 0,3 4 1,-4-4-3,-1 0 0,0 0 0,0 0 1,0 0-1,0 0 0,0 0 0,-1 0 1,1 1-1,0-1 0,-1 0 0,0 0 0,0 1 1,1-1-1,-2 4 0,2 8 121,0-9-55,-1 0 0,0 0 0,0 0-1,0 0 1,-1 1 0,0-1 0,1 0 0,-4 8 0,-16 27 194,10-16-163,4-10 18,1 0 0,-2 0 0,-8 13 0,-3-1 38,-1 1-271,1 1 1,-17 37-1,34-63 144,0-1 1,0 1-1,1 0 1,-1 0-1,1-1 1,-1 1-1,1 0 1,0 0-1,0 0 0,0 0 1,0-1-1,0 1 1,0 0-1,0 0 1,0 0-1,1 0 1,-1-1-1,1 1 1,0 0-1,-1 0 1,2 1-1,0-1 4,-1-1 0,0 0-1,1 1 1,-1-1 0,1 0 0,-1 0-1,1 0 1,0 0 0,0 0 0,-1-1-1,1 1 1,0 0 0,0-1 0,0 1-1,0-1 1,0 0 0,0 0 0,-1 1-1,5-2 1,8 1 54,-6 1-66,1-1 1,0 0-1,-1 0 0,1-1 1,-1-1-1,1 1 1,-1-1-1,16-6 0,-8 0 16,-10 5-16,1 0-1,-1 0 0,0-1 0,0 1 1,0-2-1,8-7 0,0 2 46,-13 10-56,0 0 0,0-1-1,-1 1 1,1 0 0,0-1-1,0 1 1,-1-1 0,1 1-1,-1-1 1,1 1 0,0-1-1,-1 0 1,1 1 0,-1-1-1,1 1 1,-1-1 0,0 0-1,1 0 1,-1 1 0,0-1-1,1 0 1,-1 0 0,0-1-1,-13 11-300,7-6 247,5-3 46,1 1 1,-1-1-1,1 0 1,-1 1-1,1-1 1,-1 0-1,1 1 1,-1-1 0,1 0-1,-1 1 1,1-1-1,0 1 1,-1-1-1,1 1 1,0-1 0,-1 1-1,1-1 1,0 1-1,0 0 1,-1-1-1,1 1 1,0-1-1,0 1 1,0 0 0,0-1-1,0 2 1,-1 0-8,-4 13-37,0 1 0,1 1 0,1-1 0,0 1 0,2-1-1,-1 1 1,2 0 0,1 0 0,0-1 0,0 1 0,8 27 0,31 109-20,-35-136 244,-2 1-1,0 0 1,-1 0-1,-1 30 1,-1-42-91,-1 1 0,0-1-1,0 0 1,-1 0 0,-3 11 0,4-13-7,0-2-45,0-1-1,1 1 0,-1 0 1,0-1-1,0 1 0,0-1 1,0 1-1,0-1 0,-1 0 0,1 1 1,0-1-1,-1 0 0,1 0 1,-1 0-1,1 0 0,-1 0 1,1 0-1,-1 0 0,0-1 0,1 1 1,-1 0-1,-3 0 0,-3 0 30,1 0 1,-1-1-1,0 0 0,-8 0 0,1-1 53,-14 1 20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3648,'-1'0'95,"0"0"0,1 0 0,-1 0 0,0 0 0,0 0 1,1 0-1,-1 0 0,0 0 0,0 0 0,1 0 0,-1-1 0,0 1 0,1 0 0,-2-1 1,0-8 523,2 9-623,0-2 1002,0 2-236,0 0 134,0 5-97,0-5-783,0 0 1,0 0-1,0 1 0,0-1 1,0 0-1,0 0 0,0 1 1,0-1-1,0 0 1,0 1-1,0-1 0,0 0 1,0 0-1,0 1 0,0-1 1,0 0-1,0 1 1,0-1-1,0 0 0,0 0 1,0 1-1,0-1 0,0 0 1,1 0-1,-1 1 0,0-1 1,0 0-1,0 0 1,1 0-1,-1 1 0,0-1 1,0 0-1,2 0-8,-1 0 0,0 1-1,0-1 1,1 0 0,-1 0 0,0 1 0,0-1-1,0 1 1,0-1 0,0 1 0,3 1 0,-3-1 5,1 0 0,-1 0 1,1 0-1,-1-1 0,1 1 0,0 0 1,-1-1-1,1 1 0,0-1 1,0 0-1,0 0 0,2 1 1,2-2 38,0 1 0,0-1 0,0 0 0,6-2 1,-5 1 21,0 0 1,0 0 0,0 1 0,10 0-1,100 1 668,-111 0-623,-1 0 0,1 1 1,-1-1-1,10 3 0,-14-3-203,0 1 1,0-1-1,0 0 0,0 1 0,0-1 0,0 1 0,0-1 0,0 1 0,0-1 0,0 1 1,-1 0-1,1-1 0,0 1 0,-1 0 0,1-1 0,0 1 0,-1 0 0,1 0 0,-1 0 1,1 0-1,-1 0 0,1 0 0,-1 0 0,0 0 0,1 0 0,-1 0 0,0 0 0,0 0 1,0 1-1,0 12-1484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17 3392,'2'0'163,"1"-1"0,-1 1 1,0-1-1,0 1 0,0-1 1,1 0-1,-1 0 0,0 0 0,2-1 1,-2 1-51,0 0 1,-1 0 0,1 0-1,0 0 1,0 0 0,0 1-1,0-1 1,3 0 0,-2 1 478,-3 0 133,0 0-277,-4 1-358,0 0 0,1-1 1,-1 0-1,0 0 0,-6-1 0,-13 0-108,-1 1 41,2-1 24,-1 1 1,-25 4-1,25 1-21,13-3-37,0 0 1,-1 0 0,-15 0-1,-242-2-400,268 0 410,-1 0-1,1 0 0,-1 0 0,1 0 1,0 0-1,-1 0 0,1 0 0,-1 0 0,1 0 1,-1 0-1,1 0 0,0 0 0,-1 1 0,1-1 1,0 0-1,-1 0 0,1 0 0,-1 1 1,1-1-1,0 0 0,0 0 0,-1 1 0,1-1 1,0 0-1,-1 1 0,1-1 0,0 0 1,0 1-1,0-1 0,-1 1 0,-4 6-65,-1-2-17,6-5 80,-1 1 0,0-1 0,0 1 0,1 0 0,-1-1 0,0 1 0,1 0 0,-1 0 0,1-1 0,-1 1 0,1 0 0,0 0 0,-1 0 0,1 0 0,0 0 0,-1 0 0,1-1 0,0 3 0,-3 4 66,1-1 6,0 1 0,0-1 0,1 0 0,0 1 0,0-1 0,0 14 0,0-4 54,0 1 0,0-1-1,-2 0 1,-7 25-1,2-2-39,-6 55 0,8-45-38,3-27-27,1-10 39,1 1 0,-2-1 0,-6 22-1,5-26-25,2 0-1,-1 0 0,1 0 1,0 0-1,1 0 0,0 0 1,0 14-1,1-15-2,-1 0 0,1-1-1,-2 1 1,1 0 0,-1-1 0,-3 10 0,3-9 4,1-6-29,1 1 0,-1-1 0,0 1 0,1 0 1,0-1-1,-1 1 0,1 0 0,0 0 0,0-1 0,0 1 1,0 0-1,0 0 0,0-1 0,0 1 0,1 0 1,-1-1-1,1 1 0,-1 0 0,1-1 0,-1 1 0,1-1 1,0 1-1,0-1 0,0 1 0,0-1 0,0 1 0,0-1 1,1 0-1,-1 0 0,0 0 0,0 0 0,1 0 1,-1 0-1,4 2 0,0-1 0,0 0 0,1 0 1,0-1-1,-1 0 0,1 0 0,-1 0 0,1-1 1,6 1-1,95-1-280,-106 0 286,1 0-1,0 0 0,-1 0 0,1 0 0,0 0 0,-1 1 0,1-1 1,0 1-1,-1-1 0,1 1 0,-1 0 0,1-1 0,-1 1 0,3 2 1,4 2 39,23 10 193,-29-14-205,0-1-1,0 1 1,1-1-1,-1 1 1,0-1-1,1 0 1,-1 0-1,4 0 1,1 0 305,-7 0-228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3968,'0'14'1472,"0"-14"-1120,0 0-128,0 0 800,14 0-608,-14 0 192,13 0-352,14 0 256,-13 0-288,13 0 160,0 0-224,0-14 288,13 14-256,-13 0-320,0 0 64,14-13-3104,-14 13 1760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1568,'0'0'501,"0"0"-303,0 0 47,0 0 480,0 0-149,0 0 102,0 0-252,0 0-47,0 0-150,0 0 11,0 0-85,0 0-38,0-3 6,0-3 127,0 15 257,0-9-326,0 0 49,0 0-97,0 0-21,0 0-11,0 0 75,0 0-64,0 0-48,0 0-10,0 0 47,0 0-53,0 0-112,-2 0 48,1 0 23,1 0 1,0 0-1,-1 0 0,1 0 1,-1 0-1,1 0 0,0 0 1,-1 0-1,1 0 0,-1 0 1,1 0-1,0 0 0,-1 1 1,1-1-1,0 0 0,-1 0 1,1 1-1,0-1 0,-1 0 1,1 0-1,0 1 0,-1-1 1,1 0-1,0 1 0,0-1 1,-1 0-1,1 1 0,0-1 1,0 1-1,-2 13 172,3-10-135,-4 1 41,2-4-80,0 0 0,0 1 0,0-1 0,0 1 0,0-1 0,1 1 0,-1-1 0,0 1 1,1-1-1,-1 1 0,1 0 0,0-1 0,-1 1 0,1 0 0,0-1 0,0 1 0,0 0 0,0 0 0,1 1 0,-1 1-13,0 0-1,0 0 1,-1 0 0,1 0-1,-1 0 1,-1 6 0,-1 1 45,0-1 0,1 1 1,1-1-1,-1 1 0,2 15 1,0 67 95,-1-93-131,1 1 0,0-1-1,0 0 1,0 1 0,0-1 0,0 1 0,0-1-1,0 1 1,0-1 0,0 1 0,0-1-1,0 1 1,0-1 0,0 1 0,0-1 0,1 1-1,-1-1 1,0 1 0,0-1 0,0 1 0,1-1-1,-1 0 1,0 1 0,1-1 0,-1 1-1,0-1 1,1 0 0,-1 1 0,0-1 0,1 0-1,-1 0 1,1 1 0,5 3-18,-1 5-10,3 4 21,-7-13 4,-1 0 0,1 1 1,-1-1-1,1 0 1,-1 0-1,1 1 0,-1-1 1,1 0-1,-1 0 1,1 0-1,0 0 0,-1 0 1,1 0-1,-1 0 1,1 0-1,-1 0 0,1 0 1,0 0-1,-1 0 1,1 0-1,-1 0 0,1 0 1,-1 0-1,1-1 1,-1 1-1,1 0 0,0-1 1,8-3-10,-1-1 1,0 0 0,14-12-1,-19 14 24,1 0 1,-1 0-1,-1 0 0,1-1 0,0 1 1,-1-1-1,0 1 0,1-1 0,-2 0 1,1 0-1,2-6 0,-2 0 28,-1 7-23,0 0-1,-1-1 1,1 1-1,1 0 0,-1 0 1,0 0-1,1 0 1,3-4-1,-3 3 9,0 0 0,-1 1 0,1-1 1,-1 0-1,0 0 0,0 0 0,0 0 0,0 0 0,0 0 1,-1-7-1,0 9 74,0 15 166,0-2-115,0-4-163,-1 1-1,2-1 1,-1 1-1,1-1 1,0 1-1,0-1 1,1 0-1,0 0 1,5 11-1,1 0 62,-7-14-32,0-1 1,0 0 0,1 0 0,-1 0-1,1 0 1,0 0 0,0 0 0,0 0-1,0 0 1,0-1 0,1 1-1,-1-1 1,1 0 0,3 3 0,21 2 109,-18-5-94,1 1 0,-1-1 0,0-1 0,1 0 0,-1 0 0,1-1 0,17-1 0,27-13 174,-53 13-194,1 0 0,0 0 0,0 0 0,0-1 0,-1 1 0,1-1 0,-1 1 0,1-1 0,-1 1 0,1-1 1,-1 0-1,0 0 0,0 1 0,0-1 0,1-3 0,3-4 49,-3 5-15,1-1 0,-1 0 0,-1 0 0,1 1 0,-1-1 0,1 0 0,-1 0 0,-1-1 0,1 1 0,-1 0 0,0 0 0,0 0 1,-1-7-1,0-9-92,1 13 50,-1 0 1,0-1-1,-3-11 1,2 11-136,0 0-1,1 0 1,-1-16 0,4 16-1375,-1 9 1427,-1 0 0,1-1-1,0 1 1,-1 0 0,1 0-1,0-1 1,0 1 0,-1 0-1,1 0 1,0 0 0,-1 0-1,1 0 1,1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3072,'-1'0'89,"-1"0"60,0 0 1,1-1-1,-1 1 1,0 0-1,1 1 0,-1-1 1,1 0-1,-1 0 1,0 1-1,1-1 0,-1 1 1,-1 0-1,2 0-117,1 1 1,-1-1-1,1 0 0,-1 1 0,1-1 0,-1 1 0,1-1 0,0 0 0,0 1 1,0-1-1,0 1 0,0-1 0,1 3 0,-1 0 127,-1 5 27,0 1 1,-4 15-1,3-15-61,0 0 0,-1 19-1,3-9-36,1-4 4,-4 31 0,-2-24 9,3-12-35,0-1-1,1 1 0,0 15 1,1 64 67,0-88-125,-1-1 1,1 1-1,0 0 0,0-1 0,-1 1 0,1 0 1,0-1-1,-1 1 0,0-1 0,1 1 0,-1-1 1,-2 3-1,3-2-17,-1-1 0,0 0 0,0 0 0,1 1 0,-1-1 0,1 0 0,-1 0 0,1 1 0,0-1 0,-1 1 0,1-1-1,0 3 1,0 7-625,0-9-294,0-2-1488,0 0 688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2656,'0'-1'64,"0"0"-1,0 0 1,0 0 0,0 0 0,0 0 0,-1 0-1,1 0 1,0 0 0,0 0 0,-1 1 0,1-1-1,-1 0 1,1 0 0,-1 0 0,1 0-1,-1 0 1,1 1 0,-2-2 0,-5-7 1108,7 9-543,3-2-32,1-2-496,0 0-1,0 1 1,1-1-1,-1 1 0,1 0 1,0 1-1,0-1 1,0 1-1,0 0 0,0 0 1,1 0-1,-1 1 1,0 0-1,1 0 0,0 0 1,7 1-1,77 0 348,-88-1-430,-1 1 0,1 0-1,0 0 1,-1 1 0,1-1 0,0 0-1,-1 0 1,1 1 0,-1-1 0,1 1-1,-1-1 1,1 1 0,-1 0 0,1 0-1,-1 0 1,0-1 0,1 1-1,-1 0 1,0 1 0,0-1 0,0 0-1,1 0 1,-1 0 0,-1 1 0,1-1-1,0 1 1,0-1 0,0 1 0,-1-1-1,1 1 1,-1-1 0,1 1 0,-1-1-1,0 1 1,1 0 0,-1-1 0,0 1-1,0-1 1,0 1 0,0 0 0,0-1-1,-1 1 1,1 0 0,-1-1 0,1 1-1,-1-1 1,1 1 0,-1-1 0,0 1-1,1-1 1,-1 0 0,0 1 0,0-1-1,-1 2 1,-14 6 233,12-6-222,-1 1 0,2 0 0,-1 0 0,-5 6 1,6-5-8,-1-1 1,0 1-1,0-1 0,0 0 1,0-1-1,0 1 1,-9 5-1,2-4 7,6-2-98,-1 0 0,0 0 0,1-1 0,-1 1 0,0-1 0,0-1 0,0 1 0,0-1 0,-12 1 0,5-1-517,13-1 581,0 1-1,0-1 0,0 0 0,0 0 0,0 0 0,0 0 1,-1 0-1,1 0 0,0 0 0,0 0 0,0 0 1,0 0-1,0 1 0,0-1 0,0 0 0,0 0 1,0 0-1,0 0 0,0 0 0,0 0 0,0 0 0,0 1 1,0-1-1,0 0 0,0 0 0,0 0 0,0 0 1,0 0-1,0 0 0,0 1 0,0-1 0,0 0 0,0 0 1,0 0-1,0 0 0,0 0 0,0 0 0,0 0 1,0 1-1,0-1 0,0 0 0,0 0 0,16 13-50,-5-5-119,-2-1 83,-1 1 0,11 6 0,10 8-27,28 35 573,-57-57-436,1 1 0,-1-1 0,1 1 0,0-1 1,-1 1-1,1 0 0,-1-1 0,0 1 0,1 0 0,-1-1 0,1 1 1,-1 0-1,0-1 0,0 1 0,1 0 0,-1 0 0,0-1 1,0 1-1,0 0 0,0 1 0,0-1 21,-1 0 0,1 1-1,-1-1 1,0 0 0,1 0 0,-1 0-1,0 0 1,0 0 0,0 0 0,-1 1-1,-10 13 243,8-10-183,0 0 0,-1 0 0,1-1 1,-1 1-1,0-1 0,0 0 0,-1 0 0,1 0 1,-1-1-1,0 0 0,-6 2 0,-21 10 235,24-11-214,-1 0 1,0 1-1,-12 8 1,20-11-110,0-1 0,-1 1 1,1-1-1,-1 0 0,1 0 1,-1 0-1,1 0 0,-1 0 0,0 0 1,1-1-1,-1 1 0,-5-1 0,7 0-16,1 1-1,-1-1 1,0 0-1,0 0 1,1-1-1,-1 1 1,0 0 0,0 0-1,1 0 1,-1 0-1,0-1 1,1 1-1,-2-1 1,1 1-31,1-1 0,-1 0 1,1 0-1,0 1 0,-1-1 1,1 0-1,0 0 0,0 1 1,-1-1-1,1 0 0,0 0 1,0 1-1,0-1 0,0 0 1,0 0-1,0 0 0,0 1 1,0-1-1,1 0 0,-1 0 1,0 0-1,0 1 0,1-1 1,-1-1-1,1 1-157,-1 0 1,1-1-1,0 1 0,0 0 1,-1 0-1,1-1 0,0 1 0,0 0 1,0 0-1,0 0 0,0 0 1,2-1-1,10 0-1395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2400,'0'0'779,"0"0"-481,0 0 12,0 2 559,0-2-841,0 1 0,0-1-1,0 1 1,0-1 0,0 0 0,0 1 0,0-1-1,0 0 1,0 1 0,0-1 0,0 0 0,0 1 0,0-1-1,-1 0 1,1 1 0,0-1 0,0 0 0,0 0 0,-1 1-1,1-1 1,0 0 0,0 1 0,-1-1 0,1 0 0,0 0-1,0 0 1,-1 1 0,-6 6 681,6 0-446,0 0 0,0 0 1,1 1-1,1 12 0,-1-8-97,0-2 51,1 16 141,-1-25-347,0 0 0,0 0 0,1 0 0,-1 0 0,1 0 0,-1 0 0,0 0 0,1 0 0,0 0 0,-1 0 0,1 0 0,-1-1 0,1 1 0,0 0 0,0-1 0,-1 1 0,1 0 0,0-1 0,1 2 0,50 25 741,-51-27-744,0 0 1,0 1-1,0-1 0,0 0 0,1 0 1,-1 0-1,0 0 0,0 0 1,0 0-1,0 0 0,0 0 0,0 0 1,0-1-1,0 1 0,0 0 1,0-1-1,0 1 0,0-1 0,0 1 1,0-1-1,0 1 0,1-2 1,-1 1-10,0 1 1,0-1 0,1 0-1,-1 1 1,0-1 0,0 0 0,0 1-1,1 0 1,-1-1 0,0 1-1,1 0 1,1-1 0,3 2 11,-6-1-1,1 0-1,0 0 0,0 0 0,0 0 0,-1 0 0,1 0 0,0 0 1,0 0-1,0 0 0,-1 0 0,1 0 0,0 0 0,0-1 1,0 1-1,-1 0 0,1 0 0,0-1 0,0 1 0,-1-1 1,1 1-1,0-1 0,-1 1 0,1-1 0,-1 1 0,1-1 0,-1 1 1,1-1-1,-1 0 0,1 1 0,-1-1 0,1 0 0,-1 0 1,0 1-1,1-1 0,-1-1 0,9-9 162,-8 10-159,-1 1 1,0-1 0,0 1-1,1 0 1,-1-1 0,0 1-1,0-1 1,1 1-1,-1-1 1,0 1 0,0-1-1,0 1 1,0-1 0,0 1-1,0-1 1,0 1 0,0-1-1,0 1 1,0-1 0,0 1-1,0-1 1,0 1-1,0-1 1,0 1 0,-1-1-1,1 1 1,0-2 0,-9-10 131,7 9-50,-4-12 101,5 12-186,0 1 1,0-1 0,0 1-1,0-1 1,-1 1-1,1-1 1,-3-2 0,-5 1-453,9 3 419,-1 0-1,1 1 1,0-1 0,0 0-1,-1 1 1,1-1-1,0 0 1,0 0 0,0 1-1,0-1 1,0 0-1,0 1 1,0-3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3328,'0'0'125,"-1"0"-49,1 1 0,-1-1-1,0 0 1,1 0 0,-1 0-1,0 0 1,1 0 0,-1 0 0,0 0-1,1-1 1,-1 1 0,0 0-1,1 0 1,-1 0 0,0-1-1,1 1 1,-2-1 0,2 0-19,0 1 0,0-1 0,-1 1 0,1-1 0,0 1 0,0-1 0,0 1 0,-1-1-1,1 1 1,0-1 0,-1 1 0,1-1 0,0 1 0,-1-1 0,1 1 0,0-1 0,-1 1 0,1 0 0,-1-1 0,1 1 0,-1 0 0,1 0 0,-1-1 0,0 1 0,1 0-48,0 0-1,0 0 1,0 0 0,0 0-1,0 0 1,0 0 0,0 0-1,0 0 1,0 1 0,0-1-1,0 0 1,0 0 0,0 0-1,0 0 1,0 0 0,0 0 0,0 0-1,0 0 1,0 0 0,0 0-1,0 0 1,0 0 0,0 0-1,0 1 1,0-1 0,1 0-1,-1 0 1,0 0 0,0 0 0,0 0-1,0 0 1,0 0 0,0 0-1,0 0 1,0 0 0,0 0-1,0 0 1,0 0 0,0 0-1,1 0 1,-1 0 0,0 0 0,0 0-1,0 0 1,0 0 0,0 0-1,0 0 1,0 0 0,0 0-1,0 0 1,0 0 0,0 0-1,1 0 1,-1 0 0,0 0 0,0 0-1,0 0 1,0-1 0,0 1-1,0 0 1,0 0 0,0 0-1,0 0 1,0 0 0,0 0-1,0 0 1,0 0 0,0 0 0,0 0-1,6 7 576,-4-4-240,12 2 168,14 3 129,25 8 19,-22-3-471,55 13 1,22 1 364,-95-25-490,-10-2-26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2400,'-27'0'896,"27"0"-704,0 0-64,-13 0 1216,13 14-768,0 13 608,0 0-672,0 13 224,0 1-448,-14 13 256,14 0-288,0-14 64,0 1-192,-13-14 224,13 13-224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 2912,'0'0'923,"-3"-2"-550,-6-7-58,9 8-267,-1 1 0,1 0 0,-1-1 0,1 1 0,-1 0 1,1-1-1,-1 1 0,1 0 0,-1 0 0,1 0 0,-1 0 1,1-1-1,-1 1 0,0 0 0,1 0 0,-1 0 0,1 0 1,-1 0-1,1 0 0,-1 0 0,0 1 0,1-1 0,-1 0 1,-1 0 133,-7 1-14,1-1 1,0 1-1,0 1 0,0 0 0,0 0 1,0 0-1,0 1 0,1 0 0,-1 0 1,-7 5-1,3-1-72,0-1 1,0 1-1,1 1 1,0 0-1,0 0 1,1 1-1,0 1 1,0 0 0,-10 14-1,9-7 31,1 0-1,2 1 1,-12 30-1,12-28-56,-1 4 38,1 0 1,1 1-1,1 0 0,-4 37 1,9-44-31,0 1 0,1 0 0,1 0 0,0 0 0,2 0 0,7 30 0,-6-36-16,0-1 0,0 1 0,1-1 0,1 0 0,0 0 0,1 0 0,9 12 0,13 19-601,-15-18 193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2912,'0'0'75,"-1"0"0,0 0 0,0 0 0,1 0 0,-1 0 0,0 0 0,0 0 0,1 0 0,-1 0 0,0-1 0,1 1 0,-1 0 0,0 0 0,-1-1-1,1-8 440,1 9-515,0-2 876,0 2-177,2-12 801,2 11-1309,-3 1-170,-1 1-1,0-1 0,1 0 0,-1 0 0,0 0 0,1 0 0,-1 0 0,0 0 0,1 0 0,-1-1 0,1 1 0,-1 0 0,0 0 0,1 0 0,-1 0 0,0 0 0,1 0 0,-1-1 0,0 1 0,1 0 0,-1 0 0,0-1 0,0 1 0,1 0 0,-1 0 0,0-1 0,3-1 16,0 0-1,-1 0 1,1 1-1,0-1 1,0 1 0,0-1-1,0 1 1,0 0-1,6-1 1,35-5 202,-19 3-121,-5 0 26,-11 1-88,0 2 0,0-1-1,12 1 1,-6 1 8,-9 0-33,-1 0 0,0 0-1,0 0 1,0-1 0,8-1 0,-3-1 127,-5 1-103,-1 1 1,0-1 0,1 1 0,-1 0 0,1 1-1,0-1 1,-1 1 0,6 0 0,1 0 31,-9 0-5,-2 0-37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2080,'-13'0'768,"13"0"-608,-14 0-32,14 0 832,0 13-544,-13-13 256,13 14-384,0-1 32,0 14-192,0 1 64,0 12-96,0 1 96,0-1-128,0 1 320,0-14-192,-14 0 96,14 0-160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3328,'-26'0'1061,"21"0"-634,5-2-59,0-5 492,0 14-179,0-5 60,0-2-223,0 0 42,7 0-214,0-1 0,0 1 1,0-2-1,11-2 0,-11 2-272,1 0 0,-1 0 0,1 1 0,12 0 0,-3 1 29,-5 1-30,1-1 0,-1-1 0,14-2 0,22-8 27,24-4 29,50 0 266,8 12 943,-133 3-1588,0 0 0,-1-1 0,1 1 0,0-1 0,0 1 0,0-1 0,0 0 0,1 0 0,-1-1 0,0 1 0,0 0 0,1-1 0,-1 0-1,0 0 1,1 1 0,0-2 0,0 1 0,-5-5 0,4 4-369,2 2 507,1 1 1,-1-1-1,1 0 1,-1 1-1,1-1 1,0 0-1,-1 0 1,1 1-1,0-1 1,-1 0-1,1 0 0,0 0 1,0 1-1,0-1 1,0 0-1,0 0 1,0 0-1,0-1 1,0 2 102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3488,'-14'-13'1280,"14"13"-992,14 13-64,13-13 1472,-14 0-960,28 0 288,-1 0-640,14-13 128,-13 13-288,-1-14 0,1 14-128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1248,'1'0'19,"-1"0"0,1 0-1,-1 0 1,1 0 0,-1 0 0,1 0 0,-1 0 0,1 0-1,-1 0 1,1 0 0,-1-1 0,1 1 0,-1 0-1,1 0 1,-1 0 0,1-1 0,-1 1 0,1 0 0,-1-1-1,0 1 1,1 0 0,-1-1 0,1 1 0,0-1 0,0-15 570,-1 7-6,0 8-491,0-1 0,0 1 0,1-1 0,-1 1 0,1 0 0,-1-1 0,1 1 0,0-1 0,-1 1 0,1 0 1,0-1-1,0 1 0,0 0 0,2-2 0,-3 3-82,1-1 0,-1 1 0,0 0 0,0 0 0,1-1 0,-1 1 0,0 0 0,0 0 0,1-1 0,-1 1 0,0 0 0,0-1 0,0 1 0,0 0 0,0-1 0,1 1 0,-1-1 0,0 1 0,0 0 0,0-1 0,0 1 0,0 0 0,0-1 0,0 1 0,0 0 0,0-1 0,0-4 13,9 1 25,-4-5 6,-4 9-52,-1-1 1,1 1 0,0 0-1,-1-1 1,1 1 0,0 0-1,-1 0 1,1 0 0,0 0-1,0 0 1,-1-1 0,1 1-1,1 1 1,-1-1-2,0 0-1,0 0 1,0 0 0,0 0 0,0 1 0,-1-1 0,1 0-1,0 1 1,0-1 0,0 1 0,-1-1 0,1 1-1,0-1 1,0 1 0,-1-1 0,1 1 0,0 0 0,-1-1-1,1 1 1,-1 0 0,1 0 0,-1-1 0,1 1-1,-1 0 1,1 1 0,7 27 9,-6-18-9,6 21 4,-2 1 1,-1 0-1,1 58 0,-5-64 45,0-15 32,-1 1-1,0 0 1,0-1 0,-4 17 0,1-22 18,-1 0-1,1-1 1,-1 1 0,-1-1 0,1 0 0,-9 9-1,13-16-87,-1 0 0,1 0 0,-1 0 0,1 0 0,0 1 0,0-1 0,-1 0 0,1 0 0,0 0 0,0 0 0,0 0 0,0 0 0,0 0 0,0 0 0,1-1 0,0-6-29,0 0-1,1 0 0,0 0 0,0 0 1,8-15-1,10-6-46,9-37 96,-2 8-100,-16 32-25,1 1 0,19-30 0,-21 34-134,-8 17 237,-1 0 0,1 0 1,0 1-1,0-1 0,4-6 1,-1 8 138,4 4-90,-9-1-49,0 0 0,1-1 0,-1 1 0,0 0 0,0-1-1,1 1 1,-1 0 0,0-1 0,0 1 0,0 0 0,0 0 0,0-1 0,0 1 0,0 1 0,2 13 81,2-2-94,-1 0 0,-1 1 0,0-1 0,0 17 1,-2 61 12,-2-35 154,2-6 348,1-50-497,-1 0 0,0 0 0,1 1 1,-1-1-1,0 0 0,1 0 0,-1 1 0,1-1 1,-1 0-1,0 0 0,1 0 0,-1 0 0,1 0 0,-1 0 1,1 0-1,-1 0 0,1 0 0,-1 0 0,0 0 1,1 0-1,-1 0 0,1 0 0,-1 0 0,0 0 1,1 0-1,-1-1 0,1 1 0,-1 0 0,0 0 1,1 0-1,-1-1 0,1 1 0,-1-3 2,1 0 1,0 1-1,0-1 1,-1 0-1,2 1 0,-1-1 1,0 1-1,0-1 0,1 1 1,2-3-1,9-18-32,3-13-145,6 2 59,-9 4 87,-7 16 22,0 1 0,12-20 0,-2 8-3,-10 14-13,1 0 1,0 1-1,1 0 1,0 0-1,0 1 1,13-11-1,4 2-88,-7-2-170,20 4 308,-37 16-30,0-1 0,0 1-1,0 0 1,0 0 0,0 0-1,0 0 1,-1 0-1,1 0 1,0 0 0,0 0-1,0 0 1,0 0 0,0 1-1,0-1 1,0 0-1,0 0 1,0 1 0,-1-1-1,1 1 1,0-1 0,0 1-1,0-1 1,-1 1 0,2 1-1,0-1 7,-1 1 0,1-1 0,-1 1 0,1 0-1,-1 0 1,1 0 0,-1-1 0,0 1 0,1 4 0,3 11 63,3 24 0,-7-34-57,1 17 109,0 0-1,-3 28 0,0-21 21,1-23-100,-1 0 1,1 1 0,-2-1-1,-2 10 1,0 3 62,4-20-111,-1 9 21,-1-1 0,0 0 0,0 1 1,-1-1-1,0 0 0,0 0 0,-1 0 0,-5 8 0,6-11 46,-1-1 1,1 0-1,-1 0 1,0 0-1,0 0 1,0-1-1,-1 0 1,1 0 0,-11 7-1,11-9 243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2400,'0'25'1328,"0"-25"-1295,0 1 1,0-1-1,0 0 0,1 0 1,-1 0-1,0 1 0,0-1 1,0 0-1,1 0 0,-1 0 1,0 0-1,0 0 0,0 0 1,1 1-1,-1-1 0,0 0 1,0 0-1,1 0 0,-1 0 1,0 0-1,0 0 0,1 0 1,-1 0-1,0 0 0,0 0 1,1 0-1,4-1 144,-1 1-77,1 0-1,-1-1 0,0 0 1,1 0-1,-1 0 0,0 0 1,0-1-1,0 0 0,0 0 1,0 0-1,4-3 1,8-4-2,13-8-70,-23 12-23,1 1 0,0 0 0,9-4 0,13-5 432,-25 11-332,1-2 105,-12-5 11,3 6-138,-2-1-68,0 0-1,-1 1 1,1 0 0,-1 0 0,-10-3 0,17 6-3,-2 0 2,1-1 0,-1 1 1,1-1-1,-1 1 0,1 0 0,-1 0 0,1-1 0,-1 1 0,1 0 0,-1 1 1,1-1-1,-1 0 0,1 0 0,-1 1 0,1-1 0,0 0 0,-1 1 1,1 0-1,-1-1 0,-1 2 0,-9 4 41,2-4-20,9-2-33,0 1 0,0-1 0,0 0 1,1 0-1,-1 0 0,0 1 0,0-1 1,1 0-1,-1 1 0,0-1 1,0 0-1,1 1 0,-1-1 0,0 1 1,1-1-1,-1 1 0,1 0 1,-1-1-1,1 1 0,-1-1 0,1 1 1,-1 0-1,1 0 0,0-1 1,-1 1-1,1 1 0,-23 36-151,18-22 167,3-13-20,1 0 0,-1 0 0,1 1 0,0-1 0,0 0-1,1 1 1,-1-1 0,1 1 0,-1-1 0,1 1 0,0-1 0,0 1 0,2 4 0,3 3-5,-4-10 29,-1 0 0,1 1 1,0-1-1,-1 0 0,1 0 1,-1 1-1,1-1 0,-1 0 1,0 1-1,0-1 0,1 0 0,-1 2 1,0-1-7,0-1 1,0 1-1,0-1 1,1 1-1,-1-1 1,0 1 0,1-1-1,-1 1 1,1-1-1,0 0 1,0 1-1,-1-1 1,1 0-1,0 1 1,0-1-1,0 0 1,0 0-1,0 0 1,0 0 0,1 0-1,-1 0 1,2 1-1,0 0 11,-1-1 0,1 0 0,0 0 0,-1 0 0,1 0 0,0 0 0,0-1 0,0 1 0,-1-1 0,5 1 0,8-1 128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1472,'0'0'475,"0"0"-283,0 0 21,0 0 368,0 0-175,0 0-70,0 0-144,0 0-70,-2 2-20,-2 2 11,0 0 1,1 0 0,0 0 0,0 1-1,0-1 1,0 1 0,0 0 0,1 0 0,0 0-1,0 0 1,-2 10 0,-2 12 155,-4 11 22,5-24-220,1 0 1,-5 23 0,2-5-15,6-25-20,0 0 0,1 0 0,0 14 1,0-11-6,0-8-23,0-1-1,0 0 1,0 1-1,1-1 0,-1 1 1,0-1-1,1 1 1,-1-1-1,0 0 1,1 1-1,0-1 1,-1 0-1,1 1 1,1 1-1,2 3 36,-3-5-29,-1 0 0,0 0 0,1 0 0,-1-1 0,0 1 0,1 0 0,-1 0 0,1-1 0,-1 1 0,1-1 0,0 1 0,-1 0 0,1-1 0,-1 1 0,1-1 0,0 1 0,0-1 0,-1 1 0,1-1 0,0 0 0,0 1 0,-1-1 0,1 0 0,0 0 0,0 0 0,0 1 0,0-1 0,0 0 0,-1 0 0,1 0 0,0 0 0,0 0 0,0-1 0,1 1 0,3 0 14,-4 0-25,-1 0 0,1 0-1,0 0 1,0 0 0,0 0-1,0 0 1,0 0 0,-1 0-1,1-1 1,0 1-1,0 0 1,0 0 0,-1-1-1,1 1 1,0-1 0,0 1-1,-1-1 1,1 1 0,0-1-1,-1 1 1,1-1-1,0 1 1,-1-1 0,1 0-1,-1 1 1,1-1 0,-1 0-1,1 0 1,-1 1 0,1-3-1,6-8 103,2 6-35,-9 5-67,1 0 0,0-1 1,0 1-1,0 0 0,-1-1 0,1 1 1,0-1-1,0 1 0,-1-1 1,1 1-1,-1-1 0,1 1 1,0-1-1,-1 0 0,1 1 1,-1-1-1,1 0 0,-1 1 1,0-1-1,1 0 0,-1-1 0,14-36 71,-14 37-93,1-1 0,-1 1-1,1 0 1,-1 0 0,0 0 0,0-1 0,0 1-1,1 0 1,-1 0 0,0-1 0,-1 1-1,1 0 1,0-3 0,-1 2-351,5 10 476,4 14 106,-6-16-213,0-1 0,0 0 0,0 0 0,6 9 0,-3-6 23,-4-6-14,0 0 0,0 0 0,0 0 1,0 0-1,0 0 0,0-1 0,1 1 1,-1 0-1,0-1 0,1 1 0,0-1 1,-1 0-1,1 1 0,0-1 1,3 2-1,6 0 58,1 1 1,0-1-1,0-1 1,0 0 0,1-1-1,-1-1 1,0 1-1,22-4 1,-2-6 22,-21 7-64,11-3 44,-1-13 106,-7 11-87,-12 6-76,-1 1 1,1-1-1,0 0 1,-1 0-1,1 0 1,-1 0-1,0 0 1,1 0-1,1-2 1,-2 1-3,0 0 1,0 0-1,0 1 1,0-1-1,-1 0 1,1 0-1,-1 0 1,1 0-1,-1 0 0,0 0 1,0 0-1,0 0 1,0-2-1,0-6-7,1 3-12,-1 0 1,-1 0-1,-1-14 1,-1 9 20,1 5-20,1 0-1,-1 1 1,0-1 0,-1 1 0,1-1 0,-8-11-1,10 18-4,-12-22 56,12 21-87,-1-1-1,1 1 1,-1-1 0,1 1 0,0-1-1,-1 0 1,1 1 0,0-1 0,0 0-1,0 1 1,1-1 0,-1 1-1,0-1 1,1 0 0,-1 1 0,2-3-1,9-10-446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2560,'-1'-1'38,"1"0"0,0 1 0,0-1 0,0 1 0,0-1 0,1 1 0,-1-1 0,0 1 0,0-1 0,0 1 0,0-1 0,0 1 0,1-1 0,-1 1 0,0 0 0,0-1-1,1 1 1,-1-1 0,0 1 0,1-1 0,-1 1 0,0 0 0,1-1 0,-1 1 0,1 0 0,0-1 0,12 0 279,-8 1-299,3 0 159,-6 0-143,-1-1 0,0 1 0,1 0 0,-1 0 0,0 0 0,0 0 0,1 1 0,-1-1 0,0 0 0,1 0 0,-1 1 0,2 0 0,2 4 226,6 4 173,-7-7-376,-1 0-1,0 0 1,1 1 0,-1 0 0,0-1-1,3 5 1,-4-5-42,-1 0-1,1 0 1,-1-1 0,0 1-1,0 0 1,0 0 0,0 0-1,0 0 1,0 1 0,0-1-1,-1 0 1,1 0 0,0 3-1,-1-3 36,0 0 0,0 0 0,0 0 0,0 0 0,0 0 0,-1 1 0,1-1 0,-1 0 0,1 0 0,-1 0 0,0 0 0,0 0 0,0 0 0,0 0 0,0-1 0,0 1 0,0 0 0,-3 2 0,-6 10 167,10-13-196,0 0 0,-1-1 0,1 1 0,-1 0 1,1 0-1,0-1 0,-1 1 0,1 0 0,-1-1 0,1 1 1,-1-1-1,0 1 0,1-1 0,-1 1 0,0-1 1,1 1-1,-1-1 0,0 1 0,1-1 0,-1 0 1,0 0-1,0 1 0,-1-1 0,0 0 144,2 0-74,0 0-32,2 0 42,0 0-87,0 0-1,0-1 1,0 1 0,0-1 0,0 1-1,-1-1 1,1 0 0,0 1-1,2-3 1,16-6 110,-8 6-105,1 0 0,0 1-1,-1 1 1,1-1 0,16 2-1,-15 0-316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14 2816,'0'0'917,"0"-2"-565,0-6 503,0 16-105,-11-17-451,11 9-299,0-1 1,-1 1-1,1 0 0,0 0 0,0 0 0,0-1 1,-1 1-1,1 0 0,0 0 0,0 0 0,-1 0 1,1 0-1,0 0 0,0-1 0,-1 1 0,1 0 1,0 0-1,-1 0 0,1 0 0,0 0 0,0 0 1,-1 0-1,1 0 0,0 0 0,-1 1 0,-26 5 225,22-4-133,-1-1-1,1 0 1,0 0 0,-8 1-1,-9 0 278,19-2-313,0 0 0,0 0 1,0 0-1,0 0 0,1 0 0,-1 0 0,0-1 0,0 1 0,0-1 1,-4-1-1,0 0 19,2 0-7,0 0 1,0 0-1,-1 1 1,1 0-1,-1 0 1,-9 1-1,14-1-78,1 1 0,0 0 0,-1 0-1,1 0 1,-1 0 0,1 1 0,0-1-1,-1 0 1,1 0 0,-1 0 0,1 0-1,0 0 1,-1 0 0,1 1 0,-1-1-1,1 0 1,0 0 0,-1 1 0,1-1-1,0 0 1,0 0 0,-1 1 0,1-1-1,0 0 1,0 1 0,-1-1 0,1 0-1,0 1 1,-2 14-307,0 5 190,0-13 124,0 3 7,0 0 0,0-1 0,1 1-1,-1 14 1,2 230-15,-2-204 70,-2-1 0,-15 66-1,17-103-28,1 0 0,0 0-1,2 21 1,0-5 27,-1-27-42,0 1 0,0-1 0,1 1 0,-1-1 0,0 1-1,1-1 1,-1 0 0,1 1 0,-1-1 0,1 0-1,-1 1 1,1-1 0,0 0 0,0 0 0,0 0-1,0 0 1,1 2 0,-2-3-10,1 0-1,-1 1 0,0-1 1,0 0-1,0 0 1,0 0-1,1 1 0,-1-1 1,0 0-1,0 0 1,0 0-1,1 0 1,-1 0-1,0 1 0,0-1 1,1 0-1,-1 0 1,0 0-1,0 0 1,1 0-1,-1 0 0,0 0 1,0 0-1,1 0 1,-1 0-1,0 0 1,1 0-1,-1 0 0,0 0 1,0 0-1,1 0 1,-1 0-1,0 0 1,0 0-1,1-1 0,-1 1 1,0 0-6,1 0 0,-1 0 0,0 0 0,0-1 0,1 1 0,-1 0 0,0 0 0,0 0 0,1 0 0,-1 0 0,0 0 0,1 0 0,-1 0 0,0 0 0,0 0 0,1 0 0,-1 0 0,0 0 0,0 0 1,1 0-1,-1 0 0,0 0 0,0 1 0,1-1 0,-1 0 0,0 0 0,0 0 0,1 0 0,-1 0 0,0 1 0,0-1 0,0 0 0,1 0 0,-1 0 0,0 1 0,0-1 0,4 2 3,-1 0 1,0 0-1,1-1 1,-1 1-1,1-1 0,0 0 1,-1 0-1,1-1 1,0 1-1,0-1 0,6 1 1,-3-1 50,0 0 0,1 0 0,-1-1 0,1 1 0,9-4 0,-5 0 159,-8 3-165,0-1 0,1 1 0,-1 0 0,1 0 0,-1 0 0,1 1-1,-1 0 1,7 0 0,-4-1-514,0 1-1,0-2 1,0 1-1,13-6 1,-18 7 250,14-2-1319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1888,'-10'2'1750,"13"3"953,2 2-2772,2 11 834,-7-16-714,1 1 1,0 0-1,1-1 1,-1 1-1,0-1 1,4 5-1,5 6 167,-6-8-129,1 0 0,-2 0 0,1 1 0,0 0 0,4 10 0,32 77 380,-35-84-297,-1 1-1,-1 0 0,4 17 0,4 14 622,-8-33-724,-3-8-111,0 1 1,1-1-1,-1 1 1,0-1-1,1 1 0,-1-1 1,0 1-1,0-1 1,0 1-1,0-1 0,0 1 1,0 0-1,0-1 1,0 1-1,0-1 0,0 1 1,0 0-1,0-1 1,0 1-1,0-1 0,0 1 1,0-1-1,-1 1 1,1-1-1,0 1 0,0-1 1,-1 1-1,1-1 1,0 1-1,-1-1 0,1 1 1,-1-1-1,1 1 1,-1 0-1,0-1-29,1 1 0,0 0-1,-1-1 1,1 1 0,0 0 0,0-1-1,0 1 1,0 0 0,-1 0 0,1-1-1,0 1 1,0 0 0,1 1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 2912,'-2'-9'3012,"-2"11"-1798,-9 20-1344,5-8 482,1-2-250,1 0 0,1 0-1,-7 21 1,7-19-51,0 0 0,-11 20 0,-7-3 77,7 1-29,12-24-44,1-1-1,-1 1 0,-1-1 0,1 0 0,-1-1 1,0 1-1,-7 6 0,-11 10 85,7-8-59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3328,'0'0'1061,"0"0"-634,0 0-155,2 0 181,-1 0-434,-1-1-1,1 1 1,0 0-1,-1 0 1,1 0 0,0-1-1,-1 1 1,1 0-1,-1-1 1,1 1-1,-1-1 1,1 1-1,-1 0 1,1-1 0,-1 1-1,2-2 1,1 0 65,10 8 1,-4-4-65,1-1-1,0 0 0,-1 0 0,19-2 0,1 0 888,-29 1-909,1 0 0,-1 0 0,0 0 0,1 0 0,-1 0 1,1 0-1,-1 0 0,1 0 0,-1 0 0,0-1 0,1 1 0,-1 0 0,1 0 0,-1 0 0,0 0 0,1-1 0,-1 1 0,1 0 0,-1 0 1,0-1-1,1 1 0,-1 0 0,0-1 0,0 1 0,1 0 0,-1-1 0,0 1 0,0-1 0,1 1 0,-1 0 0,0-1 0,0 1 0,0-1 1,0 1-1,0 0 0,0-1 0,0 1 0,1-1 0,-1 1 0,0-1 0,0 1 0,-1-1 0,1 1 0,0 0 0,0-1 0,0 0 0,0 1-312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2240,'14'0'832,"-14"0"-672,-14 14 0,1-1 384,13 1-320,0 13 256,0 0-256,-14 0 288,14 0-288,-13 13 96,13-13-192,0-13 224,0 13-224,-14-14 96,14 1-128,14-14-2720,-14 0 1408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3:5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2816,'0'0'917,"0"0"-565,-2 0-16,-6 0 442,18 0 865,-10 0-1040,0 0 37,0 0-192,0 0 80,0 0-149,0 0 26,0 0-90,3 0 101,397 0 2869,-395-2-3146,4-5-4,-9 7-131,0 0 0,0 0 0,1 0 0,-1 0 0,0 0 0,0 0 0,0 0 0,1 0 0,-1 0 1,0 0-1,0 0 0,0 0 0,1 0 0,-1 1 0,0-1 0,0 0 0,0 0 0,0 0 0,0 0 0,1 0 0,-1 0 0,0 1 0,0-1 1,0 0-1,0 0 0,0 0 0,0 1 0,0-1 0,0 0 0,0 0 0,1 0 0,-1 0 0,0 1 0,0-1 0,0 0 0,0 0 0,0 0 1,0 1-1,0-1 0,0 0 0,0 0 0,-1 0 0,1 1 0,0-1 0,0 0 0,0 0 0,0 1 0,0 1 348,0-2-261,0 0-651,0 0-645,0 6-2491,0 20 1040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1 320,'0'0'112,"0"4"-69,0 314 4815,-1-306-4639,0 1-1,-1-1 0,0 1 1,-7 20-1,-1 5 226,8-23-187,1-12-197,1 1 0,-1-1 0,0 1 0,0-1 0,0 1 0,0-1 0,0 0 0,-1 0 0,0 0 0,-3 6 0,-23 21 516,18-20-362,8-9-182,1 1 1,-1-1-1,1 0 1,-1 0 0,0 1-1,0-1 1,1-1-1,-1 1 1,0 0-1,0 0 1,0-1-1,0 1 1,0-1 0,0 0-1,0 1 1,0-1-1,0 0 1,-3 0-1,1-1-47,1 0 0,0 1 0,-1-1 0,1 0 0,0 0 0,0-1 0,0 1 0,0-1 0,0 0 0,0 1 0,0-1 0,1 0 0,-1-1 0,1 1 0,-1 0-1,-1-4 1,3 5-4,0-1-1,1 0 1,-1 0-1,1 0 1,-1 0-1,1 0 1,-1 0-1,1 1 0,0-1 1,0 0-1,0-2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3232,'-14'0'1184,"14"0"-896,0-13-96,0 26 160,0-13-224,-13 14 160,26-14-160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2816,'0'0'917,"0"0"-565,0 0-32,0 2 486,0-2-749,0 1 1,0 0 0,-1-1 0,1 1 0,0-1-1,0 1 1,0-1 0,-1 1 0,1-1 0,0 1-1,-1-1 1,1 1 0,0-1 0,-1 1 0,1-1-1,-1 0 1,1 1 0,0-1 0,-1 0 0,1 1 0,-1-1-1,1 0 1,-1 1 0,0-1 0,5 2 448,-6 4-278,1-4-195,0-1 1,0 0 0,1 1 0,-1-1 0,0 1-1,1-1 1,-1 1 0,1-1 0,0 1 0,0 0-1,-1-1 1,1 2 0,0-2-22,0 2 41,0-1 0,0 1 0,0-1 1,0 1-1,1-1 0,-1 1 0,1 0 0,1 3 0,-1-5-31,-1 0-1,1 0 1,0-1-1,0 1 1,-1 0 0,1 0-1,0-1 1,0 1-1,0-1 1,0 1-1,0 0 1,0-1 0,0 0-1,0 1 1,0-1-1,0 0 1,0 1-1,1-1 1,-1 0 0,0 0-1,0 0 1,0 0-1,0 0 1,2 0-1,-3 0-17,1 0 0,-1 0 0,1-1 0,-1 1 0,1 0 0,0 0 0,-1 0 0,1 0 0,-1-1 0,1 1 0,-1 0 0,1 0 0,-1-1 0,1 1 0,-1 0 0,0-1-1,1 1 1,-1-1 0,1 1 0,-1-1 0,0 1 0,1-1 0,-1 0-2,1 1-1,-1-1 0,0 1 1,1 0-1,-1-1 0,0 1 1,1-1-1,-1 1 1,1 0-1,-1-1 0,1 1 1,-1 0-1,1 0 1,-1-1-1,1 1 0,-1 0 1,1 0-1,-1 0 1,1-1-1,-1 1 0,1 0 1,0 0-1,1 0 95,-2 0-48,0 0-112,0 0-21,0 0-49,0 2 17,0 7-22,0-6 43,3-3 59,0 0 36,12-1 310,-15 0-304,1 1-1,-1 0 0,0 0 0,1 0 1,-1 0-1,0-1 0,1 1 1,-1 0-1,0 0 0,1-1 1,-1 1-1,0 0 0,0-1 1,1 1-1,-1 0 0,0-1 0,0 1 1,1 0-1,-1-1 0,0 1 1,0-1-1,0 1 0,0 0 1,0-1-1,0 1 0,0-1 0,0 1 1,0 0-1,0-2 0,0 2-3,0 0 0,0 0-1,0 0 1,0 0 0,0 0-1,0 0 1,0 0 0,0 0-1,0 0 1,0 0 0,0 0-1,0 0 1,0-1 0,0 1-1,0 0 1,0 0 0,0 0-1,0 0 1,0 0 0,0 0-1,0 0 1,0 0-1,0 0 1,0 0 0,0 0-1,1 0 1,-1 0 0,0-1-1,0 1 1,0 0 0,0 0-1,0 0 1,0 0 0,0 0-1,0 0 1,0 0 0,0 0-1,0 0 1,0 0 0,0 0-1,0 0 1,0 0 0,1 0-1,-1 0 1,0 0 0,0 0-1,0 0 1,0 0 0,0 0-1,0 0 1,0 0-1,0 0 1,0 0 0,0 0-1,0 0 1,1 0 0,-1 0 2,0 0 1,1 0-1,-1 0 1,1 0 0,-1 0-1,1 0 1,-1 0-1,0 0 1,1 0-1,-1 0 1,1 0-1,-1 0 1,0-1 0,1 1-1,-1 0 1,1 0-1,-1 0 1,0-1-1,1 1 1,-1 0-1,0-1 1,0 1 0,1 0-1,-1-1 1,0 1-1,1 0 1,-1-1-1,0 1 1,0 0-1,0-1 1,0 1 0,1-1-1,-1 1 1,0 0-1,0-1 1,0 1-1,0-1 1,0 1-1,0 0 1,0-1 0,0 0-1,0 1-2,0 0-1,0 0 1,0 0-1,0-1 1,0 1 0,0 0-1,0 0 1,0 0 0,0 0-1,0 0 1,0 0-1,0 0 1,0-1 0,0 1-1,0 0 1,0 0-1,0 0 1,0 0 0,0 0-1,0 0 1,0 0-1,0 0 1,0 0 0,0-1-1,1 1 1,-1 0 0,0 0-1,0 0 1,0 0-1,0 0 1,0 0 0,0 0-1,0 0 1,0 0-1,0 0 1,1 0 0,-1 0-1,0 0 1,0 0-1,0 0 1,0 0 0,0 0-1,0 0 1,0 0-1,1 0 1,-1 0 0,0 0-1,0 0 1,0 0 0,0 0-1,0 0 1,0 0-1,0 0 1,0 0 0,1 0-1,-1 0 1,0 0-1,0 0 1,0 0 0,0 0-1,0 1 1,0-1-1,6 0-27,-5-1 20,-1 1-1,1-1 0,-1 0 0,0 1 1,1-1-1,-1 0 0,0 0 1,0 0-1,0 1 0,1-1 1,-1 0-1,0 0 0,0 0 0,0 1 1,-1-3-1,1-8-24,0 9-85,0 2 53,0 0 80,1 23-163,-1-10 66,0 0 0,-3 19 0,1-19 45,-2 7-11,2 0 1,-1 21-1,3-14 41,1-4 38,-4 33 1,-20 81 532,18-102-527,4-22 77,-1 1 1,0-1-1,-1 0 1,-1 1 0,-8 20-1,10-32-68,1 1-1,-1 0 1,0-1-1,0 1 1,0-1-1,0 0 1,0 1-1,0-1 1,-1 0-1,1 0 1,-1-1-1,-4 4 1,6-5-29,0 0 1,1 1-1,-1-1 1,0 0-1,0 0 1,0 1-1,0-1 1,0 0-1,0 0 1,0 0 0,0 0-1,0 0 1,0 0-1,0-1 1,0 1-1,1 0 1,-1 0-1,-2-1 1,2 0-3,0 0 0,0 0-1,0 0 1,0 0 0,0 0 0,0 0 0,0 0 0,0 0 0,0-1-1,0 1 1,0 0 0,1-1 0,-1 1 0,1 0 0,-1-3 0,-3-7 74,4 8-69,-1-1 0,0 1 1,-1-1-1,1 1 1,-1 0-1,1 0 1,-3-4-1,2 5-26,1 1 1,0-1-1,0 0 1,0 0-1,0-1 1,0 1-1,1 0 0,-1 0 1,0 0-1,1-1 1,0 1-1,-1 0 1,1 0-1,0-1 0,0 1 1,0 0-1,1 0 1,-1-1-1,1 1 1,-1 0-1,1 0 0,0-1 1,-1 1-1,1 0 1,0 0-1,0 0 1,3-3-1,8-13 37,-8 11-37,0 1 0,0-1-1,1 1 1,9-8-1,1-1-1076,33-22-1,-33 23-330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3232,'14'-13'1456,"-1"10"-933,-2-6-342,-10 9-170,-1 0 0,1-1 0,-1 1 1,1 0-1,-1-1 0,1 1 0,-1 0 1,1 0-1,-1-1 0,1 1 0,0 0 0,-1 0 1,1 0-1,-1 0 0,1 0 0,-1 0 1,1 0-1,0 0 0,-1 0 0,1 0 0,-1 0 1,1 0-1,0 1 0,1-1 24,37 0 103,-39 1-107,0-1 0,1 1-1,-1-1 1,0 1 0,0 0-1,1-1 1,-1 1-1,0 0 1,0-1 0,0 1-1,0 0 1,0-1-1,0 1 1,0 0 0,0 0-1,0-1 1,0 2 0,0-1 20,1 26 987,-1-15-988,0 1 0,0-1 0,-3 20-1,0-20-44,0 1 0,1 1 1,0 0 0,0 14-1,2-2 43,-2 63 80,-3-53-65,2-19 26,0 27-1,3-19 146,0 29 516,0-51-698,0 0-1,0 0 1,-1-1 0,1 1-1,-1 0 1,0 0-1,0 0 1,0-1 0,0 1-1,0-1 1,-1 1-1,1-1 1,-3 3 0,-7 2 353,9-5-334,1-1-28,0 0-1,0 0 1,0 0-1,0 0 1,0 0-1,0-1 1,0 1-1,0 0 1,0-1-1,0 1 1,-3 0-1,1 0-31,0-1 0,0 0-1,0 0 1,0-1 0,0 1-1,0 0 1,0-1 0,-3-1-1,-28-7-1258,5 7 294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0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2496,'1'-11'922,"0"11"-872,-1-1 1,1 1-1,-1 0 1,0 0 0,1-1-1,-1 1 1,1 0-1,-1 0 1,1 0-1,-1 0 1,1-1 0,-1 1-1,1 0 1,-1 0-1,1 0 1,-1 0-1,1 0 1,0 0 0,1 0 349,1 1 96,0-1 1,1 0 0,-1 1 0,0-2 0,6 0 0,-7 1-343,-2 0-63,14 0 90,21-1 217,-22 0-375,1 1 0,-1 0 0,0 0 0,20 5-1,-28-4-9,5 2 39,1-1 0,0 0 0,-1-1 0,1 0 1,15 0-1,-22-1-6,1 1 1,0 0 0,0 0-1,7 3 1,-7-3-24,-1 1-1,1-1 1,0 0 0,8 0-1,27-1 688,-38 0-337,-2 0-138,0-11-3633,0 9 1324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2080,'0'0'667,"0"0"-411,0-2-54,0-5 220,0 11-113,0-10 32,0 3-79,0 3 143,0 0-80,0 0 112,0 0-106,0 0 106,0 0-133,0 0 16,0 0-85,0 0 69,0 0-80,0 0 128,3 0-149,2 1-119,0-1 1,0-1 0,0 1 0,0-1-1,0 0 1,0 0 0,7-3 0,-8 3-70,-1 0 0,1 0 0,0 0 1,-1 0-1,1 1 0,0-1 0,6 1 1,80 0 85,-87 0-88,1 0 0,-1-1 0,0 1 0,1-1 1,-1 1-1,0-1 0,0 0 0,0-1 0,0 1 0,6-3 0,-8 3 16,1 1 0,0-1 0,0 1 0,0-1 0,0 1 0,0 0 0,0 0 0,4 0 1,-3 0 71,0 0 101,-3 0 97,0 0-123,0 0-37,0 0-726,0 0-2325,0 0 763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2144,'0'0'699,"-3"0"-417,-19 0 4934,49 9-4475,-14-12-548,-10 2-158,-1 0 0,1 0 0,0 0 0,0 1 0,0-1-1,-1 1 1,1 0 0,5-1 0,136 1 338,-134 2-176,-8 1-126,-9 6-1123,4-7 146,3-1 815,-1 0 1,1-1 0,0 1 0,-1 0-1,1-1 1,0 1 0,0 0-1,0-1 1,0 1 0,0 0 0,0 0-1,0-1 1,0 3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1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55 832,'1'0'11,"-1"1"-1,0-1 1,0 0-1,0 1 1,0-1-1,0 0 1,0 1-1,0-1 1,0 0 0,0 1-1,0-1 1,0 0-1,0 1 1,0-1-1,0 0 1,-1 1-1,1-1 1,0 0-1,0 1 1,0-1 0,0 0-1,-1 1 1,1-1-1,0 0 1,0 1-1,0-1 1,-1 0-1,-6-5 126,5 3-135,2 2 7,-1-1 1,1 1-1,-1 0 0,1-1 1,-1 1-1,1 0 0,-1 0 1,1-1-1,-1 1 0,1 0 1,-1 0-1,0 0 0,1 0 1,-1 0-1,1 0 0,-1 0 1,1 0-1,-1 0 0,0 0 1,1 0-1,-1 0 0,1 0 1,-1 0-1,-2 1 32,-39-1 1032,39 0-1040,0 0 0,1 0 0,-1 0 0,0 0 1,1 1-1,-1-1 0,-4 3 0,6-3-18,0 1 1,0-1 0,0 1-1,1-1 1,-1 1-1,0 0 1,0-1 0,1 1-1,-1 0 1,0 0-1,1 0 1,-1-1-1,1 1 1,-1 0 0,1 0-1,0 0 1,-1 0-1,1 0 1,0 0-1,0 0 1,-1 0 0,1 0-1,0 0 1,0 0-1,0 0 1,0 1 0,0 6 137,0-5-117,-1-1 0,1 1 0,0 0-1,0 0 1,1 0 0,-1-1 0,0 1 0,1 0 0,1 2 0,22 11 125,-22-14-153,0-1 1,0 0-1,0 1 1,0-1-1,1 0 1,-1 0-1,0 0 1,0 0-1,1 0 1,-1 0 0,1-1-1,-1 1 1,4-1-1,34 0 241,-22-1-324,-11 1 78,1-1 0,0-1 1,0 1-1,-1-1 0,1 0 0,-1-1 0,13-6 0,-12 5 22,1 0 0,0 1-1,16-4 1,8 2-2,28-6-118,99-29-38,-134 33 46,35-3-1,-13 2 101,-39 7-4,0 0 0,0 0 1,17 1-1,-11 1-4,-10-1-9,-1 0 0,1 1 0,0 0 0,0 0 0,0 0 0,0 0 0,-1 1 0,8 3 0,-5-2-3,-1 0 1,0-1 0,10 3 0,16-2 84,-26-3-62,1 0 0,0 1 0,-1 0 0,1 0 0,-1 1 0,0 0 0,10 3 0,-5 1-21,1 0-1,-1 1 1,0 0 0,0 1 0,11 10 0,-21-17 13,-1 0 0,1 0 0,-1 0 0,1 0 0,-1 0 1,0 1-1,0-1 0,1 0 0,-1 0 0,0 0 1,0 0-1,0 0 0,0 1 0,0-1 0,-1 0 0,1 0 1,0 0-1,0 0 0,-1 0 0,1 0 0,-1 0 0,1 0 1,-1 0-1,1 0 0,-2 1 0,-34 23 367,34-24-369,0 0 0,0-1 0,0 1 0,1-1 0,-1 1 0,0-1 1,0 0-1,0 0 0,0 0 0,0 0 0,0 0 0,-3-1 0,-10 0-45,15 2 39,0-1-1,-1 0 1,1 0-1,0 0 1,-1 0 0,1 0-1,0 0 1,-1 0-1,1 0 1,-1 0-1,1 0 1,0 0-1,-1 0 1,1 0 0,0 0-1,-1 0 1,1 0-1,0 0 1,-1-1-1,1 1 1,0 0 0,-1 0-1,1 0 1,0-1-1,0 1 1,-1 0-1,1 0 1,0 0-1,0-1 1,-1 1 0,1 0-1,0-1 1,0 1-1,0 0 1,-1-1-1,1 1 1,0 0 0,0-1-1,0 1 1,0 0-1,0-1 1,0 1-1,0 0 1,0-1-1,0 1 1,0 0 0,0-1-1,0 1 1,0 0-1,0-1 1,0 1-1,0-1 1,0 1-1,0 0 1,0-1 0,1 1-1,-1 0 1,0 0-1,0-1 1,0 1-1,1 0 1,-1-1 0,4-6-22,-3 4 8,0 0 0,0 0 0,1 0 0,0 0 0,0 0 0,0 1 0,0-1 1,0 0-1,0 1 0,4-4 0,2 1-31,-5 2 26,0 1 1,1-1-1,0 1 0,0 0 1,0 0-1,0 0 1,5-1-1,25-2-12,-14 1 24,-12 2-13,1 0 1,1 1-1,13-1 1,-2 2-31,1 0 1,0 2 0,-1 1 0,26 5 0,-31-4 55,1 0 1,0-2-1,0 0 1,25 0-1,15 0-43,200 9 92,-188-10-47,114-4 23,-140-1-30,49-3 0,-66 6 53,50-9 0,-72 10-42,4-1 144,0-1 1,0 1-1,0-1 0,0-1 0,0 0 1,-1 0-1,1 0 0,12-9 1,-8 6 207,6-6 127,-13 6-449,0-1 0,0 0 1,4-9-1,-4 5-100,-4 11 56,-1-1 0,1 1 0,0 0 0,-1 0 0,1-1 0,0 1 0,-1 0 0,1 0 0,0 0 0,0 0 0,-1 0 0,1 0 0,1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56 1664,'11'-11'528,"-11"10"-513,1 1 0,-1-1 0,0 1 0,1 0-1,-1 0 1,1-1 0,-1 1 0,1 0 0,-1 0 0,1 0 0,-1-1 0,1 1 0,-1 0 0,1 0-1,-1 0 1,1 0 0,-1 0 0,1 0 0,-1 0 0,1 0 0,0 0 0,-1 0 0,1 1 0,-1-1-1,1 0 1,-1 0 35,1 0 4,-1-1 1,0 1-1,1-1 0,-1 1 0,0-1 0,0 1 0,1-1 1,-1 1-1,0-1 0,0 1 0,0-1 0,0 1 1,0-1-1,0 1 0,0-1 0,0 1 0,0-1 0,0 0 1,0 1-1,0-1 0,0 0 0,0 0 424,0-11 92,0 12-565,0 0 1,0 0-1,0 0 0,0 0 0,-1-1 0,1 1 0,0 0 1,0 0-1,0 0 0,0-1 0,0 1 0,0 0 1,0 0-1,0 0 0,0 0 0,0-1 0,-1 1 0,1 0 1,0 0-1,0 0 0,0 0 0,0 0 0,-1 0 1,1 0-1,0-1 0,0 1 0,0 0 0,0 0 0,-1 0 1,1 0-1,0 0 0,0 0 0,0 0 0,-1 0 1,-5-2 6,-1-1 0,1 2 0,-1-1 0,0 1 0,1 0 0,-1 0 0,-10 1 0,-16-1-112,14 0 409,1 1 0,-31 4-1,28 1-16,16-3-248,0-1 0,0 0 0,-1 0 0,-9 0 0,12-1-37,0 0 0,0 0-1,-1 0 1,1 1 0,0-1 0,0 1-1,0 0 1,0-1 0,0 1 0,-1 1-1,2-1 1,-1 0 0,0 1 0,-3 2-1,-8 12 176,14-16-170,2 3-17,0 1 1,-1 0-1,1-1 1,5 7-1,16 4-107,3 2-75,-13-6 122,-8-6 70,0 0-1,1 0 1,-1 0 0,1-1-1,11 6 1,-13-7-2,62 26 218,-57-24-181,0 1 0,-1 0 0,0 0 0,0 1 0,8 6 0,-15-11-33,-1 0-1,1 0 1,-1 0-1,1-1 1,-1 1 0,1 0-1,-1 0 1,1 0-1,-1 0 1,0 0-1,0 0 1,1 0 0,-1 0-1,0 0 1,0 0-1,0 0 1,0 0-1,0 0 1,0 0 0,-1 0-1,1 0 1,0 0-1,0 0 1,-1 0-1,1 0 1,0 0 0,-1-1-1,1 1 1,-1 0-1,1 0 1,-2 1-1,0 0 20,1 1-1,-1-1 0,0 0 0,0 0 1,0 0-1,-1 0 0,1 0 0,-4 2 0,3-3-16,1 0 0,-1-1 0,1 1-1,-1-1 1,1 1 0,0-1 0,-1 0-1,1 0 1,-1 0 0,-3-1 0,-4 0 33,-4 2 132,-1-2 0,1 0 0,0-1 0,-24-6-1,12 2 101,-13-4-121,-17-14-249,45 21-123,8 3-266,3 0-1104,0 0 437</inkml:trace>
  <inkml:trace contextRef="#ctx0" brushRef="#br0" timeOffset="1">365 326 2240,'0'-14'832,"0"14"-672,14 0 0,-1 0 608,1 0-448,13 0 416,13-13-416,-13-1-32,14 14-160,-14 0-32,13 0-32,-13-13 160,-13 26-128,13-13-320,-27 0 128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1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2400,'-27'0'896,"27"0"-704,0 0-64,0 0 320,0 14-288,-14-1 128,14 1-160,-13 13 160,13-14-192,0 14 32,0 0-64,-14 0 96,1-13-96,13 13 128,-14-13-128,1-1-576,13 14 256</inkml:trace>
  <inkml:trace contextRef="#ctx0" brushRef="#br0" timeOffset="1">1 406 3328,'0'0'1061,"0"0"-634,0 0-118,0 0 310,4 0-161,1-1-326,0 0 0,0 0 0,0-1-1,0 1 1,0-1 0,5-3-1,-3 2-26,0 0-1,1 1 0,7-2 0,122-14 392,-127 16-474,21-2 71,47-1 0,-26 5 94,-51 0-179,1 0 0,-1 0 1,1 0-1,-1 0 0,0 0 0,1 0 1,-1 1-1,0-1 0,1 0 1,-1 1-1,0-1 0,0 1 0,1 0 1,-1-1-1,0 1 0,0 0 0,0 0 1,0 0-1,2 1 0,-3-1-3,2 1-213,-2-2-970,0 0 298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2304,'0'0'752,"0"0"-453,0 0-22,3 0 363,163 0 3429,-157 0-3987,1 1 0,-1 0 1,0 0-1,11 4 0,-11-3-14,0 0 0,0-1 1,0 0-1,13 0 0,3 0 37,-12 0 32,0 0 0,0-2 0,0 1-1,16-4 1,-14-1 8,-8 3-31,-1 1-1,0-1 1,1 1 0,0 0-1,7 0 1,-1 1 51,-13 0-163,0 0 0,1 0-1,-1 0 1,0 0-1,0 0 1,0 0-1,0 0 1,0 0 0,0 0-1,0 0 1,0 0-1,0 0 1,0 0 0,1 0-1,-1 0 1,0 0-1,0 0 1,0 0 0,0 0-1,0 0 1,0 0-1,0 0 1,0 0 0,0 0-1,0 0 1,0 0-1,0 0 1,1 0-1,-1-1 1,0 1 0,0 0-1,0 0 1,0 0-1,0 0 1,0 0 0,0 0-1,0 0 1,0 0-1,0 0 1,0 0 0,0 0-1,0 0 1,0-1-1,0 1 1,0 0 0,0 0-1,0 0 1,0 0-1,0 0 1,0 0-1,0 0 1,0 0 0,0 0-1,0 0 1,0-1-1,0 1 1,0-3 3,0 1-6,0 0 0,0 0 0,0 0 0,0-1 0,0 1 0,0 0 0,-1 0 0,1 0 0,-2-2 0,-8-1-1007,9 4 955,1 1 1,0-1-1,-1 0 0,1 0 1,0 0-1,0 1 1,-1-1-1,1 0 1,0 0-1,0 0 0,0 0 1,0 1-1,0-3 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3232,'-1'0'87,"0"0"0,1 0 0,-1 0 0,0 0 0,0 0 0,0 1 0,1-1-1,-1 0 1,0 0 0,0 0 0,1 1 0,-1-1 0,0 0 0,1 1 0,-2 0 0,2-1-75,0 0 0,-1 1 0,1-1 1,0 0-1,0 1 0,0-1 0,-1 0 0,1 1 0,0-1 1,0 0-1,0 1 0,0-1 0,0 1 0,0-1 0,0 0 0,0 1 1,0-1-1,0 0 0,0 1 0,0-1 0,0 0 0,0 1 1,1 1 22,-1-1 1,1 0-1,-1 0 1,1 0-1,0 1 1,-1-1 0,1 0-1,0 0 1,0 0-1,0 0 1,0-1 0,0 1-1,0 0 1,0 0-1,2 1 1,-2-2-18,-1 0 1,1 1 0,0-1-1,-1 1 1,1-1-1,0 1 1,-1 0 0,1-1-1,-1 1 1,1-1-1,-1 1 1,1 0-1,-1 0 1,0-1 0,1 1-1,-1 1 1,9 11 246,-7-11-241,0-1-1,0 1 1,1-1 0,-1 0-1,0 0 1,1 0 0,-1 0-1,1-1 1,-1 1 0,5 0-1,10 3 160,-14-3-167,-1 0 1,1 0-1,-1 0 1,1 0 0,0-1-1,0 1 1,-1-1-1,1 0 1,0 0-1,0 0 1,-1 0 0,1 0-1,0 0 1,-1-1-1,1 1 1,0-1-1,3-1 1,16-4 85,-19 5-94,14-3 115,0-1 1,23-10-1,-30 9 28,0-1-1,0 0 1,-1 0-1,17-18 0,-26 25-145,1 0-1,-1 0 0,0 0 0,0-1 1,0 1-1,0 0 0,0 0 0,0 0 0,1 0 1,-1 0-1,0-1 0,0 1 0,0 0 0,0 0 1,0 0-1,0 0 0,0-1 0,0 1 1,0 0-1,0 0 0,0 0 0,0-1 0,0 1 1,0 0-1,0 0 0,0 0 0,0 0 1,0-1-1,0 1 0,0 0 0,0 0 0,0 0 1,0 0-1,-1-1 0,1 1 0,0 0 0,0 0 1,0 0-1,0 0 0,0 0 0,0 0 1,-1-1-1,-21-48 150,20 46-169,0 0 1,0 0-1,0 1 0,0-1 0,0 1 0,0-1 0,-1 1 0,1 0 0,-1 0 0,0 0 0,0 0 0,1 0 0,-1 1 0,0 0 1,-1-1-1,1 1 0,0 0 0,-5-1 0,4 1-13,0 1 1,0-1-1,0 1 0,0 0 1,0 0-1,0 0 1,0 1-1,0-1 0,1 1 1,-1 0-1,0 0 1,0 0-1,1 1 0,-1-1 1,-6 5-1,4-3 17,0 1 0,0 1 0,0-1 0,1 1 0,-1 0 0,1 0 0,0 0 0,1 1 0,-1 0 0,1 0 0,1 0 0,-1 0-1,-3 9 1,-13 20 228,16-30-190,0 1 0,1-1-1,0 1 1,0 0 0,0 1 0,0-1 0,1 0 0,0 1 0,1-1-1,-1 1 1,0 10 0,2 2 8,0-10 11,0-1 0,0 1 0,3 11 0,-3-18-36,1-1 0,-1 1 1,1-1-1,-1 0 0,1 1 1,0-1-1,0 0 0,0 0 1,0 0-1,0 0 0,0 0 1,0 0-1,0 0 0,0 0 1,2 2-1,3 1 49,-1 0 3,0 0 0,0 0 0,1-1 1,0 0-1,0 0 0,-1 0 0,2 0 0,8 2 1,0-4 214,0 0 0,23-1 0,-14 0 33,3 0-107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69 1472,'0'0'475,"2"-2"-283,9-9 1173,-9 0-714,10 8-433,-10-8-239,7 9 32,-7 2 37,-2 0 10,0 0 65,0 0-59,0 0-80,0 0 11,0 0 95,0-2-10,0 1-81,0 1 0,0-1 1,0 1-1,0 0 0,0-1 0,0 1 0,0 0 0,0-1 0,0 1 0,0-1 1,0 1-1,0 0 0,0-1 0,0 1 0,0 0 0,1-1 0,-1 1 1,0-1-1,0 1 0,0 0 0,1-1 0,-1 1 0,0 0 0,0 0 0,1-1 1,-1 1-1,0 0 0,1 0 0,-1-1 0,0 1 0,1 0 0,-1 0 0,0 0 1,1-1-1,-1 1 0,0 0 0,1 0 0,-1 0 0,1 0 0,-1 0 0,0 0 1,1 0-1,-1 0 0,0 0 0,1 0 0,-1 0 0,1 0 0,-1 0 1,3 0-86,-3 0 49,0 0 122,0 0-5,0 0 6,0 0-1,0 0 43,0 0-53,0 0-38,0 0 0,0 0 17,0 0 26,0 0 138,0 0-47,0 0 15,0 0-90,0 0-106,0-2-17,0-7 43,0 9-10,-1 0-1,1-1 0,0 1 1,0 0-1,0 0 0,0 0 1,-1 0-1,1-1 1,0 1-1,0 0 0,0 0 1,-1 0-1,1 0 0,0 0 1,0 0-1,-1 0 0,1 0 1,0-1-1,0 1 1,-1 0-1,1 0 0,0 0 1,0 0-1,-1 0 0,1 0 1,-1 1-1,-4-1 15,-15-1 45,12 1-52,0 0-1,0 0 1,1 1 0,-11 1-1,-4 4 88,3-1-101,0-1 0,0 0 0,-35 2 0,-45-6-399,98 0 395,1 0 0,0 0 0,-1 0 0,1 0 0,-1 0 0,1 0 0,0 0-1,-1 0 1,1 0 0,-1 0 0,1 0 0,0 0 0,-1 0 0,1 1-1,0-1 1,-1 0 0,1 0 0,0 0 0,-1 1 0,1-1 0,0 0-1,-1 0 1,1 1 0,0-1 0,0 0 0,-1 1 0,1-1 0,0 0 0,0 1-1,0-1 1,-1 0 0,1 1 0,0-1 0,0 1 0,0-1 0,0 0-1,0 1 1,0-1 0,0 0 0,0 1 0,0-1 0,0 1 0,0-1-1,0 0 1,0 1 0,0 0 0,-3 16-106,-1-8 85,3-6 24,0-1 1,0 1-1,0-1 1,0 1 0,0 0-1,1-1 1,-1 1-1,1 0 1,0 0-1,0 4 1,0 15 4,-2 73 52,-1-74-40,-1 12 98,-1 37-1,6-49-61,-6 37 0,-13 20-41,8 3-31,8-59 15,0-1 1,-2 1 0,-12 40 0,5-23-33,1 1 1,-5 52 0,14-72 92,0-1 0,1 1 0,1 0 0,1 0 0,6 29 0,-7-43-19,0-1-1,0 0 0,0 0 0,1 0 1,0-1-1,0 1 0,0 0 0,0-1 0,1 1 1,-1-1-1,5 6 0,10 13 65,-16-20-91,1-1 0,0 1 0,-1-1 1,1 1-1,0-1 0,1 0 0,-1 0 0,0 1 0,0-2 0,1 1 0,-1 0 0,1 0 1,0-1-1,0 1 0,-1-1 0,1 0 0,0 0 0,0 0 0,0 0 0,0-1 0,0 1 1,0-1-1,6 0 0,-7 0-11,-1 0 0,1 0 1,-1 0-1,0 1 0,1-1 0,-1 0 1,1 1-1,-1-1 0,0 1 0,1-1 1,-1 1-1,0 0 0,2 0 0,8 5 53,-3-5-37,0 0 0,0-1 0,1 1 0,8-2 0,-4 1-601,3 0-58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29 3648,'0'0'1173,"2"-2"-703,10-9 1487,-12 10-1938,0 0 0,0 1 0,0-1 1,0 1-1,0-1 0,0 1 0,0-1 0,0 1 1,0-1-1,0 1 0,0-1 0,0 1 0,-1-1 1,1 0-1,0 1 0,0-1 0,0 1 0,-1 0 1,0-2-1,-2 1-3,0 0 0,-1 1 1,1-1-1,-1 1 0,1-1 0,-1 1 1,1 0-1,-1 0 0,-5 1 0,-2 0-2,-13-2-6,-28 2 26,48-1-36,0 1-1,0-1 0,0 1 1,0 0-1,0 1 0,0-1 1,0 1-1,0-1 0,-4 4 1,4-3-33,0 0 0,0 0 1,0 0-1,-1 0 0,-8 1 0,11-2 20,0-1-1,0 1 1,0-1 0,0 1-1,0 0 1,0-1-1,0 1 1,0 0-1,0 0 1,0 1-1,1-1 1,-1 0-1,0 1 1,1-1-1,-1 1 1,1-1-1,-1 1 1,1 0-1,0-1 1,-2 4-1,-7 11-230,-5 11 66,10-15 163,0 1 0,1 0 1,1 1-1,0-1 0,0 1 1,1-1-1,0 16 0,2 212 252,1-239-203,-1 0 0,0-1 0,0 1 0,1 0 0,-1-1 1,1 1-1,-1 0 0,1-1 0,0 1 0,0-1 0,1 3 0,-1-3-19,-1 0 0,1 0 1,0 1-1,-1-1 0,1 0 1,-1 0-1,1 1 0,-1-1 0,0 0 1,1 1-1,-1 1 0,1-3-5,-1 0 1,1 1-1,-1-1 0,1 0 0,0 1 0,-1-1 1,1 0-1,0 0 0,-1 0 0,1 0 1,0 0-1,-1 0 0,1 0 0,0 0 1,-1 0-1,1 0 0,1 0 0,-2 0 4,36 1 73,-23 0 34,0 0 1,1-1 0,-1-1-1,20-3 1,-19 0 28,-8 2-86,-1 0-1,1 1 1,0 0-1,-1 0 1,7 0-1,13 1 243,-9 0-133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3232,'0'-14'1184,"0"14"-896,-14-13-96,14 13 1088,14 0-736,-14 0 416,13 0-576,14 0 0,1 0-224,-1-14 192,0 14-224,13 14 512,1-14-352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2144,'0'0'800,"0"0"-608,0 27-64,13-13 704,1-1-480,-1 1 480,14 13-480,-13-14-32,13 14-192,-14 0 128,1-13-160,-1 13 256,1-27-224,-14 13 384,13 1-288</inkml:trace>
  <inkml:trace contextRef="#ctx0" brushRef="#br0" timeOffset="1">163 54 3232,'-14'0'1184,"14"0"-896,-13 14-96,-1-1 800,14-13-576,-13 27-96,-1 0-192,1-13-32,-1 13-64,1-14 192,-1 14-128,1-13 32,13-1-64,-14-13 224,14 14-160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3968,'0'0'1472,"0"0"-1120,13 13-128,1-13 512,13 0-448,0-13 32,14 13-192,-1-14 256,1 1-192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2912,'0'0'1056,"0"0"-800,-13 14-96,-1-1 896,14 14-608,-13 14 192,-1-1-384,1 1 96,13-1-192,-14 14 352,14-27-288,0 0-2432,0 0 1184</inkml:trace>
  <inkml:trace contextRef="#ctx0" brushRef="#br0" timeOffset="1">351 203 2304,'0'52'1051,"1"-28"-984,0 7 494,-5 53 0,-16 95 566,-1 2-9,21-174-1008,-2-1 0,1-1 1,-1 1-1,0 0 0,0 0 0,-1-1 0,1 1 0,-1-1 1,-4 6-1,5-9-65,1 1-1,-1-1 1,0 0 0,0 0 0,0 0 0,-1 0-1,1 0 1,0-1 0,-1 1 0,1-1 0,-1 1-1,0-1 1,1 0 0,-1 0 0,0 0 0,0 0-1,0-1 1,1 1 0,-1-1 0,-3 1 0,3-2-31,0 1 1,0-1 0,0 1-1,0-1 1,0 0-1,0 0 1,0 0 0,0-1-1,1 1 1,-1-1-1,0 1 1,1-1-1,0 0 1,-1 0 0,1 0-1,0 0 1,0-1-1,-2-1 1,1-3-319,0 0 0,0 0-1,-2-11 1,3 11 108,-11-35-876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4480,'-13'0'1664,"13"0"-1312,0 0-64,0 14 192,0-14-320,0 0 192,13 0-192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 3968,'-14'-14'2064,"14"14"-2054,0 0 0,0 0 0,0 0 0,0-1 0,-1 1 1,1 0-1,0 0 0,0 0 0,0 0 0,0 0 0,-1 0 0,1 0 0,0 0 0,0 0 1,0 0-1,0 0 0,-1 0 0,1 0 0,0 0 0,0 0 0,0 0 0,0 0 0,-1 0 1,1 0-1,0 0 0,0 0 0,0 0 0,0 0 0,-1 0 0,1 0 0,0 0 1,0 0-1,0 1 0,-1-1 5,1 0 0,0 0 0,0 0 0,-1 1 1,1-1-1,0 0 0,-1 0 0,1 0 0,0 0 0,-1 0 1,1 0-1,0 0 0,-1 0 0,1 0 0,0 0 0,0 0 1,-1 0-1,1 0 0,0 0 0,-1 0 0,1 0 0,0-1 0,-1 1 1,1 0-1,0 0 0,0 0 0,-1 0 0,1 0 0,0-1 1,0 1-1,-1 0 0,1 0 0,0-1 0,-1 1 0,-8-9 76,9 8-90,0 1 1,-1 0-1,1-1 0,-1 1 1,1 0-1,-1 0 0,1-1 1,-1 1-1,0 0 0,1 0 1,-1 0-1,1-1 0,-1 1 1,1 0-1,-1 0 1,0 0-1,1 0 0,-1 0 1,1 0-1,-1 1 0,1-1 1,-1 0-1,0 0 0,-1 1-6,-8-2-55,7 1 87,0-1-1,0 1 1,1 0 0,-1 0 0,0 1 0,0-1-1,1 0 1,-1 1 0,-3 1 0,-59 36 293,62-36-320,1 1-1,-1-1 1,1 1 0,-1-1 0,1 1-1,0 0 1,0 0 0,0 0 0,1 0-1,-1 0 1,1 0 0,0 1 0,-2 6-1,-1 4-24,-2 28 0,4-26-7,0 9 41,0 0-1,3 32 0,0-13 31,-1 157 1721,0-201-1760,0 0-1,0 0 0,0 0 1,0 0-1,0 0 0,0 0 1,0 1-1,0-1 0,0 0 0,0 0 1,0 0-1,0 0 0,0 0 1,0 0-1,1 0 0,-1 1 1,0-1-1,0 0 0,0 0 1,0 0-1,0 0 0,0 0 0,0 0 1,0 0-1,0 0 0,0 0 1,1 0-1,-1 0 0,0 0 1,0 1-1,0-1 0,0 0 1,0 0-1,0 0 0,0 0 0,1 0 1,-1 0-1,0 0 0,0 0 1,0 0-1,0 0 0,0 0 1,0 0-1,1 0 0,-1 0 1,0-1-1,0 1 0,0 0 1,0 0-1,0 0 0,0 0 0,0 0 1,1 0-1,5 0-13,35-2 215,-37 2-152,0 0 0,0-1 0,0 0 0,0 0 1,0 0-1,0-1 0,0 1 0,4-4 0,5-3 79,-10 6-170,0-1 0,0 1 0,0 0 0,0 1 0,1-1 0,-1 1 0,5-2 0,19 0-224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2720,'-4'-3'190,"-2"-5"595,6 8-764,0 0-1,1-1 0,-1 1 0,0 0 0,1 0 0,-1 0 0,0-1 0,0 1 0,1 0 0,-1 0 0,0 0 0,1 0 0,-1-1 0,1 1 0,-1 0 0,0 0 0,1 0 0,-1 0 0,0 0 0,1 0 0,-1 0 0,0 0 0,1 0 0,-1 0 0,1 0 0,-1 0 0,1 1 0,0-1 49,0 0 1,1 0 0,-1 0-1,0 0 1,1 1-1,-1-1 1,0 1-1,1-1 1,-1 1-1,0-1 1,0 1 0,2 0-1,8 5 243,4-5 19,-12-1-276,-1 0 1,1 0-1,0 0 0,0 1 0,0-1 1,0 1-1,2 0 0,5 4-4,0-1 1,0 1-1,-1 0 0,12 10 0,-13-10 24,11 4 36,-15-8-76,0 0-1,0 1 1,-1 0 0,1 0 0,-1 0 0,0 0-1,5 4 1,5 3 5,-12-9-37,0 1 1,-1-1-1,1 0 1,0 1-1,0-1 1,-1 1-1,1-1 1,0 1-1,-1-1 0,1 1 1,0-1-1,-1 1 1,1 0-1,-1-1 1,1 1-1,-1 0 1,1-1-1,-1 1 1,0 0-1,1 0 1,-1 0-1,0-1 1,0 1-1,0 0 1,1 0-1,-1 1 0,-1 17 44,0-14-76,1 1-1,0-1 1,0 1 0,0 0 0,1-1 0,-1 1 0,3 6 0,0-3-59,-1-2 39,0 0 0,1 0 0,-1 0 0,1-1 0,1 1 1,-1-1-1,1 0 0,8 10 0,-2-5-73,-8-8 141,0-1-1,0 0 1,0 0-1,0 1 0,0-1 1,0 0-1,0-1 1,1 1-1,-1 0 1,1-1-1,-1 1 1,1-1-1,0 0 0,0 0 1,-1 0-1,5 1 1,1-2 141,-5 1-101,0-1 0,0 0 0,-1 0 0,1 0 1,0 0-1,0-1 0,0 1 0,-1-1 1,4 0-1,-2-8-118,1 4 20,4-6 99,0 0 4,-9 11-62,0-1 0,0 1 0,1 0 0,-1 0 0,0 0-1,0 0 1,0-1 0,1 1 0,-1 0 0,0 0 0,0-1 0,0 1-1,0 0 1,0 0 0,1 0 0,-1-1 0,0 1 0,0 0-1,0-1 1,0 1 0,0 0 0,0 0 0,0-1 0,0 1-1,0 0 1,0 0 0,0-1 0,0 1 0,0 0 0,0 0 0,0-1-1,0 1 1,0 0 0,-1 0 0,1-1 0,0 1 0,0-1-9,0 1 0,-1 0 0,1 0-1,0-1 1,0 1 0,0 0 0,0 0 0,0-1 0,0 1 0,0 0 0,0 0 0,0-1 0,0 1 0,0 0 0,0 0 0,0-1 0,0 1 0,0 0 0,0-1 0,0 1 0,0 0 0,0 0 0,0-1 0,1 1 0,-1 0 0,0 0 0,0 0 0,0-1 0,0 1 0,0 0 0,1 0 0,-1 0 0,0-1 0,0 1 0,0 0-1,1 0 1,8-9-163,-7 6-17,-2 3 70,0 16 213,0-12-38,0-2-28,0 0 0,0 0 1,0 0-1,0 0 0,0 0 1,1 0-1,-1 0 0,2 3 0,2 2 27,-3-6-42,0 1 0,-1-1-1,1 0 1,0 1 0,-1-1-1,1 1 1,0-1-1,-1 1 1,0-1 0,1 1-1,-1-1 1,0 1 0,0-1-1,0 1 1,0 0-1,0-1 1,0 1 0,0-1-1,-1 1 1,1-1-1,-1 4 1,-4 8 49,2 1 0,-3 15 0,-2 10 164,-17 45 1,-7 32 2,27-92-210,2-5 10,-1 1-1,-13 36 0,-4-11 167,12 2 54,-2-25 96,4-12-134,2 4 10,5-14-197,0 1-1,0 0 0,0 0 0,0 0 0,-1-1 1,1 1-1,0 0 0,-1 0 0,1-1 0,-1 1 1,1 0-1,-1-1 0,1 1 0,-1-1 0,1 1 1,-1 0-1,0-1 0,1 1 0,-1-1 0,0 0 1,1 1-1,-1-1 0,0 0 0,-1 1 0,-4 3 106,6-4-124,0 0 1,-1 1-1,1-1 0,0 0 0,-1 0 0,1 0 0,-1 1 0,1-1 0,0 0 0,-1 0 0,1 0 0,-1 0 1,1 0-1,-1 1 0,1-1 0,0 0 0,-1 0 0,1 0 0,-1 0 0,0-1 0,-15-12 135,13 11-128,1-1 0,-1 0 0,1 0 0,0 0 0,0-1 0,0 1 0,1 0 0,-1-1 1,1 1-1,-1-1 0,1 1 0,1-1 0,-2-5 0,-2-7 47,2 8-43,0-1-1,1 1 1,0 0 0,0-11-1,1 10-92,1-40-375,0 45 412,-1 0 1,1 0-1,0 0 1,0 0-1,0 1 0,0-1 1,1 0-1,-1 1 1,4-6-1,-3 6 19,0 1 0,1 0-1,-1 0 1,0 0 0,5-2 0,0-2 6,6-4 17,-8 6-34,0 0 0,1 0 0,-1 0 0,1 0 0,11-4 0,19-5-1133,-7-1 289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2144,'-15'0'800,"15"0"-608,15-16-64,-15 16 992,16 0-640,-16 0 992,15 0-832,1 0 32,0-15-384,-1 15-192,16 0-64,1-16 96,-1 16-64,15 0-800,1 0 384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2144,'-11'2'704,"14"4"-271,2 2-242,-4-6-57,0 0-1,-1 0 1,1-1 0,-1 1-1,0 0 1,1 0-1,-1 0 1,0 0 0,0 0-1,-1 3 1,1 5 263,0 265 3608,-1-268-3933,1 0-1,-1 0 1,-1 0 0,1 0 0,-1 0 0,0-1 0,-1 1 0,0 0 0,-6 10 0,4-9-8,1 1 0,0 0 0,-3 13 1,6-20-59,-1 6 43,0 0 0,0 0 0,-7 13 0,7-8 26,2-10 5,0-3-37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28 2400,'-4'-4'246,"3"2"-151,-1 0-1,0 0 1,0 1 0,0-1 0,0 0-1,0 1 1,0-1 0,0 1 0,0 0-1,-1-1 1,1 1 0,0 0 0,-1 1-1,1-1 1,-1 0 0,1 1 0,-1-1 0,1 1-1,-1 0 1,1 0 0,-4 0 0,-3 1-58,0 0 0,0 0 0,0 1 0,0 0 0,1 1 0,-14 6 0,1 0 23,-30 19-1,41-21-21,0 1 0,1 0 1,-1 0-1,2 1 0,-1 0 0,1 0 0,1 1 0,-1 0 1,2 1-1,-1-1 0,-5 15 0,3-3 65,0 1-1,2 1 1,0-1-1,-5 43 1,9-52-46,1 1 1,1-1 0,1 1-1,1 21 1,3-18 57,1 1 1,0-2 0,1 1-1,1-1 1,1 0 0,11 19-1,0-5 128,1 0-1,29 33 0,30 20 110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19:4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2816,'14'27'1056,"-14"-27"-832,40 68-64,-26-14 1056,-1 0-704,-13 41 480,14-1-544,-28 1 352,14-1-448,-40 14 32,13-26-224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1152,'-2'0'47,"0"0"0,-1 0 0,1 0 0,0 0 0,0 1 0,-1-1 0,1 1 0,0-1 0,0 1 0,-1 0 0,1 0 0,0 0 0,0 0 0,0 0 0,-3 2 0,5-2-26,-1-1-1,1 1 1,0 0 0,-1-1-1,1 1 1,0-1 0,0 1 0,-1-1-1,1 1 1,0 0 0,0-1-1,0 1 1,0-1 0,0 1 0,0 0-1,0-1 1,0 1 0,0-1-1,0 1 1,0 0 0,0 0 0,1 4 94,-1 100 871,0-102-976,1-1-1,-1 1 0,1-1 1,0 0-1,0 0 1,-1 1-1,2-1 0,-1 0 1,0 0-1,0 0 1,1 0-1,-1 0 0,1 0 1,-1 0-1,1-1 1,0 1-1,0-1 1,3 3-1,4 2 122,0 0-1,14 7 1,-21-13-116,0 1 1,0 0-1,-1-1 0,1 1 1,0-1-1,0 0 0,0 1 1,0-1-1,0 0 0,0 0 1,-1 0-1,1-1 0,0 1 1,0 0-1,0-1 0,0 1 1,-1-1-1,1 0 0,0 1 1,0-1-1,2-2 0,10-2-5,4 0-41,-12 3-4,1 1 0,-1-1 0,8-4 0,2-1 8,-1 0 0,1 2 0,25-7 0,-5 2 7,-16 6-25,33-4-1,-22 5 20,-4-2-10,-15 3 22,0 0-1,0 1 1,0 0-1,1 0 0,23 4 1,-27-2 22,1 0-25,1 1 0,-1 0 0,0 1 0,1 0-1,-1 0 1,11 6 0,-8 0 44,-10-6-18,2 0 1,-1-1-1,0 1 1,8 2 0,-6-3-5,0 1 0,0 0 1,-1 0-1,1 0 0,8 7 1,12 7 42,-24-16-35,0 0 1,-1 0 0,1 0-1,-1 0 1,1 0-1,-1 1 1,1-1 0,-1 0-1,0 1 1,0-1 0,0 1-1,0 0 1,0-1 0,0 1-1,0 0 1,0 0 0,0 2-1,0 1-19,0 1-1,0 0 1,0 0-1,-1 10 1,-2-11 177,-7 4-59,7-7-48,0-2-32,-10-2 5,11 1-32,0 0 0,0 0 0,0 0 0,0 0 0,0 0 0,0 0 0,1 0 0,-1 0 0,0 0 1,0 0-1,1 0 0,-1 0 0,0-1 0,1 1 0,0 0 0,-1-1 0,1 1 0,0 0 0,-1-1 0,1-1 0,0-34 96,1 21-84,-1 14-27,0 0 0,0 0-1,0 0 1,1-1 0,-1 1 0,1 0 0,-1 0 0,1 0 0,0 0 0,-1 0-1,1 1 1,0-1 0,0 0 0,1 0 0,-1 1 0,0-1 0,1 0-1,-1 1 1,1-1 0,-1 1 0,1 0 0,-1-1 0,1 1 0,0 0 0,0 0-1,0 0 1,0 0 0,0 1 0,0-1 0,0 0 0,2 0 0,7-1-72,1 1 0,-1-1 0,1 2 1,18 0-1,-11 1 68,73 6 27,-49-3-68,22 1 2,57 6 63,122 9-47,-161-15 26,154-2 91,-155-4-75,245 1 182,-327 0-187,7 0 16,1 0 0,0 0 0,0-1 0,13-3 0,12-14 448,-16 13-297,-14 4-166,-1 0-1,1 1 0,-1-1 0,0 0 0,0 0 1,1 0-1,-1-1 0,0 1 0,0 0 0,0-1 0,0 0 1,0 1-1,-1-1 0,1 0 0,0 0 0,1-3 1,1 1-15,-1-1 1,0 1 0,0-1-1,0 0 1,-1 0 0,0 0-1,0 0 1,0 0 0,1-6-1,9-16 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461 176 1984,'13'-12'891,"-13"13"-886,0-1 1,0 0 0,0 0-1,0 0 1,0 0 0,1 1-1,-1-1 1,0 0-1,0 0 1,0 0 0,0 0-1,0 1 1,0-1 0,0 0-1,0 0 1,0 0 0,0 0-1,0 1 1,-1-1 0,1 0-1,0 0 1,0 0 0,0 0-1,0 1 1,0-1 0,0 0-1,0 0 1,0 0 0,0 0-1,-1 0 1,1 1 0,0-1-1,0 0 1,0 0-1,0 0 1,0 0 0,-1 0-1,1 0 1,0 0 0,0 0-1,0 0 1,0 0 0,0 0-1,-1 1 1,1-1 0,0 0-1,-1 0 1,-6-7 405,7 7-395,-1 0 0,1 0 0,0-1 0,-1 1 0,1 0 0,0-1 0,-1 1 0,1 0 0,0 0 0,-1 0 0,1-1 0,0 1 0,-1 0 0,1 0 0,-1 0 0,1 0 0,0 0 0,-1 0 0,1 0 0,-1 0 0,1 0 0,0 0 0,-1 0 0,1 0 0,-1 0 0,1 0 0,-1 0 0,-8 1 171,-9 0-108,3-1-50,-1 1-1,-28-5 1,28 1-6,7 2 24,-1-1 0,0 0 0,1-1 0,-1 0 0,1 0 0,-12-7 0,-2-7 131,1 0 0,1-2-1,-21-22 1,30 29-227,2-2-9,10 13 53,0 1 0,-1-1-1,1 0 1,0 0-1,-1 1 1,1-1 0,-1 0-1,1 1 1,-1-1-1,1 0 1,-1 1 0,1-1-1,-1 1 1,0-1-1,1 1 1,-1-1 0,0 1-1,0 0 1,1-1-1,-1 1 1,0 0 0,0 0-1,0-1 1,0 2 1,1-1 1,-1 1-1,1 0 1,0-1-1,0 1 1,-1-1-1,1 1 1,0 0-1,0-1 1,0 1-1,0 0 0,0 0 1,0-1-1,0 1 1,0 0-1,0-1 1,0 2-1,0-1 4,0 17 5,1 7 62,-5 29 0,3-43-43,-1-1 0,-1 0 0,0 0 0,0 0 0,-9 17 0,-15 25 114,25-49-91,0 1-1,1-1 1,-1 1 0,-2 6-1,-3 7 52,-11 1-61,2 20 0,16-36-39,-1 1 0,0-1 0,1 1-1,0-1 1,-1 1 0,1-1-1,0 1 1,0-1 0,0 1 0,1-1-1,-1 1 1,1-1 0,0 4-1,13-1 94,2 4-35,-12-7-46,-1 1 0,1-1 0,0 0 1,5 2-1,70 14 139,-62-14-38,-1 1-1,0 0 1,16 8 0,-25-8-125,-6-5-8,0 1 0,1 0 0,-1 0 0,0-1-1,0 1 1,1-1 0,-1 1 0,0-1 0,1 1 0,-1-1 0,0 0-1,1 0 1,-1 0 0,1 1 0,1-2 0,8 1-2378,-11 0 1088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3136,'0'0'1184,"0"0"-928,27 0-64,-27 0 608,14 0-480,-1 0 64,14 0-224,-13 13 128,13-13-192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2912,'0'-13'1056,"0"13"-800,14 0-96,-1 0 640,-13 0-480,27-14 224,0 14-320,1 0 0,-1-13-128,13 13-64,-13 0 0,0 0 96,0 0-64,-13 0-2688,-1 0 1408</inkml:trace>
  <inkml:trace contextRef="#ctx0" brushRef="#br0" timeOffset="1">163 0 2080,'-14'0'768,"14"0"-608,0 0-32,-13 0 704,13 14-480,-14-1 416,14 14-448,0 0-32,0-13-160,-13 13 64,13-14-128,0 15-448,0-15 192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2496,'0'0'896,"0"0"-672,14 0-96,-14 0 1376,13 0-864,14-13 640,-13 13-736,26-14-64,1 1-320,0 13-96,-1-14-32,1 14 224,-1 0-128,-26 0-1728,-1 14 864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3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2304,'0'-27'2736,"11"27"-2672,-6 2 267,-1 3-254,0 0 0,0-1 0,-1 1 0,1 1 0,-1-1 0,-1 0 0,1 1 0,-1 0 0,1-1 0,1 11 0,-2-4-8,3 12 54,15 8-16,-13-18-57,-1 0 0,0 1 0,6 26 0,-3-8 107,-7-30-143,-1 0 0,0-1 0,0 1-1,1 0 1,0 0 0,-1-1 0,1 1-1,3 2 1,5 10 140,-7-3 29,-3-8 60,0 7-77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2400,'0'0'779,"0"0"-481,0 0-132,0 0 63,0 0 11,0 2 347,0 0-516,0 0 1,0 0 0,-1-1 0,1 1-1,-1 0 1,0 0 0,1 0 0,-1-1 0,-2 4-1,-5 14 289,4-11-267,1-1 0,-1 0 0,-6 8 0,-8 14 111,13-21-164,0 1 1,0-1-1,-8 8 1,3-3-1,-1 0 6,-1 0 0,-1-1-1,0 0 1,-1-1 0,0-1-1,-17 10 1,26-17-30,-15 11 59,13-6-29,-4 0 153,0-4-244,8-4-261,6-4-249,-3 3 509,1 1 0,0 0 1,-1-1-1,1 1 0,0 0 1,0 0-1,-1 0 0,1-1 0,0 1 1,0 0-1,-1 0 0,1 0 1,1 0-1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2560,'0'-8'961,"0"8"-523,0 0-395,0 1-1,1 0 1,-1-1 0,0 1-1,1-1 1,-1 1-1,1-1 1,-1 1 0,1-1-1,-1 1 1,1-1-1,0 0 1,-1 1-1,1-1 1,-1 0 0,1 0-1,0 1 1,-1-1-1,1 0 1,0 0 0,-1 0-1,1 0 1,0 0-1,-1 0 1,1 0 0,1 0-1,11 1 104,-4-1 165,1 0-1,-1 0 0,15-3 0,-10-1-188,-8 2-96,-1 1 0,1-1 0,0 1 0,-1 1-1,7-1 1,-7 1-26,-1-1-1,0 1 1,0-1-1,1 0 1,7-3-1,-8 3 57,0-1-1,0 1 1,1 0 0,-1 0-1,9 0 1,-12 1-40,1 0 0,-1 0 1,0 0-1,1 0 0,-1-1 0,0 1 0,1-1 1,-1 1-1,0-1 0,1 1 0,-1-1 1,2-1-1,-2 1 17,1 0 0,-1 0 0,1 1 0,-1-1 0,1 0 0,-1 1 0,1-1 0,0 1 0,-1-1 0,1 1 0,0 0 0,3 0 0,-5 0-27,0 0 1,0 0 0,1 0 0,-1 0-1,0 0 1,1 0 0,-1 0-1,0 0 1,1 0 0,-1 0-1,0 0 1,1 0 0,-1 0 0,0 0-1,1 0 1,-1 0 0,0 0-1,1-1 1,-1 1 0,0 0-1,0 0 1,1 0 0,-1 0 0,0-1-1,0 1 1,1 0 0,-1 0-1,0-1 1,0 1 0,1 0-1,-1 0 1,0-1 0,0 1-1,0 0 1,0-1 0,0 1 0,0 0-1,1-1 1,-1 1 0,0 0-1,0-1 1,0 1 0,0 0-1,0 0 1,0-1 0,0 1 0,0 0-1,0-1 1,-1 0 0,1 0-77,-1-1 0,0 1 0,1-1 0,-1 1 1,0-1-1,0 1 0,0-1 0,-2-1 0,0 1-468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219 204 2720,'26'-13'891,"-15"11"-545,-11 2-346,2 0 43,1 0 0,-1 0-1,1-1 1,-1 1 0,1 0-1,3-2 1,1-5 532,-7 6-552,1 1-1,-1 0 1,0-1-1,1 1 1,-1-1-1,0 1 0,1 0 1,-1-1-1,1 1 1,-1 0-1,0-1 1,1 1-1,-1 0 1,1 0-1,-1 0 1,1-1-1,-1 1 0,1 0 1,-1 0-1,1 0 1,-1 0-1,1 0 1,-1 0-1,1 0 1,-1 0-1,1 0 1,-1 0-1,1 0 0,2 0 59,0 0 0,0 0 0,0 0 0,0 0 0,0-1 0,0 1 0,0-1 0,0 0 0,-1 0 0,1 0 0,0 0 0,-1 0 0,1-1 0,0 1 0,4-5 0,19-6 229,-25 11-275,0 1 0,0 0 1,1-1-1,-1 1 0,0-1 0,0 0 1,0 1-1,0-1 0,0 0 0,0 1 1,0-1-1,0 0 0,1-1 0,-1 1-5,-1 0-1,0 0 1,1 0-1,-1-1 1,0 1-1,0 0 1,0 0-1,0 0 1,0 0-1,0 0 1,0-2-1,0-6 100,0 8-121,0 1 0,0-1 1,0 1-1,0-1 0,0 1 1,0-1-1,0 1 0,0-1 1,0 1-1,0-1 0,0 1 1,0-1-1,0 1 0,0-1 1,-1 1-1,1 0 0,0-1 0,0 1 1,-1-1-1,1 1 0,0-1 1,0 1-1,-1 0 0,1-1 1,0 1-1,-1 0 0,1-1 1,-1 1-1,1 0 0,0 0 1,-2-1-1,-4-3 142,-2-9 20,-13-3 102,11 0-90,2 12-126,0-1 0,0 2-1,-1-1 1,1 1 0,-12-3 0,11 3-55,-38-13 89,44 15-79,-1 0-1,1 1 1,-1-1-1,0 1 1,1-1-1,-1 1 1,1 0-1,-6 1 1,-1 0 17,0-2-4,8 1-27,0 0-1,0 0 0,0 0 1,0 0-1,0 0 0,0 0 1,0 1-1,0-1 0,1 1 1,-4 0-1,0 2-12,-1 0-5,0 0 0,0 0-1,0 1 1,0 0-1,-5 5 1,-11 8 53,2 0 16,13 0-24,6-14-14,1-1 0,-1 0 0,0 0 0,1 0 0,-1 0 0,0 1 0,-1-1 0,1-1 0,0 1 0,-1 0 0,-1 2 0,0-1 5,1 0-1,-1 0 1,0 0 0,1 0-1,0 1 1,0-1 0,0 1 0,0 0-1,0-1 1,1 1 0,-2 5-1,1 2 56,1-1 0,0 1-1,1 14 1,0-17-18,0-3-36,0-4-7,0 0 0,0 0-1,0 0 1,0 0 0,0 0 0,0 0 0,0 0 0,0 0 0,0 0 0,0-1 0,1 1-1,-1 0 1,0 0 0,1 0 0,-1 0 0,1 0 0,-1 0 0,1 0 0,-1-1-1,1 1 1,-1 0 0,1 0 0,0-1 0,0 1 0,-1 0 0,1-1 0,0 1 0,0-1-1,0 1 1,0-1 0,-1 1 0,3 0 0,5 3 59,-7-3-57,0 0 1,1 0-1,-1 0 1,1 0-1,-1 0 1,1-1-1,-1 1 1,1-1-1,0 1 1,-1-1-1,1 0 1,-1 0-1,1 1 1,3-1-1,4 0 21,-5 1-27,-1-1 1,1 0-1,-1 0 0,1 0 1,0-1-1,-1 1 0,1-1 1,4-1-1,16-9 28,-17 7 4,1 1 0,13-5 0,5 2 25,29-9 20,-45 11-64,-7 2-22,0 1 0,0 0 0,0 0 1,0 0-1,0 0 0,1 0 0,-1 1 1,6-1-1,-9 4-161,-1 2 90,-1 0 0,1 0 1,-1-1-1,0 1 1,-5 8-1,4-6 59,-2 1-12,-6 18-30,-33 80 421,-50 206-155,90-298-240,1 0 0,0 0 0,1 0 0,0 0 0,1 25 0,1-36 33,-1 0 0,2-1 0,-1 1-1,0 0 1,0 0 0,1-1 0,0 1 0,-1 0 0,1 0 0,0-1-1,0 1 1,1-1 0,-1 1 0,1-1 0,-1 0 0,1 1 0,-1-1-1,1 0 1,0 0 0,0 0 0,0 0 0,1 0 0,-1-1-1,4 3 1,-2-2 4,0 1 0,0-2 0,0 1 0,1-1 0,-1 1-1,0-1 1,1 0 0,6 0 0,38 1 55,-39-2-36,-7 0-7,0-1-1,-1 1 0,1-1 0,-1 0 1,1 1-1,-1-1 0,1 0 1,-1 0-1,0-1 0,1 1 0,-1 0 1,0-1-1,2-1 0,-3 2-9,0 0-1,0 1 1,0-1-1,0 0 1,-1 0-1,1 0 1,0 0-1,0 0 1,-1 0-1,1 0 1,0 0-1,-1 0 1,1 0-1,-1 0 1,0 0-1,1 0 1,-1 0-1,0 0 0,0-1 1,0 1-1,1 0 1,-1 0-1,0 0 1,-1 0-1,1-1 1,0 1-1,0 0 1,-1-2-1,-27-44 266,-6-31-251,21 45-84,-5-9 36,-1 1 0,-38-58 1,46 79-42,9 16 39,0 0 1,-1-1 0,1 1-1,-1 1 1,0-1-1,-4-4 1,-19-18-500,23 23 357,3 6-42,0-2 219,0-1 0,0 1 0,0 0 0,1-1 0,-1 1-1,0-1 1,0 1 0,1 0 0,-1-1 0,0 1 0,1-1 0,-1 1 0,1-1 0,-1 1 0,0-1 0,1 1-1,-1-1 1,1 0 0,-1 1 0,1-1 0,0 0 0,-1 1 0,1-1 0,-1 0 0,1 1 0,0-1-1,-1 0 1,1 0 0,-1 0 0,1 0 0,0 0 0,-1 0 0,2 0 0,30 1 437,-18-2-420,-7 1 15,-1-1 1,0 0 0,0 0 0,11-3 0,6-2 81,-8 4 2,1 1 0,22 1 0,-18 0 67,-17 0-137,1 0 1,0 0 0,-1 0-1,1-1 1,-1 1-1,1-1 1,0 0-1,-1-1 1,0 1-1,1 0 1,4-3-1,-6 2-5,0 2 1,1-1 0,0 0-1,0 1 1,-1 0 0,1 0-1,0-1 1,3 2 0,-5-1-56,-1 0 8,-3 0-121,1 0 1,-1 0-1,1 0 1,-1-1 0,1 1-1,-4-2 1,6 2 95,-1 0 0,1-1 1,-1 1-1,1-1 0,0 1 0,-1 0 0,1-1 0,0 1 1,-1-1-1,1 1 0,0-1 0,0 1 0,-1-1 0,1 1 1,0-1-1,0 1 0,0-1 0,0 1 0,0-1 1,0 1-1,0-1 0,0 1 0,0-1 0,0 1 0,0-2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1664,'-13'-14'731,"12"14"-692,1 0 1,-1 0 0,1 0 0,-1 0-1,1 0 1,-1 0 0,0 0-1,1 0 1,-1 0 0,1 0 0,-1 0-1,1 0 1,-1 0 0,1 0 0,-1 1-1,1-1 1,-1 0 0,1 0 0,-2 1-1,0 9 526,0 7 102,1-12-638,-2 1-3,1-1 1,1 1-1,-1 1 0,1-1 1,0 11-1,0-5 9,0 0 0,-4 21 0,2-23 29,2 0 1,-2 19 0,3-19 2,-1 0 0,0 0 0,-1 0 1,-5 16-1,2-9 18,2-3-5,1-9-16,0 1 1,1-1 0,0 1 0,0 0 0,0 6 0,1-11-125,0-1-1,0 1 0,0 0-1,0-1 1,0 1 0,0 0 0,0-1-1,0 1 1,0 0 0,0 0 0,0-1-1,0 1 1,0 0 0,1-1 0,-1 1-1,0-1 1,0 1 0,1 1 0,11-2-734</inkml:trace>
  <inkml:trace contextRef="#ctx0" brushRef="#br0" timeOffset="1">393 190 2080,'-16'63'923,"10"-41"-848,1-9 8,2 0 1,-1 0-1,2 1 1,0-1-1,-1 14 1,4-12-38,-1-4-11,0-1 0,0 1 0,-3 12 0,-4 22 232,12-11 32,-5-28-171,-1 1 0,0 0 0,-1-1 0,1 1 1,-6 12-1,-17 35 1076,21-50-1122,1 0 1,-1 0 0,-1 0-1,1 0 1,0-1-1,-1 1 1,0-1 0,1 0-1,-1 0 1,-1 0 0,1-1-1,0 1 1,-1-1-1,-5 2 1,8-3-90,-1 0 0,0 0 0,0 0-1,0 0 1,0-1 0,0 1 0,0-1 0,0 0 0,0 0 0,0 0 0,0 0 0,0 0-1,0-1 1,0 1 0,0-1 0,0 0 0,0 0 0,0 0 0,0 0 0,0-1 0,1 1-1,-1-1 1,1 0 0,-5-3 0,-18-20-414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4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3904,'0'-13'1440,"0"13"-1120,0 13-96,0-13 800,0 0-608,0 0-96,13 0-192,1 0-2496,13 0 1280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4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3488,'-22'23'1115,"13"-10"-673,6-7-382,0-1 41,0 1 0,0-1 0,1 1 1,0-1-1,0 1 0,1 0 0,0 0 1,0 0-1,-1 7 0,2-8 1,0 0-1,-1-1 1,0 1-1,0 0 1,0-1-1,-2 7 1,2-8-80,-1 0 0,2-1 0,-1 1 0,0 0 0,1 0 0,-1 0 0,1 0 0,0 0 0,0 0 0,0 0 0,0 0 0,1 0 0,0 3 0,1 0 28,0 0 0,0 0 0,0 0 0,1 0 0,0 0 1,0-1-1,1 1 0,-1-1 0,9 9 0,-11-13-58,1 1 0,-1-1-1,1 0 1,-1 1 0,1-1 0,-1 0 0,1 0-1,0 0 1,0 0 0,-1 0 0,1-1-1,0 1 1,0 0 0,0-1 0,0 1 0,0-1-1,0 0 1,0 0 0,0 1 0,0-2-1,0 1 1,3 0 0,10-1-96,-11 1 109,1-1 0,0 0 1,0 0-1,-1 0 0,1 0 1,0-1-1,-1 0 0,0 0 1,1 0-1,-1-1 0,0 1 1,5-4-1,-9 5-5,0 1 0,0 0 1,1 0-1,-1 0 0,0 0 0,0-1 0,0 1 0,1 0 0,-1 0 1,0-1-1,0 1 0,0 0 0,0 0 0,0-1 0,1 1 0,-1 0 1,0 0-1,0-1 0,0 1 0,0 0 0,0-1 0,0 1 0,0 0 1,0 0-1,0-1 0,0 1 0,0 0 0,0-1 0,0 1 0,0 0 0,0 0 1,0-1-1,-1 1 0,1 0 0,0 0 0,0-1 0,0 1 0,-1-1 1,2 0-50,-1 8-217,-2 0 36,-4 8 133,1 1-1,0 0 0,1 1 0,-2 21 0,-7 29 406,6-42-179,1-7-41,-5 36-1,7-26-40,1 2 58,-1 0 1,-12 41-1,15-69-93,1-1 1,0 1 0,-1-1-1,1 0 1,-1 1 0,0-1-1,1 0 1,-1 0-1,0 1 1,0-1 0,0 0-1,0 0 1,0 0 0,0 0-1,0 0 1,0 0 0,0 0-1,0-1 1,0 1-1,-1 0 1,1 0 0,0-1-1,-1 1 1,1-1 0,-2 1-1,1-1-4,1 1 3,0-1 0,-1 0 0,1 0 1,0 0-1,-1 0 0,1 0 0,0 0 1,-1 0-1,1 0 0,0-1 0,-1 1 1,1-1-1,0 1 0,-1-1 0,1 1 1,0-1-1,0 0 0,0 1 0,-1-1 1,1 0-1,0 0 0,0 0 0,0 0 1,0 0-1,1 0 0,-2-2 0,-3-3-14,1 0 0,0-1 0,-4-8 0,6 12-32,-1-5 8,0 0 0,1 0 0,0 0 0,1 0 0,-1 0 0,1 0 0,1-1 0,0 1 0,0 0 0,0 0 0,1-1 0,0 1 0,1 0 0,0 0 0,0 0 0,4-9 0,-4 12 22,1 0-1,0-1 1,0 1 0,0 0-1,0 0 1,1 1 0,-1-1-1,1 1 1,1 0 0,-1 0-1,0 0 1,9-5 0,-7 5 5,0 1 0,1 0 0,-1 0 0,10-2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 3328,'0'-22'1061,"0"22"-1018,1-1-1,-1 1 0,0-1 1,0 1-1,1 0 0,-1-1 1,0 1-1,1 0 0,-1 0 1,0-1-1,1 1 0,-1 0 1,1 0-1,-1-1 0,1 1 1,-1 0-1,0 0 0,1 0 1,-1 0-1,1 0 0,-1 0 1,1 0-1,-1 0 0,1 0 1,-1 0-1,1 0 0,-1 0 1,1 0-1,-1 0 0,0 0 0,2 0 1,11 3 906,-11-2-899,0 1 1,0-1-1,0 1 0,-1 0 0,1-1 0,0 1 1,-1 0-1,1 0 0,-1 0 0,0 0 1,1 3-1,7 9 211,-2-5-201,-1 0-1,-1 0 1,0 1-1,0-1 1,-1 1-1,0 1 1,-1-1 0,0 0-1,0 1 1,-1 0-1,1 20 1,-3-30-57,16 218 644,-17-198-509,0 0-1,0 0 0,-10 38 1,9-50-127,-1 0 0,-1 0 1,1 0-1,-1-1 0,-1 1 0,0-1 1,0 0-1,0 0 0,-1-1 1,0 0-1,-1 0 0,1 0 1,-1-1-1,-1 0 0,1 0 0,-16 8 1,20-12-276,-1 0-1,1 0 1,-1 0 0,0 0 0,0-1 0,0 0-1,0 0 1,0 0 0,0 0 0,0 0 0,0-1-1,-6 0 1,-17 0-1517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0:4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2080,'0'0'667,"0"0"-411,2 0-112,117 0 101,-117 0-211,-1 0 0,1 1 0,-1-1 0,0 0 0,1 0 0,-1 1 0,1-1 0,-1 1 1,0-1-1,1 1 0,-1 0 0,0 0 0,0-1 0,0 1 0,1 0 0,-1 0 0,1 2 0,0-1 846,-2-2-240,0 0-85,0 0-230,0 0-69,0 0-75,0 0 49,0 0-129,0 0-138,0 0-33,0 0-15,0 0 48,0 6 143,1-5-104,-1 1 1,0-1-1,0 1 1,0-1-1,0 1 1,0-1-1,-1 1 1,1-1-1,0 0 1,-2 4-1,-3-2 83,4-2-79,1-1-1,-1 0 0,1 0 1,0 0-1,-1 1 0,1-1 1,0 0-1,-1 1 0,1-1 1,0 0-1,-1 0 0,1 1 1,0-1-1,0 1 0,0-1 1,-1 0-1,1 1 0,0-1 1,0 1-1,0-1 0,0 0 1,0 1-1,0-1 0,-1 1 1,1-1-1,0 0 0,0 1 1,0-1-1,1 1 0,-1-1 1,0 1-1,0 1 8,0-1 0,-1 1 0,1-1 1,0 1-1,-1-1 0,1 1 0,-1-1 0,1 1 0,-1-1 0,-1 3 0,1-2-22,0-1-1,0 1 0,0 0 0,0 0 0,1-1 1,-1 1-1,1 0 0,-1 0 0,1 0 0,0 0 1,-1 2-1,2 10-15,0-9 41,-1 0 1,1 1-1,-1-1 0,-1 0 1,1 0-1,-1 0 1,1 0-1,-3 5 0,-24 44 75,25-49-69,0-2-22,1-1 0,0 1 0,0-1 0,0 1 0,0 0 0,0 0 0,1-1 0,-1 1 0,1 0 0,0 0 0,0 5-1,-2 15-100,-5-5 42,11 7 59,-8-2 41,3-18-30,0 1 0,0-1 0,0 1 0,0 5 0,1 124 192,-6-63-158,-1 0-37,7-52-31,1-11 21,-1 0 0,0 0 0,-3 16-1,0-13 99,1 2 136,-1 0 0,-1 0 0,-9 24 0,-14 28 456,25-62-612,0 0-1,0 0 0,-1 0 0,1 0 1,-1-1-1,0 1 0,0-1 0,-6 5 1,5-4 17,1-1 1,0 0 0,0 1-1,0 0 1,0 0 0,-3 6 0,5-8-44,0 0 0,0 0 0,-1 1 0,1-1 0,0 0 0,-1 0 1,0 0-1,1 0 0,-3 1 0,2-2-24,0 0 0,1-1 1,-1 1-1,0-1 0,0 1 0,0-1 1,0 1-1,0-1 0,0 0 0,0 0 0,-2 0 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10 736,'1'-9'372,"-4"18"-99,-1-2-186,3-6-34,0 0 0,0 0 0,0 1 0,1-1 0,-1 0-1,1 1 1,-1-1 0,1 0 0,-1 1 0,1-1 0,0 1 0,0-1 0,-1 1-1,1 1 1,0 9 177,-1-1 1,0 1-1,-6 18 0,1 0 44,2-14-177,2-8-32,0 1 0,0-1 0,0 16 0,2 42 367,0-65-428,0 0 0,0 0 0,0 0 0,1 0-1,-1 1 1,0-1 0,0 0 0,1 0 0,-1 0 0,0 0-1,1 0 1,0 0 0,-1 0 0,1 0 0,-1 0 0,1 0 0,0 0-1,0 0 1,-1 0 0,1 0 0,0 0 0,0-1 0,0 1-1,0 0 1,0-1 0,0 1 0,0-1 0,0 1 0,0-1 0,0 1-1,3-1 1,2 1 15,0 0-1,0-1 1,0 1-1,0-1 1,7-1-1,2 0-1,-1 1 31,-7 0-20,1 0 0,0 0 0,12-2 0,14-4-40,-9 2-38,35-11 0,-40 9 22,-9 2 19,1 1 0,-1-2 0,14-6 0,-6-2 0,-14 10 0,0 0-1,0-1 1,0 2-1,0-1 0,1 1 1,-1-1-1,7 0 1,18-4-17,-22 4 39,1 1-1,0 0 1,0 1-1,10 0 1,-16 1-18,0 0 0,0 1 1,1-1-1,-1 1 0,0 0 0,0 0 1,0 0-1,0 0 0,0 1 0,0-1 0,-1 1 1,1-1-1,0 1 0,-1 0 0,1 0 1,-1 1-1,0-1 0,1 0 0,-1 1 1,0-1-1,-1 1 0,1 0 0,0 0 1,-1-1-1,1 1 0,-1 0 0,2 6 1,19 43 94,-21-51-72,-1 1 0,1 0-1,-1-1 1,0 1 0,1-1 0,-1 1-1,0 0 1,0-1 0,0 1 0,-1 2 0,1-2-8,0-1 0,0 1 1,0 0-1,0-1 0,0 1 1,0 0-1,1-1 0,-1 1 1,0-1-1,2 3 1,2 4 8,-3-7-25,0 0-1,-1 0 1,1 1 0,0-1 0,-1 0 0,1 1 0,-1-1 0,1 0 0,-1 1 0,1 2 0,-1-2-21,6-1 88,-5-1-40,1 0 1,-1 0-1,1 0 1,-1 0 0,1 0-1,-1 0 1,1-1 0,-1 1-1,1 0 1,2-2 0,0-3 3,7-3 24,-8 6-38,0 0 1,0 0-1,0-1 0,-1 1 0,5-5 0,2-2-35,2-1-45,0 0-1,1 1 1,0 1 0,1 0-1,22-10 1,15 0 37,-5-3-37,-9 16 25,-18 4 13,10-3-42,-8 1 18,0 1 0,1 1 0,25 2 0,129 24-109,-98-12 200,-23-4-8,57 7 66,168-1 61,-137-24-216,-122 7 69,7 0 11,-7 0 60,0 0 0,25-6 0,-40 6-46,0 1 1,0-1-1,-1 0 1,1 0-1,0 0 1,-1-1-1,1 0 1,-1 1-1,0-2 1,0 1-1,0 0 1,0-1-1,4-5 1,1-3 25,-3 5-36,-1 0-1,0-1 1,8-14-1,-6-12 32,-4 25-43,1-5-70,-11-17-293,5 13 85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244 124 2080,'16'-31'923,"-14"26"-820,-1 1 1,1 0 0,-1-1-1,1 1 1,-2-1 0,1 0 0,0 1-1,-1-6 1,0 8-80,0 0 0,0 0 0,0 1 0,0-1 0,0 0 0,-1 0 1,1 1-1,-1-1 0,1 0 0,-1 1 0,0-1 0,0 0 0,0 1 0,1-1 0,-2 1 0,1-1 0,0 1 1,0 0-1,0-1 0,-1 1 0,1 0 0,0 0 0,-1 0 0,1 0 0,-1 0 0,0 0 0,1 0 0,-3 0 1,-1 0-13,1 0 0,0 0 1,-1 0-1,1 1 1,-1 0-1,1 0 1,-1 0-1,1 0 1,-1 1-1,-4 0 1,-7 4 6,-23 8 0,15-4-56,17-7 35,1 0-1,0 1 1,-1 0-1,1 0 0,0 1 1,1-1-1,-1 1 1,1 1-1,-1-1 1,1 1-1,1 0 1,-1 0-1,1 0 1,0 1-1,0-1 1,0 1-1,1 0 0,0 0 1,0 1-1,-4 12 1,7-17-3,-1 0 1,1 0-1,0 1 1,0-1-1,0 0 1,1 0-1,-1 1 1,0-1-1,1 0 1,0 0-1,-1 0 1,1 0-1,0 1 1,0-1-1,0 0 1,0-1-1,1 1 1,-1 0-1,0 0 1,2 1-1,4 4 16,0 0-1,0 0 0,10 5 1,-12-8-12,1 0 1,0-1-1,0 0 1,0-1-1,0 1 1,1-1 0,-1 0-1,8 0 1,3 3-18,8 2 61,24 10 1,-41-13 43,-1 0 1,0 0-1,1 0 0,-1 1 1,-1 0-1,12 10 1,-18-15-83,0 0 1,-1 0-1,1 0 0,0 0 1,0 0-1,0 0 0,0 0 1,0 0-1,0 0 0,0 0 1,-1 0-1,1 0 0,0 0 1,0 0-1,0 0 0,0 0 1,0 0-1,0 0 0,0 0 1,0 0-1,-1 0 0,1 0 1,0 0-1,0 0 0,0 0 1,0 0-1,0 0 0,0 1 1,0-1-1,0 0 0,0 0 1,0 0-1,0 0 0,-1 0 1,1 0-1,0 0 0,0 0 1,0 1-1,0-1 0,0 0 1,0 0-1,0 0 0,0 0 1,0 0-1,0 0 0,0 0 1,0 0-1,0 1 0,0-1 1,0 0-1,0 0 0,0 0 1,0 0-1,0 0 0,0 0 1,0 0-1,0 1 0,1-1 1,-1 0-1,0 0 0,0 0 1,0 0-1,0 0 0,0 0 1,0 0-1,0 0 0,0 0 1,0 0-1,1 1 0,-19 5 188,1-1 1,-1-1-1,-20 3 0,15-4 70,0-2-1,-42-1 1,14-2-325,38 2-50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1568,'0'-14'576,"0"14"-448,0 0-32,14 0 1088,-1 0-672,1 0 1056,13 14-896,0-28-256,0 14-256,0 0 64,0 0-128,13 0 96,-26 0-96,13 0-480,-27 0 192,13 0-2784,-13 0 1600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2560,'-13'13'960,"13"-13"-768,-14 0-32,14 14 480,0-14-384,-13 13-160,13 1-96,-14-1 128,14 14-64,0-13 32,0-1-32,0 1 224,0-1-160</inkml:trace>
  <inkml:trace contextRef="#ctx0" brushRef="#br0" timeOffset="1">1 258 2656,'0'0'960,"0"0"-736,0 0-64,0 0 896,13 0-608,1 0 672,-1 0-640,1 0 256,13 0-448,13-14-160,-13 14-64,14-14 0,-14 14-32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279 428 1472,'4'-5'178,"1"-1"0,-1 1 0,0-1 0,3-8 1,-4 10 450,-3-8 299,-3 8-608,-12-21 197,8 20-472,1 1-1,-1 0 1,0 0-1,-1 0 0,1 1 1,0 0-1,-1 0 1,0 1-1,0 0 1,1 0-1,-1 1 1,0 0-1,0 0 0,-17 2 1,15 1 3,0 1-1,0 1 1,0 0 0,1 0 0,-1 1 0,-13 9 0,7-4-7,2 2 0,-22 20 0,35-31-39,0 0-1,0 0 0,0 0 1,0 0-1,0 0 0,1 0 1,-1 1-1,0-1 0,1 0 1,-1 0-1,1 1 0,0-1 1,-1 0-1,1 1 0,0-1 1,0 0-1,0 1 0,0-1 1,0 1-1,0-1 0,0 0 1,0 1-1,0-1 0,1 0 1,-1 1-1,0-1 0,1 0 1,-1 1-1,1-1 0,0 0 1,-1 0-1,1 0 0,0 1 1,0-1-1,0 0 0,0 0 1,0 0-1,0 0 0,0-1 1,0 1-1,0 0 0,0 0 1,1-1-1,-1 1 0,0 0 1,0-1-1,2 1 0,6 1 33,-1-1-1,1 0 0,0-1 1,-1 0-1,1 0 0,0-1 1,14-2-1,-23 3-32,8-1 15,1-1 1,0 0-1,-1 0 1,0-1 0,1 0-1,-1-1 1,11-6-1,13-8 49,-14 9 58,19-13 1,-32 18-101,0 0 0,1 0 0,-2-1 0,1 1 0,0-1 0,-1-1 0,6-8 0,-5 6-25,-1-1-1,0 0 0,0-1 1,-1 1-1,-1 0 0,1-1 1,-1 0-1,-1 1 0,0-1 1,0 0-1,-1 0 0,0 0 1,-3-15-1,-3-17-105,-1 1-1,-16-47 1,21 77 158,-1 19 396,-3 5-193,3-8-209,1-1 1,0 0-1,0 1 0,0 0 1,1-1-1,-1 1 0,0 7 1,-6 55 416,0 77 0,6-103-450,-5-12 122,9-14-76,-2-14-44,0 1-1,0-1 1,0 1 0,1 0 0,-1-1 0,-1 1-1,1-1 1,0 1 0,0-1 0,0 1 0,-1-1-1,1 1 1,-1-1 0,1 0 0,-2 3 0,0 9 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2656,'0'-2'81,"0"1"-1,1-1 1,-1 1-1,0-1 1,0 0-1,1 1 1,-1-1 0,1 1-1,0-1 1,-1 1-1,1-1 1,0 1 0,0 0-1,0-1 1,0 1-1,0 0 1,2-2 0,-2 2-38,-1 1 0,1-1 1,-1 1-1,0-1 1,1 1-1,-1-1 1,0 1-1,1-1 1,-1 1-1,0-1 1,0 0-1,0 1 1,1-1-1,-1 1 1,0-1-1,0 0 1,0 1-1,0-1 1,0 1-1,0-2 1,0-4 104,26-25 1014,-21 20-1009,-5 10-140,1 0 1,-1 0 0,0 0 0,1 0 0,-1 0-1,1 0 1,0 0 0,-1 0 0,1 0-1,0 0 1,0 0 0,-1 0 0,1 0-1,0 1 1,0-1 0,0 0 0,2 0-1,8-5 9,1 1 0,0 0 0,0 1 0,1 0 0,-1 1 0,1 0 0,0 1-1,-1 1 1,18 0 0,-24 1-23,-1 1 0,1 1 1,0-1-1,0 1 0,-1-1 0,1 2 0,-1-1 0,0 1 0,0-1 1,0 1-1,8 7 0,-11-9 6,1 1 13,-1 0 0,1 0 0,-1 0-1,1 0 1,-1 1 0,0-1 0,0 1 0,0-1 0,-1 1 0,1 0 0,0-1 0,-1 1 0,0 0 0,0 0 0,0 0-1,0 1 1,0-1 0,-1 0 0,1 0 0,-1 6 0,4 10 118,-2-9-93,1 8-36,0-1 0,2 26 0,-6-22-40,1-7 53,0 0 0,3 17-1,16 51 151,-12-55-105,-4-13-29,-3-12-30,0 0 1,1 0-1,-1 1 1,1-1-1,0 0 1,-1 0-1,1 0 1,0 1-1,1-1 1,-1 0-1,0 0 1,0-1-1,1 1 1,1 2-1,3 2 27,-4-3-9,1-1-1,0 1 1,0 0 0,0-1 0,0 0 0,0 0 0,0 0 0,1 0 0,-1 0 0,1-1 0,6 3 0,-5-2 10,-1 0-28,1-1-1,0 1 1,0-1 0,0 1-1,-1-2 1,1 1 0,0 0-1,0-1 1,0 0-1,0 0 1,9-2 0,7-8 36,-12 8-25,8-4 25,-14 4-26,-1 0 0,0-1 0,0 1 0,0 0 0,0-1 0,3-3 0,11-15 69,-15 19-81,1 0 0,-1 0 0,1 1 0,-1-1 0,0 0 0,1 0-1,-1 0 1,0-1 0,-1 1 0,1 0 0,0 0 0,-1 0 0,1-1 0,-1 1-1,1-3 1,1-9 20,2-4 17,-1 8-11,-1 0-1,0 1 1,0-19 0,-2 20-40,1-1 1,1 1-1,3-16 1,-3 17-30,0 0 1,-1 0-1,2-14 1,-4 3-31,1 16 66,0-1-1,-1 1 0,1 0 0,1 0 0,-1-1 1,0 1-1,1-3 0,0 4 1,-1 0 0,1 0-1,0 0 1,-1 0 0,1 1 0,0-1 0,0 0 0,0 0-1,0 0 1,-1 1 0,1-1 0,0 0 0,0 1 0,0-1 0,2 0-1,-2 0-7,0 1-1,0-1 1,0 1-1,0-1 1,0 0-1,0 0 1,-1 0-1,1 0 1,0 1-1,0-1 1,-1 0-1,1 0 1,-1 0 0,2-2-1,-2 2 15,0 0 0,0 0 0,1 0 0,-1 1 0,1-1 0,-1 0 0,1 0 0,-1 1 0,1-1 0,-1 0 0,1 1 0,-1-1 0,1 1 0,0-1 0,-1 1 0,1-1 0,0 1 0,0-1 0,-1 1 0,1 0 0,0-1 0,0 1 0,0 0 0,0 0 0,-1 0 0,1-1-1,0 1 1,0 0 0,0 0 0,1 0 0,3 0 22,0-1-1,0 1 1,0-1-1,10-4 1,-10 3-17,1 1 0,0-1 0,-1 1 0,1 0 0,6 0 0,139 1 1037,-146 0-773,-5 0-106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1152,'34'-12'363,"-33"12"-347,1-1 0,-1 1 1,0-1-1,1 1 0,-1-1 1,1 1-1,0 0 0,-1 0 1,1 0-1,-1-1 0,1 2 1,2-1-1,3-1 17,2-8 52,8 8-27,-14 1-39,0 0 1,0 1-1,0-2 0,0 1 0,0 0 1,-1 0-1,1-1 0,0 0 1,4-1-1,20-20-3,-18 17 165,6-4 203,-12 7 283,-3 0-139,0 1-453,-1 0 1,1 0-1,0-1 0,0 1 1,0 0-1,-1 0 0,1 0 1,0 0-1,-1 0 0,1 0 1,-1 0-1,1 0 0,-1 0 1,0 0-1,1 1 0,-1-1 1,0 0-1,0 0 0,1 0 1,-1 1-1,0-1 0,0 0 0,-1 0 1,-25-12 734,26 12-797,-1 1-1,1 0 0,-1 0 0,1-1 0,-1 1 0,0 0 0,1 0 0,-1 0 0,1 1 1,-1-1-1,1 0 0,-1 1 0,1-1 0,-1 1 0,1-1 0,0 1 0,-1-1 0,-1 3 1,-7 1 12,-6 0-13,1 0 0,1 1 0,-23 11 0,30-13-5,4-1 3,0 0-1,-1-1 0,1 1 0,0 0 0,-3 3 0,5-4-11,0 0 0,0 0 0,0 0 0,0 0 0,0 1 0,0-1 0,1 0 0,-1 0 1,0 1-1,1-1 0,-1 1 0,1-1 0,0 0 0,-1 1 0,1-1 0,0 1 0,0 2 0,0 3-17,-1-5 14,1 0-1,0 0 1,0 0 0,0 0 0,0 0 0,0 0-1,0 0 1,0 0 0,1 0 0,-1-1 0,1 1-1,-1 0 1,1 0 0,0 0 0,0-1 0,0 1-1,0 0 1,0-1 0,0 1 0,0-1 0,0 1 0,1-1-1,2 3 1,20 9 42,3 1 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158 108 1728,'0'-5'238,"-1"-11"426,1 16-639,-1 0 0,1-1 0,0 1 0,0 0 0,0-1 0,-1 1-1,1 0 1,0-1 0,0 1 0,-1 0 0,1-1 0,0 1-1,-1 0 1,1 0 0,0-1 0,-1 1 0,1 0 0,0 0 0,-1 0-1,1 0 1,0-1 0,-1 1 0,1 0 0,-1 0 0,1 0 0,0 0-1,-1 0 1,1 0 0,-1 0 0,-4 2 487,1 1-283,1 0-1,-1-1 1,-1 0 0,1 0 0,-9 3-1,-6 3 250,2 0-206,13-7-263,0 1-1,0-1 1,0 1 0,0 1-1,0-1 1,1 0 0,-1 1-1,1 0 1,-1-1 0,1 2-1,0-1 1,-3 4-1,2-2 37,1-1-5,1-1 0,-1 1 0,1 0 0,0-1 1,0 1-1,-3 7 0,6-8 10,0 0-1,0 0 1,0-1 0,0 1 0,1 0-1,-1-1 1,1 1 0,2 2 0,-3-3-47,1-1-1,0 0 1,-1 0 0,1 0-1,0 0 1,0 0 0,0 0 0,0-1-1,0 1 1,-1 0 0,1-1 0,3 1-1,28 1 1,-2 0 33,9 5-62,-25-8-171,-1-1 0,28-7 0,-29 5-38,-1 2 0,23-3 0,-34 5 216,1 1 0,-1-1 0,0 0-1,1 0 1,-1-1 0,0 1 0,1 0 0,-1 0 0,0-1 0,1 1 0,-1 0 0,0-1-1,0 1 1,1-1 0,-1 0 0,0 1 0,0-1 0,0 0 0,0 0 0,0 0 0,0 0 0,1-1-1,1 0 7,8-12-51,-9 3 133,-2 11-55,0 0 0,0-1-1,0 1 1,0 0 0,-1 0 0,1 0 0,0 0 0,0-1 0,0 1-1,0 0 1,0 0 0,0 0 0,-1 0 0,1 0 0,0 0 0,0 0 0,0-1-1,-1 1 1,1 0 0,0 0 0,0 0 0,0 0 0,0 0 0,-1 0-1,1 0 1,0 0 0,0 0 0,0 0 0,-1 0 0,1 0 0,0 0-1,0 0 1,0 0 0,-1 0 0,1 0 0,0 1 0,0-1 0,0 0-1,-7 2 92,6-2-86,0 1 0,0 0 0,0-1-1,1 1 1,-1-1 0,0 1 0,1 0-1,-1 0 1,0-1 0,1 1 0,-1 0 0,1 0-1,0 0 1,-1 0 0,0 1 0,-4 7 165,-1-5-30,6-4-148,-1 1 0,1-1 0,0 0 1,-1 0-1,1 0 0,0 1 0,-1-1 1,1 0-1,0 1 0,-1-1 0,1 0 0,0 1 1,0-1-1,-1 0 0,1 1 0,0-1 0,0 1 1,0-1-1,0 0 0,-1 1 0,1-1 0,0 1 1,0-1-1,0 0 0,0 1 0,0-1 0,0 1 1,0-1-1,0 1 0,0-1 0,1 1 0,-2 2 9,1 0-1,0 0 0,1 0 0,-1 0 1,1 0-1,-1 0 0,2 5 0,-1-7-10,-1-1 0,1 1 0,-1 0 0,1 0 0,0 0 0,-1-1-1,1 1 1,0 0 0,0-1 0,-1 1 0,1-1 0,0 1 0,0-1 0,0 1 0,0-1-1,0 1 1,0-1 0,0 0 0,-1 0 0,1 1 0,0-1 0,0 0 0,0 0-1,0 0 1,0 0 0,2 0 0,-1 0 18,1 0 0,0 0 1,-1 1-1,1-1 0,-1 1 0,6 2 0,9 1-1,-11-5-39,0 0 1,0 0-1,0 0 0,0 0 0,-1-1 0,10-4 1,5-2-19,18-5-609,-34 11 461,1-2-251,-12-4-552,3 4 550,0 1 425,0 0 1,0 0-1,-1 0 0,1 1 0,-1-1 0,1 1 0,-1 0 0,-10-2 1,13 4 75,2-2-11,0-4 22,0 8-3,1-2-64,-1 1 1,1-1 0,-1 1-1,1-1 1,-1 1 0,1-1-1,-1 1 1,1-1 0,0 0-1,-1 1 1,1-1 0,0 0 0,-1 1-1,1-1 1,0 0 0,-1 0-1,1 0 1,0 0 0,0 0-1,-1 0 1,1 0 0,1 0 0,8 0 36,-4 0-31,0-1 1,0 2-1,-1-1 0,11 2 1,-14-1-13,3 1 24,1 0 0,0 0-1,0-1 1,-1 0 0,1 0-1,0 0 1,6 0 0,14-1 85,-17 1-58,-1-1 1,1 0-1,0 0 1,14-4 0,-10 1-47,-8 1-1,1 0 1,-1 1 0,1 0 0,-1 0 0,11 0 0,-11 1-1,-5 1-6,0-1-1,1 0 1,-1 0-1,0 0 1,1 0 0,-1 0-1,0 0 1,0 0-1,1 0 1,-1-1-1,0 1 1,0 0-1,0 0 1,1 0 0,-1 0-1,0 0 1,0 0-1,1 0 1,-1 0-1,0-1 1,0 1-1,0 0 1,1 0 0,-1 0-1,0-1 1,0 1-1,0 0-2,0 0-1,0-1 0,0 1 1,0 0-1,0 0 0,0 0 1,0 0-1,0-1 0,0 1 1,0 0-1,0 0 0,0 0 1,0 0-1,0-1 0,0 1 1,0 0-1,0 0 0,0 0 1,0 0-1,0-1 0,0 1 1,0 0-1,0 0 0,0 0 1,0 0-1,0-1 0,1 1 1,-1 0-1,0 0 1,0 0-1,0 0 0,0 0 1,0 0-1,0 0 0,1-1 1,-1 1-1,0 0 0,0 0 1,0 0-1,0 0 0,1 0 1,-1 0-1,0 0 0,0 0 1,0 0-1,0 0 0,1 0 1,7 6-126,-6-4-79,0 0 80,4 3 179,0-1 0,1 0 0,-1 0 0,1 0-1,13 4 1,7 4-52,-25-11-8,23 10 46,-24-11-30,0 0 1,0 1-1,0-1 1,0 0-1,0 0 1,0 1-1,0-1 0,0 0 1,1 0-1,-1 0 1,0 0-1,0-1 1,0 1-1,0 0 1,0 0-1,0-1 1,0 1-1,0 0 1,0-1-1,0 1 1,2-2-1,0-4 49,-2 6-53,-1 0 1,0-1-1,0 1 0,1-1 0,-1 1 1,0 0-1,0-1 0,1 1 0,-1 0 1,0 0-1,1-1 0,-1 1 0,0 0 1,1 0-1,-1-1 0,0 1 0,1 0 1,-1 0-1,1 0 0,-1 0 0,0 0 1,1-1-1,-1 1 0,1 0 0,-1 0 1,1 0-1,-1 0 0,0 0 0,1 0 1,-1 0-1,1 1 0,1-1 5,0 0 0,-1-1 0,1 1 0,-1 0 0,1-1 1,-1 1-1,1-1 0,-1 1 0,0-1 0,1 0 0,-1 1 0,2-2 0,-2 1-6,0 0 0,1 0-1,-1 1 1,0-1 0,1 1 0,-1-1-1,1 1 1,-1-1 0,1 1 0,-1 0 0,1-1-1,1 1 1,-2 0-3,-1 0-1,1 0 0,0 0 1,-1 0-1,1 0 1,0 0-1,-1-1 0,1 1 1,0 0-1,-1 0 1,1-1-1,0 1 0,-1 0 1,1-1-1,-1 1 1,1-1-1,-1 1 1,1-1-1,-1 1 0,1-1 1,-1 1-1,1-1 1,-1 1-1,0-1 0,1 1 1,-1-1-1,0 0 1,1 0-1,-1 0-2,1 0 0,-1 0 0,1 0 0,-1 0 0,1 0 0,0 0 0,-1 0 0,1 0 0,0 0 0,-1 1 0,1-1 0,0 0 0,0 1 0,1-2 0,8-2-38,5-5 78,-14 8 90,1 1 0,-1-1 0,1 1 0,-1-1 0,1 1 0,0-1 0,-1 1 0,1 0 0,0 0 0,-1 0-1,1 0 1,-1 0 0,1 0 0,3 1 0,-3 0-148,-1-1 41,0-1-1,0 1 1,0 0 0,0 0 0,0 0 0,-1 1 0,1-1 0,0 0-1,0 0 1,0 0 0,0 1 0,0-1 0,0 0 0,-1 1 0,1-1-1,0 1 1,0-1 0,0 1 0,-1-1 0,1 1 0,0-1 0,-1 1-1,1 0 1,-1 0 0,1-1 0,0 1 0,0 1 0,-4 1 86,3-3-98,-1 1-1,1-1 1,-1 0 0,1 1-1,-1-1 1,1 1 0,-1 0-1,1-1 1,0 1 0,-1-1-1,1 1 1,0 0 0,0-1-1,-1 1 1,1 0 0,0-1-1,0 1 1,0 0 0,0-1-1,0 2 1,-1 6 20,0 0 0,0 0-1,-1 0 1,0 0 0,0 0 0,-7 13-1,0 4 27,-15 37 82,14-38-29,-10 39 0,2-4-99,-3 15 28,19-45 49,2-27-64,0 0 0,0 0-1,0 1 1,0-1-1,0 0 1,-1 0 0,1 0-1,0 0 1,-1 0 0,0 0-1,1 0 1,-1 0 0,0 0-1,0 0 1,0 0-1,-1 0 1,0 1 0,-1 0 17,3-8-90,1-1-1,-1 3 27,1 0 1,-1 0-1,0 0 1,-1 0-1,1-1 0,0 1 1,-1 0-1,-1-4 0,1 3 9,0 1-1,0-1 1,1 1-1,-1-1 0,1 0 1,0 1-1,0-1 0,0 0 1,0 1-1,1-1 0,-1 0 1,2-4-1,-1 3-11,1-33-330,-2 22 193,3-22 1,-1 25 147,1-1 0,0 1-1,1 0 1,1 0 0,11-23-1,-11 28-35,-1 0-1,1 0 0,1 1 0,-1 0 0,1 0 0,0 0 0,1 0 0,0 1 0,0 0 0,10-6 0,7-1-50,28-12-1,-48 24 107,0 0-1,-1 0 1,1 0-1,0 0 1,0 1 0,0-1-1,-1 1 1,1 0-1,0 0 1,0 1 0,0-1-1,0 1 1,-1 0-1,1 0 1,0 0 0,-1 0-1,1 1 1,-1-1-1,1 1 1,-1 0 0,0 0-1,1 0 1,-1 1-1,0-1 1,3 5-1,-4-5 17,-1 0-1,1 0 1,-1 0-1,1 0 0,-1 1 1,0-1-1,0 0 1,0 1-1,0-1 0,-1 1 1,1-1-1,-1 1 0,1-1 1,-1 1-1,0-1 1,0 1-1,0 0 0,0-1 1,0 1-1,-1-1 1,1 1-1,-1-1 0,0 1 1,0-1-1,-1 3 0,0-2 26,-1 0 0,1-1 0,-1 1 0,0-1-1,0 0 1,0 1 0,0-1 0,-6 2 0,-29 13 113,33-15-153,0 0 31,0 0 0,0 0 0,0 0 0,0-1 0,-1 0 0,1 0 0,0 0 0,-1-1 0,1 1 0,-1-1 0,1 0 0,0-1 0,-1 0 0,1 0 0,0 0 0,-1 0 0,1-1 0,0 0 0,-5-2 0,3 1-19,4 1-17,-1 1-1,0-1 1,0-1-1,-5-3 1,8 5-7,0 0 0,1 1 0,-1-1 0,0 0 0,1 1 0,-1-1 0,0 0 1,1 0-1,0 0 0,-1 0 0,1 0 0,-1 0 0,1 1 0,0-1 0,-1 0 0,1 0 0,0 0 0,0 0 0,0 0 1,0 0-1,0 0 0,0 0 0,0 0 0,0 0 0,0 0 0,1-2 0,2-4-220,0 0-1,0 1 1,1-1-1,0 1 1,0 0-1,0 0 1,1 0-1,0 1 1,0-1 0,0 1-1,1 0 1,0 1-1,-1 0 1,9-5-1,11-5-697,1 1-1,39-13 0,11-5 381,-51 18 819,-1-1 1,-1-1 0,29-24-1,-34 26 166,-11 8-23,0-1 0,13-11 0,-16 13-68,1 0 0,0 0 0,0 1-1,0 0 1,7-4 0,-8 5 540,-4 7-319,0-1-481,-1 1 0,0-1 1,0 1-1,0-1 0,0 1 1,-1-1-1,-2 5 1,0-1 4,1-1 1,-3 16-1,-21 135 390,25-149-432,1 0-1,1 0 0,0 16 0,0-9-1,1-11-61,-1 1-1,1 0 1,0 0 0,0 0-1,0-1 1,4 9 0,-3-8-38,0 9-96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2816,'22'-11'917,"-21"11"-905,-1 0-1,0-1 0,0 1 1,1 0-1,-1 0 0,0 0 1,1 0-1,-1 0 0,0 0 1,0-1-1,1 1 0,-1 0 1,0 0-1,1 0 1,-1 0-1,0 0 0,0 0 1,1 0-1,-1 0 0,0 0 1,1 0-1,-1 1 0,0-1 1,0 0-1,1 0 0,-1 0 1,0 0-1,1 0 0,-1 0 1,0 1-1,4 1 69,-1-1-1,0 1 0,1-1 1,-1 1-1,1-1 0,-1 0 1,1-1-1,0 1 1,-1-1-1,1 1 0,0-1 1,-1 0-1,1 0 0,0-1 1,-1 1-1,6-2 1,1-1 163,1 0 0,0 1 0,0 1 0,22-1 0,-31 2-219,-1 0-1,0 0 0,1 0 0,-1 0 1,1-1-1,-1 1 0,0 0 0,1-1 0,-1 1 1,0-1-1,0 1 0,1-1 0,-1 1 1,0-1-1,0 0 0,0 0 0,0 0 0,0 1 1,2-3-1,-3 2-8,1 1-6,-1 0 0,0 0-1,0-1 1,1 1-1,-1 0 1,0-1-1,0 1 1,0 0 0,1-1-1,-1 1 1,0-1-1,0 1 1,0 0 0,0-1-1,0 1 1,0-1-1,0 1 1,0 0-1,0-1 1,0 1 0,0-1-1,0 1 1,0 0-1,0-1 1,0 1-1,0-1 1,0 1 0,-1 0-1,1-1 1,0 1-1,0 0 1,0-1-1,-1 1 1,1 0 0,-1-1-1,1 1-7,-13-5 68,7 4-65,1-2-2,-1 2 1,0-1-1,1 1 1,-1 0-1,0 0 1,-8 0-1,7 1-13,-1 0-7,0 0 1,0 0-1,0 0 0,0 1 0,0 1 1,0-1-1,0 1 0,-14 6 1,-2 3-74,23-11 83,0 0-1,1 0 1,-1 0 0,1 0-1,-1 0 1,0 1-1,1-1 1,-1 0 0,0 0-1,1 1 1,-1-1-1,1 0 1,-1 1 0,1-1-1,-1 0 1,1 1-1,-1-1 1,1 1 0,-1-1-1,1 1 1,0-1-1,-1 1 1,1-1 0,0 1-1,-1-1 1,1 1-1,0 0 1,-1-1 0,1 2-1,1 0 6,0 0 0,0 0-1,0-1 1,0 1 0,0 0-1,0-1 1,1 1 0,-1-1 0,1 1-1,1 0 1,0 1 2,1 0-1,-1 0 1,1-1-1,0 0 1,0 0 0,0 0-1,0 0 1,0 0-1,0-1 1,0 0 0,1 0-1,-1 0 1,0 0-1,1-1 1,4 0 0,1 2-9,-4-2 1,28 5-34,1-1 0,-1-2 0,59-4 0,79-30-1474,-143 25 1210,-14 4 158,0-1-1,1 0 1,-1-1 0,-1-1-1,1-1 1,-1 0 0,17-11-1,-30 18 146,0-1 0,0 0 0,0 0 1,0 0-1,0 1 0,0-1 0,0 0 0,-1 0 0,1 0 0,0-1 0,0 1 0,-1 0 0,1 0 0,-1 0 1,1 0-1,-1-1 0,1 1 0,-1-2 0,0 3 2,0-1 0,0 0 1,0 0-1,0 1 0,0-1 1,-1 0-1,1 0 0,0 1 0,0-1 1,-1 0-1,1 1 0,0-1 0,-1 0 1,1 1-1,-1-1 0,1 1 0,-1-1 1,1 0-1,-1 1 0,1-1 1,-1 1-1,0 0 0,1-1 0,-1 1 1,0-1-1,1 1 0,-1 0 0,0 0 1,0-1-1,0 1 0,-11-4 76,1 1-1,0 0 1,-1 1 0,-21-2-1,29 4-49,0 0 0,0 0 0,1 1 0,-1-1 0,0 1 0,0 0-1,1 0 1,-1 0 0,1 0 0,-1 1 0,1-1 0,-1 1 0,1 0 0,0 0-1,0 0 1,0 1 0,0-1 0,0 1 0,0 0 0,1-1 0,-1 1 0,-2 5 0,-4 14 51,9-21-57,0 1-1,0-1 1,0 0-1,0 0 1,0 1-1,1-1 1,-1 0 0,0 0-1,1 1 1,-1-1-1,1 0 1,1 2 0,0 3 56,2 0-69,8-4-111,12-2-6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3712,'-27'-41'1408,"27"41"-1120,0 14-64,0-1 1024,0 1-736,0 13 640,0 14-672,0-1 96,0 1-320,0-1 96,0 1-192,0-1 128,0-13-160,0 0-3936,0 14 2080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29 184 1888,'-23'0'613,"23"0"-603,0 0-1,-1 0 1,1 0 0,0 0-1,0 0 1,-1 1-1,1-1 1,0 0 0,0 0-1,0 0 1,-1 0-1,1 0 1,0 0 0,0 1-1,0-1 1,-1 0-1,1 0 1,0 0 0,0 0-1,0 1 1,0-1-1,0 0 1,-1 0 0,1 1-1,0-1 1,0 0-1,0 0 1,0 0 0,0 1-1,0-1 1,0 0-1,0 0 1,0 1 0,0-1-1,0 1 1,1 3 103,-1-3-73,0 0 1,0 0-1,0 0 0,0 0 1,0 0-1,1 0 0,-1 0 1,0 0-1,1 0 0,-1 0 1,1 0-1,-1 0 1,1-1-1,-1 1 0,1 0 1,0 0-1,-1-1 0,1 1 1,0 0-1,-1-1 0,1 1 1,0-1-1,0 1 0,0-1 1,1 1-1,2 1-28,1 0 0,0-1 1,0 1-1,4 0 0,3 0 67,15 5-15,2-14 59,37-2-43,-44 6-59,0 0 1,41-11-1,-6-2 358,-56 16-366,0-1 1,0 1 0,0-1 0,1 1 0,-1-1 0,0 1 0,0-1 0,0 1 0,0-1 0,0 0 0,0 0 0,1-1 0,-2 2-11,1-1 1,-1 0-1,0 1 0,0-1 0,0 0 0,0 0 1,0 1-1,0-1 0,0 0 0,0 1 1,0-1-1,0 0 0,0 1 0,0-1 1,0 0-1,-1 1 0,1-1 0,0 0 1,0 1-1,-1-1 0,1 0 0,-1 0 1,0 0 3,0-1 1,-1 1-1,1-1 1,0 1-1,-1-1 1,1 1-1,-1 0 1,0 0-1,1 0 1,-1 0-1,0 0 1,0 0-1,1 1 1,-1-1-1,0 1 1,0-1-1,-3 0 1,-19-7 49,13 4 52,0 0 1,0 0 0,0 1-1,0 0 1,-1 1 0,-11 0-1,21 2-81,1 0 0,0 0 0,0 0 0,-1 1 0,1-1 0,0 0-1,0 1 1,-1-1 0,1 1 0,0-1 0,-1 2 0,-5 2 80,-24 7 303,29-11-409,1 0 1,-1 1 0,1-1-1,0 1 1,-1-1-1,1 1 1,0 0 0,0-1-1,-1 1 1,1 0-1,0 0 1,0 0 0,0 0-1,0 0 1,0 0-1,0 0 1,0 0-1,0 0 1,1 1 0,-1-1-1,0 0 1,1 0-1,-2 3 1,-1 2-7,3-4 6,0 0-1,0-1 0,-1 1 0,1 0 0,0-1 1,0 1-1,1 0 0,-1 0 0,0-1 1,1 1-1,-1 0 0,1-1 0,-1 1 0,1-1 1,0 1-1,-1-1 0,1 1 0,0-1 0,0 1 1,2 1-1,-1-1 5,0 2 13,1-1-1,0 0 0,0 0 0,1 0 0,-1-1 1,0 1-1,1-1 0,0 1 0,-1-1 0,1-1 0,0 1 1,0 0-1,0-1 0,0 0 0,1 0 0,6 1 0,2 1 9,-6-2-16,1 0 0,-1 0 0,1-1 0,12 0 0,-3-1-2,121 1-3,-125 0-15,0-1 0,0 0 0,-1 0 0,1-2 0,0 0 0,-1 0 0,1-1 0,-1-1 0,0 0 0,0 0 0,-1-1 0,0-1 0,0 0 0,0 0 0,18-18 0,-22 17 11,0 0-1,-1-1 1,0 1 0,-1-1 0,7-14-1,-10 19 19,0 0 0,0 1-1,0-1 1,0 1-1,4-4 1,14-11 65,-4-20 16,-16 37-101,4-6-114,-4 10-54,-2 17 24,2-13 129,-1-1 0,0 0 0,-3 12 0,2-11 5,0 0-1,1 0 1,-1 14-1,2 211 257,-2-196-171,-11 54 1,12-83-62,-10 26 33,-1 4 34,10-23-61,2-11-23,0 1 0,-1-1 0,1 0 0,-1 0 0,0 0 0,0 0 0,0 0 0,-1 0 0,1 0 0,-1 0 0,-1 3 0,-11 16-29,1-6 11,7-11 0,2 0-33,11-1 18,-4-2 35,1 0 1,-4-2 0,1 1 0,-1-1 0,1 0 0,-1 1 0,1-1 0,-1 0 0,1 1 0,0-1 0,-1 0 0,1 0 0,0 0 0,-1 0 0,1 0 0,-1 1 0,1-1 0,0 0 0,-1 0 0,1-1 0,0 1 0,-1 0 0,1 0 0,0 0 0,-1 0 0,1 0 0,-1-1 0,1 1 0,0 0 0,-1-1 0,1 1 0,-1 0 0,1-1 0,-1 1 0,1-1 0,-1 1 0,1-1 0,-1 1 0,0-1 0,1 1 0,0-1 0,2-3-16,1 1 0,0-1 0,0 2 1,1-1-1,-1 0 0,7-2 0,-5 2-8,1-1 0,0 0-1,7-7 1,54-54 116,-43 40 66,-22 22-143,-1 0 0,1 0-1,-1 0 1,1-1-1,-1 1 1,0-1-1,0 1 1,0-1-1,-1 0 1,1 0-1,-1 0 1,0 0-1,0 0 1,0-5-1,0 3 3,1-3 3,-1 7-9,-1-1 0,1 1 0,-1 0 0,1-1 0,-1 1 0,0-1 0,0 1 0,0-1 0,0 1 0,0-1 0,-1 1 0,1-1 0,-1 1 1,0 0-1,1-1 0,-1 1 0,-2-4 0,-8-15 45,-19-28 0,27 44-85,0 0 1,0 0-1,0 0 0,1 0 1,-3-8-1,4 11-50,1 0 0,-1 1 0,1-1 0,0 0 0,0 0 0,0 1 0,0-1 0,0 0-1,0 1 1,0-1 0,1 0 0,-1 1 0,1-1 0,-1 0 0,1 1 0,0-1 0,-1 1 0,1-1 0,0 1 0,0-1 0,0 1 0,0-1 0,2-1-1,20-10-2522,4-1 778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2240,'1'0'66,"0"-1"-1,-1 1 1,1 0 0,-1 0-1,1 0 1,-1 0-1,1 1 1,-1-1 0,1 0-1,-1 0 1,1 0 0,-1 0-1,1 0 1,-1 1 0,1-1-1,-1 0 1,1 0 0,-1 1-1,0-1 1,1 0 0,-1 1-1,1-1 1,-1 1 0,0-1-1,1 1 1,0 13 1169,-1-6-1612,0-2 358,0-4 41,-1-1-1,1 1 0,0 0 0,1 0 0,-1 0 0,0 0 0,0-1 0,1 1 0,0 3 0,0-4-13,-1-1-2,1 1 0,-1 0 1,1-1-1,-1 1 0,0 0 1,1 0-1,-1-1 1,0 1-1,1 0 0,-1 0 1,0-1-1,0 1 0,0 0 1,0 0-1,0 0 0,0 0 1,0-1-1,0 1 0,0 0 1,0 0-1,0 0 0,0 0 1,-1-1-1,1 1 0,0 0 1,-1 0-1,1-1 0,0 1 1,-1 0-1,0 1 0,0-1-2,1 0 2,0-1-1,-1 1 0,1 0 1,0 0-1,0 0 0,0 0 1,0-1-1,0 1 1,0 0-1,0 0 0,0 0 1,0 0-1,1 0 0,-1-1 1,0 1-1,0 0 0,1 0 1,-1 0-1,1-1 1,-1 1-1,1 0 0,-1 0 1,1-1-1,-1 1 0,1 0 1,-1-1-1,1 1 1,1 0-1,-1 0-1,-1 0 1,1-1 0,-1 0 0,0 0 0,0 0-1,1 0 1,-1 1 0,0-1 0,0 0 0,0 0 0,1 1-1,-1-1 1,0 0 0,0 0 0,0 1 0,0-1 0,0 0 0,0 0-1,0 1 1,1-1 0,-1 0 0,0 1 0,0-1 0,0 0 0,0 0-1,0 1 1,0-1 0,0 0 0,0 1 0,-1-1 0,1 0-1,0 0 1,0 1 0,0-1 0,0 0 0,0 0 0,0 1 0,0-1-1,-1 1 1,1 0 41,1-2-34,-1 1 1,0-1 0,0 1-1,1-1 1,-1 1-1,0-1 1,1 1 0,-1-1-1,0 1 1,1-1-1,-1 1 1,1 0-1,-1-1 1,1 1 0,-1 0-1,1-1 1,-1 1-1,1 0 1,-1 0 0,1-1-1,-1 1 1,1 0-1,-1 0 1,2 0-1,2-3 52,19-21-160,-17 8 27,-5 14 55,0-1-1,0 0 0,0 1 1,0-1-1,1 1 0,-1-1 1,3-2-1,-2 4-13,7-5-81,-9 6 102,0 0 0,0 0 0,0 0 0,1 0 0,-1 0 0,0 0 0,0-1 0,0 1 0,0 0 0,0 0 0,1 0 0,-1 0 0,0-1 0,0 1 0,0 0 0,0 0 0,0 0 0,0 0 0,0-1 0,0 1 0,1 0 0,-1 0 0,0 0 0,0-1 0,0 1 0,0 0 0,0 0 0,0 0 0,0-1 0,0 1 0,0 0 0,0 0 0,0 0 0,-1-1 0,1 1 0,1 1 37,0 0 0,0 0 0,0 0 0,0 0 1,0 0-1,0 1 0,-1-1 0,1 0 0,0 0 1,-1 1-1,1-1 0,-1 0 0,1 1 1,-1-1-1,0 1 0,0-1 0,1 3 0,-1-3 1,0 1 0,0-1 0,0 1 0,1 0 0,-1-1 0,1 1 0,-1-1 0,1 1 0,0-1 0,-1 1 0,1-1 0,0 0 0,0 1 0,0-1 0,0 0 0,0 0 0,0 1 0,1-1 0,-1 0 0,0 0 0,0 0 0,1-1 0,-1 1 0,1 0 0,-1 0 0,1-1 0,-1 1 0,1-1 0,-1 1 0,3-1 0,6 2-16,0 0 0,0-1-1,18-1 1,-24 0-128,5 0-342,-1-1 1,0 0-1,13-4 1,1 1-986,18 2-395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217 175 3072,'0'0'976,"-2"0"-587,-2 0-310,-10 1 691,14-1-759,-1 0 0,1 0 0,-1 0 0,1 1 0,0-1 0,-1 0 0,1 0 0,0 0 0,-1 1 0,1-1 0,0 0 0,0 1 0,-1-1 0,1 0 0,0 1 0,0-1 0,-1 0 0,1 1 0,0-1 0,0 1 0,0-1 0,0 0 0,0 1 0,-1-1 0,1 1 0,0-1 0,0 0 0,0 1 0,0 0 0,0-1-4,0 0 1,0 0-1,0 1 1,0-1-1,-1 0 1,1 0-1,0 0 1,0 0-1,0 1 1,-1-1-1,1 0 1,0 0-1,0 0 1,-1 0-1,1 0 1,0 0-1,0 0 1,-1 0-1,1 0 1,0 1-1,0-1 0,-1 0 1,1 0-1,0 0 1,0-1-1,-1 1 1,-4 0 46,4 0-42,0 0 0,-1 0 1,1 0-1,0 0 0,-1 0 1,1 0-1,0 1 0,-1-1 1,1 0-1,0 1 0,0-1 1,0 1-1,-1 0 0,1-1 0,0 1 1,0 0-1,0-1 0,0 1 1,0 0-1,-1 1 0,1-1-20,1 0 5,-1-1-1,1 0 1,-1 1-1,1-1 0,-1 0 1,1 1-1,-1-1 0,1 0 1,-1 0-1,1 0 1,-1 1-1,0-1 0,1 0 1,-1 0-1,1 0 0,-1 0 1,1 0-1,-1 0 0,0 0 1,1 0-1,-1-1 1,1 1-1,-1 0 0,-2 0 1,-7-1 33,8 1-11,-1 0 1,0-1-1,0 1 1,1 1-1,-1-1 0,0 0 1,0 1-1,1-1 0,-4 2 1,-1 2 24,6-3-39,0 0 0,-1-1-1,1 1 1,0 0 0,0-1 0,-1 1 0,1-1 0,-1 1 0,1-1-1,0 1 1,-1-1 0,1 0 0,-2 0 0,-26 0-439,21 0 304,16 0 219,-6 0-36,-2 0 17,0 0 100,0 0-79,0 0-128,0 0-43,0 0-54,0 0 60,0 0 132,0 0-4,0 0-70,0 0 0,0 0 58,-2 0-10,1 0-31,1 0 1,-1 0-1,1 0 0,-1 0 0,1 0 0,0 0 0,-1 0 0,1 0 0,-1 0 0,1 0 0,-1 1 0,1-1 0,0 0 0,-1 0 0,1 0 0,0 1 0,-1-1 0,1 0 0,0 0 0,-1 1 0,1-1 0,0 0 0,-1 0 0,1 1 0,0-1 0,0 1 0,-1-1 0,1 0 0,0 1 0,0-1 0,0 0 0,0 1 0,-1-1 0,1 1 0,0-1 0,0 0 0,0 1 0,0-1 0,0 1 0,0-1 0,0 1 0,0 2 52,-2-3-5,-7 0 27,7 0-22,2 0 22,-3 2 0,-6 7 95,9-9-161,0 1-1,-1-1 1,1 1-1,0-1 1,0 1-1,-1-1 1,1 1-1,0-1 1,0 1-1,-1-1 1,1 1-1,0 0 1,0-1-1,0 1 1,0-1-1,0 1 1,0-1-1,0 1 1,0 0-1,0-1 1,0 1-1,0-1 1,1 1-1,-1 2 23,1 0-3,-1 0 0,1 1 0,0-1 1,0 0-1,0 1 0,1-1 0,-1 0 0,3 4 0,0 0 7,-3-5-16,0 0 0,0-1 1,0 1-1,0-1 0,0 1 0,0-1 0,0 1 0,1-1 1,-1 1-1,0-1 0,1 0 0,-1 0 0,1 0 1,0 0-1,-1 0 0,4 1 0,-1-1 2,0 0 1,0 0-1,1-1 1,-1 0-1,7 0 1,-5 0 51,-4 0 12,-2 0-37,3 0-85,-3 0 41,0 0 0,1 0 0,-1 0 1,1 0-1,-1 0 0,1 0 0,-1 0 0,0 0 0,1 0 0,-1 0 0,1 0 0,-1 0 1,1 0-1,-1-1 0,0 1 0,1 0 0,-1 0 0,0-1 0,1 1 0,-1 0 0,0 0 1,1-1-1,-1 1 0,0 0 0,1-1 0,-1 1 0,0 0 0,0-1 0,0 1 0,1-1 1,-1 1-1,0 0 0,0-1 0,0 1 0,0-1 0,0 1 0,0 0 0,1-1 0,-1 1 1,0-1-1,0 1 0,-1-1 0,1 1 0,0-1 0,0 1 0,0 0 0,0-1 0,0 1-15,1 0-1,-1 0 1,1 0-1,-1 0 1,1 0-1,-1 0 1,1 0 0,-1 0-1,1 0 1,-1 0-1,1 0 1,-1 0-1,1 0 1,-1 0-1,0-1 1,1 1-1,-1 0 1,1 0-1,-1 0 1,1-1-1,0 0-24,1-8-97,-2 7 26,0 2-69,3 0 101,33 0 267,-34 0-208,-2 0 107,0 0-11,0 2 5,0 7-21,0-6 11,0-2-50,0 1 0,0-1 0,0 0 0,1 1 0,-1-1 0,0 1-1,1-1 1,-1 0 0,1 0 0,-1 1 0,1-1 0,0 0 0,-1 0 0,1 1 0,0-1 0,0 0-1,0 0 1,0 0 0,2 1 0,-3-1-22,6 5 64,-4-4-46,0 0 0,-1 0 0,1 0 1,0-1-1,0 1 0,0 0 0,1-1 0,-1 1 0,4 0 0,16 3 139,-9 0-72,-10-4-60,0 0 0,0 0 0,0 0 0,0 0 1,0-1-1,0 1 0,0-1 0,3 0 0,0 0-8,0-1 0,-1 1 0,1-1 0,0-1 0,5-1 0,3-1-23,-3 1-27,0 0 0,11-6 0,-13 5-26,1 0 0,0 1 0,14-3 0,-9 3-137,0-1 0,0 0 0,0-1 0,-1-1 0,15-8 0,-11 4-7,0-1 0,-1-1 0,18-16-1,-30 23 194,-1 0 0,1 0 0,-1 0 0,0-1 0,-1 1-1,1-1 1,-1 0 0,0 0 0,0 0 0,-1 0 0,0-1-1,0 1 1,1-12 0,2-31-41,-2 34 30,-3 11 41,1 1-1,0 0 0,-1 0 1,0 0-1,1-1 1,-1 1-1,0 0 1,-1 0-1,1 0 1,-1-1-1,1 1 1,-1 0-1,0 0 1,0 0-1,-2-4 0,2 5 6,0 0-1,1 1 0,-1-1 0,0 0 1,0 1-1,0-1 0,0 1 0,-1-1 0,1 1 1,0 0-1,0-1 0,-1 1 0,1 0 0,-1 0 1,1 0-1,-3-1 0,2 2 14,0 0 0,0 0-1,0 0 1,0 0 0,0 0 0,0 1-1,0-1 1,0 1 0,1-1 0,-1 1 0,0 0-1,0 0 1,1 0 0,-1 0 0,0 0-1,1 0 1,-1 0 0,-2 3 0,-7 4 71,1 2 1,0-1 0,1 1-1,0 1 1,0-1-1,1 2 1,0-1-1,-6 14 1,13-22-124,-8 14 124,-9 27 1,17-40-186,-1 0 1,1 0-1,0 0 0,1 0 1,-1 0-1,1 1 1,0-1-1,0 0 1,0 0-1,0 1 1,1-1-1,1 5 0,1 2-252,-3-9 49,0 0 1,1 0-1,-1 0 0,1 0 0,0 0 1,-1 0-1,1 0 0,0 0 1,0-1-1,0 1 0,0 0 0,1-1 1,1 3-1,10 9-1885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56 175 2656,'-34'-22'837,"23"16"-432,7 6-329,1-1 67,3 1-129,-1 0-1,1-1 1,0 1-1,0 0 1,0 0-1,-1 0 1,1 0-1,0-1 1,0 1-1,0 0 1,0 0-1,0 0 1,0 0-1,-1-1 1,1 1 0,0 0-1,0 0 1,0-1-1,0 1 1,0 0-1,0 0 1,0-1-1,0 1 1,0 0-1,0 0 1,0 0-1,0-1 1,0 1-1,0 0 1,0 0-1,0-1 1,0 1-1,0 0 1,0 0-1,1 0 1,-1-1-1,0 1 1,0 0-1,0 0 1,0 0-1,0-1 1,1 1 0,-1 0-1,0 0 1,0 0-1,0 0 1,0 0-1,1-1 1,-1 1-1,0 0 1,0 0-1,1 0 1,-1 0-1,0 0 1,0 0-1,0 0 1,1 0-1,-1 0 1,0 0-1,0 0 1,1 0-1,-1 0 1,0 0-1,0 0 1,1 0-1,21-1 556,-21 1-558,22-4 210,-17 2-162,-1 1 1,1 0-1,10 0 1,36 7 84,-16-4-74,1-3-1,62-7 1,-86 6-98,49-2 79,-44 4 125,0-1-1,0-1 0,28-6 0,-29 3 179,41-14 764,-53 17-894,1-1 0,0 0 0,-1 0 0,1 0 0,-1-1 0,0 0 0,5-5 0,3-9 439,-13 17-649,1 1 0,-1-1-1,0 0 1,1 1 0,-1-1-1,0 0 1,0 0 0,0 1-1,0-1 1,0 0 0,1 0-1,-1 1 1,-1-1 0,1 0-1,0 0 1,0 1 0,0-1-1,0 0 1,0 0 0,-1 1-1,1-1 1,0 0 0,-1 1-1,1-1 1,-1-1 0,-8-2 12,4-1-103,5 4 55,0 1 0,0 0 0,0-1 0,0 1 0,-1 0 0,1 0 0,0-1 0,0 1 0,0 0 0,-1 0 0,1 0 0,0-1 0,0 1 0,0 0 0,-1 0 0,1 0 0,0 0 1,-1-1-1,1 1 0,0 0 0,0 0 0,-1 0 0,1 0 0,-1 0 0,0 1-152,1 0-1,-1-1 1,0 1 0,1 0 0,-1 0 0,0 0 0,1 0-1,-1 0 1,1 0 0,0 0 0,-1 0 0,1 2 0,-12 22-1362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1888,'0'0'53,"0"1"0,0-1 0,0 1 0,0-1 0,0 1 0,0-1 0,0 1 0,0-1 0,0 1 1,0-1-1,0 1 0,1-1 0,-1 1 0,0-1 0,0 1 0,0-1 0,1 1 0,-1-1 0,0 0 0,1 1 0,-1-1 0,0 1 0,1-1 0,-1 0 0,1 1 0,15 0 872,-8-1-1240,0 1 300,-6-1 13,1 0 0,-1 1 0,1-1 0,-1 0 0,1-1 0,-1 1 0,1 0 0,0-1 0,-1 1 0,4-2 0,-4 1 1,1-1-11,-1 1 0,1-1 0,0 1 0,0 0 0,0 0 0,0 1 0,0-1 0,0 0 1,0 1-1,0 0 0,3 0 0,19 0 1319,-23 0-486,0 0-261,4 0-226,-3 0-212,1 0-1,-1 1 1,1-2-1,-1 1 1,1 0-1,-1-1 1,6-1-1,-3-2-27,-4 3-87,-1 0 1,0 1 0,0-1 0,0 0 0,1 1 0,-1-1-1,0 1 1,1-1 0,-1 1 0,0 0 0,1-1 0,-1 1 0,1 0-1,-1 0 1,2 0 0,-2 0-19,1 0-1,-1 0 1,0-1-1,1 1 1,-1 0 0,0-1-1,1 0 1,-1 1-1,0-1 1,0 1-1,2-2 1,-2 1-9,1 0 1,-1 0-1,1 0 0,-1 1 1,1-1-1,-1 1 0,1-1 1,0 1-1,-1-1 0,1 1 0,2 0 1,10-1-129,-10 0 115,-1 1 1,1 0-1,0 0 0,0 0 0,-1 0 0,1 1 1,0-1-1,6 3 0,-5-1 32,0 1 2,1-1 0,-1 1 0,0 1 0,0-1 0,5 5 0,-6-5 40,1 1-1,0-1 1,0 1-1,0-1 1,7 2-1,-8-3-27,0 0-14,0-2 0,0 1-1,0 0 1,0-1 0,0 0-1,0 0 1,0 0 0,0 0-1,0 0 1,0-1 0,6-2-1,-2-1-185,-7 3 109,0 0 0,0 1 0,1-1 0,-1 0 0,0 1 0,1-1 0,-1 1 0,0-1 0,1 1 0,2-1 0,1-1-1879,6-9 565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2304,'14'0'864,"-14"0"-672,0 0-32,0 0 736,0 0-512,0 0 960,0 0-736,0 0 192,0 14-480,-14-1 224,1-13-288,-1 14 64,14-14-192,-13 13-192,13 1 0,-14-1 32,14 1 32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3808,'0'0'1227,"0"-3"-742,2-5 30,5 11 384,-6-2-806,1 0-1,0 0 1,0 0 0,0 0 0,0-1 0,0 1 0,0-1-1,0 1 1,0-1 0,0 1 0,2-1 0,8 0 127,-4-1-2,0 1 0,0 0 1,16 3-1,-21-2-170,10 3 96,-1-1 0,1-1 0,21 1 0,168-3 1317,-201 0-1464,-1 0 0,0 0 0,0 0 0,0 0 0,0 0 0,0 0 0,0 0 0,0 0 0,0 0 0,0 0 0,0 0 0,1 0 0,-1 0 0,0 0 0,0 0 0,0 0 0,0 0 0,0 0 0,0 0 0,0 0 0,0 0 0,0 0 0,0 0 0,0 1 0,1-1 0,-1 0 0,0 0 0,0 0 0,0 0 1,0 0-1,0 0 0,0 0 0,0 0 0,0 0 0,0 0 0,0 0 0,0 0 0,0 0 0,0 0 0,0 1 0,0-1 0,0 0 0,0 0 0,0 0 0,0 0 0,0 0 0,0 0 0,0 0 0,0 0 0,0 0 0,0 0 0,0 1 0,0-1 0,0 0 0,0 0 0,0 0 0,0 10-1379,0-7 348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14 640,'0'0'37,"0"-1"0,0 1 0,0-1 0,0 1 1,0-1-1,0 1 0,0-1 0,0 1 0,0-1 0,0 1 0,0-1 0,1 1 1,-1-1-1,0 1 0,0 0 0,0-1 0,1 1 0,-1-1 0,0 1 0,0 0 1,1-1-1,-1 1 0,0-1 0,1 1 0,-1 0 0,1 0 0,-1-1 0,0 1 1,1 0-1,0-1 0,-1 2-23,1-1 0,-1 0 1,1 0-1,-1 1 0,1-1 0,-1 0 1,0 1-1,1-1 0,-1 0 0,1 1 1,-1-1-1,0 1 0,0-1 0,1 1 1,-1-1-1,0 1 0,0-1 0,1 1 1,-1-1-1,0 1 0,0-1 0,0 1 1,0-1-1,0 1 0,0-1 0,0 1 1,0-1-1,0 1 0,0-1 1,0 1-1,0-1 0,0 1 0,-1 10 9,1-3 11,0 0 1,1 0-1,1 11 0,1-2 58,0-1 0,-1 1-1,-1-1 1,-1 33 0,-12 0 231,9-40-272,0 0 0,1 0 0,0 0 0,1 0 0,-1 10 0,3-11-31,-1-6-14,0 1 0,1-1 0,-1 0 0,0 0 0,0 1 0,-1-1 0,1 0-1,0 0 1,-1 0 0,1 1 0,-2 2 0,-9 4 133,9-9-95,6-4-19,5-3 12,-5-13 17,8-3-33,25-89-104,-20 60 107,-10 31 54,13-26-1,-18 44-84,0 0 0,0 0 1,0 0-1,0 0 0,1 0 1,0 0-1,3-3 0,-4 5-29,0-1-1,0 0 1,0 0-1,0 0 1,0 0-1,2-5 1,-4 6 34,1 0 0,-1 0 0,1 0 1,0 0-1,-1 0 0,1 0 0,0 1 1,-1-1-1,1 0 0,0 0 0,0 0 1,1 0-1,2 3 161,-2 10 14,-2-2-11,1-1 1,4 16-1,-2-15-205,-2 0 0,2 19-1,-3 2 195,2 1 0,1-1-1,8 39 1,-8-55-94,0-6-49,-1 0 1,-1 0-1,1 14 1,-2-22-8,0-1 0,0 1 0,0-1 1,0 1-1,0-1 0,0 1 0,0-1 1,0 1-1,0-1 0,0 0 1,0 1-1,0-1 0,0 1 0,0-1 1,0 1-1,1-1 0,-1 1 1,0-1-1,0 0 0,0 1 0,1-1 1,-1 0-1,0 1 0,1-1 1,-1 1-1,0-1 0,1 0 0,-1 0 1,0 1-1,1-1 0,-1 0 0,0 0 1,1 1-1,-1-1 0,1 0 1,-1 0-1,1 0 0,-1 0 0,1 0 1,-1 0-1,0 1 0,1-1 1,-1 0-1,1 0 0,-1 0 0,1-1 1,-1 1-1,1 0 0,0 0 1,1-14 174,5 2 65,11-30 72,-10 23-307,0-1 0,14-22 0,5-9-99,-23 42 77,-2 3 2,0 1 1,0 1-1,1-1 0,4-7 0,25-20-55,-19 13 34,-12 17 28,1-1 0,-1 0 0,1 1-1,0-1 1,0 1 0,0 0 0,0-1 0,1 1 0,-1 0-1,0 0 1,1 0 0,5-2 0,3-2 16,-5 2-60,0 1-1,1 0 0,0 0 0,-1 1 1,15-4-1,-20 6 62,1 0 0,-1-1 1,1 1-1,-1 0 0,1 1 0,0-1 1,-1 0-1,1 0 0,-1 1 1,1-1-1,-1 1 0,1-1 0,-1 1 1,1-1-1,-1 1 0,0 0 0,1 0 1,-1 0-1,0 0 0,0 0 0,1 0 1,-1 0-1,0 0 0,0 0 0,0 1 1,0-1-1,-1 0 0,1 1 1,0-1-1,0 1 0,-1-1 0,1 1 1,0 2-1,1 5 67,0-1 1,0 1 0,0 0-1,-1 0 1,-1 0-1,0 0 1,0 1-1,0-1 1,-1 0 0,-3 9-1,3 23 63,1-25-45,-3 22 1,-7-1-9,-3 7-30,11-27-42,1-13-7,1 1 1,-1-1-1,0 1 1,0-1-1,0 0 0,-1 1 1,1-1-1,-4 7 0,-7 9 128,-1 0 187,12-20-318,1 1-1,0-1 0,0 0 1,0 0-1,-1 0 1,1 0-1,0 1 1,0-1-1,0 0 0,-1 0 1,1 1-1,0-1 1,0 0-1,0 0 0,0 1 1,0-1-1,0 0 1,-1 0-1,1 1 1,0-1-1,0 0 0,0 1 1,0-1-1,0 0 1,0 0-1,0 1 1,0-1-1,0 0 0,0 1 1,1-1-1,-1 0 1,0 0-1,0 1 1,0-1-1,0 0 0,0 0 1,0 1-1,1-1 1,-2 2-39,4-9-265,-3 6 283,1 1-1,0 0 1,-1-1 0,1 1-1,0 0 1,-1 0-1,1 0 1,0 0 0,0-1-1,-1 1 1,1 0 0,0 0-1,1 1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1472,'0'0'475,"2"0"-283,7 0-87,-2 1-34,0-1 0,0-1 0,12-1 0,35-21 425,-22 10-155,-20 10-270,-10 3-67,0-1 0,0 1 0,0-1 1,0 0-1,0 1 0,-1-1 1,1 0-1,0 0 0,0 0 0,3-3 1,-5 4 8,1 0 0,-1-1 1,0 1-1,1-1 1,-1 1-1,0-1 1,1 1-1,-1 0 0,0-1 1,0 1-1,1-1 1,-1 1-1,0-1 1,0 1-1,0-1 1,0 0-1,0 1 0,0-1 1,0 1-1,0-1 1,0 1-1,0-1 1,0 1-1,0-1 0,0 1 1,0-1-1,0 1 1,-1-1-1,1 1 1,0-1-1,0 1 0,-1-1 1,1 1-1,0-1 1,-1 1-1,1 0 1,0-1-1,-1 1 0,1-1 1,0 1-1,-1 0 1,1-1-1,-1 1 1,0-1-1,-1 0 22,0 0-1,0 0 1,1 0-1,-1 0 0,0 1 1,0-1-1,0 0 1,0 1-1,-3-1 1,-5 2 55,7-1-70,1 0 0,-1 0 0,0 0-1,0 0 1,1 0 0,-1 0 0,0-1-1,0 0 1,-2 0 0,4 0-14,0 1 1,0-1-1,1 1 1,-1-1 0,0 1-1,1 0 1,-1-1-1,0 1 1,0 0 0,0-1-1,1 1 1,-1 0-1,0 0 1,0 0-1,0 0 1,1 0 0,-1 0-1,0 0 1,0 0-1,0 0 1,0 0-1,1 0 1,-1 0 0,0 1-1,0-1 1,0 0-1,1 1 1,-1-1 0,0 0-1,1 1 1,-2 0-1,1 0-3,-2 0 31,0-1-1,-1 1 1,1 0-1,0-1 1,0 0-1,0 0 1,0 0-1,-4-1 0,-2 1 18,9 0-54,-1 0-1,0 0 1,1 0 0,-1 0-1,1 0 1,-1 0 0,0 0-1,1 0 1,-1 1 0,1-1-1,-1 0 1,1 0 0,-1 0-1,1 1 1,-1-1-1,1 0 1,-1 1 0,1-1-1,-1 0 1,1 1 0,-1-1-1,1 1 1,0-1 0,-1 1-1,1 0 1,-1-1 8,1 1-1,0-1 1,-1 1 0,1-1 0,0 1 0,-1-1-1,1 0 1,-1 1 0,1-1 0,-1 0 0,1 1-1,-1-1 1,1 0 0,-1 1 0,1-1 0,-1 0-1,0 0 1,1 0 0,-1 0 0,1 1 0,-1-1-1,1 0 1,-1 0 0,0 0 0,0 0 0,-1 0 20,1 0 0,-1 0 1,1 1-1,-1-1 0,1 1 1,-1 0-1,1-1 1,-1 1-1,1 0 0,-1 0 1,1 0-1,0 0 1,0 0-1,-1 0 0,1 0 1,0 0-1,0 0 0,0 1 1,-2 2-1,2-2 39,-1 1 0,1-1 0,0 1 0,-1 0 0,1 0 0,0-1 0,1 1-1,-1 0 1,0 0 0,1 5 0,0-7-46,0 1 0,0-1 1,0 1-1,1-1 0,-1 1 0,1-1 0,-1 0 1,1 1-1,-1-1 0,1 1 0,0-1 0,0 0 0,0 0 1,-1 1-1,1-1 0,1 0 0,-1 0 0,1 1 0,9 12 181,-7-5-112,-3-8-81,-1 1 0,1-1 0,-1 0 0,1 0 0,-1 0 0,1 1 0,0-1-1,0 0 1,0 0 0,0 0 0,-1 0 0,1 0 0,1 0 0,-1-1 0,1 2-1,0-1 2,0 0 0,-1 0 0,1 0 1,0-1-1,-1 1 0,1-1 0,0 1 0,0-1 0,0 1 0,0-1 0,-1 0 0,1 0 0,0 0 0,0 0 0,0 0 0,0-1 0,0 1 0,-1-1 0,4 0 0,22-3 114,56 4 92,-72 0-330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1056,'0'0'357,"2"0"-229,-2 0-117,1 0 0,-1 0 0,0 0-1,1 0 1,-1 0 0,0 0 0,1 0-1,-1 0 1,1 0 0,-1 0 0,0 0 0,1 0-1,-1 0 1,1 0 0,-1 0 0,0-1-1,1 1 1,-1 0 0,0 0 0,1 0 0,-1-1-1,0 1 1,1 0 0,-1 0 0,0-1-1,0 1 1,1 0 0,-1-1 0,0 1 0,0 0-1,0-1 1,1 1 0,-1 0 0,0-1-1,0 1 1,0 0 0,0-1 0,0 1 0,0-1-1,0 1 1,0 0 0,0-1 0,0 1-1,0 0 1,0-1 0,0 1 0,0-1-1,0 0 1,0-1 405,0 2-144,0 0-223,0-1-1,0 0 0,1 0 0,-1 1 1,0-1-1,0 0 0,0 1 0,0-1 1,-1 0-1,1 1 0,0-1 1,0 0-1,0 1 0,0-1 0,-1 0 1,1 1-1,0-1 0,-1 0 1,0 0-23,0 1 0,-1 0 1,1 0-1,0 0 1,0 0-1,0 0 0,0 0 1,0 0-1,0 0 0,0 1 1,0-1-1,-1 0 1,1 1-1,0-1 0,0 1 1,0-1-1,0 1 1,0-1-1,1 1 0,-1 0 1,0-1-1,0 1 1,0 0-1,0 0 0,1-1 1,-1 1-1,0 0 1,1 0-1,-1 0 0,1 0 1,-2 2-1,-5 10 47,2-6 18,2 0-1,-1 0 1,1 0 0,0 1-1,1-1 1,-3 15 0,3-9 28,-3 13 103,-13 5 146,13-6-213,3-12-102,-2 9 34,2-16-64,0 0-1,1 0 0,0 0 0,0 0 0,1 0 0,0 0 1,0 0-1,0 0 0,2 11 0,12 14 165,-14-29-175,0-1 0,1 0 1,-1 1-1,1-1 0,0 0 0,-1 0 0,1 1 1,0-1-1,0 0 0,-1 0 0,1 0 1,0 0-1,0 0 0,0 0 0,1 0 1,-1 0-1,0 0 0,0-1 0,0 1 0,1 0 1,-1-1-1,0 1 0,0-1 0,1 1 1,-1-1-1,1 0 0,-1 0 0,0 1 1,1-1-1,-1 0 0,1 0 0,-1 0 1,3-1-1,2 1 1,-4 0-16,0 1 1,0-1 0,-1 0-1,1-1 1,0 1 0,0 0-1,0 0 1,0-1-1,2 0 1,12-7-5,-13 8 13,0-1-1,0-1 0,0 1 0,0 0 0,-1-1 0,1 1 0,0-1 1,-1 0-1,0 0 0,1 0 0,-1 0 0,0 0 0,0 0 0,0-1 1,0 1-1,0-1 0,-1 1 0,1-1 0,-1 0 0,2-5 0,2-15 70,4 5-22,-5 4-4,-1 5-104,-1 1-1,7-13 1,-4 12-125,-10 18-51,4-6 209,0 0 0,1 0 0,-1 0-1,1-1 1,-1 1 0,1 0-1,0 0 1,0 0 0,1 0 0,-1 0-1,0-1 1,1 1 0,0 0-1,0 0 1,0-1 0,2 6-1,2 7-19,-3-5 39,-1-6 13,0 1 0,-1-1 1,2 0-1,-1 0 0,0 0 1,1 0-1,0 0 0,-1-1 0,2 1 1,-1 0-1,0-1 0,1 1 0,-1-1 1,1 0-1,0 0 0,0 0 1,1 0-1,3 2 0,0-1 17,0 0-1,1-1 1,-1 1 0,1-2-1,0 1 1,0-1 0,0 0-1,0-1 1,0 0 0,1 0-1,-1-1 1,0 1 0,0-2-1,12-1 1,-8 0 89,-1-1 1,0 0-1,0-1 0,14-7 0,-23 10-103,0 0-1,-1 0 1,1 0-1,0 0 1,-1-1-1,1 1 0,-1 0 1,0-1-1,1 1 1,-1-1-1,0 0 1,0 1-1,0-1 1,0 0-1,0-2 0,1 0 8,-1 0-1,0 0 1,0-1-1,0 1 1,-1 0-1,0-8 1,0 3-8,-1-1 1,0 1-1,-1 0 1,0-1 0,-6-16-1,-3 2-3,9 19-24,-1 0 1,1 0-1,0 0 1,0-1-1,1 1 0,-1-1 1,1 1-1,0-12 0,0 2 25,1 8-413,0 0-1,0 1 1,0-1 0,1 1-1,1-9 1,-2 14 352,1 1 1,-1 0-1,0-1 1,1 1 0,-1 0-1,0-1 1,1 1-1,-1 0 1,0 0-1,1-1 1,-1 1-1,1 0 1,-1 0-1,0 0 1,1-1-1,-1 1 1,1 0 0,-1 0-1,1 0 1,-1 0-1,1 0 1,-1 0-1,1 0 1,-1 0-1,1 0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2240,'0'-1'82,"0"-1"-1,0 1 1,1-1 0,-1 1 0,0-1 0,1 1-1,-1-1 1,1 1 0,-1 0 0,1-1-1,0 1 1,0 0 0,0-2 0,3-3 26,-4 5-54,1 0 1,-1 1-1,0-1 0,1 0 0,-1 0 1,1 1-1,-1-1 0,1 0 0,-1 1 0,1-1 1,-1 0-1,1 1 0,0-1 0,-1 1 0,1-1 1,0 1-1,-1-1 0,1 1 0,0-1 1,0 1-1,-1 0 0,1 0 0,0-1 0,0 1 1,0 0-1,0 0 0,-1 0 0,1 0 1,0 0-1,0 0 0,0 0 0,0 0 0,0 0 1,1 1-1,2-1 54,0 0-37,-1 0 1,0 0-1,0 0 1,0 1 0,0 0-1,0-1 1,0 1 0,0 0-1,0 0 1,3 3 0,-5-4-62,0 1 1,1 0 0,-1 0 0,0 0-1,0 0 1,0 0 0,0 1-1,0-1 1,0 0 0,0 0 0,0 1-1,0-1 1,-1 0 0,1 1-1,-1-1 1,1 1 0,-1-1 0,1 1-1,-1-1 1,0 1 0,0-1-1,1 3 1,-2-3 17,1 1-1,0-1 1,0 0 0,0 1-1,-1-1 1,1 0 0,0 1-1,-1-1 1,1 0-1,-1 1 1,0-1 0,0 1-1,-5 9 179,6-8-193,-1-1-1,0 0 0,1 1 0,-1-1 0,0 0 0,0 0 0,0 0 1,-1 1-1,1-1 0,-1 0 0,1-1 0,-1 1 0,1 0 1,-1 0-1,0-1 0,0 1 0,-4 2 0,0 1 2,-1 0-1,1 1 1,-8 8-1,7-6-40,6-8 19,1 1 1,0-1 0,-1 0-1,1 1 1,0-1 0,-1 0-1,1 1 1,0-1 0,0 1-1,0-1 1,-1 1 0,1-1-1,0 0 1,0 1 0,0-1-1,0 1 1,0-1 0,0 1-1,0-1 1,0 1 0,0-1-1,0 1 1,0-1 0,0 1-1,0-1 1,0 1 0,0-1-1,0 1 1,1-1 0,-1 0-1,0 1 1,0-1 0,0 1-1,1-1 1,-1 0 0,0 1-1,1-1 1,-1 1-1,1-1 1,0 1 13,-1 0-1,1 0 0,0-1 1,0 1-1,0 0 0,0-1 1,0 1-1,0-1 0,0 1 1,0-1-1,2 1 0,17-5 61,-14 3-48,-1-1 0,1 1 1,11 0-1,-4 0 3,26-5 0,-26 3 97,26-1-1,-8-1 30,-30 5-161,1-1 0,-1 1 0,1-1 0,-1 1 0,1-1 0,-1 1 0,1 0 0,0 0 0,-1 0 0,1 0 0,-1 0 0,1 0 0,-1 0 0,1 0 0,0 1 0,-1-1 0,1 1 0,-1-1 0,1 1 0,-1-1 0,0 1-1,2 1 1,2 0-1463,6-2 400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83 2560,'1'0'67,"0"0"-1,-1 0 1,1 0 0,0 0 0,0 0-1,-1 0 1,1 0 0,0-1-1,-1 1 1,1 0 0,0 0 0,-1 0-1,1-1 1,1 0 0,0-7 354,-2 7-424,0 1 13,0 0 1,0 0 0,0 0 0,0 0-1,0 0 1,0 0 0,0 0 0,0 0-1,0 0 1,0 0 0,0 0 0,0 0-1,0-1 1,0 1 0,0 0 0,0 0-1,0 0 1,0 0 0,0 0 0,0 0 0,0 0-1,0 0 1,0 0 0,0 0 0,0 0-1,0 0 1,0 0 0,0-1 0,0 1-1,0 0 1,0 0 0,0 0 0,0 0-1,0 0 1,0 0 0,0 0 0,1 0-1,-1 0 1,0 0 0,0 0 0,0 0-1,0 0 1,0 0 0,0 0 0,0 0 0,0 0-1,0 0 1,0 0 0,0 0 0,0 0-1,1 0 1,-1 0 0,0 0 0,0 0-1,0 0 1,0 0 0,0 0 1,0 0 1,0 0-1,1 0 0,-1 1 1,0-1-1,0 0 0,0 0 1,0 0-1,1 0 0,-1 0 1,0 0-1,0 0 0,0 0 1,0 0-1,1 0 0,-1 0 1,0 0-1,0 0 0,0 0 1,0 0-1,1-1 0,-1 1 1,0 0-1,0 0 1,0 0-1,0 0 0,1 0 1,-1 0-1,0 0 0,0 0 1,0-1-1,0 1 0,0 0 1,0 0-1,0 0 0,1 0 1,-1 0-1,0-1 0,0 1 1,0 0-1,0 0 0,0 0 1,0 0-1,0-1 0,0 1 1,0 0-1,0 0 0,-6-8 606,6 8-586,-1-1 0,1 1 0,0-1 0,-1 1 0,1-1 0,0 1 0,-1 0 0,1-1 0,0 1-1,0-1 1,0 1 0,-1-1 0,1 1 0,0-1 0,0 1 0,0-1 0,0 0 0,0 1 0,0-1-1,0 0 1,-1-4 56,0 3-79,0 0 1,0 1 0,-1-1-1,1 0 1,-1 1 0,1-1-1,-1 1 1,0-1 0,0 1-1,1 0 1,-1 0-1,0 0 1,0 0 0,0 0-1,0 0 1,0 0 0,-1 1-1,1-1 1,-3 1 0,-11-5 37,-3 1-19,-1 0 1,0 2 0,0 0-1,0 1 1,-22 2 0,12 0-164,25-1 123,0 0-1,0 1 1,-1-1-1,1 1 1,0 1-1,0-1 1,0 1-1,-8 3 1,11-4 6,0 0-1,0 0 1,1 0 0,-1 1 0,0-1-1,1 0 1,-1 1 0,0-1 0,1 1 0,0 0-1,-1-1 1,1 1 0,0 0 0,0 0 0,0 0-1,0-1 1,0 1 0,1 0 0,-1 0 0,0 1-1,1-1 1,0 0 0,-1 4 0,1 5 8,-1-2 17,2 1 0,1 16-1,3-7-1,2 0 0,0 0 0,0 0 0,14 21-1,-14-25-41,5 5 39,14 21-1,-12-21 40,-8-12-25,1 1-1,0-1 1,11 10-1,-4-5 28,-12-10-34,0-1 0,-1 1-1,1-1 1,-1 1 0,0-1-1,1 1 1,-1 0 0,0 0-1,0 0 1,-1 0 0,1 0-1,-1 0 1,1 0 0,-1 0-1,0 5 1,0-7 1,0 1-1,0 0 1,-1-1-1,1 1 1,0-1 0,0 1-1,-1-1 1,1 1-1,-1 0 1,0-1 0,1 0-1,-1 1 1,0-1-1,-1 2 1,-19 16 196,18-17-211,-12 8 42,-1-1 1,1 0-1,-2-2 0,-23 10 0,16-9 36,15-4-18,-1-1 0,1 0 0,-1-1 0,0 1 0,0-2 0,-17 2 0,1 1 95,25-3-171,-1-1 0,1 1 0,-1-1 0,0 1 0,1-1 0,-1 1 0,0-1 0,1 0 0,-1 0 0,0 0 0,1 0 0,-1 0 0,0 0 0,1-1 0,-1 1 0,0 0 0,1-1 0,-1 1 0,1-1-1,-1 0 1,1 0 0,-1 1 0,1-1 0,-2-1 0,3 2-225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2496,'0'0'896,"0"0"-672,13 0-96,-13 0 1504,14 0-928,-1 0 576,1 13-768,13-13 288,0 0-480,13 0 64,-13 0-256,-13-13 0,13 13-64,-14 0 96,14 0-96,-27 0-1632,14 0 832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1984,'-13'0'736,"13"0"-576,0 27-32,-14-27 704,14 14-480,-13-1 640,-1 1-576,14 13-224,-13 0-96,13 0 160,0 0-128,-14-14 32,14 14-96,0-13-1248,0 13 640</inkml:trace>
  <inkml:trace contextRef="#ctx0" brushRef="#br0" timeOffset="1">14 311 1888,'-13'0'704,"13"0"-544,0 13-32,13-13 1536,1 0-928,13 14 896,0-14-928,0 0 256,13 0-576,1 0 96,-14 0-320,0-14 64,0 14-128,-14-13-960,1 13 448,-1 0-3648,-13 0 2272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2240,'0'14'832,"0"-14"-672,13 0 0,1 13 672,-1-13-480,14 0 128,0 0-288,14 14 192,-14-14-256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3488,'-13'0'1280,"13"0"-992,13 0-64,-13 0 704,14 13-544,13-13 128,13 0-320,14 0 96,-13 0-160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2400,'1'0'95,"1"0"1,-1 0 0,1 0-1,-1 1 1,1-1-1,-1 0 1,1 1-1,-1-1 1,0 1-1,1 0 1,1 1-1,7 3 28,13-1 224,-10 1-191,-10-4-127,-1 0-1,1 0 0,0 0 0,0 0 1,0 0-1,0-1 0,0 0 0,4 1 1,4-2 12,1-1 0,-1 0 0,1 0 0,19-7 0,0 0 170,-19 6-149,-5 2 21,-1-1 0,0 1 0,12-6 0,-17 6-81,0 1-1,1-1 0,-1 1 0,0-1 0,0 0 0,0 0 0,0 1 0,0-1 0,-1 0 0,1 0 0,0 0 0,0 0 0,0 0 0,-1 0 0,1 0 0,-1 0 0,1-1 0,-1 1 1,1 0-1,-1 0 0,0 0 0,1-1 0,-1 1 0,0-3 0,0 3-1,0 1 0,-1-1 0,1 0 1,0 0-1,-1 1 0,1-1 0,-1 0 0,1 1 1,-1-1-1,1 1 0,-1-1 0,0 0 0,1 1 1,-1-1-1,1 1 0,-1-1 0,0 1 0,0 0 1,1-1-1,-1 1 0,0 0 0,0-1 0,1 1 1,-2 0-1,1 0 0,-8-2 45,0 1 0,0 0 0,0 0-1,-1 1 1,-11 2 0,-4-1 182,25-1-211,-13-1 341,1 1-1,-1 1 0,1 0 1,-1 1-1,-18 5 1,28-6-305,0 0 0,0 0 0,1 0 0,-1 1 0,0-1 0,1 1 0,-1 0 0,1 0 0,-1 0 0,1 0 1,0 0-1,0 0 0,0 1 0,0-1 0,0 1 0,1-1 0,-1 1 0,1 0 0,-1 0 0,1-1 1,0 1-1,0 0 0,1 0 0,-1 0 0,0 0 0,1 0 0,0 0 0,0 1 0,0 2 0,0-2-18,1 1-1,0 0 0,-1-1 0,2 1 1,-1-1-1,0 0 0,1 1 0,0-1 0,0 0 1,0 0-1,1 0 0,5 7 0,31 21 281,-26-24-286,-9-5-122,0-1 1,0 1 0,1-1-1,-1 0 1,1-1 0,0 1-1,0-1 1,-1 0 0,1 0-1,0-1 1,0 1 0,0-1-1,0 0 1,0-1 0,0 1-1,0-1 1,9-2 0,13-8-931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3808,'3'-1'234,"-1"1"0,1 0 0,-1 0 0,0 1 0,1-1 0,-1 0 0,0 1 0,5 1 0,-6-1-177,0 0 0,0 0 0,1 0 0,-1 0 0,0 0 0,-1 0 0,1 1 0,0-1 0,0 0 0,1 3 0,7 11 362,25 48 466,-9-22-240,43 55 1,8-5-97,-17-26-234,-38-36-187,-9-21-14,-11-7-97,0-1 0,0 1 0,0 0 0,0-1 0,0 1 0,0 0 0,0 0 0,0-1 0,-1 1 0,1 0 0,0 0 0,0 0 0,-1 0 0,1 0 0,0 0 0,-1 0 0,1 0 0,-1 1 0,0-1 0,1 0 0,-1 0-1,0 0 1,1 1 0,-1 0 0,0-1 9,0 0 0,0 0 0,0 0 0,0 0 0,0-1 0,0 1 0,0 0 0,0 0-1,0 0 1,1 0 0,-1-1 0,0 1 0,1 1 0,3 2 84,-1 0 157,-9 4-10,5-8-251,-1 3-155,2-3-1387,0 0 384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69 1824,'0'0'587,"0"0"-353,0 0-52,0 0 234,0 0-96,0 0 74,0 0-116,0 0-28,-2 0-68,-18 1 168,13 0-308,0 0 1,0-1-1,0 0 0,0-1 0,-1 0 0,-10-2 0,-45-20-111,57 21 75,1 0 0,0 0 0,-9-6 0,12 6-7,-1 0-1,1 0 1,-1 1-1,0 0 1,0-1-1,0 1 1,1 0-1,-1 0 1,0 1-1,0-1 1,0 1-1,-4-1 1,2 1-10,1-1 1,-1 1-1,0-1 1,1 0-1,-8-3 1,8 3 2,0-1-1,0 1 1,0 0 0,0 1 0,-7-1 0,-2 0 42,11 1-21,-1-1 0,1 1 0,-1 0 1,1 0-1,-1 1 0,1-1 0,-1 0 0,1 1 0,-5 1 0,5-1-1,-1 0-25,0 0 1,1 1 0,-1-1-1,0 1 1,1 0 0,-5 4 0,2 16-36,4-14 61,-2 1 17,1 1 1,0-1-1,1 1 0,-1 14 1,2-2 74,1 40 24,-15 120-1,-3-36 328,14-99-454,-18 86-1,-4-41 330,25-85-339,-2-1-1,1 0 1,-1 0 0,1 0 0,-2 0-1,1-1 1,-1 1 0,1 0 0,-2-1-1,-5 9 1,4-7 26,2-4-12,1 0 1,-1 0 0,1 1-1,0-1 1,0 0 0,1 1-1,-1 0 1,1-1-1,0 1 1,-2 6 0,3-8-13,0-1 0,0 1 0,-1-1 0,1 1 0,0-1 0,-1 1 0,1-1 0,-1 1 0,1-1 1,-1 1-1,0-1 0,-1 2 0,1-2 2,1 0 1,-1 1-1,0-1 1,0 0-1,1 1 1,-1-1-1,1 1 1,-1-1-1,1 1 1,0-1-1,0 1 1,0 1-1,-1 2-44,1-3 36,0-1 0,0 1 0,0-1 0,0 0 0,0 1 0,0-1 0,0 1 0,1-1 0,-1 0 0,0 1 0,2 2 0,-2-4 10,1 0 0,0 1-1,-1-1 1,1 0 0,0 0-1,0 1 1,-1-1 0,1 0 0,0 0-1,-1 0 1,1 0 0,0 0-1,1 0 1,17-1-29,-14 0 18,1 1 1,0 0-1,-1 0 0,1 0 0,0 1 0,-1 0 1,7 1-1,-2 1 3,1 0 0,-1-1 0,1-1 1,-1 1-1,17-2 0,-17 1 45,0 1-1,0 0 1,0 0 0,0 1-1,15 6 1,-8-3 312,-15-5-284,1-1-1,-1 1 1,1-1 0,0 1 0,-1-1 0,1 0-1,2 0 1,-1-1 16,-2 1 156,-2 0-113,0 0-58,0 0-293,0 0-928,0 0 309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4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83 1472,'0'-1'66,"0"0"1,0-1-1,0 1 0,0 0 1,0 0-1,-1 0 0,1-1 1,-1 1-1,1 0 0,-1 0 1,1 0-1,-1 0 0,1 0 1,-1 0-1,0 0 0,0 0 1,0 0-1,1 0 0,-1 0 1,0 1-1,0-1 0,-2-1 1,-1 0-39,0 0 0,-1 0 0,1 1 0,-7-3 0,2 2 194,-12-1-51,9 4-178,4-1-10,0 1 1,1-2-1,-1 1 0,-12-3 0,-61-19 694,80 21-662,-6 0 61,0-1 1,0 0-1,-11-6 0,16 7-81,0 1 0,0-1-1,0 1 1,1-1 0,-1 1-1,0-1 1,0 1 0,0 0-1,0 0 1,0 0 0,0 0-1,0 1 1,0-1 0,0 0-1,1 1 1,-1-1 0,0 1-1,0 0 1,0-1 0,1 1-1,-1 0 1,0 0 0,1 0-1,-1 0 1,1 1 0,-1-1-1,-1 2 1,0 4 26,0 1-1,0-1 1,1 0 0,0 1 0,-1 8 0,1-3 3,-12 57 232,8-42-137,-13 36 0,6-24-90,0-1 158,-1 0-1,-24 43 1,37-81-173,1 0 0,-1 0 0,1 1 0,-1-1 0,1 0 0,-1 0 0,0-1 1,0 1-1,1 0 0,-1 0 0,0 0 0,0 0 0,0-1 0,0 1 0,0 0 0,0-1 0,0 1 1,0-1-1,0 1 0,0-1 0,0 0 0,-1 1 0,1-1 0,0 0 0,0 0 0,0 0 0,-2 0 0,1 0 34,15 0-128,-12 0 75,1 0-1,-1 1 0,1-1 0,-1 0 0,0 0 0,0 1 0,1-1 0,-1 1 1,0-1-1,1 1 0,-1 0 0,1 0 0,9 5-19,-4-5 34,-1 0-1,0 0 1,0-1 0,1 0-1,10-1 1,0 1 35,-6 0 7,1 1-1,14 4 1,-12-3-4,0 1 0,17-1 0,88-2-788,-103 0 240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2240,'-27'-27'832,"27"27"-672,0 14 0,0-14 1024,0 0-672,14 0 704,13 0-704,0 0-32,13 0-320,14 0 128,-13 13-192,-1-13-256,-13 0 96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2816,'0'-13'1056,"0"13"-832,27 0-64,-13 0 768,-1 13-544,15-26 64,-1 13-288,0 0 256,13 0-224,1 0-96,-14 0-64</inkml:trace>
  <inkml:trace contextRef="#ctx0" brushRef="#br0" timeOffset="1">149 1 2080,'-13'13'768,"13"-13"-608,-14 27-32,14 0 480,0-13-352,-13 13 32,13 13-160,0-13 128,0 0-160,-14-13-32,14 13-32,-13-14-736,13 1 384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2720,'0'0'1024,"0"0"-800,0 0-64,14 0 896,-14 14-608,13-14 608,14 13-608,0-13-32,1 0-256,12 0 192,1 0-224,-14 0 160,0 0-160,0-13-1760,0 13 896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1984,'11'-11'640,"-11"11"-630,0-1-1,0 1 1,1 0-1,-1 0 1,0 0 0,0 0-1,0-1 1,1 1 0,-1 0-1,0 0 1,0 0 0,1 0-1,-1 0 1,0 0 0,1 0-1,-1-1 1,0 1-1,0 0 1,1 0 0,-1 0-1,0 0 1,0 0 0,1 0-1,-1 0 1,1 1 0,19-4 272,-14 1-77,-5 2-157,0-1 0,-1 1 0,1 0 0,0 0 1,0-1-1,0 1 0,-1 0 0,1 0 0,0 0 0,0 0 0,0 0 0,0 0 0,0 0 0,-1 0 0,1 0 1,0 0-1,0 0 0,0 1 0,-1-1 0,1 0 0,1 1 0,4 1 113,3 0 107,1-1-1,-1 0 0,0 0 1,0-1-1,13-2 0,3 2 28,7-1-23,0-1 0,39-7 0,-48 7-159,0 0 0,42 3 1,-14 0-156,-43-2-790,-16 4-2079,-6 9 724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1056,'-10'2'331,"7"3"-94,1 2-122,-1-2 42,2-3-31,-1 1 1,1-1-1,0 1 1,0 0-1,0-1 1,1 1-1,-1 0 0,1 0 1,-1 0-1,1-1 1,0 7-1,0 0 173,-1 0 1,-4 17-1,3-17-126,0 1 1,-1 19 0,2-15-171,0-1 0,-4 16 1,2-17 71,1 0 0,0 14 0,2 55 532,0-79-594,0 0-1,0-1 0,0 1 0,-1 0 0,1 0 0,-1-1 0,1 1 0,-1 0 0,1-1 0,-1 1 0,0 0 0,-1 1 0,1-2-155,0 1 1,0-1 0,1 0-1,-1 0 1,1 0 0,-1 0-1,1 0 1,0 0 0,-1 1-1,1-1 1,0 3 0,0-2-941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1888,'0'0'26,"1"0"-1,-1-1 1,0 1 0,0 0-1,0-1 1,0 1-1,0 0 1,0-1 0,0 1-1,0 0 1,0-1 0,0 1-1,0 0 1,0-1 0,-1 1-1,1 0 1,0-1 0,0 1-1,0 0 1,0-1 0,-1 1-1,1 0 1,0-1 0,0 1-1,0 0 1,-1 0 0,1-1-1,-7 6 324,5-3-317,0 0 554,2 3-170,-1-1-338,1 0-1,-1-1 0,0 1 1,0 0-1,0 0 0,-1-1 1,1 1-1,-4 4 0,1 0 116,1 0 0,-1 1-1,-2 9 1,3-2-63,0 0 1,1 1 0,-1 26-1,3 11 25,0-50-136,1-1 0,-1 0 1,1 0-1,0 0 0,0 0 0,0 0 0,0 0 0,0 0 0,1 0 0,-1 0 1,3 2-1,-3-4-15,-1 0 0,1 0 0,0 0 1,0 0-1,0 0 0,0 0 0,0 0 1,0 0-1,0 0 0,0-1 0,0 1 0,0 0 1,0-1-1,1 1 0,-1-1 0,0 1 1,0-1-1,1 0 0,-1 0 0,0 1 0,1-1 1,-1 0-1,0 0 0,0 0 0,1 0 1,-1-1-1,0 1 0,1 0 0,-1 0 1,0-1-1,0 1 0,1-1 0,0 0 0,8-4-120,0 0 0,12-10-1,-20 14 83,0-1-1,0 1 0,0-1 1,-1 1-1,1-1 0,0 0 1,-1 0-1,1 0 0,-1 0 1,0 0-1,1 0 0,-1 0 1,0 0-1,0-1 0,-1 1 1,1 0-1,0-1 0,0-2 0,-1-20-23,0 23-86,0 4 85,1 1 106,-1 0 0,1 1-1,1-1 1,-1 0 0,0 0-1,1 0 1,-1 0 0,1 0-1,3 4 1,6 10 275,-9-14-279,0 0 0,0 1 0,0-1 0,1 0 0,-1 0 0,1 0 0,0 0 0,0-1 0,0 1 0,0-1 0,0 0 0,1 0 0,-1 0 0,1 0 0,-1-1-1,1 1 1,5 1 0,2-1 48,1 0 0,-1 0 0,1-1-1,17 0 1,-21-2-62,1 1 0,-1-1 0,0-1 0,1 1 0,-1-1 0,0-1 0,14-6 0,-5 3-5,-6 2 13,1-1-1,0 0 0,-1 0 1,0-1-1,13-10 1,-9 5 41,21-18 270,-34 27-337,0 1 0,-1-1 0,0 0-1,1 1 1,-1-1 0,0 0 0,0 0-1,0 0 1,0 0 0,0 0 0,0 0-1,-1 0 1,1 0 0,-1-1 0,1 1-1,-1 0 1,0 0 0,0 0 0,0-1-1,0-2 1,-1 0 10,-1-1-1,1 1 1,-1-1-1,0 1 1,-6-9 0,-2-8 77,10 19-194,-1 1 0,1-1 0,-1 1 0,1-1 0,0 1-1,0-1 1,0-2 0,0 1-404,0 2-305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1824,'-13'0'672,"13"0"-512,-27 27-64,13-14 864,1 1-544,-1 13-32,1-14-224,-1 28 288,1 0-224,-1 13 96,1 0-192,-1-14 0,14 1-64,-13-14-256,13 0 96,0-14-1920,0 1 1088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41 2496,'6'-3'238,"0"0"0,0 0 1,0-1-1,-1 0 0,6-6 0,-9 9-97,0-1-1,0 1 0,0 0 1,0-1-1,1 1 0,-1 0 1,0 0-1,0 0 0,1 1 1,-1-1-1,0 0 0,1 1 1,3-1-1,35 1 1505,-22 1-1324,-14-1-268,0 0-1,0 0 1,0 1 0,1 0 0,-1 0-1,0 0 1,-1 1 0,1 0 0,0-1-1,0 2 1,-1-1 0,1 0 0,-1 1 0,0 0-1,1 0 1,-1 1 0,-1-1 0,7 8-1,15 27 498,-25-38-545,1 1 1,-1-1-1,0 0 1,0 0-1,0 1 1,0-1-1,1 0 1,-1 1-1,0-1 0,0 0 1,0 0-1,0 1 1,0-1-1,0 0 1,0 1-1,0-1 1,0 0-1,0 1 1,0-1-1,0 0 1,0 1-1,0-1 1,0 0-1,-1 1 1,1-1-1,0 0 0,0 0 1,0 1-1,0-1 1,-1 0-1,1 0 1,0 1-1,0-1 1,0 0-1,-1 0 1,1 1-1,0-1 1,-1 0-1,-12 4 113,6-3-55,-27 14-58,14-5-122,-1-2-396,0 0 0,0-1-1,-40 8 1,43-13 290,14-2 171,-1 1 1,1-1 0,-1 1 0,1 0-1,0 1 1,-1-1 0,1 1 0,0-1-1,-4 4 1,-3 1-161,11-6 190,-1 1 0,0-1 0,0 0 0,1 1 0,-1-1 0,0 1-1,0-1 1,1 1 0,-1-1 0,0 1 0,1-1 0,-1 1 0,1 0-1,-1-1 1,1 1 0,-1 0 0,1-1 0,-1 3 0,2-2 11,0 0 1,1 0-1,-1 0 1,1 0 0,-1 0-1,1 0 1,-1 0-1,1-1 1,0 1-1,-1-1 1,1 1 0,3 0-1,3 2-13,0 1 1,0 0-1,8 6 0,9 5-4,148 82 66,-171-96 0,0 1 1,0 0-1,0-1 1,-1 1-1,1 0 1,-1 0-1,1 0 1,-1 0-1,0 0 1,0 1 0,0-1-1,0 0 1,0 1-1,0-1 1,-1 0-1,1 1 1,0 2-1,-3-2-1,-1-1 1,1 1-1,0-1 0,-1 0 0,1 0 1,-1 0-1,0 0 0,0-1 0,1 1 1,-6 1-1,1 0-10,0 0 0,0 0 0,-14 3-1,-12-1 9,-28 5 26,32-4 50,0-2-1,0-1 0,-49-2 0,69-1-375,21-14-812,-11 13 830,0 0-1,0-1 1,1 1-1,-1 0 1,1 0-1,-1 0 1,1 0-1,-1 1 1,3-2 0,20 0-1556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18 2912,'-26'-13'923,"26"12"-897,-1 1 1,1 0-1,-1-1 1,0 1-1,1-1 1,-1 1-1,0 0 1,1 0-1,-1-1 1,0 1-1,1 0 1,-1 0-1,0 0 1,0 0-1,1 0 1,-1 0-1,0 0 1,1 0-1,-1 0 1,0 0-1,-1 1 1,0-1 163,-3 3 946,-7 15 142,10-14-1008,0 0 0,0 0 1,-1 0-1,-5 6 0,-4 4 28,0 1-1,1 1 1,-18 32-1,0-1-100,6-13-46,-1-1 0,-36 38 0,34-45-30,3-2-22,-1 0 0,-2-2 0,-36 25 0,51-40-55,5-4-288,0 1 0,0 0-1,-9 9 1,15-13-561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1888,'0'0'613,"0"4"-367,-3 14 132,-6-9 828,5 12-284,-2-8-146,5-11-717,0 0 1,0-1-1,0 1 0,1 0 0,-1-1 1,0 1-1,1 0 0,0 0 1,-1 0-1,1 0 0,0 0 0,0-1 1,0 1-1,0 0 0,0 0 0,0 0 1,1 0-1,-1 0 0,0 0 1,1-1-1,1 4 0,0 0 67,-1-3-96,-1-1 0,0 0 1,1 0-1,-1 0 0,1 0 1,-1 0-1,1 0 1,0 0-1,-1 0 0,1 0 1,0 0-1,0 0 0,-1 0 1,1-1-1,0 1 1,0 0-1,0 0 0,0-1 1,0 1-1,0-1 0,0 1 1,0-1-1,1 1 1,-1-1-1,0 0 0,0 0 1,2 1-1,13 0 431,-10 0-411,-1-1 1,0 0-1,0 0 1,1 0-1,-1-1 0,0 1 1,9-3-1,36-11-285,-49 14 241,1-1-1,-1 0 0,0 1 0,0-1 1,1 0-1,-1 0 0,0 0 0,0 1 1,0-1-1,0 0 0,0-1 1,0 1-1,0 0 0,-1 0 0,1 0 1,0 0-1,-1-1 0,1 1 0,0 0 1,-1-1-1,0 1 0,1 0 0,-1-1 1,0 1-1,1-2 0,-1-1-14,0 0 0,0 1 0,0-1 0,-1 0 0,1 1 0,-1-1-1,-1-4 1,0 1-36,2 6 49,-1 0 0,1 0 0,0 0 0,0 0 0,-1 0-1,1 0 1,-1 0 0,1 0 0,-1 0 0,1 0 0,-1 0 0,0 0 0,0 0 0,1 0 0,-1 0 0,0 0 0,0 1 0,0-1 0,0 0 0,-1 0 0,-11-1 76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311 123 1664,'23'-12'528,"-14"10"-325,-7 2-254,3 1 226,-1-1-1,1 1 1,-1-1-1,1 0 1,-1-1-1,0 1 1,1-1-1,4-1 1,-4-7 390,0 4-306,3-6 383,1 0-338,-9 10-295,1 1 0,-1 0-1,0-1 1,1 1 0,-1-1-1,0 1 1,0-1 0,1 1-1,-1-1 1,0 1 0,0-1 0,0 1-1,0-1 1,0 1 0,0-1-1,1 1 1,-1-1 0,-1 1 0,1-1-1,0 0 1,0 1 0,0-1-1,0 1 1,0-1 0,0 1-1,-1-1 1,1 1 0,0-1 0,0 1-1,-1 0 1,1-1 0,0 1-1,-1-1 1,1 0 0,-11-8-10,-27-7 145,35 14-136,0 0 0,0 1-1,1-1 1,-1 1 0,0 0 0,0 0 0,0 0-1,0 0 1,-1 0 0,1 1 0,-5-1-1,-8-1 7,-9-2 52,-1 0-1,-47 1 1,57 3-24,5-1-145,0 1 0,-1 1-1,-18 3 1,27-4 61,0 1-1,0 0 1,0 0-1,0 0 1,0 0-1,1 0 1,-1 1-1,0 0 1,1-1-1,-1 1 1,1 0-1,0 0 1,-1 0-1,1 0 1,0 1-1,0-1 1,1 1-1,-4 4 1,4-5 58,1-1 0,-1 1 0,1-1 0,0 1 0,-1-1 0,1 1 0,0 0 0,0-1 0,0 1 0,0-1 0,1 1 0,-1-1 0,0 1 0,0-1 0,1 1 0,-1-1 0,1 1 1,0-1-1,0 2 0,19 27 266,-15-24-299,1 2 43,1-1-1,0 0 1,1 0-1,14 10 1,-8-7 19,16 17 1,103 106 311,-132-132-349,0 0-1,0 0 1,-1 0 0,1 0-1,0-1 1,-1 1-1,1 0 1,-1 0-1,1 1 1,-1-1 0,1 0-1,-1 0 1,0 0-1,0 0 1,1 0 0,-1 0-1,0 0 1,0 1-1,0-1 1,0 0 0,0 0-1,-1 0 1,1 0-1,0 0 1,0 0 0,-1 0-1,1 1 1,-1-1-1,1 0 1,-1 0-1,1 0 1,-1 0 0,0-1-1,1 1 1,-1 0-1,-1 1 1,-1 2 24,-1-1 0,0 0 1,0 0-1,0 0 0,0 0 0,0-1 0,0 1 1,-7 2-1,-9 1 23,1-1-1,-37 5 1,31-6 10,10-3 64,0 0 0,-17-1-1,15 0-45,14 0-56,0 0-1,0-1 1,0 1-1,0 0 0,0-1 1,0 0-1,0 0 0,-5-2 1,-5-1 13,-7-1-99,20 5 56,-1-1 1,1 1-1,0 0 0,-1 0 1,1-1-1,0 1 0,-1-1 1,1 1-1,0 0 0,0-1 1,-1 1-1,1-1 0,0 1 1,0 0-1,0-1 0,0 1 1,-1-1-1,1 1 0,0-1 1,0 1-1,0-1 0,0 1 1,0-1-1,0 1 0,1-1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2656,'14'0'960,"-14"0"-736,13-14-64,-13 14 1056,14 0-704,-1-13 352,1 13-512,13-14-64,-14 14-160,15-13 64,-1 13-128,-14 0-96,1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2304,'0'13'864,"0"-13"-672,0 41-32,0-14 736,0-14-512,-14 28 0,14-14-256,0 13 256,0-13-192,0 0-32,0-13-96,0 13-1312,-13-14 672</inkml:trace>
  <inkml:trace contextRef="#ctx0" brushRef="#br0" timeOffset="1">1 338 3392,'13'0'1248,"-13"0"-960,27 0-64,-13 14 928,-1-14-672,14 0 288,0 0-448,0 0-32,0 0-192,1-14-128,-1 14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1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1408,'4'-3'103,"1"-1"0,-1 1 1,1 0-1,0 1 0,0-1 0,7-1 0,-2-1-52,-7 3 2,0 1-8,-1-1 1,1 1-1,0 0 1,0-1 0,0 1-1,-1 0 1,1 1-1,0-1 1,1 0 0,-1 1-1,0 0 1,4 0 0,0-1 78,1 1 1,0-1 0,14-4 0,-14 3-58,0 1-1,0-1 1,0 1-1,9 0 1,-4 1-3,-6 0-35,-1 0-1,1 0 1,0 0 0,7 2 0,11 7 35,-23-8-68,-2-1 20,1 0 0,0 0 0,-1 0 1,1 0-1,-1 0 0,1 1 0,0-1 1,-1 0-1,1 0 0,-1 0 1,1 1-1,-1-1 0,1 0 0,-1 1 1,1-1-1,-1 1 0,1-1 0,-1 0 1,1 1-1,-1-1 0,0 1 0,1-1 1,-1 1-1,0-1 0,1 1 1,-1 0-1,3 5 226,-1-2-139,1 7 292,-10 3 40,4-9-375,1-1-1,1 1 1,-1-1 0,0 1-1,1 0 1,0-1 0,0 1-1,1 0 1,-1 0 0,1 0-1,0 5 1,-2 25 131,0-19-99,-3 29 173,9-7-98,-1-17-94,0 120 279,-4-80-219,-6 44 36,1 2 25,6-80-120,1-11 6,-1-1 0,-4 24 1,-5-1 329,9-35-386,0-1-1,-1 1 1,1 0-1,-1-1 1,0 1-1,0-1 1,0 0-1,0 1 1,0-1-1,-1 0 1,1 1-1,-1-1 1,1 0 0,-1 0-1,0 0 1,0 0-1,0-1 1,0 1-1,0 0 1,0-1-1,-1 0 1,-3 3-1,-3 1 44,6-3-20,0 0 1,0 0-1,0-1 0,-1 1 0,-4 1 0,-19-1 172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42 2144,'7'0'382,"-1"0"75,1 1 0,-1-1 1,0-1-1,1 1 0,5-2 0,-8-4 230,-4 6-653,1-1-1,-1 1 1,0-1-1,0 1 1,1 0-1,-1-1 1,0 1-1,0 0 1,1-1-1,-1 1 1,0 0-1,1 0 1,-1-1 0,0 1-1,1 0 1,-1 0-1,1 0 1,-1-1-1,0 1 1,1 0-1,-1 0 1,1 0-1,-1 0 1,0 0-1,1 0 1,-1 0-1,1 0 1,-1 0 0,1 0-1,-1 0 1,1 0-1,5 0 291,9-1 601,-14 1-901,-1 0 0,0 0 0,1-1-1,-1 1 1,0 0 0,1 0 0,-1-1 0,0 1-1,1 0 1,-1 0 0,0-1 0,0 1-1,1 0 1,-1-1 0,0 1 0,0 0 0,1-1-1,-1 1 1,0 0 0,0-1 0,0 1-1,0-1 1,0 1 0,0 0 0,0-1 0,0 1-1,0-1 1,0 1 0,0-1 0,0-1 317,0 2-16,-2-2-106,-7-7 21,9 8-234,-1 1 0,1 0 0,0 0 0,0-1 0,-1 1 0,1 0 0,0 0 0,-1 0 0,1-1 0,0 1 0,-1 0 0,1 0 0,-1 0 0,1 0 0,0 0 0,-1 0 0,1 0 0,0 0 0,-1 0 0,1 0 0,-1 0 0,1 0 0,-1 0 0,-28 3 63,4 6-37,-11-8-25,22-1-21,-24 3 0,-43 20-189,57-20 139,14-2 43,-1 0 0,0 1 1,0 1-1,1-1 1,-1 2-1,1-1 1,-11 7-1,20-9-3,-1 0 0,1-1 0,0 1 0,0 0 0,0 1 0,0-1-1,0 0 1,0 0 0,0 0 0,1 1 0,-1-1 0,0 0 0,1 1 0,-1-1 0,1 0 0,-1 1 0,1-1 0,0 1 0,-1-1-1,1 1 1,0-1 0,0 1 0,0 1 0,1 0 19,-1-1 1,0 1-1,1-1 0,0 0 0,0 0 0,0 1 0,0-1 1,0 0-1,0 0 0,0 0 0,0 0 0,1 0 1,2 2-1,52 41 309,29 15-378,-1-1-44,-78-53 146,0-1 0,0 1 1,-1 0-1,0 1 0,9 12 1,-13-16-13,1 0-1,0-1 1,-1 1 0,1 0-1,-1 0 1,0 0 0,0 0 0,-1 0-1,1 1 1,0-1 0,-1 0-1,0 0 1,0 0 0,0 1 0,0-1-1,-1 5 1,0-6-1,-1 0-1,1 0 1,0 0 0,-1 0-1,1 0 1,-1 0 0,0-1-1,0 1 1,0-1 0,0 1-1,0-1 1,0 0 0,0 1-1,0-1 1,0 0 0,-1-1-1,-3 2 1,2 0 9,4-2-20,-25 10 324,0-1-1,-42 10 1,37-17 229,-52-1 0,48-2-418,31 1-140,-1 1 1,1-1-1,0-1 0,-1 1 1,1 0-1,0-1 0,0 0 1,-1 1-1,1-1 0,0 0 1,0-1-1,0 1 0,0-1 0,-5-2 1,-11-8-38,17 11 38,0 0-1,0 0 1,0-1 0,0 1-1,1-1 1,-1 0-1,0 1 1,1-1 0,-1 0-1,1 0 1,0 0 0,0 0-1,0 0 1,-2-4 0,1-7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2720,'-13'0'1024,"13"0"-800,0 14-64,13-14 832,-13 0-576,0 0 192,0 0-352,14 0 192,-1 0-256,1-14 96,13 14-160,0-13 64,0 13-96,-14 0-64,15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2816,'0'4'336,"1"2"-40,-1 1 0,-1-1 0,-1 9 0,-5 1 200,12 0-171,-9-3-162,3-10-131,0 0 0,1-1 1,-1 1-1,0 0 0,1 0 1,-1-1-1,1 6 0,9 44 198,-13-35-234,3-14-4,0-1 0,0 1 0,1 0-1,-1-1 1,1 1 0,-1 0 0,1 4-1,0-2-93,0 1 0,-1-1 0,0 1 0,0-1 0,0 0 0,0 1 0,-1-1 0,0 0 0,0 0 0,-1 0-1,1-1 1,-1 1 0,-5 7 0,0 0-24,0-1 152,8-10-16,-1-1 1,1 0-1,0 0 1,-1 1-1,1-1 0,0 0 1,-1 0-1,1 0 1,0 0-1,-1 1 1,1-1-1,-1 0 1,1 0-1,0 0 1,-1 0-1,1 0 0,0 0 1,-1 0-1,1 0 1,-1 0-1,1 0 1,0 0-1,-1 0 1,1 0-1,-1-1 1,1 1-1,0 0 0,-1 0 1,0-1 45,-1 1 1,1-1 0,0 1-1,0-1 1,-1 0 0,1 0-1,0 1 1,0-1-1,0 0 1,0 0 0,0 0-1,0 0 1,0 0-1,1 0 1,-1 0 0,0 0-1,0-1 1,1 1 0,-1 0-1,0-2 1,1 2 21,0 0 1,0 0 0,1 0-1,-1 0 1,0 0 0,0 0-1,1 0 1,-1 0 0,1 0-1,-1 0 1,1 0 0,-1 1-1,1-1 1,-1 0 0,1 0-1,0 0 1,-1 1-1,1-1 1,0 0 0,1 0-1,3-3 113,1 1 0,0 0 0,-1 0-1,1 0 1,0 1 0,10-3 0,-7 3-44,-1 1-1,1 0 1,-1 1 0,11 1 0,-11-1-19,0 0 1,16-2 0,7-7-449,8 7 48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3232,'0'0'1184,"0"0"-896,27 0-96,-13 0 1728,-1 0-1088,14 0 640,-13 0-864,-1 0 96,14 0-416,-13 0 32,13 0-192,-14 0 288,1 0-224,-1 0 32,1 0-128,-1 14-3776,1-14 1984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3488,'-41'14'1280,"41"-14"-992,0 13-64,14-13 1120,-14 0-768,13 0 704,14 0-768,0 0-128,0 14-224,0-28 224,0 14-192,0 0 256,-13 14-256,-1-14-1792,1 0 864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1056,'0'0'416,"0"0"-352,0 0 32,0 16 1888,-15 0-1088,-1-1 352,16 16-736,-15 1 96,-17 30-352,32 0 192,-15 0-224,-1 1 64,16-16-160,-15-1 0,15 1-64,-16-16 96,16-15-96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3648,'0'2'105,"0"0"1,0 0-1,1 0 1,-1 0-1,1-1 0,-1 1 1,1 0-1,0-1 1,0 1-1,0 0 1,0-1-1,0 1 0,0-1 1,0 1-1,0-1 1,1 0-1,-1 1 1,0-1-1,1 0 0,-1 0 1,1 0-1,2 1 1,3 2 9,0-1 1,0 0-1,0-1 1,8 2-1,-7-2-67,-1-1 0,0-1 0,0 1 0,1-1 0,-1-1 0,0 1 0,0-1 0,1 0 0,9-4 0,8 0 16,-10 3-33,-3 0 10,0 0 0,0 0 0,0-2 1,0 1-1,21-11 0,8-11 129,-40 25-166,0 0 0,-1-1 0,1 1 0,0 0 0,0-1 0,0 1 0,-1-1 0,1 1 0,0-1 0,-1 1 0,1-1 0,0 1 0,-1-1 0,1 0 0,-1 1 0,1-2 0,-1 1 1,-1 1 1,1-1 0,-1 0 0,1 1-1,-1-1 1,0 1 0,1-1 0,-1 1 0,0-1-1,1 1 1,-1-1 0,0 1 0,0-1-1,1 1 1,-1 0 0,-1-1 0,-8-7 123,9 6-111,-1 1 1,1 0-1,0-1 1,-1 1 0,1 0-1,-1 0 1,0 0-1,1 0 1,-1 0 0,0 0-1,-3 0 1,-28-4 354,-78-17 870,105 21-1215,0 1 0,0-1 0,-1 1 0,1 1 1,0 0-1,-1-1 0,1 2 0,0-1 0,0 1 0,0 0 1,0 0-1,-6 4 0,7-4-36,0 1-1,1 0 1,-1 0 0,1 0 0,0 0 0,0 1-1,0 0 1,1-1 0,-1 1 0,1 1-1,0-1 1,0 0 0,0 1 0,1 0 0,-4 8-1,2 0 32,1 0-1,0 1 1,1-1-1,-1 17 0,3-23-6,0 0-1,0 0 1,0 0-1,1 0 1,0 0-1,1 0 1,-1 0 0,1-1-1,1 1 1,4 10-1,-2-9 23,1-1-1,0 0 1,1 0-1,8 7 1,-2-1 78,-7-7-61,1-1 1,-1 0-1,1 0 1,0 0-1,1-1 0,-1 0 1,1-1-1,0 1 0,0-2 1,0 1-1,0-1 1,12 2-1,18 0 297,-32-2-506,0-1 0,0 0 0,0-1-1,0 1 1,1-1 0,-1-1 0,0 1 0,0-1 0,7-2 0,16 1-918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2496,'0'0'784,"-2"2"-464,-7 7-101,7-7 223,2-2-58,0 0 272,-1 0-616,1-1 0,0 1 0,0 0 0,0-1 0,0 1 0,0-1 0,0 1 0,0-1 0,0 1 0,0 0 0,0-1 0,0 1 0,0-1-1,0 1 1,0-1 0,0 1 0,0 0 0,1-1 0,-1 1 0,0-1 0,1 1 0,0-2 3497,8 11-3505,-9-9-28,0 0-1,0 1 1,1-1 0,-1 0-1,0 0 1,0 0 0,0 1 0,1-1-1,-1 0 1,0 0 0,0 0-1,1 0 1,-1 0 0,0 0-1,1 0 1,-1 0 0,0 0-1,0 1 1,1-1 0,-1 0 0,0 0-1,0 0 1,1-1 0,-1 1-1,1 0 1,413 0 679,-38 0-598,-146-2-16,-121-1-50,304-5 69,123-6 301,185 1 283,-530 11-554,-29-7-28,95-5 65,-59 11 322,-124 4 737,-112-1-3385,11 0 934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25 896,'0'0'304,"0"0"-192,0 0-11,0 0 123,3 0-42,-3 0-158,0 0 1,1 1 0,-1-1-1,0 0 1,1 0 0,-1 0 0,1 0-1,-1 0 1,0 0 0,1 0-1,-1-1 1,1 1 0,-1 0 0,0 0-1,1 0 1,-1 0 0,0 0-1,1 0 1,-1-1 0,0 1-1,1 0 1,-1 0 0,0-1 0,1 1-1,-1 0 1,0 0 0,0-1-1,1 1 1,-1 0 0,0-1 0,0 1-1,0 0 1,1-1 0,-1 1-1,0-1 1,0 1 0,0 0-1,0-1 1,0 1 0,0 0 0,0-1-1,0 1 1,0-1 0,0 1-1,0 0 1,0-1 0,0 1 0,0-1-1,0 1-8,0 0-1,0-1 0,0 1 1,1 0-1,-1 0 1,0 0-1,0-1 0,0 1 1,1 0-1,-1 0 1,0 0-1,0 0 0,1 0 1,-1 0-1,0 0 1,0-1-1,0 1 0,1 0 1,-1 0-1,0 0 1,0 0-1,1 0 0,-1 0 1,0 0-1,1 0 1,-1 0-1,5 1 65,9-1 331,-14 0-403,0-1 0,0 1 1,0 0-1,1 0 0,-1 0 0,0 0 1,0-1-1,0 1 0,0 0 0,1 0 1,-1-1-1,0 1 0,0 0 0,0 0 1,0 0-1,0-1 0,0 1 0,0 0 1,0 0-1,0-1 0,0 1 0,0 0 1,0 0-1,0-1 0,0 1 0,0-1 1,0-4 419,0 111 270,0-99-661,-1-1 0,0 0 1,0 0-1,-3 9 0,2-9-53,1 1 0,0 0 0,0 0 1,-1 10-1,2 37 138,-2-34 28,-2-14 18,3-2-34,6 1-44,-5-4-88,2 1 164,-2-2-17,0-1-125,0-1 0,0 1 0,0 0-1,1 0 1,-1-1 0,0 1 0,0 0 0,1 0 0,-1-1-1,1 1 1,-1 0 0,1 0 0,0 0 0,-1 0 0,1 0-1,0 0 1,0 0 0,-1 0 0,1 0 0,2-1 0,-1-1-17,1 1 0,-1 0 0,0-1 1,-1 1-1,4-6 0,6-15 35,-4 7-24,1 0 0,9-15 0,6 11 3,6-18-42,-25 33-13,0 1 1,0-1-1,-1 0 0,0-1 0,4-5 0,-6 9 13,0 0 0,0 1 0,0-1 0,1 0 0,-1 1 0,1-1 0,-1 1 0,1 0 0,-1-1 0,1 1 0,0 0 0,0 0 0,-1 0 0,1 0 0,0 0 0,2 0 0,8-6-54,-10 5 177,-2 4 26,1 1-81,-1-1 1,1 0-1,-1 1 1,1-1 0,0 0-1,0 0 1,0 0-1,0 1 1,0-1-1,2 2 1,0 0 3,-1 0-1,0 0 1,0 0-1,0 0 1,1 6-1,-1 5-27,-1 0-1,-1 15 0,-1-14 77,1-11-75,0 0 0,-1 0 0,0 0 0,0 0 0,-3 6-1,3-7-4,0 0-1,-1 0 0,2 1 0,-2 8 0,2-13-7,0 1-1,0-1 1,0 1-1,0 0 0,0-1 1,0 1-1,0 0 0,0-1 1,0 1-1,0-1 1,0 1-1,1 0 0,-1-1 1,0 1-1,0-1 0,1 1 1,-1-1-1,0 1 1,1-1-1,-1 1 0,0-1 1,1 1-1,-1-1 0,1 0 1,-1 1-1,1-1 1,-1 1-1,1-1 0,-1 0 1,1 0-1,-1 1 0,1-1 1,0 0-1,-1 0 1,1 0-1,-1 1 0,1-1 1,0 0-1,-1 0 0,1 0 1,-1 0-1,1 0 1,0 0-1,-1 0 0,1-1 1,-1 1-1,2 0 0,4-1 58,-2-1 86,-1-1-136,0 0-1,-1-1 1,0 1-1,0-1 0,0 0 1,0 0-1,1-5 1,3-4 18,11-31 47,-15 37-102,0 1 0,0-1 0,1 1 0,0 0 0,0 0 0,1 0 0,-1 0 1,1 0-1,7-7 0,-3 3-237,2-2-230,-7 13 342,-1 9 160,-6 11 184,-1 10 86,5 63 770,-4-65-795,3-26-247,0-1-1,1 0 1,-1 0 0,1 0-1,0 0 1,0 1 0,0-1-1,0 0 1,0 0 0,0 1-1,0-1 1,1 0 0,-1 0-1,1 0 1,1 4 0,-1-4 26,0 0 0,-1 0 1,0 0-1,1 0 0,-1 0 0,0 0 1,0 0-1,0 3 0,0-1-93,0-4 10,0 1 0,0-1 0,0 1 0,0-1 0,0 1 0,1-1 0,-1 1 0,0-1 0,1 1 0,-1-1 0,0 1 0,1-1 0,-1 1 0,0-1 0,1 1 0,-1-1 0,1 0 0,-1 1 0,0-1 0,1 0 0,-1 0 0,1 1 0,-1-1 0,1 0 0,0 0 0,-1 0 0,1 1 0,0-1-390,-1 0 306,0 0-1,0-1 1,1 1 0,-1 0 0,0 0 0,0 0 0,0-1-1,0 1 1,1 0 0,-1 0 0,0-1 0,0 1-1,0 0 1,0 0 0,0-1 0,0 1 0,0 0 0,0-1-1,0 1 1,0 0 0,0 0 0,0-1 0,0 1 0,0 0-1,0-1 1,0-1-2230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3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27 2496,'12'-11'784,"-12"11"-773,0 0 1,0-1 0,1 1-1,-1 0 1,0 0-1,0 0 1,1-1-1,-1 1 1,0 0-1,0-1 1,0 1-1,0 0 1,1 0-1,-1-1 1,0 1 0,0 0-1,0-1 1,0 1-1,0 0 1,0-1-1,0 1 1,0 0-1,0-1 1,0 1-1,0 0 1,0 0-1,0-1 1,0 1-1,0 0 1,0-1 0,0 1-1,-1-1 1,1-5 1026,0 6-1012,0 0 1,0 1-1,-1-1 1,1 0-1,0 0 1,0 0-1,0 0 1,0 0-1,0 0 1,-1 0-1,1 0 1,0 0-1,0 1 1,0-1-1,0 0 1,-1 0-1,1 0 1,0 0 0,0 0-1,0 0 1,-1 0-1,1 0 1,0 0-1,0 0 1,0-1-1,0 1 1,-1 0-1,1 0 1,0 0-1,0 0 1,0 0-1,0 0 1,0 0-1,-1 0 1,1 0-1,0 0 1,0-1 0,-3 1 207,7 0 783,-10 0-429,3 0-353,3 0-150,-11 2 97,7 3-130,-8 4-56,6-5 44,0 1 1,1 0 0,-1 0-1,1 0 1,0 0 0,0 1-1,1 0 1,0 0 0,-6 11 0,-1 0-91,9-13 49,0 0 1,0 0-1,0 1 1,1-1-1,0 0 1,0 1-1,0-1 0,0 6 1,-2 7 0,-4 3 0,6-19 6,0 1 0,0 0 0,1 0 0,-1 0 0,1 0-1,-1 0 1,1 0 0,-1 0 0,1 0 0,0 0 0,0 0-1,0 0 1,0 0 0,1 0 0,-1 0 0,0 0 0,1 0-1,0 0 1,0 2 0,0-2 7,0 0 1,0 1-1,0-1 0,0 0 1,1 1-1,-1-1 0,2 2 1,-2-3 13,1 0 1,-1 1 0,0-1 0,0 0-1,1 0 1,-1 0 0,0 0-1,1-1 1,2 2 0,8-4 82,-9 1-91,0 0-1,1 0 1,-1 1-1,0-1 1,1 1 0,5-1-1,-7 2-11,0-1 0,0 0 0,0 0 0,0-1 0,0 1 0,0 0 0,0-1 0,0 1 0,0-1 0,0 0 0,0 1 0,0-1 0,-1 0 0,1 0 0,0 0 0,0-1 0,-1 1 0,3-2 0,23-15 121,-21 10-96,-4 6-29,-1 1 1,1-1-1,-1 0 1,1 1-1,-1 0 0,1-1 1,0 1-1,-1 0 1,1 0-1,3-2 1,-1 1-65,-1-1 1,1 0-1,-1 0 1,4-5-1,-3 5-26,-2 0-259,0 6 132,2 0 145,-2-1 50,0 0 0,0 0 0,0 0 0,0 0 0,0 0 0,-1 0 0,1 1 0,2 4 0,-2 4 10,-1-9 8,-1 0-1,1 0 1,-1 0 0,1 0 0,-1-1 0,1 1-1,0 0 1,0 0 0,0 0 0,0-1-1,0 1 1,1 0 0,0 1 0,3 2 9,0 0 0,0-1 0,0 0 0,0 0 0,1 0 0,-1 0 0,11 4 0,-14-7 1,-1-1 0,0 0 0,1 1 0,-1-1 0,0 0 1,1 0-1,-1 0 0,0 0 0,1 0 0,-1 0 0,0-1 0,1 1 1,1-1-1,16-3 87,-6 1-29,0 0-1,0 0 1,19-9-1,-17 6-6,-9 3-35,-1 1 1,1-1 0,-1 0-1,1 0 1,6-5 0,-11 7-10,0-1 1,0 1 0,0 0-1,0 0 1,0 0-1,0-1 1,0 1-1,-1 0 1,1-1-1,0 1 1,-1-1 0,1 1-1,-1 0 1,1-1-1,-1 0 1,0 1-1,0-1 1,1 1 0,-1-1-1,0 1 1,-1-1-1,1 1 1,0-1-1,0 1 1,-1-1 0,1 1-1,-1-2 1,-1-5 63,1 4-41,0 0 1,0 0 0,-1 0-1,1 1 1,-1-1-1,-4-6 1,-12-13 71,10 15-84,1-1 0,-7-12 0,12 17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3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2656,'0'-1'78,"0"-1"1,0 1-1,1-1 1,-1 1 0,0 0-1,1-1 1,-1 1-1,1 0 1,-1-1-1,1 1 1,-1 0-1,1 0 1,0-1-1,0 1 1,0 0-1,0 0 1,1-2-1,-1 3-46,-1 0 0,1-1-1,-1 1 1,0 0 0,1-1-1,-1 1 1,1 0 0,-1 0-1,1-1 1,-1 1 0,1 0 0,-1 0-1,1 0 1,-1 0 0,1-1-1,-1 1 1,1 0 0,-1 0-1,1 0 1,0 0 0,4 0 86,2-4 99,-5 3-192,-1 0 1,0 0-1,1 0 0,-1 1 0,1-1 1,-1 0-1,0 1 0,1-1 1,0 1-1,-1 0 0,1 0 1,-1-1-1,1 1 0,-1 0 0,1 0 1,0 0-1,-1 1 0,1-1 1,-1 0-1,1 0 0,2 2 0,1-1-38,0 1 56,0-1 1,0 1 0,0 0 0,0 1-1,0-1 1,0 1 0,7 6-1,-7-4 62,-2-2-26,0 0 0,0 0 0,0 0 1,4 6-1,-7-8-55,1 0-1,0 1 1,-1-1 0,0 0 0,1 0 0,-1 0-1,0 0 1,1 0 0,-1 1 0,0-1 0,0 0-1,0 0 1,0 0 0,0 1 0,0-1 0,-1 0-1,1 0 1,0 0 0,-1 0 0,1 1 0,-1 1-1,-2 0 69,0 1 0,0-1-1,0 1 1,0-1 0,-1 0-1,1 0 1,-1-1 0,0 1-1,-6 3 1,0 0 5,7-4-77,-1 0 0,0 0 0,0 0 0,0-1 0,1 1 0,-1-1 0,-1 0 0,1 0 0,0-1 0,0 1 0,0-1 0,0 0 0,0 0 0,-6-1 0,-8 1 112,17 0-136,1 0 1,-1 0 0,1 0 0,0 0 0,-1 0-1,1 0 1,-1 0 0,1 0 0,-1 0-1,1 0 1,-1 0 0,1 0 0,0 0-1,-1 0 1,1 0 0,-1-1 0,1 1-1,0 0 1,-1 0 0,1 0 0,-1-1-1,1 1 1,0 0 0,-1 0 0,1-1-1,0 1 1,-1 0 0,1-1 0,0 1-1,0-1 1,-1 1 0,1 0 0,0-1-1,0 1 1,0-1 0,0 1 0,-1 0-1,1-1 1,0 1 0,0-1 0,0 1-1,0-1 1,0 1 0,0 0 0,0-2-1,0 2 0,0 0-1,0 0 0,0 0 1,0-1-1,0 1 0,0 0 0,0 0 1,1 0-1,-1 0 0,0-1 0,0 1 1,0 0-1,0 0 0,0 0 1,0 0-1,0-1 0,0 1 0,1 0 1,-1 0-1,0 0 0,0 0 0,0 0 1,0 0-1,1-1 0,-1 1 1,0 0-1,0 0 0,0 0 0,0 0 1,1 0-1,-1 0 0,0 0 1,0 0-1,1 0 0,5-2-46,1-1-1,-1 2 1,1-1 0,0 1-1,-1 0 1,1 0 0,10 1-1,35 0 319,-49 0-215,0 0-1,1 1 1,-1-1-1,0 1 1,1 0 0,-1 0-1,0 0 1,0 0-1,0 1 1,1-1 0,-2 1-1,1 0 1,0 0-1,0 0 1,-1 0 0,1 0-1,-1 1 1,5 5-1,-1-2 324,-6-6-373,1 1 1,-1-1-1,0 1 0,1-1 1,-1 0-1,0 1 1,0-1-1,1 1 1,-1-1-1,0 1 0,0-1 1,0 1-1,0-1 1,0 1-1,0-1 1,1 1-1,-1 0 0,-1-1 1,1 1-1,0-1 1,0 1-1,0-1 1,0 1-1,0-1 0,-1 1 1,1-1-66,0 3-1751,0-3 444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3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2240,'0'0'720,"-3"0"-448,-3 0 2244,20 0-1689,19 0-362,242 0 1412,-266-2-1840,-7-7-431,-2 7-1388,0 2 476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2816,'-12'-11'917,"12"10"-894,0 1-1,-1-1 1,1 1-1,0 0 1,-1-1 0,1 1-1,0-1 1,0 1-1,0-1 1,-1 1-1,1-1 1,0 1-1,0-1 1,0 1 0,0-1-1,0 1 1,0-1-1,0 1 1,0-1-1,0 1 1,0-1-1,0 1 1,0-1 0,1 1-1,-1-2 1,0 2 41,0-2 645,0 2-96,0 0 347,0 0-298,0 0-60,2-2-260,-1 1-335,-1 1 0,0-1 0,0 1 0,1 0 0,-1-1 0,1 1-1,-1 0 1,0-1 0,1 1 0,-1 0 0,1 0 0,-1-1 0,1 1 0,-1 0 0,1 0 0,-1 0 0,0 0 0,1 0 0,-1 0 0,1-1 0,-1 1 0,1 0 0,-1 0 0,1 0 0,-1 1 0,1-1 0,-1 0 0,1 0 0,-1 0 0,2 0 0,10 2 75,8-5 62,-14 1-105,-1 1-1,1 0 1,11-1 0,0 3 26,-1-1 0,0-1 0,0-1 0,0 0-1,23-7 1,-25 5 4,1 1-1,0 0 0,0 1 1,0 1-1,0 0 1,16 1-1,-27 0-99,2 0-960,-12 0-1916,3 0 779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 2816,'-8'0'522,"-6"1"1099,14-1-1585,-1 1 0,1-1-1,-1 1 1,1-1-1,0 1 1,-1-1-1,1 1 1,-1-1 0,1 1-1,0-1 1,0 1-1,-1 0 1,1-1-1,0 1 1,0 0 0,0-1-1,0 1 1,-1-1-1,1 1 1,0 0-1,0-1 1,0 1 0,1 1-1,-1 6 216,1-5-161,-1 0 0,0 0 0,0 0 0,0 0 0,-1 1 0,1-1 0,-1 0 0,-1 4 0,0-1 12,0-1-22,1 1 1,-1-1 0,1 1 0,0 0 0,0 0-1,0 8 1,2 13 52,0-14-93,-1 1 0,0 0 0,-4 24 0,0-25 30,2-7 4,1-1 1,-1 1 0,1 0-1,1-1 1,-1 8 0,1 3 367,0-5-276</inkml:trace>
  <inkml:trace contextRef="#ctx0" brushRef="#br0" timeOffset="1">338 41 3712,'0'0'1221,"0"3"-757,0-3-432,0 0 0,0 1 0,0-1 0,0 0 0,0 1 1,0-1-1,0 0 0,0 1 0,0-1 0,0 0 0,0 1 0,0-1 0,0 0 0,0 1 0,0-1 0,1 0 0,-1 1 0,0-1 0,0 0 0,0 1 0,0-1 1,1 0-1,-1 0 0,0 1 0,0-1 0,1 0 0,-1 0 0,0 1 0,0-1 0,1 0 0,-1 0 0,0 0 0,1 1 0,-1-1 0,0 0 0,0 0 0,1 0 1,-1 0-1,1 0 0,6 3 72,10 7 180,-13-8-265,-1 0 1,0-1-1,0 1 1,1-1 0,-1 1-1,0-1 1,1 0-1,0 0 1,-1 0 0,1-1-1,0 1 1,4-1-1,22 1 71,-21 0-52,0-1-1,0 0 1,-1 0-1,1-1 1,12-2-1,-13 1 5,38-11 221,-41 11-189,-1 1 1,0-1 0,0 0-1,0 0 1,0-1-1,0 1 1,5-5-1,-6 4 38,-3 1-234,-1 1 125,1 0 1,-1 0 0,1 0 0,-1 1-1,1-1 1,-1 0 0,1 0-1,-1 1 1,0-1 0,1 0-1,-1 1 1,0-1 0,0 0-1,0 1 1,1-1 0,-1 1 0,0-1-1,0 1 1,0 0 0,0-1-1,0 1 1,0 0 0,0 0-1,-1-1 1,-21-9 170,19 8-162,1 1 0,0-1 0,-1 1 0,0-1 0,1 1 0,-1 0-1,0 0 1,-6 0 0,-32 0 562,33 1-460,5 0-100,1 0 0,0 1 0,-1-1 1,1 1-1,0 0 0,0 0 0,0 0 0,0 0 0,0 1 0,0 0 1,0-1-1,0 1 0,0 0 0,1 0 0,-1 0 0,1 1 1,-1-1-1,1 0 0,0 1 0,0 0 0,0-1 0,-2 4 0,-1 14 5,4-10-27,-9 25-76,7-28 85,0 1 0,1-1 0,1 1 0,-1-1 0,1 1 0,0-1 0,1 1 0,-1 0-1,2 8 1,1-7 47,0-1 0,0 1 0,1 0 0,0-1 0,6 11 0,-7-15-13,0-1 0,0 1 0,0-1 0,1 1 0,-1-1 0,1 0 0,0 0 0,0 0 1,0 0-1,1-1 0,-1 1 0,1-1 0,7 4 0,-2-3 59,1 0 0,18 3 0,-8-2 93,19 7-21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2912,'0'0'923,"0"0"-550,0 0-106,0 0 277,0 0-182,0 0-79,-2 0-171,2 0-117,-1 0 0,1 0 0,-1 0-1,1 0 1,-1 0 0,1 0 0,-1 0 0,1 0 0,0 1 0,-1-1 0,1 0 0,-1 0-1,1 1 1,0-1 0,-1 0 0,1 0 0,-1 1 0,1-1 0,0 0 0,0 1 0,-1-1 0,1 0-1,0 1 1,0-1 0,-1 1 0,1-1 0,0 1 0,0-1 0,0 0 0,0 1 0,-1 0-1,0 21-35,0 1 102,-1-18-26,-1 5 24,1 0 0,0 1 0,1-1 0,-1 11 0,2-7 109,-5 26-1,2-22-73,-2 32 0,5 15 7,0-49-63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2496,'0'-1'38,"0"1"1,0-1-1,0 1 0,0-1 1,0 1-1,0-1 1,0 0-1,0 1 0,0-1 1,1 1-1,-1-1 1,0 1-1,0-1 0,0 1 1,1 0-1,-1-1 0,0 1 1,0-1-1,1 1 1,-1-1-1,0 1 0,1 0 1,-1-1-1,1 1 1,0-1-1,14 0 934,-6 1-446,96 0 1250,-94 1-1734,0 0 0,-1 1 1,1 0-1,10 3 0,-3 0 67,-15-4-85,1 0 0,0 1 0,0-1 0,-1 1 0,6 3 0,-8-4-15,-1-1 0,1 1 1,0-1-1,0 1 0,-1-1 0,1 1 0,0-1 1,-1 1-1,1 0 0,0-1 0,-1 1 0,1 0 1,-1-1-1,1 1 0,-1 0 0,0 0 0,1 0 1,-1-1-1,0 1 0,0 0 0,1 0 0,-1 0 1,0 0-1,0 0 0,0-1 0,0 1 1,0 0-1,0 0 0,0 0 0,0 0 0,0 0 1,-1 1-1,-1 1 68,1 0-35,0-1-1,0 0 1,0 0-1,0 0 0,0 0 1,-1 0-1,1 0 1,-1 0-1,0 0 1,-1 1-1,-58 24 274,44-18-290,-1-1 0,0 0 1,-24 5-1,16-10-34,1-1 98,17 1-58,8-3-34,-1 0-1,0 1 0,0-1 0,1 0 0,-1 0 0,0 1 1,0-1-1,0 0 0,1 0 0,-1 0 0,0 0 1,0 0-1,0 0 0,0 0 0,1 0 0,-1-1 1,0 1-1,0 0 0,1 0 0,-1-1 0,0 1 0,0 0 1,1-1-1,-1 1 0,0-1 0,0 0 0,0 1 1,1 0 3,-7-4-146,10 4-60,17 2 73,-8-1 114,-1 0 0,0 1 0,18 5 0,-13-2-12,-8-3-17,0 2 0,-1-1 0,1 1 0,-1 0-1,1 1 1,-1 0 0,8 7 0,-2-2-25,-11-9 69,0 0 0,0 1 0,0-1 1,0 1-1,0-1 0,0 1 0,-1 0 0,1 0 0,-1-1 1,1 1-1,-1 0 0,0 1 0,0-1 0,0 0 1,0 0-1,0 0 0,0 1 0,0-1 0,-1 0 1,1 4-1,1 0 8,-1-4 16,-1 0 1,1 0 0,-1 0 0,0 0 0,1 0-1,-1 0 1,0 0 0,0 0 0,0 0 0,-1 0-1,1 0 1,0 0 0,-1 0 0,1 0 0,-1 0-1,-1 3 1,1 0 30,0-3-39,0 0 0,1 0 0,-1 0 0,0 0 0,0 0 0,0 0 0,0 0 0,0-1 0,0 1 0,-1 0 0,1 0 0,-1-1 1,1 1-1,-1-1 0,1 0 0,-1 1 0,0-1 0,0 0 0,0 0 0,-2 1 0,-42 21 311,-52 19-1,91-39-284,0 0 0,-1-1-1,1 0 1,0-1-1,-1 1 1,-12-1-1,18 0-36,-1-1-1,1-1 0,0 1 0,0 0 0,0 0 0,-1-1 0,1 0 1,0 1-1,0-1 0,0 0 0,0 0 0,0 0 0,0 0 0,0 0 1,0 0-1,0-1 0,1 1 0,-1-1 0,0 1 0,1-1 0,-1 0 1,1 0-1,0 1 0,-2-4 0,-6-6-117,7 8 37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49 2560,'0'-13'832,"0"12"-827,0 1 1,0 0-1,0 0 1,0 0-1,0 0 1,0 0 0,0 0-1,0 0 1,0 0-1,0 0 1,0 0-1,0-1 1,0 1-1,0 0 1,0 0-1,0 0 1,0 0-1,0 0 1,0 0-1,0 0 1,0 0-1,0 0 1,0 0-1,0 0 1,0-1-1,0 1 1,0 0-1,0 0 1,0 0 0,1 0-1,-1 0 1,0 0-1,0 0 1,0 0-1,0 0 1,0 0-1,0 0 1,0 0-1,0 0 1,0 0-1,0 0 1,0 0-1,1 0 1,-1 0-1,0 0 1,0 0-1,0 0 1,0 0-1,0 0 1,0 0-1,0 0 1,0 0-1,0 0 1,0 0 0,1 0-1,-1 0 1,0 0 11,1 0 0,-1 0-1,1 0 1,-1 0 0,1 0 0,-1 0 0,1 0 0,-1-1 0,1 1 0,-1 0 0,1 0 0,-1 0 0,1-1 0,-1 1 0,1 0 0,-1 0 0,0-1 0,1 1 0,-1 0 0,0-1 0,1 1 0,-1-1 0,0 1 0,1 0 0,-1-2 0,1 2 39,-1-1 0,1 0-1,-1 1 1,1-1 0,-1 0 0,1 1 0,0-1 0,-1 1 0,1-1-1,0 1 1,-1-1 0,1 1 0,0 0 0,0-1 0,-1 1-1,1 0 1,0 0 0,0-1 0,-1 1 0,1 0 0,0 0-1,0 0 1,0 0 0,0 0 0,1 0 0,9 0 283,-3 1-143,-1-1 1,1 0-1,15-3 1,-8-3 152,-12 5-285,0 0-1,1-1 0,-1 1 0,1 1 0,-1-1 0,1 0 0,-1 1 0,4 0 0,12 0 269,-9-1-232,-1 1 0,1 0-1,0 0 1,-1 1-1,1 1 1,-1-1 0,1 2-1,-1-1 1,11 5-1,-5 0 98,-9-4-117,0 0 0,0 0 0,0 0 0,0 1 1,9 7-1,-9-4-48,-1 0 1,0 0-1,0 0 1,0 1-1,-1 0 1,0 0-1,-1 0 1,1 0-1,2 12 1,-6-16-11,1 0 1,-1-1-1,0 1 0,0 0 0,0-1 1,-1 1-1,1 0 0,-1-1 1,0 1-1,0-1 0,-2 7 0,-2 5 138,4-10-134,0 0 0,0-1 1,0 1-1,-1-1 0,0 0 0,0 0 1,0 1-1,-1-1 0,1 0 1,-1-1-1,0 1 0,0 0 0,-5 4 1,-5 5 2,5-3 53,-2-1 1,1-1 0,-1 1-1,0-1 1,-1-1 0,-11 7 0,-3-2 18,-31 22 0,33-21-127,23-13 18,-1 1 0,1-1 1,0 0-1,-1 0 1,1 0-1,0 0 0,-1 1 1,1-1-1,0 0 0,0 0 1,-1 1-1,1-1 1,0 0-1,0 0 0,0 1 1,-1-1-1,1 0 1,0 1-1,0-1 0,0 0 1,0 1-1,0-1 0,0 0 1,-1 1-1,1-1 1,0 0-1,0 1 0,0-1 1,0 1-1,0-1 0,0 0 1,0 1-1,1-1 1,-1 0-1,0 1 0,0-1 1,0 0-1,0 1 1,0-1-1,0 0 0,1 1 1,-1-1-1,0 0 0,0 0 1,1 1-1,-1-1 1,0 0-1,0 0 0,1 1 1,-1-1-1,0 0 0,0 0 1,1 0-1,-1 1 1,1-1-1,22 5-152,1 8 59,48 18-113,-28-13 113,-35-15 48,0 0 1,0 1 0,0 0-1,-1 0 1,14 10-1,-7-3-28,-7-3 43,2-1-1,-1-1 1,11 6 0,-16-10 48,1 0 0,-1 1 1,0 0-1,0 0 0,0 0 0,0 0 1,-1 1-1,0-1 0,1 1 1,-1 0-1,0 0 0,-1 0 0,5 8 1,-6-9 32,0 0 1,0 0 0,0 0-1,0 0 1,-1 0 0,1 0-1,-1 1 1,0-1-1,0 0 1,0 0 0,0 0-1,0 1 1,-1-1 0,0 0-1,1 0 1,-1 0-1,0 0 1,-1 0 0,1 0-1,0 0 1,-4 5 0,-2 3 108,6-7-104,-1-1 0,0 0 0,1 0 0,-1 0-1,0 0 1,0 0 0,-1-1 0,1 1 0,-1 0-1,1-1 1,-1 0 0,0 0 0,0 0 0,0 0-1,0 0 1,-5 2 0,-29 1 256,27-1-221,-6 0-1,-18-8-3,19 1-38,-27 0-1,12 1 48,0-1-1,0-2 1,0 0-1,-31-11 1,46 11-56,1-1-1,0 1 1,-16-11 0,7 3-15,4 5-20,14 6-52,0 0-1,1 0 0,-1 0 1,1 0-1,-1-1 1,1 0-1,0 0 0,0 0 1,0-1-1,0 1 0,1-1 1,-5-7-1,-8-15-1981,0 8 544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2816,'0'0'917,"0"0"-565,0 3-122,-1-2-139,1 1 0,0-1 0,-1 1 0,1-1 0,-1 1 0,1-1 0,-1 1 0,-1 1 1,1-1-14,0 0 1,0 0-1,0 0 1,0 0-1,0 0 1,1 0-1,-1 0 1,1 0-1,-1 3 1,1-3-50,0 0 0,0 0 1,0 0-1,0 0 0,-1 0 1,1 0-1,-1 0 0,0 0 1,1 0-1,-1 0 0,-1 2 1,1-2-6,0 0 1,0 1-1,0-1 0,0 0 1,0 0-1,1 1 1,-1-1-1,1 0 1,0 1-1,0-1 1,0 3-1,-1-1-6,1-1 0,0 0 1,-1 1-1,0-1 0,0 0 0,0 1 0,0-1 0,0 0 0,-4 5 0,5-5-7,-1-1 0,0 1-1,1-1 1,-1 1 0,1-1-1,0 1 1,0-1-1,0 1 1,0 0 0,1 2-1,-1 3 28,0-3-5,0-3-19,0 0 1,0-1-1,0 1 0,0 0 1,0 0-1,0 0 1,0-1-1,1 1 1,-1 0-1,1 0 0,-1-1 1,1 1-1,-1 0 1,1-1-1,0 1 0,0-1 1,0 1-1,0-1 1,0 1-1,0-1 1,1 0-1,-1 0 0,2 2 1,6 6 59,-9-9-71,1 0 0,-1 1 0,1-1-1,-1 0 1,0 1 0,1-1 0,-1 0-1,1 0 1,-1 0 0,1 0-1,-1 1 1,1-1 0,-1 0 0,1 0-1,-1 0 1,1 0 0,-1 0 0,1 0-1,0 0 1,-1 0 0,1 0 0,-1-1-1,1 1 1,-1 0 0,1 0-1,-1 0 1,1-1 0,11-7 29,-9 6-13,9-7 55,-8 4-25,-3 4-37,0 1-1,0-1 1,0 0 0,0 0-1,0 0 1,0 0-1,-1-1 1,1 1 0,0 0-1,-1 0 1,1 0-1,-1-1 1,1 1 0,-1 0-1,0 0 1,1-1-1,-1 1 1,0 0 0,0-1-1,0 1 1,0 0-1,0-1 1,0 1 0,-1-3-1,1-9 78,0 8-9,0 0 0,0 0 0,0 0 0,-1 0 0,0 0 0,0 0 0,0 0 0,-1 0 0,1 0 0,-5-8 0,3 10 5,0-1-9,0-1 0,0 1 0,0-1-1,1 1 1,0-1 0,0 0 0,0 0 0,-2-9 0,4 10-56,0 3-15,-1 1 1,1 0-1,0-1 0,0 1 1,0-1-1,0 1 0,0 0 1,0-1-1,0 1 1,0-1-1,1 1 0,-1 0 1,0-1-1,0 1 1,0-1-1,0 1 0,0 0 1,1-1-1,-1 1 1,0 0-1,0-1 0,1 1 1,0-1 2,-1 1 0,1 0 0,0-1 0,-1 1 0,1 0 0,0 0 0,-1-1 0,1 1 0,0 0 0,0 0 0,-1 0 0,1 0 0,1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 2816,'0'0'128,"-1"0"-49,1 1 1,-1-1-1,0 0 0,1 0 1,-1 0-1,0 0 1,1 0-1,-1 0 1,0 0-1,0-1 0,1 1 1,-1 0-1,0 0 1,1 0-1,-1-1 0,1 1 1,-2-1-1,2-5 569,0 12-187,0-4-98,0-2-139,-1 1-192,0 0 0,0-1 0,0 1 0,0 0 0,0 0 0,0 0 0,1-1 0,-1 1 0,0 0 0,1 0 0,-1 0 0,0 3 0,1-4-21,-5 27 645,0-16-415,-7 24-1,7-16-113,4-17-120,0 0 1,1 0-1,-1 0 1,1 0-1,-1 1 1,1-1-1,0 0 1,0 0 0,0 0-1,1 0 1,-1 1-1,0-1 1,1 0-1,-1 0 1,1 0-1,0 0 1,-1 0-1,3 4 1,-1-4 19,-1 0-1,0 0 1,0 1 0,-1-1 0,1 0-1,0 1 1,-1-1 0,0 1 0,1 2-1,-1-4-13,0 0-1,0 0 1,0 0-1,0 0 0,0 0 1,0 0-1,0 0 0,0 0 1,1 0-1,-1 0 1,0 0-1,1-1 0,-1 1 1,1 0-1,-1 0 0,1 0 1,-1 0-1,1-1 1,0 1-1,-1 0 0,1 0 1,0-1-1,-1 1 0,1-1 1,0 1-1,0 0 1,0-1-1,1 1 0,2 0 34,0 0 0,-1-1 0,1 1 0,0-1 0,0 0 0,4 0 0,1 0 31,-7 0-53,0-1 0,1 1-1,-1-1 1,0 0 0,0 1 0,0-1 0,0 0 0,0 0 0,0 0 0,0-1 0,0 1 0,0 0 0,-1-1 0,1 1 0,0-1-1,2-3 1,3-3-4,12-20 0,-14 20-72,0 1 27,-2 2 25,1-1 0,-1 1 0,0-1-1,0 0 1,0 0 0,3-12 0,-3 9-17,-1 6 1,-1 1 0,0-1 1,0 0-1,0 1 0,-1-1 0,1 0 0,-1 0 0,1-4 0,-1 6 14,0 1 0,0 0 0,-1-1 0,1 1 0,0-1-1,0 1 1,0 0 0,0-1 0,0 1 0,0-1 0,0 1 0,0-1 0,0 1 0,0 0 0,1-1 0,-1 1 0,0 0 0,0-1 0,0 1 0,0-1 0,1 1 0,-1 0 0,0-1 0,0 1 0,1 0 0,-1-1 0,0 1 0,1 0 0,-1 0 0,0-1 0,1 1 0,-1 0-1,0 0 1,1 0 0,-1-1 0,0 1 0,1 0 0,-1 0 0,1 0 0,-1 0 0,0 0 0,1 0 0,-1 0 0,1 0 0,-1 0 0,0 0 0,1 0 0,-1 0 0,1 0 0,-1 0 0,0 0 0,1 0 0,-1 0 0,1 1 0,-1-1 0,0 0 0,1 0 0,-1 0-1,0 1 1,1-1 0,-1 0 0,0 0 0,1 1 0,-1-1 0,0 1 0,4 1 60,-1 1 0,0 0 0,0 0 0,0 0 1,0 0-1,2 4 0,1 3-17,-5-7-28,1 0 0,-1-1 0,1 1 1,0-1-1,0 1 0,0-1 0,0 1 1,0-1-1,1 0 0,2 2 0,18 13 157,-19-13-147,1 0 0,-1-1 0,1 0-1,0 1 1,0-2 0,0 1 0,0 0 0,0-1-1,1 0 1,-1 0 0,1-1 0,-1 0 0,1 0 0,6 1-1,39-2 304,-48 0-295,-1-1 0,1 1 0,-1-1 0,0 1 0,1-1 0,-1 0 0,0 0 0,0 0 0,1 0 0,-1 0 0,0 0 0,0 0 0,0-1 0,0 1 0,-1-1 0,1 0 0,0 0 0,-1 1 0,1-1 0,-1 0 0,2-3 0,-2 3-10,1-1 1,-1 1 0,0-1-1,1 1 1,-2-1 0,1 0-1,0 0 1,0 0 0,-1 1-1,1-1 1,-1 0 0,0 0-1,0 0 1,0 0 0,-1 0-1,1 0 1,-2-5 0,-20-55 36,17 45-159,-6-4-32,0 8-209,9 12 108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3392,'10'-1'896,"-13"1"426,-19 3 177,-13 13-1101,23-10-279,-25 10-1,-105 25 186,115-35-281,-42 6 0,28-6-48,-38 8-7,73-13-6,0 0 0,0-1-1,-9 0 1,5 0-22,0 2-38,7 3-1,14 12-69,-9-15 159,0 0 0,0 1 0,-1-1 0,1 1 1,-1-1-1,3 5 0,0 27 233,2-8-67,-2-4-72,0 0 0,-1 0-1,0 23 1,-12 63-32,8-87-89,-4 27 0,2-29 237,-1 26 1,4-39-128,-1 0-1,1 0 0,-1 0 1,0-1-1,-1 1 1,-2 8-1,2-9-6,1 7 72,6-9 11,0 0-17,1 6 0,44 7 59,-44-13-165,0-1-1,0 0 1,0 0-1,1 0 1,-1-1-1,12 1 1,42-2 455,-24 0 98,-21 0-414,-8 1-37,1-1 0,0 0 0,0-1 0,11-2 0,35-10-1575,-27 2 412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4064,'-54'-13'1504,"54"13"-1184,-14 0-64,14 0 1056,0 0-768,0 0 64,14 13-384,-1 1 0,14-14-128,14 0 352,0 0-224,-1 0 448,1 0-384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14 189 3488,'-13'0'1280,"13"0"-992,0 14-64,13-14 704,-13 0-544,27 0 544,0 0-512,14-14-160,-1 14-160,1 0 480,-1 0-320,-13-13 192,14 13-288,-28 0-2176,1 0 1088,0-14-2208,-1 14 1792</inkml:trace>
  <inkml:trace contextRef="#ctx0" brushRef="#br0" timeOffset="1">244 0 3232,'-14'0'1184,"14"0"-896,-13 14-96,13-1 864,-14 14-608,14 14 544,0-1-576,-13 1-384,13 13-32,0-13 448,0-14-224,13 13 256,-13-13-256,0-13 128,0 13-192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2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3488,'-18'0'794,"11"0"2118,8 0-2824,0 0-1,0 0 0,0 0 0,1 0 0,-1 1 0,0-1 0,0 0 1,0 1-1,0-1 0,0 1 0,0-1 0,1 2 0,0-1-17,0 0 0,-1 0 0,1 0 0,0 0 0,-1 0 0,1-1 0,0 1 0,0-1 0,0 1 0,0-1 0,-1 0-1,1 0 1,3 0 0,9 0 111,4 0 126,29 2 0,-38 0-271,13 1 275,0 0 0,1-1 0,45-3 0,-42-4 82,-18 3-309,0 1 1,0 0-1,12-1 1,-6 2-757,16 0-491,-7 0-2448,-9 0 1521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3488,'0'0'1115,"0"0"-673,2-2-79,7-7 405,-8 8-549,1 1-1,0-1 1,-1 1 0,1-1-1,-1 1 1,1 0 0,0-1-1,-1 1 1,1 0 0,-1 0 0,1 0-1,0 0 1,-1 0 0,4 1-1,-3 0-336,17-3 562,-16 2-407,0 0-1,1-1 1,-1 1 0,0 0 0,0 1 0,0-1-1,0 1 1,0-1 0,0 1 0,4 1-1,2 2 24,-7-3-26,1 0 1,-1 0-1,1 0 1,-1 0 0,1 0-1,0-1 1,0 1-1,-1-1 1,6 0 0,2 0 48,-4 1-64,0-1 1,0 0 0,0-1-1,10-1 1,-3-3-6,-10 4 4,-1 0-1,1 0 1,0 0-1,0 0 1,0 1 0,0-1-1,4 1 1,-1 0 49,11 1-757,-16-1 604,-1 0 0,1 0 0,-1 1 0,0-1 0,1 0 1,-1 0-1,0 1 0,1-1 0,-1 0 0,0 0 0,0 1 0,1-1 0,-1 0 0,0 1 0,0-1 0,0 0 1,1 1-1,-1-1 0,0 0 0,0 1 0,0-1 0,0 1 0,0-1 0,0 0 0,1 1 0,-1-1 0,0 0 1,0 1-1,-1 0 0,1 1-1498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4320,'0'13'1600,"0"-13"-1248,0 0-96,13 0 832,1 0-640,-1 0 32,28 0-288,-14-13-64,13-1-64,-13 1-128,14-1 32,-14 1-896,13 13 512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55 2816,'1'0'83,"1"0"0,-1 0 0,1 0 1,-1-1-1,1 1 0,-1 0 0,0-1 0,1 1 0,-1-1 1,0 0-1,1 1 0,-1-1 0,0 0 0,0 0 0,0 0 1,1 0-1,-1 0 0,0 0 0,1-1 0,-2 2-82,1-2 120,0 1 1,0 0-1,0 0 0,0 0 1,1 0-1,-1 0 1,0 0-1,1 0 1,-1 1-1,1-1 0,-1 0 1,0 1-1,1-1 1,-1 1-1,1 0 0,2-1 1,-4 1-17,0-1 1,1 0 0,-1 1-1,0-1 1,1 0 0,-1 1-1,0-1 1,0 0-1,0 1 1,0-1 0,0 0-1,1 1 1,-1-1 0,-1 0-1,1 1 1,0-1-1,0-1 1,0 2 41,0-1-106,0 1 1,0-1 0,0 1-1,0-1 1,0 0 0,0 1-1,0-1 1,0 1 0,0-1 0,0 1-1,-1-1 1,1 1 0,0-1-1,0 1 1,-1 0 0,1-1-1,0 1 1,0-1 0,-1 1-1,1-1 1,0 1 0,-1 0-1,1-1 1,-1 1 0,1 0-1,-1-1 1,-13 0 583,9 1-621,-8 0 169,6-1-138,0 1 0,-1 0 0,1 1 0,0-1 0,0 1 0,0 1 0,0-1 0,0 1 0,-13 6 0,-20 13 128,-35 14 239,38-19-217,0 3 0,-42 27 0,63-33-138,0 1 1,-16 18-1,15-15 30,14-14-64,1 0 1,-1 0 0,0 0-1,1 1 1,0-1 0,0 1-1,0-1 1,0 1 0,0 0 0,1-1-1,-1 1 1,1 0 0,0 0-1,1 0 1,-1 0 0,1 0-1,-1 0 1,1 0 0,0 0-1,1 4 1,-1-7-13,0 6 24,1 0 0,0 0 0,1 1 1,-1-1-1,1 0 0,0 0 0,1 0 1,0-1-1,0 1 0,1-1 1,-1 1-1,1-1 0,1 0 0,-1-1 1,1 1-1,0-1 0,0 0 0,12 9 1,-12-10-3,1-1 0,0 0 0,-1-1 0,8 3 0,1 1 22,17 8 53,-20-8 24,0-1 0,22 8 0,-27-11-99,3 1-116,1-1 1,0 0-1,0 0 0,1-1 0,14 0 0,13-1-365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3328,'-14'0'1216,"14"0"-928,14 0-96,-14 0 1216,0 0-800,13 0 416,1 0-640,13-14-128,-14 14-160,14 0 0,0 0-64,0-13 128,-13 13-96,-1-14-2336,1 1 1216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3808,'0'0'1227,"0"-3"-742,0-7-16,0 7 747,0 3-304,0 0 69,6 0-346,64 0 576,-52 1-1003,1 0 1,20 6 0,-23-5-77,0 1 1,16-1 0,-14-3-20,-10 1-16,-1 0 0,0 0-1,0 1 1,11 1 0,-3 3 22,-8-3-22,-1 0-1,0-1 1,1 0-1,0 0 1,7 0 0,-1-1 233,-13 0-325,0 0 0,0 0 0,1 0 0,-1 1 0,0-1 0,0 0 0,0 0 0,0 0 0,0 0 0,0 0 0,0 0 0,0 0 0,0 0 0,0 0 0,1 0 0,-1 0 0,0 0 0,0-1-1,0 1 1,0 0 0,0 0 0,0 0 0,0 0 0,0 0 0,0 0 0,0 0 0,0 0 0,1 0 0,-1 0 0,0 0 0,0 0 0,0 0 0,0 0 0,0 0 0,0 0 0,0 0 0,0-1 0,0 1 0,0 0 0,0 0 0,0 0 0,0 0-1,0 0 1,0 0 0,0 0 0,0 0 0,0 0 0,0 0 0,0-1 0,0 1 0,0 0 0,0 0 0,0 0 0,0 0 0,0 0 0,0 0 0,0-11 406,0 9-182,0 2-218,2-3-726,11-7-2352,3 7 833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4576,'-13'0'1664,"13"0"-1280,0 40-96,0-13 608,0 0-544,-14 14 128,28-1-288,-14 1 32,0 0-128,13-14-64,-13 0 0,0-14-736,0 1 384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3904,'0'0'1440,"0"0"-1120,0 0-96,14 0 1376,-1 0-928,14 0 928,1 0-928,-1 0 0,13 0-384,1 0-64,-1 0-128,-13-13-480,0 13 192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475 110 3488,'0'-1'96,"0"-1"1,0 1 0,0-1-1,0 1 1,1-1-1,-1 1 1,0 0-1,1-1 1,0 1-1,-1 0 1,1-1-1,0 1 1,-1 0-1,1 0 1,0 0 0,0-1-1,0 1 1,0 0-1,2-1 1,-3 2-97,11-11 815,-10 10-711,-1-1-1,1 1 1,-1 0-1,1 0 1,-1-1-1,0 1 1,0 0-1,0 0 1,0-1-1,1 1 1,-2 0-1,1-1 1,0 1-1,0 0 0,0-1 1,-1 1-1,1 0 1,0 0-1,-2-2 1,-7-2 376,2-3-214,6 7-247,0 0 0,0 0-1,0 0 1,0-1 0,0 1-1,0 0 1,0 1 0,-1-1-1,1 0 1,0 0 0,-1 0-1,1 1 1,0-1 0,-1 1-1,-2-1 1,-61-13 632,56 13-541,0-1 1,0 2-1,0-1 1,0 1 0,0 1-1,0-1 1,0 2-1,-14 3 1,-6 0 72,-50 9 41,72-13-212,-1 1-1,1 0 0,0 1 1,0 0-1,1 0 0,-1 0 1,-12 9-1,16-9-26,-1 0-1,1 1 1,0-1 0,-1 1-1,1 0 1,1-1 0,-1 1-1,1 1 1,-1-1-1,1 0 1,0 1 0,-2 8-1,0-2 8,0 1 21,0 1 0,-3 24 0,5-21 8,-8 25-1,-1-2 49,1 1 0,-4 44 0,6-31-105,3-27 61,3-19-19,0 0 0,1 0 0,0 1 0,0-1 0,1 0 0,-1 1 0,2-1 0,-1 0 0,3 10 0,11 27 215,-13-41-186,1 1-1,-1-1 1,1 0 0,0 0-1,0 1 1,0-1 0,0-1 0,1 1-1,-1 0 1,5 3 0,6 1 18,0 0 0,0-2 1,0 1-1,1-2 0,24 6 1,-27-9-91,-1 0 0,1 0 1,18-1-1,-7-1-1011,-19 1 771,0 0 1,-1 0-1,1 0 0,0 0 1,-1-1-1,1 1 0,-1-1 1,1 0-1,-1 0 0,1 0 1,-1 0-1,0 0 0,1 0 1,-1-1-1,3-2 0,20-9-1813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6720,'-13'-13'2496,"13"13"-1952,27 0-128,-14 0 1024,-13 0-864,41-14 192,-14 14-448,13-13-64,1 13-160,-1 0-960,1 0 448,-1 0-3904,1 0 2368</inkml:trace>
  <inkml:trace contextRef="#ctx0" brushRef="#br0" timeOffset="1">419 176 4992,'0'0'1824,"0"0"-1408,27 14-128,-27-14 1120,14 0-832,0 0 128,-1-14-416,1 14-192,13-13-64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4576,'-14'14'1664,"14"-14"-1280,-13 40-96,13-13 672,0-13-576,0 26 128,-14-13-320,14 14 32,0-14-128,0 0 0,0 0-32,0-13-1472,0-1 800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5984,'0'0'2208,"0"0"-1728,0 0-128,0 0 1152,14 13-896,-1-13 608,1 0-704,13 0-64,0-13-288,-14 13 32,15 0-96,-15-14-960,1 14 448,-1 0-2592,1 0 1696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14 736,'-11'-11'224,"9"9"-128,2 2 112,0 0 491,0 4-86,0 28 485,1-8-637,-1-1-1,-4 29 1,2-39-370,-1 7 3,0 0 0,0 21 0,3-14-69,1-1-3,-4 29 0,0-30-13,-1 4 48,0 41 0,4-65-29,0-1-1,0 0 1,-1 0 0,1 1-1,-1-1 1,0 0 0,0 0-1,-1 0 1,1 0 0,-4 6-1,5-8-161,-1 0-1,1 0 1,-1 0-1,1 0 1,0 0-1,0 0 0,0 0 1,0 3-1,0-1-595,0-2-502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2560,'-11'-34'832,"9"28"-625,6 6-99,0-1-4,-1 1 1,1-1 0,-1 0 0,1 0 0,-1 0 0,1 0 0,-1 0 0,5-4 0,-7 5-73,0 0 0,0-1 1,0 1-1,0 0 0,0 0 1,0 0-1,0 0 0,0 0 1,0 0-1,0 0 0,0 0 1,0 0-1,1 0 0,-1 0 1,1 1-1,113 24 1738,-5 13-1119,-75-28-563,-16-5-63,-1 0 0,-1 1-1,27 13 1,18 22 38,-27-16 23,-28-21-109,2 2 161,0 0-1,-1 0 0,1 1 0,11 12 1,-19-17-111,0-1 1,0 1-1,1-1 1,-1 1-1,0-1 1,0 1 0,0 0-1,-1-1 1,1 1-1,0 0 1,-1 0-1,1 0 1,-1 0 0,1 0-1,-1-1 1,0 1-1,0 0 1,0 0-1,0 0 1,0 0 0,-1 0-1,1 0 1,0 0-1,-1 0 1,1-1-1,-1 1 1,0 0 0,0 0-1,1-1 1,-1 1-1,0 0 1,-2 1-1,-1 2 2,0-1 0,-1 1-1,1-1 1,-1 0 0,0 0-1,-1 0 1,1 0 0,0-1-1,-11 4 1,-5 1 60,-32 8 1,4-1 36,12 1-54,28-12-51,1 0 0,-1-1 0,-1 0 0,-14 3-1,7-4-19,-30-1 0,30-2-51,14 2 37,0-2 1,-1 1-1,1 0 0,0-1 0,0 1 0,0-1 0,0 0 0,0 0 0,0 0 0,0 0 1,-4-3-1,5 3 2,1 1-5,1 0 0,-1-1 0,0 1 1,0 0-1,1-1 0,-1 1 0,0 0 0,1-1 0,-1 1 0,0-1 0,1 1 1,-1-1-1,1 0 0,-1 1 0,1-1 0,-1 0 0,1 1 0,0-1 1,-1 0-1,1 1 0,0-1 0,-1 0 0,1 0 0,0 1 0,0-1 0,0 0 1,-1 0-1,1 0 0,0 1 0,0-1 0,0 0 0,1 0 0,-1 0 0,0 1 1,0-1-1,0 0 0,0 0 0,1 1 0,-1-1 0,1-1 0,0 1-18,-1-1-1,1 0 1,0 1-1,0-1 1,0 1-1,0 0 0,0-1 1,0 1-1,2-2 1,-3 3 33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2656,'0'0'960,"0"0"-736,13 14-64,-13-14 1184,14 0-768,-14 0 64,27 0-416,-14 0 224,14 0-256,0-14-192,0 28 0,-13-14 0,-1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4160,'0'0'1536,"0"0"-1216,14 0-64,0 14 1280,-1-14-896,1 0 160,-1 0-480,14 0-224,-13 0-32,13 0 64,0 0-64,-14 0-1440,14 0 768,0 0-2752,0 0 1888</inkml:trace>
  <inkml:trace contextRef="#ctx0" brushRef="#br0" timeOffset="1">649 41 5408,'0'0'1984,"0"0"-1536,0 13-128,0-13 736,0 0-640,14-13 544,-1 13-544,14 0 32,14 0-256,-14-14-32,13 14-96,1 0-64,-1-13 32,1 13-1952,-14-14 1056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2720,'-13'-26'891,"13"25"-882,0 1 1,0 0 0,0 0 0,0 0 0,0-1 0,0 1 0,0 0 0,0 0 0,0 0 0,0-1 0,-1 1-1,1 0 1,0 0 0,0 0 0,0-1 0,0 1 0,0 0 0,0 0 0,-1 0 0,1 0 0,0-1-1,0 1 1,0 0 0,-1 0 0,1 0 0,0 0 0,0 0 0,0 0 0,-1 0 0,1 0 0,0 0 0,0 0-1,0 0 1,-1-1 0,-9 1 220,7 0 170,0-2-86,-7-9 166,7 9-117,3 2-335,1 1 1,-1-1 0,0 1-1,0-1 1,0 1-1,0-1 1,0 1 0,0-1-1,0 1 1,0-1-1,0 1 1,0-1 0,-1 1-1,1-1 1,0 0-1,0 1 1,0-1 0,0 1-1,-1-1 1,1 1-1,0-1 1,-1 0 0,1 1-1,0-1 1,-1 0 0,1 1-1,0-1 1,-1 0-1,1 1 1,0-1 0,-1 0-1,0 1 1,-6 3 269,2 12-4,2-6-157,-1 1 1,-1 0 0,0-1-1,-6 10 1,8-17-107,2-1-21,0 0-1,-1-1 1,1 1 0,0 0 0,0-1-1,0 1 1,1 0 0,-1 0 0,0 0-1,1 0 1,-1 0 0,1 0-1,-1 0 1,1 0 0,0 0 0,0 0-1,0 0 1,0 0 0,0 0 0,1 0-1,0 2 1,1 1 3,0 0 1,0 0-1,1 0 0,3 6 0,-4-9-9,0 0 0,-1 1 0,1-1-1,0-1 1,0 1 0,0 0 0,0 0-1,0-1 1,0 1 0,0-1 0,1 1-1,-1-1 1,1 0 0,2 1 0,37 3 97,-23-1-65,8 0 8,18-9 41,-32 3-61,23-2 0,-13 5-31,-7-1-17,1 0-1,20-3 1,13-8-34,7 6 26,-8-5 117,58-6-240,-101 16 135,-1-1-1,1 1 1,0 0-1,0 0 1,0 1-1,0 0 1,0 0-1,7 2 1,10 3-62,-4-3 40,-11-2 55,-1 0 0,0 0 0,1 1 1,-1 0-1,12 6 0,-10-4 12,1 1-15,-1 0-1,12 8 0,-18-11-12,0 1-1,0 0 0,0 0 0,0 0 1,0 0-1,-1 1 0,1-1 1,-1 1-1,2 3 0,-1-1 4,0-1-1,1 0 1,0 0-1,0 0 1,9 8-1,-8-8 10,-1-1 1,0 1-1,0-1 1,0 1-1,6 11 0,18 56 187,-27-69-184,0 0 21,0 0-1,-1 0 0,1 0 0,-1 0 0,1 0 1,-1 0-1,0 0 0,0 0 0,-1 5 1,0 9 39,1-15-72,0 0 1,-1 0-1,1 0 0,-1-1 0,1 1 1,-1 0-1,0 0 0,0-1 0,-1 3 1,-4 0-13,6-4 11,0 0-1,0-1 1,-1 1 0,1 0-1,0 0 1,0-1 0,0 1-1,-1 0 1,1-1 0,0 1-1,0 0 1,0-1 0,0 1-1,0 0 1,0-1 0,0 1-1,0 0 1,0-1-1,0 1 1,0 0 0,0-1-1,0 1 1,0 0 0,0-1-1,2-4-56,2 1 65,-1 0 0,1 0 0,4-10-1,-4 8-37,0 0 0,1-1 0,-1 2 0,7-8 0,-6 8 4,2-2 5,0 0 0,0 1 0,0-1 0,1 2 0,0-1 0,0 1 0,13-6 0,-13 7-5,16-6-22,0 1 0,0 2-1,34-7 1,-40 12 48,0 2 0,0 0-1,0 1 1,22 5 0,1-1 2,133 11-1,-12-13-87,-108-4 30,121-7-8,-5 1 135,-141 7-36,18 0 52,1-1 1,90-14-1,-29-14 245,-107 29-317,1 0 0,-1 0 1,0-1-1,0 1 0,0-1 0,0 1 0,0-1 1,0 0-1,0 0 0,0 0 0,0 0 0,-1 0 1,3-2-1,-3 1 5,0 0 0,0-1-1,-1 1 1,1 0 0,-1-1 0,0 1 0,1 0 0,-1-1 0,0 1-1,0 0 1,-1-4 0,1-4 31,0 4-33,-1 0-1,0 1 1,-1-1 0,1 0 0,-1 0 0,0 0-1,-4-7 1,-7-23-50,10 4-4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119 137 2240,'0'0'40,"0"1"0,0-1 0,0 1 0,0 0 0,0-1 0,-1 1 0,1-1 0,0 1 0,0-1 0,0 1 0,0 0 0,-1-1 0,1 1 0,0-1 0,0 1 0,-1-1 0,1 1 0,-1-1 0,1 1 0,0-1 0,-1 0 0,1 1 0,-1-1 0,1 1-1,-1-1 1,0 1-12,1-1 0,-1 0 0,1 1-1,-1-1 1,1 0 0,0 1-1,-1-1 1,1 1 0,-1-1 0,1 1-1,0-1 1,-1 1 0,1-1-1,0 1 1,0-1 0,0 1 0,-1-1-1,1 1 1,0-1 0,0 1-1,0 0 1,0-1 0,0 1-1,0-1 1,0 2 0,0 1 55,-1 1 0,1-1 1,-1 1-1,0-1 0,1 1 1,-2-1-1,1 0 0,0 0 0,-1 1 1,-2 3-1,-10 24 206,9-12-169,-4 35-1,-4 14-6,1-34-85,9-27-37,1 0-1,-1 0 1,1 0 0,1 0-1,-1 1 1,0 12 0,2-16 17,0-1 0,-1 0 1,1 1-1,-1-1 0,0 0 0,1 0 1,-1 1-1,-1-1 0,1 0 0,-3 5 0,3-7-4,1-1-1,0 1 0,0-1 0,-1 1 0,1 0 0,-1-1 0,1 1 0,0-1 1,-1 1-1,1-1 0,-1 1 0,1-1 0,-1 1 0,0-1 0,0 1 0,1-1-12,0 0-1,-1-1 0,1 1 0,0 0 1,0 0-1,-1 0 0,1 0 1,0-1-1,0 1 0,0 0 1,-1 0-1,1 0 0,0-1 0,0 1 1,0 0-1,0 0 0,-1-1 1,1 1-1,0 0 0,0 0 0,0-1 1,0 1-1,0 0 0,0-1 1,0 1-1,0 0 0,0 0 1,0-1-1,0 1 0,0 0 0,0-1 1,0 1-1,0 0 0,0 0 1,0-1-1,0 1 0,7-16-416,-6 13 318,0 0 1,-1 0-1,1 0 1,-1 0-1,0 0 1,0-6-1,-1-7-238,0-10-8,1 13 278,-1 0 1,1 0 0,1-1-1,3-13 1,-3 21 77,2-10 72,0-1 0,-1 0 1,0-21-1,-1 30 144,0 0 0,1-1 0,0 1 0,0 0 0,0 1 0,1-1 0,1 0 0,4-7 1,-8 13-143,1 1 1,-1-1-1,1 0 1,-1 1 0,0-1-1,1 0 1,-1 0 0,0 0-1,0 1 1,-1-4-1,2-8 284,-1 13-341,1-1 0,-1 1 1,0-1-1,1 1 0,-1 0 0,0-1 0,1 1 0,-1 0 1,1-1-1,-1 1 0,1 0 0,-1 0 0,0-1 1,1 1-1,-1 0 0,1 0 0,-1 0 0,1 0 0,-1-1 1,1 1-1,-1 0 0,1 0 0,-1 0 0,1 0 1,0 1-1,2-4 167,-3 3-176,0-1-1,1 1 0,-1 0 1,1-1-1,-1 1 0,0-1 0,1 1 1,-1 0-1,1 0 0,-1-1 1,1 1-1,-1 0 0,1 0 1,-1-1-1,1 1 0,-1 0 0,1 0 1,0 0-1,-1 0 0,1 0 1,-1 0-1,1 0 0,-1 0 0,1 0 1,0 0-1,-1 0 0,1 0 1,-1 0-1,1 1 0,-1-1 0,1 0 1,-1 0-1,1 1 0,-1-1 1,1 1-1,1-1 40,0 1 0,-1 0 1,1-1-1,0 1 0,-1-1 0,1 1 0,0-1 1,0 0-1,2 1 0,-3-1-25,0 0-1,0 0 1,0 0-1,0 0 1,0 0-1,0 1 1,0-1-1,0 0 1,0 1-1,0-1 1,0 1-1,-1-1 1,1 1-1,0-1 1,0 1-1,0 0 1,0 0 0,12 18 251,0 0-46,29 44 0,-25-37-149,0 0 0,1-2 0,23 23 0,13 17-5,-50-61-67,0 0-1,0 0 1,1 0-1,-1-1 0,6 3 1,8 5 32,-15-9-12,-1 1 0,0-1 1,1 1-1,-1-1 0,1 0 0,-1 0 0,1 0 0,-1 0 0,6 0 0,-7-1-1,1 0 0,-1 0 0,1 0 0,-1 0 0,1-1 0,-1 1 0,1-1 0,-1 1 0,1-1 1,-1 1-1,0-1 0,1 0 0,-1 0 0,0 0 0,0 0 0,0 0 0,1 0 0,0-1 0,-1 0-14,1 1 0,-1-1 0,0 0 0,0 0-1,1 0 1,-1 0 0,0 1 0,-1-2 0,1 1 0,0 0 0,-1 0-1,1 0 1,-1 0 0,1 0 0,-1 0 0,0 0 0,0-1 0,0 1 0,0-2-1,2-26 94,7-6 127,-4 19-56,3-23-1,-3-2 129,-2 13-19,2 0 0,11-44 0,0 17 77,7-5-747,-23 61 338,0-1 1,0 1 0,0-1 0,1 1-1,-1 0 1,0-1 0,1 1 0,-1 0-1,0 0 1,1-1 0,-1 1 0,0 0-1,1 0 1,-1-1 0,1 1 0,-1 0-1,0 0 1,1 0 0,-1 0 0,1 0-1,-1-1 1,0 1 0,1 0-1,-1 0 1,1 0 0,-1 0 0,1 0-1,-1 0 1,0 1 0,1-1 0,-1 0-1,1 0 1,-1 0 0,1 0 0,1 0-803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 1408,'-12'11'448,"12"-11"-444,0 0 0,0 0 1,0 0-1,0 1 0,-1-1 0,1 0 0,0 0 1,0 0-1,0 0 0,0 0 0,0 1 1,0-1-1,0 0 0,0 0 0,0 0 0,0 0 1,0 1-1,0-1 0,-1 0 0,1 0 0,0 0 1,0 0-1,0 1 0,1-1 0,-1 0 1,0 0-1,0 0 0,0 1 0,0-1 0,0 0 1,0 0-1,0 0 0,0 0 0,0 0 1,0 1-1,0-1 0,0 0 0,1 0 0,-1 0 1,0 0-1,0 0 0,0 1 0,6 12 114,-5-9 54,1 0 0,-1 0-1,1 0 1,0-1 0,0 1 0,0-1 0,1 1 0,-1-1 0,1 0 0,0 0-1,0 0 1,6 5 0,-3-5-88,0 1 0,0-1 0,1 0-1,-1-1 1,1 0 0,0 0 0,0 0 0,10 1-1,5-1 114,29-1 0,-36-1-140,-9-1-18,0 1-1,0-1 1,-1 0-1,1 0 1,-1-1-1,1 1 1,-1-1-1,9-5 1,8-2 57,-20 9-80,-1-1 0,1 1-1,-1-1 1,1 1 0,-1-1-1,0 1 1,0-1 0,1 0-1,-1 0 1,0 0 0,0 0-1,0 0 1,0 0 0,0 0 0,0 0-1,0 0 1,0 0 0,0 0-1,0-1 1,-1 1 0,2-2-1,-1-1 40,2-5 206,-3 4-151,1 3-66,-1-1 0,0 1 0,0-1 0,0 0-1,0 1 1,0-1 0,-1 1 0,1-1 0,-1 1 0,-1-4-1,1 2-1,-1 0-1,0 0 0,0 0 1,-1 0-1,1 1 0,-1-1 1,0 1-1,0-1 0,0 1 1,0 0-1,0 0 0,-1 0 1,0 1-1,1-1 0,-7-2 1,0-3 99,9 7-130,0 0 1,0 0-1,0 0 0,0 0 0,0 0 0,0 0 0,0 0 1,0 1-1,0-1 0,0 0 0,-1 1 0,1-1 0,0 1 0,0-1 1,-3 1-1,-36 8 220,29-5-142,7-2-50,1 1 1,0-1-1,0 1 1,1 0-1,-1-1 1,0 2 0,0-1-1,1 0 1,-1 0-1,1 1 1,0-1-1,0 1 1,0 0-1,0 0 1,0 0 0,-2 5-1,0 2-7,-1 0 0,2-1 0,0 1 0,-3 11 0,5-15 30,0-1 1,0 0 0,1 1-1,0-1 1,0 1 0,0-1-1,0 1 1,1-1-1,0 0 1,2 6 0,-2-7-37,1 0 1,0 0-1,0 0 1,0 0 0,1-1-1,-1 1 1,1-1-1,0 0 1,0 1 0,0-1-1,0-1 1,5 4-1,4 4 69,-8-6-68,-1-1-1,1 0 0,-1-1 0,1 1 0,0-1 0,0 1 1,0-1-1,8 2 0,-5-2 4,1 0 0,-1 0 0,1-1 0,0 0 0,-1 0 0,1-1 0,0 0 0,0 0 1,-1-1-1,13-2 0,19 0 50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2496,'11'-12'784,"-11"12"-778,0 0-1,0 0 1,0 0-1,0 0 1,0 0 0,0 0-1,0 0 1,0-1-1,0 1 1,0 0 0,0 0-1,1 0 1,-1 0-1,0 0 1,0 0 0,0 0-1,0 0 1,0 0 0,0 0-1,0 0 1,0 0-1,0 0 1,1 0 0,-1 0-1,0 0 1,0 0-1,0 0 1,0 0 0,0 0-1,0 0 1,0 0 0,0 0-1,1 0 1,-1 0-1,0 0 1,0 0 0,0 0-1,0 0 1,0 0-1,0 0 1,0 0 0,0 0-1,0 0 1,1 0 0,-1 0-1,0 0 1,0 0-1,0 0 1,0 0 0,0 1-1,0-1 1,0 0-1,0 0 1,0 0 0,0 0-1,0 0 1,9 9 341,-6-6 666,-1-1-181,47 47 1440,-45-44-2176,0-1 0,0 0 0,0 1 0,2 5 0,4 5 144,53 66 224,-50-56-263,-12-22-164,0 1 0,1-1-1,-1 0 1,1 0 0,0 0 0,0 0 0,3 4 0,-4-6-87,1 0 0,-1 0 0,0 0 0,0 0 0,0 0 1,-1 1-1,1-1 0,0 0 0,0 0 0,-1 1 0,1-1 0,0 0 0,-1 1 1,1-1-1,-1 1 0,0-1 0,0 1 0,1-1 0,-1 2 0,0 6-1100,0-15-1257,0 3 674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3808,'-2'0'122,"1"0"-1,0 0 1,-1 1 0,1-1 0,-1 0 0,1 1-1,0-1 1,-1 0 0,1 1 0,0 0-1,0-1 1,-1 1 0,1 0 0,0 0-1,0 0 1,0-1 0,-2 3 0,3-2-21,-1-1 0,1 1 0,-1-1 0,1 1 0,0-1 0,0 1 0,-1-1 0,1 1 0,0-1 0,0 1 0,-1 0 0,1-1 1,0 1-1,0-1 0,0 1 0,0 0 0,0-1 0,0 2 0,-1 4 261,-8 19 956,7-15-983,-2 0 0,0-1-1,0 1 1,-10 15 0,-3 6-47,9-16-207,-2 1-1,0-1 1,-18 21 0,-41 36 149,64-66-201,0-2-17,0 0 1,0 0 0,0 0 0,-7 4 0,-10 8-563,20-14-1311,2-2 512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4320,'0'27'1600,"0"-27"-1248,0 14-96,-13-1 1408,13 1-960,-27-1 224,13 1-576,-13-1-224,0 1-64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1248,'0'41'448,"0"-41"-352,-14 67-32,14-26 128,0 13-128,0 0 192,0 0-160,-13 14-32,26-14-32,-26-14 32,13 1-32,0-14 320,0 0-160,0-14-32,0 1-96,-14-14-1312,14 13 672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2304,'22'-11'752,"-13"8"-453,-1 3-236,-1 0 115,1 0-1,-1 0 1,13 3-1,48 10 724,-51-8-670,1 0-1,31 14 1,-28-10-64,-12-5 51,23 10 210,-31-13-374,0-1-1,0 1 1,0 0-1,0-1 1,0 1-1,0 0 1,0 0-1,0 0 1,-1 0-1,1 0 1,0 0-1,0 0 1,-1 0 0,1 0-1,-1 0 1,1 0-1,-1 0 1,1 0-1,-1 1 1,0-1-1,1 2 1,-1-2-21,0 0 0,-1 0 0,1 0 0,0 0 0,0 0 0,0 0 0,-1 0 0,1 0 0,-1 0 0,1 0 0,-1 0 0,1 0 0,-1 0 0,1 0 0,-1-1 0,0 1 0,1 0 0,-1 0 0,0-1 0,0 1 0,0 0 0,0-1 0,1 1 0,-1-1 0,0 1 0,0-1 0,0 0 1,0 1-1,0-1 0,-1 0 0,-5 2 91,0-1 0,0 0 0,-12 0-1,-2 0 54,14 1-111,0-1 0,1 0 1,-1-1-1,1 0 1,-1 0-1,0 0 0,1-1 1,-11-2-1,5 2 36,0 0 0,-15 1 0,15 0-29,10 0-84,1 0 0,0 0 0,-1 0 0,1 0 0,0 0 0,-1-1 0,1 1 0,0 0 0,-1-1 0,1 1 0,0-1 0,-1 1 0,1-1 0,0 0 0,0 0 0,0 1 0,0-1 0,0 0 0,-2-2 0,3 3-4,-1-1-3,1 1-1,0 0 1,-1-1 0,1 1-1,0-1 1,0 1 0,-1-1 0,1 1-1,0-1 1,0 1 0,0-1-1,0 1 1,-1-1 0,1 1-1,0-1 1,0 1 0,0-1 0,0 1-1,0-1 1,0 1 0,1-1-1,-1 1 1,0-1 0,0 1-1,0-2 1,0 2-18,0 0 22,0 0 0,0 0 0,0 0 0,0 0 0,0 0 0,1-1 0,-1 1 0,0 0 0,0 0 0,0 0 0,0 0 0,0 0 0,0 0 0,0 0 0,0-1 0,0 1 0,0 0 0,0 0 0,0 0 0,0 0 0,0 0 0,0 0-1,1 0 1,-1 0 0,0 0 0,0 0 0,0 0 0,0-1 0,0 1 0,0 0 0,0 0 0,0 0 0,1 0 0,-1 0 0,0 0 0,0 0 0,0 0 0,0 0 0,0 0 0,0 0 0,1 0 0,-1 0 0,0 0 0,0 0 0,0 0 0,0 0 0,0 0 0,0 1 0,0-1 0,1 0 0,-1 0 0,0 0 0,0 0 0,20 0-2626,-4 0 720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3328,'-14'0'1216,"14"0"-928,0 0-96,0 0 1664,0 0-1056,14 0 512,-1 0-768,1 0 32,13 14-320,0-14-96,0 0-96,0 13-960,-13-13 480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4992,'27'0'1824,"-27"0"-1408,41 14-128,-14-14 640,0 0-576,14 0 0,-1 13-224,-13-13-1920,0 0 960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3712,'0'13'1408,"0"-13"-1120,0 0-64,14 0 512,-14 0-448,27 14 32,-14-14-192,14 0-96,0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2656,'0'0'960,"0"0"-736,16 0-64,-16 0 480,15 0-384,17 0 192,-17 0-288,16 0 64,1 15-128,-1 1-1952,-16-1 992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1472,'-13'-13'475,"13"13"-472,0 0 0,0 0 1,-1 0-1,1 0 0,0 0 1,0 0-1,0 0 1,0 0-1,0 0 0,0 0 1,0 0-1,0-1 0,0 1 1,-1 0-1,1 0 1,0 0-1,0 0 0,0 0 1,0 0-1,0 0 0,0 0 1,0-1-1,0 1 0,0 0 1,0 0-1,0 0 1,0 0-1,0 0 0,0 0 1,0 0-1,0-1 0,0 1 1,0 0-1,0 0 0,0 0 1,0 0-1,0 0 1,0 0-1,0-1 0,0 1 1,0 0-1,0 0 0,0 0 1,1 0-1,-1 0 1,0 0-1,0 0 0,0 0 1,0 0-1,0 0 0,0-1 1,0 1-1,0 0 0,0 0 1,1 0-1,-1 0 1,10-10 182,-9 9-152,-1 1-1,1-1 1,-1 1-1,1 0 0,-1-1 1,1 1-1,-1 0 1,1-1-1,-1 1 1,1 0-1,-1 0 0,1 0 1,0-1-1,-1 1 1,1 0-1,-1 0 1,1 0-1,0 0 0,-1 0 1,2 0-1,3 0 97,42-26 937,-44 25-1046,0 0 0,-1 0 0,1 0 1,0 1-1,0 0 0,0-1 0,0 1 0,0 0 1,-1 0-1,5 1 0,5 0 23,5-1 1,-9-1-10,0 1 0,-1 0 0,1 1 1,11 2-1,-16-2-13,0 0 1,0 0 0,0 0 0,-1 0 0,1 1 0,0-1 0,-1 1 0,1 0 0,-1 0-1,0 0 1,1 0 0,-1 0 0,0 0 0,0 1 0,2 3 0,0-1 48,0 1 1,-1 1-1,1-1 0,-1 0 1,-1 1-1,1-1 1,-1 1-1,0 0 0,-1 0 1,0 0-1,0 0 0,0 8 1,-1 105 429,0-106-577,2 46 74,-2-55 33,1 1 0,0 0 0,0 0 0,0 0 0,1-1 0,3 9 0,-4-13-24,-1 0 1,0 0 0,1 0-1,-1 0 1,1 0-1,0 0 1,-1 0-1,1 0 1,0 0 0,0 0-1,0 0 1,0 0-1,-1 0 1,1-1-1,2 2 1,0 0 15,-3-2-17,0 1-1,1-1 1,-1 0 0,1 0 0,-1 1-1,0-1 1,1 0 0,-1 0 0,1 1-1,-1-1 1,0 0 0,1 0 0,-1 0-1,1 0 1,-1 0 0,1 0 0,-1 0 0,1 0-1,-1 0 1,1 0 0,-1 0 0,0 0-1,1 0 1,-1 0 0,1 0 0,-1 0-1,1-1 1,-1 1 0,1 0 0,-1 0-1,0 0 1,1-1 0,-1 1 0,0 0 0,1-1-1,-1 1-4,6-13 196,22-31-138,-26 41-63,0 0 1,0-1-1,0 1 0,-1 0 1,1-1-1,-1 1 1,0-1-1,0 0 0,0 1 1,-1-1-1,1-4 1,1-9 14,4-6 5,-4 17-24,0 0-1,-1 0 0,0 0 1,0-11-1,0 10 14,-1 0-1,1 0 1,0 1-1,1-1 0,2-6 1,0-3 48,-2 10-43,-1 0 11,0 0 0,1 0 0,0 0 0,0 0 0,0 0 0,1 0-1,0 0 1,0 1 0,0 0 0,7-9 0,-2 5-6,-7 8 20,1-1-1,-1 0 1,1 1 0,-1-1-1,1 1 1,-1-1-1,1 1 1,0 0-1,0-1 1,0 1 0,0 0-1,0 0 1,0 1-1,0-1 1,0 0 0,0 1-1,0-1 1,0 1-1,0-1 1,3 1-1,68 0 430,26 0-320,-71 0-250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3488,'0'0'1115,"2"2"-673,21 21 1115,-23-23-1542,0 0 0,0 0 0,1 1 0,-1-1 0,0 0 0,0 0 0,1 0 0,-1 0 0,0 0 0,0 1 0,1-1 0,-1 0 0,0 0 0,0 0 0,1 0 0,-1 0 0,0 0 0,0 0 0,1 0 0,-1 0 0,0 0 0,1 0 0,-1 0 0,0 0 0,1 0 0,75 0 571,-71 0-555,0-1 0,0 0 0,0 0 0,0 0-1,0-1 1,0 0 0,-1 0 0,1 0-1,7-5 1,0 1 99,-11 5-109,1 1 0,-1-1 0,0 0 0,0 0 0,1 0-1,-1 0 1,0 0 0,0 0 0,1-2 0,-2 3-17,1-1 1,-1 1-1,0 0 0,0-1 0,1 1 0,-1-1 1,0 1-1,0-1 0,0 1 0,0-1 0,0 1 1,0-1-1,0 1 0,0-1 0,0 1 0,0-1 0,0 1 1,0-1-1,0 1 0,0-1 0,0 1 0,0-1 1,-1 1-1,1-1 0,0 1 0,0-1 0,-1 1 1,1-1-1,0 1 0,0 0 0,-1-1 0,1 1 1,-1-1-1,-24-15-74,14 5-52,11 11 124,-1-1 1,1 1 0,-1 0-1,1-1 1,-1 1 0,1 0-1,-1 0 1,1-1 0,-1 1-1,0 0 1,1 0 0,-1 0-1,1 0 1,-1 0 0,1 0-1,-1 0 1,0 0-1,1 0 1,-1 0 0,1 0-1,-1 0 1,1 0 0,-2 1-1,0-1 25,0 0 29,-1 1-1,1-1 0,0 1 1,-1 0-1,1 0 0,0 0 1,0 0-1,-1 0 0,1 0 0,0 0 1,0 1-1,0-1 0,0 1 1,1 0-1,-1-1 0,0 1 1,1 0-1,-1 0 0,1 0 1,-2 4-1,-2 3 78,0-1 1,1 1 0,-4 13-1,7-21-123,1 1 0,-1-1 0,1 1 0,0-1 0,0 1 0,-1-1 0,1 1 0,0 0 0,0-1 0,1 1 0,-1-1 0,0 1 0,0-1 0,1 1 0,-1-1 0,1 1 0,-1-1-1,1 1 1,0-1 0,-1 1 0,3 1 0,1 4 33,-4-5-31,1 0 0,0-1 0,-1 1 1,1-1-1,0 1 0,0-1 0,0 0 0,0 1 1,0-1-1,0 0 0,1 0 0,-1 1 0,0-1 1,0 0-1,1 0 0,-1 0 0,1-1 1,-1 1-1,1 0 0,-1-1 0,1 1 0,0 0 1,-1-1-1,1 0 0,-1 1 0,1-1 0,0 0 1,0 0-1,-1 0 0,4 0 0,8 0 74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3488,'0'0'1115,"0"0"-673,-3 0-42,-3 0 516,12 0-269,-5 0-609,-1 1 0,0 0 0,1-1 0,-1 1 0,0-1 0,0 1 0,1 0 1,-1-1-1,0 1 0,0 0 0,0 0 0,0-1 0,0 1 0,0 0 0,0-1 0,0 1 0,0 1 0,0-2 18,0 2-22,0-1 0,0 0 0,0 0-1,0 1 1,1-1 0,-1 0 0,0 0 0,1 1-1,-1-1 1,1 0 0,1 2 0,4 12 173,-3 2-11,-2-10-128,0-1 0,0 0-1,1 1 1,0-1 0,4 8 0,9 21 167,-10-23-152,0-1 1,12 21-1,6-12 24,-19-15-82,-1 0-1,1 0 0,-1 0 1,0 0-1,0 0 1,-1 1-1,0-1 1,3 11-1,-3-10-41,7 8-165,-6-10-511,-3 8 192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 2976,'-12'-23'971,"10"19"-603,2 4 10,0 0 598,-2 29 1408,-17 47-825,16-60-1381,0 0 0,-1 0 0,-1 0 0,0 0 0,-1-1 0,-14 26 0,3-18 5,12-16-87,0 0-1,-7 12 1,8-8-267,-2-8-515,12-4-1508,-4 1 573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1728,'0'-38'2027,"0"36"-1275,0 2 144,0 2-289,12 39 753,-10-26-1304,-1 1 0,0 0 0,-2 20 0,0 4-56,1 264 747,0-302-822,0-1 0,0 0 0,0 1-1,0-1 1,-1 1 0,1-1 0,0 0 0,0 1 0,-1-1 0,1 0-1,-1 0 1,0 1 0,1-1 0,-1 0 0,0 0 0,0 0 0,1 0-1,-1 0 1,-2 2 0,3-3-6,-3 3-916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2496,'34'-45'784,"-34"44"-769,1 0 0,0 0 1,0 0-1,-1 0 0,1 0 0,0 0 1,0 1-1,0-1 0,0 0 0,0 1 1,0-1-1,0 0 0,0 1 0,0-1 0,1 1 1,-1 0-1,0-1 0,0 1 0,0 0 1,2 0-1,12-5 51,-2 1 106,0 0 0,1 1 0,-1 0 0,1 1 1,24 0-1,-30 2-34,1 1 1,0 0 0,-1 1 0,1 0 0,-1 0 0,0 1 0,12 5 0,-5-2 51,-1-2-80,-1 1 1,0 1-1,0 0 1,-1 1-1,0 1 1,17 12-1,-3 1 4,-16-13-18,0 0 0,0 0-1,-1 1 1,0 0 0,-1 1 0,0 0-1,10 15 1,-13-16 96,-1 0 0,0 0 0,-1 1 0,1-1 0,-2 1 0,1 0 0,-2 0 0,1 0 0,-1 12 0,-1-19-155,0-1 0,0 1 0,-1 0 0,1-1 0,-1 1 0,1-1 0,-1 1-1,0-1 1,0 0 0,0 1 0,-1-1 0,1 0 0,0 1 0,-1-1 0,1 0 0,-1 0 0,0 0 0,0-1 0,0 1 0,0 0-1,0-1 1,0 1 0,0-1 0,-3 2 0,-6 2 10,0-1-1,0 0 1,0-1-1,-15 3 1,9-2-3,-115 24 114,61-15-103,70-13-54,-21 5 22,0-2 0,-41 2 0,46-4-111,11-1-25,-1 1 1,1-1-1,0-1 1,-1 1-1,-9-3 1,15 3 11,0 0 0,1 0 1,-1-1-1,0 1 0,1 0 0,-1-1 0,0 1 1,1 0-1,-1-1 0,1 1 0,-1-1 0,1 1 1,-1-1-1,1 1 0,-1-1 0,1 1 0,-1-1 1,1 1-1,-1-2 0,2 2 40,-1 0 0,0-1 0,1 1 1,-1 0-1,0 0 0,0-1 0,1 1 0,-1 0 0,0 0 0,1 0 0,-1 0 0,1 0 1,-1 0-1,0-1 0,1 1 0,-1 0 0,0 0 0,1 0 0,-1 0 0,1 0 0,-1 0 1,0 1-1,1-1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4224,'-14'0'1568,"14"0"-1216,0 0-96,0 13 768,14-13-608,-14 0 672,27 14-608,-14-14 96,14 0-320,0-14-96,0 1-96,0 13-64,0 0 32,-13-14-896,13 14 480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3232,'0'13'1184,"0"-13"-896,-14 27-96,1-13 800,13-1-576,0 14 256,0 0-384,0 14-320,0-14 0,0 13 64,0-13 0,0-13-32,0 13 32,0-14-2304,0 1 1248</inkml:trace>
  <inkml:trace contextRef="#ctx0" brushRef="#br0" timeOffset="1">1 352 4896,'0'0'1824,"0"0"-1440,27 0-96,-14-14 1280,1 28-928,-1-28 352,1 14-576,13 0-96,0-13-192,0 13-32,-14 0-32,14 0-672,-13 0 320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3072,'0'0'1120,"0"0"-864,0 0-64,0 0 1728,0 0-1088,14 0 1056,-14 0-1056,13 0 320,1 14-672,13-14-64,-14 0-256,1 0 192,13 0-224,-14 13-1024,1-13 480,-1 14-4704,1-1 2816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5632,'13'0'2112,"-13"0"-1664,27 0-96,-13 0 992,-1 0-800,1 0 192,-1 0-416,1 0-128,13 0-128,-27 0-1312,13 0 672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3968,'0'0'1472,"0"0"-1120,0 0-128,0 0 1024,14 0-736,-1 0 480,14 0-544,14 0-128,-14-14-192,13 14-32,-13 0-32,14 0-3488,-14 0 1856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2304,'0'-16'864,"0"16"-672,15 16-32,-15-16 736,0 0-512,16 16 352,15-1-448,-15 1 0,-1 15-192,1-16 160,-1 1-160,-15 0-2784,16 15 1472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136 340 2080,'0'0'667,"-4"2"-411,2-1-233,1-1-8,-1 1-1,1-1 1,0 1 0,0-1 0,0 1-1,0 0 1,0-1 0,0 1 0,0 0-1,0 0 1,0 0 0,0-1 0,0 1-1,1 0 1,-1 0 0,0 0 0,0 0-1,1 1 1,-1-1 0,1 0 0,-1 0-1,0 3 1,-1 2 92,-1 3-94,2-5-11,0 0-1,0-1 0,-1 1 0,1-1 0,-1 1 0,-3 4 0,1-2 24,1-3-2,1 1 0,-1 0 0,1 1 1,0-1-1,0 0 0,1 1 0,-1-1 0,1 1 0,-1 5 0,-4 9 39,0 0 0,-12 24 0,-2 6 30,19-46-89,-3 8 77,-4-9 77,7-2-155,1 0 1,0-1 0,0 1 0,0 0-1,-1 0 1,1 0 0,0-1 0,0 1-1,0 0 1,0 0 0,-1-1 0,1 1-1,0 0 1,0-1 0,0 1 0,0 0 0,0 0-1,0-1 1,0 1 0,0 0 0,0-1-1,0 1 1,0 0 0,0 0 0,0-1-1,0 1 1,0 0 0,0 0 0,0-1-1,1 1 1,-1 0 0,0-1 0,0 1 0,0 0-1,0 0 1,1 0 0,-1-1 0,0 1-1,1-1 3,8-6-16,-5-13 54,5 2-22,-5 4-25,0 1-1,-1-1 1,-1 0 0,1-21 0,-3 21 37,0 0 0,1 0 0,1 0 0,6-27 0,-6 30 298,-1 0 0,0 0 0,0 0 0,-3-20 0,1 0 1171,1 29-1150,3 5-330,0 0 1,-1 1-1,0 0 0,0-1 0,0 1 1,0 0-1,2 7 0,3 7-24,63 117-9,-59-116 71,0-1 0,2 0 0,16 19 0,-14-19 148,-12-14-184,5 6 136,17 17 0,-23-25-135,0 0 0,1 0-1,-1 0 1,0-1 0,1 1 0,-1-1-1,1 1 1,0-1 0,0 0-1,-1 0 1,1 0 0,0-1 0,0 1-1,4 0 1,11-8 252,-13 6-240,-4 0-22,1 1 0,0-1 0,0 1 0,0-1 0,0 0 0,-1 0 0,1 0 1,0 1-1,-1-2 0,1 1 0,-1 0 0,1 0 0,-1 0 0,0-1 0,1 1 0,-1-1 0,0 1 0,0-1 0,0 0 0,0 1 0,1-4 0,12-27 241,-2 0 0,16-66 0,-20 59 247,4-62 0,-7 54-191,0 2 27,8-61 122,-12 99-496,0 1 0,1-1 0,0 1 0,0-1 0,1 1 0,0 0 0,0 0 0,0 0 0,1 0 1,8-10-1,-12 16 31,1 0 1,-1-1-1,1 1 1,-1 0-1,1-1 1,-1 1-1,1 0 1,-1 0-1,1-1 1,0 1-1,-1 0 1,1 0-1,-1 0 1,1 0-1,-1 0 1,1 0-1,0 0 1,-1 0 0,1 0-1,-1 0 1,1 0-1,-1 0 1,2 1-1,0-1-40,2 0 28,-3 0-152,1 0 0,-1-1 0,1 1 0,-1 0 1,1 0-1,-1 0 0,1 1 0,-1-1 0,1 0 1,-1 1-1,1-1 0,-1 1 0,1-1 1,-1 1-1,0-1 0,1 1 0,-1 0 0,0 0 1,0 0-1,0 0 0,1 0 0,-1 0 0,0 0 1,0 0-1,1 3 0,12 21-2093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2976,'0'0'971,"3"0"-603,-3 0-341,0 0 0,1 0 1,-1 0-1,1 0 1,-1 0-1,1 0 1,-1 0-1,0 0 0,1 0 1,-1 0-1,1 0 1,-1 0-1,0 1 1,1-1-1,-1 0 0,0 0 1,1 1-1,-1-1 1,0 0-1,1 0 1,-1 1-1,0-1 0,1 0 1,-1 1-1,0-1 1,0 0-1,1 1 1,-1-1-1,0 0 0,0 1 1,0-1-1,1 1 1,-1-1-1,0 0 1,0 1-1,0-1 0,0 1 1,0-1-1,0 1 1,0-1-1,0 1 1,0 1 542,2 1-79,-2-3-479,1 0 1,-1 1-1,0-1 0,1 1 1,-1-1-1,0 0 0,1 1 1,-1-1-1,1 0 0,-1 0 1,1 1-1,-1-1 1,1 0-1,-1 0 0,1 0 1,-1 0-1,1 1 0,-1-1 1,1 0-1,-1 0 1,1 0-1,-1 0 0,1 0 1,-1 0-1,1 0 0,-1 0 1,1-1-1,-1 1 1,1 0-1,0 0 0,9-2 202,3 6-27,17-15 143,-12 6-177,-12 4-112,0-1 1,1 0-1,-1 0 1,0-1-1,-1 0 1,8-4-1,4 0 18,-14 6-47,-1 1-1,1-1 1,-1 0 0,0 0 0,1 0 0,-1-1 0,0 1 0,0 0 0,1-1 0,-1 0 0,0 1 0,3-5-1,2-5 67,-7 11-74,0 0-1,0 0 1,1-1 0,-1 1 0,0 0 0,0 0 0,0-1 0,1 1 0,-1 0 0,0-1 0,0 1 0,0 0 0,0-1-1,0 1 1,0 0 0,0-1 0,1 1 0,-1 0 0,0-1 0,0 1 0,0 0 0,0-1 0,-1 1 0,1 0 0,0-1-1,0 1 1,0 0 0,0-1 0,0 1 0,0 0 0,0-1 0,-1 1 0,1 0 0,0-1 0,0 1 0,0 0 0,-1 0-1,1-1 1,0 1 0,0 0 0,-1 0 0,1-1 0,0 1 0,-1 0 0,1 0 0,-1 0 0,0-2-6,0 1 1,1 0 0,-1 0-1,0 0 1,-1 0 0,1 0-1,0 0 1,0 0 0,0 0-1,-1 0 1,1 1 0,0-1-1,-1 0 1,1 1 0,0-1-1,-1 1 1,1 0 0,-1-1-1,-2 1 1,0-2 177,2 0-160,0 1-1,0 0 1,1 0 0,-1 0-1,0 0 1,0 0 0,0 0 0,0 0-1,0 1 1,0-1 0,0 1-1,-1 0 1,1-1 0,0 1-1,0 0 1,-2 0 0,-1 3 85,-17 10 64,17-8-121,-6 4-13,9-8-35,0 0 1,1 0-1,-1 0 0,0 1 1,1-1-1,-1 0 0,1 1 1,0 0-1,-1-1 0,1 1 0,0 0 1,0 0-1,0-1 0,0 1 1,1 0-1,-1 0 0,0 3 1,-8 13 5,-9 0 137,13-3-47,4-7-19,-4 5 146,4-11-183,-1 1-1,2 0 1,-1 0-1,0 0 1,0 0-1,1 0 1,0 0-1,-1 3 1,1-1-18,1 1 1,-1-1 0,1 0 0,0-1-1,0 1 1,1 0 0,2 6 0,-3-8-8,0-1 1,0 0-1,0 0 1,1 0-1,-1 0 1,1 0-1,-1 0 1,1 0-1,0 0 1,-1 0-1,1-1 1,0 1-1,0-1 1,1 1-1,-1-1 1,0 0-1,3 1 1,0-1 18,-1 0-1,1 0 1,-1-1 0,1 0-1,-1 0 1,1 0-1,0 0 1,8-3 0,-12 3-15,5-2 17,-1 0-1,1 0 1,0 0-1,0 1 0,0 0 1,-1 1-1,8-1 0,61 1-1381,-20 0-4345,-18 0 3450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15 2304,'0'0'752,"0"0"-453,0-3-11,0 3-221,0 0 1,0-1 0,0 1 0,0-1-1,0 1 1,0 0 0,-1-1 0,1 1 0,0-1-1,0 1 1,0 0 0,-1-1 0,1 1-1,0 0 1,0-1 0,-1 1 0,1 0-1,0 0 1,-1-1 0,1 1 0,0 0 0,-1 0-1,1 0 1,0-1 0,-1 1 0,-15-4 951,-26 5-278,25-1-557,-143 0 760,156 2-912,3 0-27,-1-1 0,1 0 0,0 0 0,0 0 0,0-1 0,-1 1 0,1 0 0,-1 0 0,1-1 0,0 1 0,-1-1 0,1 1 0,-1-1 0,-2 1 0,0 1-48,-6 4 32,9-6 25,0 1 0,1-1-1,-1 0 1,0 1-1,0-1 1,0 1-1,1-1 1,-1 1-1,0-1 1,0 1-1,1 0 1,-1-1-1,1 1 1,-1 0-1,0 0 1,1-1-1,0 1 1,-1 0-1,1 0 1,-1 0-1,1 0 1,0 0-1,0-1 1,-1 1 0,1 0-1,0 0 1,0 2-1,-1 5 56,0 16 39,1-23-105,0 0-1,0 1 0,1-1 0,-1 0 0,0 1 1,0-1-1,1 0 0,-1 1 0,1-1 0,-1 0 0,1 0 1,-1 1-1,2 1 0,34 24 25,-30-22-27,0 0 0,0 0 0,1 0 0,6 4 0,6 2 0,-9-5 10,0 0 1,19 7 0,-9-4 170,-12 3-55,-4-4-60,5 4 14,-9-12-75,0 0-1,1 1 1,-1-1 0,0 1 0,1-1-1,-1 1 1,0-1 0,0 1-1,0-1 1,1 1 0,-1-1-1,0 1 1,0-1 0,0 1-1,0-1 1,0 1 0,0-1 0,0 1-1,0-1 1,0 1 0,0-1-1,0 1 1,0-1 0,-1 1-1,1-1 1,0 1 0,0-1-1,0 1 1,-1-1 0,0 1-1,-9 12 41,9-12-27,-4 2 81,1 1 0,0-1 1,-1 0-1,0-1 0,0 1 0,0-1 0,0 0 0,-10 3 0,-14 6 401,24-8-375,-1-1 0,0 1 0,0-1 0,0-1 0,-1 1 0,1-1 0,0 0 0,-11 0 0,14-1-74,1 0 0,-1 0 0,0-1 0,0 1 0,1-1-1,-1 0 1,0 1 0,1-1 0,-5-3 0,-2 1 64,-50-15 173,55 16-255,-1 0-1,1 0 1,-1-1-1,1 1 1,-6-6-1,8 7-44,1 0 0,-1-1-1,1 1 1,-1 0-1,1-1 1,0 1-1,0-1 1,-1 0 0,1 1-1,0-1 1,0 0-1,1 0 1,-1 1 0,0-1-1,1 0 1,-2-4-1,2 4-189,0-3-465,0-2 75,3 5-2821,8 2 1141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4064,'0'0'1504,"0"0"-1184,14 0-64,-1 0 928,1 0-704,-14 0 224,27 0-416,-14-14-32,1 14-160,-14 0 0,13 0-32,-13 0-128,14 0 32,-14 0-2144,0 0 1152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2720,'0'0'45,"-1"0"1,1 0-1,-1 0 0,1 0 1,-1 0-1,1 0 0,-1 0 1,1 0-1,-1 0 0,0 0 1,1 0-1,0 0 0,-1 1 1,1-1-1,-1 0 0,1 0 1,-1 1-1,1-1 0,-1 0 1,1 1-1,0-1 0,-1 0 1,1 1-1,0-1 0,-1 1 1,-1 14 2049,3-6-969,-1-8-1054,-1 1 1,1-1-1,0 0 0,-1 0 1,1 1-1,0-1 0,-1 0 1,1 0-1,-1 0 1,-1 2-1,-4 9 278,2 6-219,0-1 0,1 1-1,0 0 1,2 0 0,1 28-1,0-38-124,-1-6-3,1-1 0,0 1 0,0-1 0,0 1 0,0-1 0,0 1-1,0-1 1,1 1 0,-1-1 0,1 1 0,-1-1 0,1 1 0,-1-1 0,1 0 0,0 1-1,-1-1 1,1 0 0,0 1 0,0-1 0,0 0 0,2 2 0,-2-2-22,-1 1 0,1 0 1,-1-1-1,1 1 0,-1 0 1,1-1-1,-1 1 0,0 0 1,0 0-1,0-1 0,0 1 1,0 0-1,0-1 0,-1 3 0,0 9-2660,1-1 1031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3136,'-8'0'1537,"21"0"-48,23 0 578,-9 1-1441,-19-1-570,1 1-1,-1-1 1,1 0 0,-1-1-1,15-3 1,-16 2-27,-6 1-27,0 1 1,-1 0 0,1-1 0,0 1 0,0 0 0,0 0 0,-1 0 0,1 0 0,0-1 0,0 1 0,0 0-1,-1 0 1,1 0 0,0 1 0,0-1 0,0 0 0,-1 0 0,1 0 0,0 1 0,0-1 0,-1 0 0,1 1-1,0-1 1,0 0 0,-1 1 0,2 0 0,-2-1-3,3 1-57,0 0 1,0 0 0,1-1-1,-1 0 1,0 1 0,0-1-1,0 0 1,4-1-1,2 1-1851,-9 0 756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2976,'-14'-13'1120,"14"13"-896,0 13-32,0-13 1312,0 0-864,14 0 352,-14 0-576,27 0 64,-14 0-320,14 0 128,-13 14-160,13-14-544,-14 13 192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3904,'0'0'1440,"0"0"-1120,27 0-96,-14 13 864,1-13-640,13 0-96,0 0-224</inkml:trace>
  <inkml:trace contextRef="#ctx0" brushRef="#br0" timeOffset="1">676 1 3392,'0'0'1248,"0"0"-960,14 0-64,-14 13 2048,0-13-1280,27 0 384,-27 14-832,27-14-64,-13 0-288,13 0 96,13 0-160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55 123 2560,'0'0'832,"0"4"-517,-1 8-158,0 0 1,-1-1 0,-4 16 0,0 3 149,-17 101 605,20-98-840,2 0 0,2 36-1,0-13 157,-1-55-228,1 19 294,-1-20-289,0 1 1,0-1-1,0 0 0,0 0 0,0 1 0,0-1 0,0 0 0,0 0 0,0 1 0,0-1 0,0 0 0,0 0 0,1 0 0,-1 1 0,0-1 0,0 0 1,0 0-1,0 0 0,0 1 0,0-1 0,1 0 0,-1 0 0,0 0 0,0 1 0,0-1 0,0 0 0,1 0 0,-1 0 0,0 0 0,0 0 0,0 0 1,1 1-1,-1-1 0,0 0 0,0 0 0,0 0 0,1 0 0,-1 0 0,0 0 0,0 0 0,1 0 0,-1 0 0,0 0 0,0 0 0,1 0 1,-1 0-1,0 0 0,0 0 0,0 0 0,1-1 0,-1 1 0,0 0 0,0 0 0,0 0 0,1 0 0,-1 0 0,0 0 0,0-1 0,0 1 0,1 0 1,-1 0-1,0 0 0,0 0 0,0-1 0,1 0 1,-1 0-1,0 1 1,1-1 0,-1 0-1,0 0 1,0 0 0,1 0 0,-1 0-1,0 1 1,0-1 0,0 0-1,0 0 1,0-1 0,0 2-6,0-22 204,0-1-23,-3-38-1,1 48-153,-2-7 3,2-1 0,-1-20 0,4-9-16,1 21 69,-2 1-1,-5-40 1,0 47 202,3 13 23,1-1 1,-1 0 0,0-12 0,4 11-106,-2 10-204,0 0 1,1 0-1,-1 0 0,0 0 1,0 0-1,0 0 0,0 0 1,0 0-1,1 0 1,-1 0-1,0 0 0,0 0 1,0 0-1,0 0 0,0 0 1,0 0-1,1 0 1,-1 0-1,0 1 0,0-1 1,0 0-1,0 0 0,0 0 1,0 0-1,0 0 1,1 0-1,-1 0 0,0 0 1,0 0-1,0 0 0,0 1 1,0-1-1,0 0 0,0 0 1,0 0-1,0 0 1,0 0-1,0 1 0,2 2-29,0 0-1,-1 1 0,1-1 1,-1 1-1,1 4 0,5 22 64,2 0 0,1-1 0,1-1 0,1 1 0,32 50 0,-37-68 3,2-1-1,-1 0 1,2-1 0,15 14 0,10 9 131,-24-22-21,0-1 0,19 12 0,-28-19-110,0-1 0,0 1 0,1-1 1,-1 0-1,0 1 0,1-1 1,-1 0-1,1-1 0,-1 1 0,1 0 1,0-1-1,-1 0 0,1 1 0,3-1 1,-4 0-18,-1 0 1,0 0-1,0 0 1,0 0-1,0 0 1,0-1-1,0 1 1,1 0-1,-1 0 1,0-1 0,0 1-1,0-1 1,0 1-1,0-1 1,0 1-1,0-1 1,-1 0-1,1 1 1,0-1-1,0 0 1,0 0-1,-1 0 1,1 0-1,0 0 1,-1 0 0,1 1-1,-1-1 1,1-1-1,-1 1 1,1-1-1,0-3 68,0 1-1,-1-1 0,1 0 1,-1 1-1,-1-10 0,1 2 76,0-269 1070,0 267-1283,1 0 1,1 0-1,4-14 0,-4 17-2,-2 8 28,1 1 1,-1 0-1,1-1 1,-1 1-1,1 0 1,0 0 0,0 0-1,0-1 1,0 1-1,0 0 1,0 0-1,1 0 1,-1 1-1,0-1 1,1 0-1,2-2 1,2-1-24,4-10-208,-10 14 169,1 1 1,-1-1-1,0 0 0,1 1 0,-1-1 0,0 0 0,1 1 0,-1-1 0,1 1 0,-1-1 0,1 0 0,-1 1 0,1-1 0,0 1 0,-1 0 0,1-1 0,0 1 0,-1-1 0,1 1 0,0 0 1,0 0-1,-1-1 0,1 1 0,0 0 0,0 0 0,-1 0 0,1 0 0,0 0 0,1 0 0,0 0-1406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3488,'0'0'1115,"0"2"-673,0 50 1067,0-51-1499,0 0-1,0 0 0,1 0 0,-1 0 0,0 0 0,1 0 0,-1 0 0,1 0 0,-1 0 0,1 0 0,-1 0 0,1 0 0,0 0 0,-1 0 0,1 0 0,0 0 0,0-1 0,0 1 0,0 0 1,0 0-1,0-1 0,-1 1 0,2-1 0,-1 1 0,0-1 0,2 1 0,-1 0 13,-1 0-12,0-1 0,-1 1 0,1-1-1,0 0 1,0 1 0,-1-1 0,1 0 0,0 0-1,0 1 1,0-1 0,-1 0 0,1 0 0,0 0-1,0 0 1,-1 0 0,1 0 0,1-1 0,4 1 37,16 2 177,-20-1-211,0 0 1,0-1-1,0 1 0,0-1 0,0 1 0,0-1 1,0 0-1,0 0 0,0 0 0,0 0 0,0 0 1,0 0-1,0 0 0,0-1 0,0 1 0,3-1 1,1-1 1,1 1 6,1 0 0,0 0-1,-1 1 1,10 1 0,-9-1 3,-1 0 0,1 0 0,0 0 0,9-3 0,-11 2 26,-1-1-1,1 0 0,0 0 1,-1-1-1,1 0 1,-1 0-1,0 0 1,0-1-1,0 1 1,6-7-1,-11 10-44,0 0 0,1 0 0,-1 0 0,0-1 0,0 1 0,0 0 0,0 0-1,1 0 1,-1-1 0,0 1 0,0 0 0,0 0 0,0-1 0,0 1 0,0 0 0,0-1 0,0 1 0,0 0 0,0 0 0,0-1-1,0 1 1,0 0 0,0 0 0,0-1 0,0 1 0,2-21 406,1 14-296,-3 6-98,1 1-1,-1-1 1,0 0-1,1 0 1,-1 0-1,0 1 1,0-1-1,0 0 1,0 0-1,0 0 1,0 1-1,0-1 1,0 0-1,0 0 1,0 0-1,0 1 1,0-1-1,-1 0 1,1 0-1,0 1 1,-1-1-1,1 0 0,0 0 1,-1 1-1,1-1 1,-1-1-1,0 2-11,1-2 28,-1 0 1,0 0-1,1 0 0,-1 0 0,1 0 1,0 0-1,0-1 0,0 1 1,0-3-1,0 4-25,0 0 0,0 0 1,0 0-1,0 0 0,0 0 1,0 0-1,0-1 0,0 1 1,0 0-1,0 0 0,0 0 1,-1 0-1,1 0 0,-1 0 0,1 0 1,-1 0-1,1 0 0,-1 0 1,1 0-1,-1 1 0,0-1 1,1 0-1,-1 0 0,0 0 0,0 1 1,0-1-1,-1-1 0,-12-2 24,-2-5-26,-8 7-6,-3 2 0,25-1 0,0 1 0,0 0 0,1 1 0,-1-1 0,0 0 0,0 0 0,1 1 0,-1-1 0,0 1 0,1-1 0,-1 1 0,1 0 0,-1 0 0,1 0 0,-1 0 0,1 0 0,-1 0 0,1 0 0,0 0 0,0 0 0,-1 1 0,1-1 0,0 1 0,0-1 0,0 1 0,1-1 0,-2 2 0,1-2 0,1 0 0,-1 0 0,0 0 1,0 0-1,1 0 0,-1 0 0,0 0 0,0 0 1,0-1-1,0 1 0,0 0 0,0-1 0,0 1 1,-2 0-1,-11 7-19,7-3 27,1 0 0,0 1 0,1 0 0,-1 0 0,1 1 0,0 0 0,-7 14 0,-24 38 350,31-53-348,3-1 0,-1 0 1,1 0 0,0 1-1,1-1 1,-1 1 0,1-1 0,0 1-1,0 0 1,1-1 0,-1 1-1,1 0 1,1 0 0,0 6-1,0 12 11,1-19-58,4-2 74,0 0-1,1 0 1,-1 0 0,0-1-1,1 1 1,0-2 0,11 3-1,-5-2 80,0-1-1,-1 0 0,1 0 1,15-3-1,1 1 210,5 3 6,-26-2-245,0 1 0,1-1 0,-1-1 0,0 1 0,14-4 1,-11 0-418,16-5 177,-26 9-292,0 0 0,0 0 0,0 0 0,1 0 0,-1 0 0,0 0 0,0 0 0,0 0 0,1 0 0,-1 1 0,0-1 0,1 1 0,-2-1-1271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3488,'0'15'1280,"0"-15"-992,-16 0-64,16 0 480,0 16-416,-15 15 192,-1-16-320,0 32 64,1-16-128,-16 16 0,15-16-32</inkml:trace>
  <inkml:trace contextRef="#ctx0" brushRef="#br0" timeOffset="1">592 12 3072,'-1'-11'788,"1"11"-779,0 0 0,0 0 1,0 0-1,0 0 0,0 0 1,0 0-1,0 0 0,-1 0 0,1 0 1,0 0-1,0 0 0,0 0 1,0 0-1,0 0 0,0 0 1,0 0-1,0 0 0,0 0 1,0-1-1,0 1 0,-1 0 1,1 0-1,0 0 0,0 0 0,0 0 1,0 0-1,0 1 0,0-1 1,0 0-1,0 0 0,0 0 1,0 0-1,0 0 0,-1 0 1,1 0-1,0 0 0,0 0 1,0 0-1,0 0 0,0 0 1,0 0-1,0 0 0,0 0 0,0 0 1,0 0-1,0 0 0,0 0 1,0 1-1,0-1 0,0 0 1,-1 0-1,-8 18 601,5-10-289,1 0-101,-1-1 1,2 1-1,-4 14 1,6-20-197,-3 4 42,1 0-1,0 1 1,-1-1-1,0 0 1,-5 5 0,5-5-25,-1 0 1,1 0 0,0 0 0,-2 8 0,-1 24 73,4-19-70,-9 33 72,6 5-64,0-24-66,2-15-8,1 0 1,-1 28 0,3-42-128,0 0-1,-1 0 1,0-1 0,0 1-1,0 0 1,0 0 0,0 0 0,-1-1-1,-3 7 1,5-9 57,0 0-1,-1 0 1,1-1-1,-1 1 0,1 0 1,-1 0-1,1 0 1,-1 0-1,1-1 1,-1 1-1,0 0 1,1-1-1,-1 1 0,0 0 1,0-1-1,0 1 1,1-1-1,-1 1 1,0-1-1,0 0 1,0 1-1,0-1 1,0 0-1,0 0 0,0 1 1,0-1-1,0 0 1,0 0-1,0 0 1,1 0-1,-3-1 1,0 1-180,-3 0-1062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2080,'-5'5'232,"-1"-1"1,1 0 0,-1 0-1,-8 4 1,14-8-178,-1 1 0,0-1 0,1 0-1,-1 1 1,0-1 0,0 0 0,1 0 0,-1 1 0,0-1 0,0 0 0,1 0 0,-1 0 0,0 0 0,0 0 0,0 0 0,-5 1 95,-1 3 116,6-3-197,0 0-1,0 0 1,0 0 0,-1-1-1,1 1 1,0-1 0,0 1 0,-1-1-1,1 1 1,-1-1 0,1 0-1,0 0 1,-1 0 0,1 1-1,-2-2 1,3 1-49,-1 0 1,1 0-1,0 0 0,-1 0 1,1 0-1,-1 0 0,1 0 0,0 0 1,-1 0-1,1 0 0,0 0 0,-1 0 1,1 0-1,0 1 0,-1-1 1,1 0-1,0 0 0,-1 0 0,1 0 1,0 1-1,0-1 0,-1 0 0,1 0 1,0 1-1,0-1 0,-1 0 1,1 0-1,0 1 0,0-1 0,0 0 1,-1 1-1,1-1 0,0 0 1,0 1-1,-4 5 113,-1-3 57,5-3-182,0 0 0,0 0-1,-1 0 1,1 0-1,0 0 1,-1 0 0,1 1-1,0-1 1,-1 0 0,1 0-1,0 0 1,0 1 0,-1-1-1,1 0 1,0 0 0,0 0-1,0 1 1,-1-1 0,1 0-1,0 1 1,0-1 0,0 0-1,0 0 1,0 1-1,-1-1 1,1 0 0,0 1-1,0-1 1,0 0 0,0 1-1,0-1 1,0 0 0,0 1-1,0-1 1,0 0 0,0 1-1,0-1 1,1 0 0,-1 1-1,0-1 1,0 0 0,0 1-1,0-1 1,0 0 0,1 0-1,-1 1 1,0-1-1,0 0 1,1 2 29,0 1 7,1 0-1,-1 0 1,1-1-1,0 1 1,-1-1-1,5 5 0,17-2 160,-1-1-77,1 0 1,0-1-1,0-1 0,0-1 0,23-3 0,26 1 29,0 1-58,216-2 163,387-21 732,-447 19-709,-28-5 16,125-5 298,-67 11 56,-161 4 1483,-108-1-1778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15 2720,'0'0'891,"0"0"-545,0 0-10,0 0 539,0 0-246,0 0-32,0-2-213,0 1-347,0 0 0,0 1 0,0-1 0,-1 1 0,1-1 0,0 0 0,-1 1 0,1-1 0,0 1 0,-1-1 0,1 1 0,-1-1 0,1 1 0,-1-1 0,1 1 0,-1-1 0,1 1 0,-1 0 0,1-1 0,-1 1 0,1 0 0,-1 0 0,0-1 0,1 1 0,-1 0 0,0 0 0,1 0-1,-1 0 1,0 0 0,1-1 0,-1 1 0,-1 1 0,-33-1 292,18 0-358,-26 0-72,-5 7 105,34-4 79,-26 1 1,33-4-58,0 0-1,0 1 1,0 0 0,0 0 0,0 1 0,0-1-1,1 2 1,-1-1 0,-8 5 0,-7 2 46,14-5-51,-1 0 0,1 0 0,0 1 0,0 0 0,0 0-1,1 1 1,0 0 0,0 0 0,0 1 0,-8 11 0,10-13-32,2 0 9,-1-1 0,0 1 0,1 0 0,0 0 0,0 0 0,0 0 0,1 0 0,0 0 1,0 1-1,-2 9 0,2-3 97,1 1 1,1 25 0,0-31-35,1-1 0,-1 1 0,2-1 0,-1 0 0,1 0 1,0 1-1,0-1 0,4 8 0,-2-9-40,0 1 0,0-1 0,0 0 0,1 0 0,-1 0 0,1-1 0,1 1 0,-1-1 0,0-1 0,12 7 0,2-1 113,0-2 0,24 7 0,-13-4 81,-13-5-38,25 4 1,-23-6 58,26 9 0,-36-8-196,-6-3-22,-1 0 1,1 0-1,0 0 0,-1 0 1,1 0-1,0-1 0,0 1 1,-1-1-1,6 0 1,-6 0-37,0 0 1,0 0-1,0 0 1,0 0 0,0 1-1,0-1 1,0 0-1,0 1 1,0 0 0,0-1-1,0 1 1,0 0-1,0 0 1,0 0 0,-1 0-1,1 0 1,0 0-1,1 3 1,11 9-244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3648,'0'0'1344,"0"0"-1024,27 0-128,-14 0 1120,1 14-768,13-28 128,13 14-384,1 0 0,0 0-160,-14 0 160,0 0-192,0 0-960,-14 0 480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3488,'-13'0'1280,"13"0"-992,0 14-64,0-1 704,-14 1-544,1-1 128,13 1-320,-14 26-32,14-13-96,-13 0 96,13 0-96,0 0 256,0-13-192,13 13-32,-13-14-64,0 1-3136,-13-1 1696</inkml:trace>
  <inkml:trace contextRef="#ctx0" brushRef="#br0" timeOffset="0.5">1 297 4480,'0'0'1664,"0"0"-1312,0 0-64,13 0 1152,1 0-832,13 0 416,13 14-640,1-14 0,13 0-224,-13 0 544,-1 0-416,14 0-864,-27 0 256,0 0-3264,14-14 1984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80 4064,'-23'-11'1307,"22"10"-1139,-1 1 0,0-1 0,0 1 0,1-1 0,-1 1 0,0 0 0,0 0 0,0 0 0,0 0 0,1 0 1,-1 0-1,-3 1 0,4-1-122,1 0 1,-1 0-1,0 1 1,0-1-1,0 0 1,0 0-1,1 0 0,-1 0 1,0 0-1,0 0 1,0-1-1,1 1 1,-1 0-1,0 0 1,0 0-1,0-1 1,1 1-1,-1 0 1,0-1-1,0 0-30,0 0 0,0 0-1,0 0 1,0 0 0,0 0-1,-1 0 1,1 0 0,0 1 0,0-1-1,0 0 1,-1 1 0,1-1 0,0 1-1,-1-1 1,1 1 0,0 0 0,-1 0-1,1 0 1,0-1 0,-1 1 0,1 0-1,-1 1 1,1-1 0,-2 0-1,-7 0 61,4 0-40,0 0-1,0-1 0,0 0 0,0-1 0,0 1 0,-5-3 0,6 2-51,2 1 10,0 1-1,1-1 1,-1 0 0,0 1 0,0 0 0,0 0 0,-3 0 0,-11-1 23,14 0-14,1 0 0,-1 0 1,1-1-1,-1 1 0,1 0 1,-4-3-1,-16-8 11,-27-1-131,48 12 110,0 1 0,0 0 1,0-1-1,0 1 0,0 0 0,0 0 1,1 0-1,-1 0 0,0 0 0,0 0 1,0 0-1,0 0 0,0 1 1,0-1-1,0 0 0,0 0 0,0 1 1,0-1-1,1 1 0,-1-1 0,0 1 1,0-1-1,1 1 0,-3 1 1,-2 2-56,-4-1-8,7-2 66,1-1 0,0 1 0,0-1 0,-1 1 0,1 0 0,0-1 0,0 1 0,0 0 0,0 0 1,0 0-1,0 0 0,0 0 0,0 0 0,0 0 0,0 2 0,-3 3 17,0 0 0,1 1 1,0-1-1,1 1 0,0 0 0,0 0 0,0 0 1,-1 12-1,1 5 101,1 30 1,2-31-47,-8 71 77,0 1-45,7 65 167,0-158-254,0-1 0,0 1 0,0-1 1,0 1-1,-1-1 0,1 1 0,-1-1 0,1 1 0,-1-1 0,1 1 1,-1-1-1,0 0 0,-1 3 0,1-3 59,1 0 0,-1 0-1,0 1 1,0-1 0,1 1 0,-1-1 0,1 1-1,-1-1 1,1 1 0,0-1 0,0 1 0,0-1 0,-1 3-1,2-3-72,-1-1 1,0 1-1,0-1 0,0 1 0,0-1 0,1 1 0,-1-1 0,0 1 0,0-1 1,1 1-1,-1-1 0,0 1 0,1-1 0,-1 1 0,1-1 0,-1 1 1,1-1-1,-1 0 0,0 1 0,1-1 0,-1 0 0,1 0 0,0 1 0,-1-1 1,1 0-1,-1 0 0,1 0 0,-1 0 0,1 1 0,-1-1 0,1 0 0,1 0 1,25 0-129,-17-1 105,87 1 669,-86 0-735,-1-2-1,1 1 0,-1-1 0,12-4 0,-5 2-1327,10-8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4736,'-13'-27'1760,"13"27"-1376,13 0-96,1 0 800,-14 0-640,13-13 128,14 13-384,0-14 192,0 14-256,14 0-96,-1 0-64,1 0-4896,-1 14 2688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4320,'0'0'1600,"0"0"-1248,0 0-96,14 0 768,-1 0-608,14 0 416,0 0-512,14 0-96,-14 14-128,0-14 352,13 0-256,-26 0 64,-1 13-160</inkml:trace>
  <inkml:trace contextRef="#ctx0" brushRef="#br0" timeOffset="1">176 14 3488,'0'-13'1280,"0"13"-992,0 13-64,-14 1 768,28-1-576,-28 1 256,14-1-384,0 1-32,0 13-160,0 0 288,0 0-192,0 0-32,0-14-96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3968,'0'0'1472,"0"0"-1120,0 0-128,14 0 1440,-1 13-960,14-13 640,0 0-800,0 0 0,14 0-352,-1 0 448,-13 0-352,0 0-1248,1 14 480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4384,'0'0'1632,"0"0"-1248,0 0-128,0 0 1056,14 0-768,-14 0 416,27 13-576,-14-13 0,14 0-224,0 14 128,0-14-192,14 0 448,-14 13-288,-14 1-2784,1-1 1344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3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3488,'-14'0'1280,"14"0"-992,14 14-64,-14-14 1472,13 0-960,1 0 192,13 13-544,13-13-32,1 0-224,-1-13 224,1 13-224,-1 0-1664,-13 0 832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3072,'26'-13'976,"-15"10"-587,-3 3-316,-1 0 196,0-1 0,1 2 0,-1-1 1,10 3-1,4 7 493,-8-6-377,-9-3-277,-1 0 0,1 0 0,0 0 0,0 1-1,0 0 1,-1 0 0,5 2 0,3 3 84,-8-6-143,0 1 0,0 0 0,0 0 0,0 0 0,0 0 0,0 0 0,-1 1 0,1 0 0,-1-1 0,3 4 0,-1-1 19,-1 0 1,1 1-1,-1-1 1,0 1-1,0 0 0,-1 0 1,1 0-1,-2 0 0,1 0 1,1 10-1,-3 31 263,0-46-327,0 0 1,0 0 0,0 0 0,0 1 0,0-1-1,-1 0 1,1 0 0,0 0 0,-1 1 0,1-1-1,-1 0 1,1 0 0,-1 0 0,0 0-1,1 0 1,-1 0 0,0 0 0,0 0 0,0 0-1,0 0 1,0-1 0,0 1 0,0 0 0,0 0-1,0-1 1,-2 2 0,-5 3 10,0 8-37,-2-8-186,-6 24-266,16-26 447,-1-1 1,0 1 0,1-1-1,0 1 1,0 0-1,-1-1 1,2 1 0,-1-1-1,0 1 1,0 0 0,1-1-1,0 1 1,-1-1-1,1 1 1,0-1 0,0 1-1,2 2 1,2 8-11,-1 5-14,-3-11 33,1 1 1,0-1-1,1 1 1,3 7-1,25 44 135,-29-56-72,0-1 0,-1 1-1,1-1 1,-1 1 0,1-1-1,-1 1 1,0 0 0,0 0-1,0-1 1,-1 1 0,1 0-1,-1 0 1,1 0 0,-1 0-1,0 6 1,-1-8-28,1 0 0,0 0-1,-1 1 1,1-1 0,0 0 0,-1 0-1,1 0 1,-1 0 0,0 0 0,1 1-1,-1-1 1,0 0 0,0-1 0,0 1-1,0 0 1,0 0 0,0 0 0,0 0-1,0-1 1,0 1 0,0-1 0,0 1-1,0 0 1,0-1 0,-3 1 0,-1 1 20,0-1 1,0 0-1,0 0 1,0 0 0,-10 0-1,9-1-18,0-1 0,0 0 0,-1 0 0,-9-3 0,-8-2 4,11 4-28,9 2-56,1-1-1,-1 1 1,1-1-1,-1 0 1,-4-2-1,7 2-65,-1 0 0,0-1 0,0 1 0,1 0-1,-1-1 1,1 1 0,-1-1 0,-1-2 0,-4-4-505,3 5 415,1 0-1,-1 0 0,0 1 0,0-1 1,-6-1-1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2304,'-12'-11'752,"12"11"-745,0 0 0,0 0 0,0 0 0,0 0 0,0-1 0,0 1 0,-1 0-1,1 0 1,0 0 0,0 0 0,0 0 0,0 0 0,-1 0 0,1 0 0,0 0 0,0 0 0,0 0 0,0-1 0,-1 1 0,1 0 0,0 0 0,0 0 0,0 0 0,-1 0 0,1 1-1,0-1 1,0 0 0,0 0 0,0 0 0,-1 0 0,1 0 0,0 0 0,0 0 0,0 0 0,0 0 0,0 0 0,-1 0 0,1 1 0,0-1 0,0 0 0,0 0 0,0 0 0,-3 1 19,0 1 17,0-1 0,1 0-1,-1 1 1,1-1 0,-1 1-1,1 0 1,-1 0 0,1 0-1,0 0 1,0 0 0,-2 3-1,1 1 56,0 0 0,1 0 0,0 0-1,0 1 1,0-1 0,1 1 0,0-1-1,0 1 1,0-1 0,1 1 0,0 0 0,1-1-1,-1 1 1,3 9 0,-1-13-58,0 1 1,0-1-1,0 0 1,1 0-1,-1 0 1,1 0 0,0 0-1,-1 0 1,1-1-1,0 1 1,5 2-1,-4-3-14,0 2-6,1-1-1,1 0 1,-1 0 0,0 0-1,1-1 1,-1 0 0,1 0 0,0 0-1,5 0 1,4 0 46,0-1 1,18 0-1,-20-1-36,11-2 5,1-2-1,-1 0 0,1-1 1,38-15-1,5 1-126,-36 10 43,-12 3 24,0 1 0,21-3 0,-36 7 8,-1 1 1,1 0-1,0 0 1,0 0-1,0 0 0,-1 1 1,1 0-1,0 0 1,0 0-1,-1 0 1,1 1-1,-1 0 0,1-1 1,3 4-1,-5-3 38,-1 0 0,1 0 0,-1 0 1,0 1-1,0-1 0,0 0 0,0 1 0,0 0 0,-1-1 0,2 4 0,3 3 35,-5-7-37,1 1 1,-1-1-1,0 0 0,1 0 0,-1 1 0,0-1 1,0 1-1,0-1 0,-1 1 0,1-1 0,-1 1 1,1 0-1,-1-1 0,0 5 0,0-4-12,0-1-1,0 1 0,1 0 1,-1 0-1,1-1 1,0 1-1,-1 0 1,1-1-1,2 5 1,1 2 19,-4-8-19,1 0 0,-1 0 0,0 0 0,0-1 0,0 1 0,1 0 0,-1 0 0,0-1 0,1 1 0,-1 0 0,1 0 0,-1-1 0,1 1 0,-1 0 0,1-1 0,-1 1 0,1-1 0,1 1 0,3 3 57,-1 2 35,-4-6-94,0 1 0,0-1 0,0 1 0,1-1 0,-1 0-1,0 1 1,0-1 0,1 0 0,-1 1 0,0-1 0,1 0 0,-1 0 0,0 1 0,1-1 0,-1 0 0,1 0-1,-1 0 1,0 1 0,1-1 0,-1 0 0,1 0 0,-1 0 0,0 0 0,1 0 0,-1 0 0,1 0 0,-1 0-1,1 0 1,-1 0 0,0 0 0,2 0 0,1 0 13,0 0-1,0-1 1,0 1-1,0-1 1,0 1 0,0-1-1,0 0 1,-1 0-1,1 0 1,0 0-1,3-2 1,-4 1-26,0 2-7,1-1 0,-1 0 0,1 1 0,-1-1 0,1 1 0,-1 0 0,1 0 0,-1 0 0,1 0 0,3 1 0,4-1-55,-2 0 35,1 1 25,1-1 1,0-1-1,0 0 1,-1 0-1,1-1 0,0 0 1,13-5-1,-8 3-33,1 0 0,28-1 0,-16 2 23,146-8 329,-171 11-289,16 0 165,0 0 0,-1 0 0,1-2 0,-1-1 1,34-8-1,-49 10-130,-1-1 0,1 1 0,-1-1 0,0 0 0,1 1 0,-1-1 0,0 0 0,3-4 0,-2 2 68,-3 4-119,1 0 0,-1 0 0,0 0 0,0 0 0,0 0-1,0 0 1,0 0 0,0 0 0,0 0 0,0 0 0,0 0-1,0 0 1,1 0 0,-1 0 0,0-1 0,0 1 0,0 0-1,0 0 1,0 0 0,0 0 0,0 0 0,0 0 0,0 0-1,0 0 1,0-1 0,0 1 0,0 0 0,0 0 0,0 0-1,0 0 1,0 0 0,0 0 0,0 0 0,0 0 0,0-1-1,0 1 1,0 0 0,0 0 0,0 0 0,0 0 0,0 0 0,0 0-1,0 0 1,0 0 0,-1 0 0,1 0 0,0-1 0,0 1-1,0 0 1,0 0 0,0 0 0,0 0 0,0 0 0,0 0-1,0 0 1,-1 0 0,-14-25 417,-6 12-191,6-1-102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14 992,'0'0'16,"0"-1"0,0 1 0,0-1-1,0 0 1,0 1 0,0-1 0,0 1 0,0-1 0,0 1 0,0-1 0,1 1 0,-1-1-1,0 1 1,0-1 0,0 1 0,1-1 0,-1 1 0,0 0 0,1-1 0,-1 1 0,0-1-1,1 1 1,-1 0 0,1-1 0,-1 1 0,0 0 0,2-1 0,2 5 165,-2 10 116,-2 26-159,1-25-112,-1 4 28,-3 28 0,-2-5 65,-15 164 1015,20-189-910,-1 0 1,-6 28-1,4-30-134,3-14-87,-3 21 302,-12 39 0,6-48-225,9-14-93,-1 1 0,1-1 0,0 0 0,-1 0 0,1 0 0,0 0 0,0 0 0,0 1 0,0-1 0,0 0 0,0 0 0,0 0 0,0-1 1,-1-57-529,0 14 364,1 0 0,3 0 0,9-54 1,15-11 165,-25 104 11,-1 1 0,0 0 1,1 0-1,0 0 0,0 0 0,1 0 1,-1 1-1,1-1 0,0 1 0,7-9 0,-5 9 24,1 0-1,-1 1 0,0-1 0,1 1 0,0 0 1,0 0-1,0 1 0,0-1 0,9-1 1,-12 3-16,6-2 53,0 1 0,0 0-1,0 0 1,0 1 0,0 0-1,1 1 1,-1 0 0,12 1-1,16 6 439,70 24 0,-102-29-449,0 0 1,0 0 0,0 0-1,-1 1 1,1 0 0,-1-1 0,0 2-1,0-1 1,0 0 0,0 1 0,3 4-1,-6-8-45,7 8 203,-7-7-173,1 0-1,-1 0 1,0 0-1,0 1 1,0-1-1,0 0 1,0 0 0,0 1-1,0-1 1,0 1-1,0-1 1,-1 1-1,1-1 1,0 1-1,-1-1 1,0 1-1,1-1 1,-1 1-1,0 0 1,0-1-1,0 1 1,0 2-1,1 7 229,-1-8-210,1 0 0,-1 0 0,0 0 0,0-1-1,0 1 1,-1 0 0,1 0 0,-1-1 0,1 1 0,-1 0 0,0-1-1,0 1 1,-2 4 0,-27 20 326,23-19-300,6-6-66,0-1 0,-1 1 0,1-1-1,0 0 1,-1 1 0,1-1 0,-1 0 0,0 0 0,-2 2 0,-5-1 18,0-1 1,0 0-1,0 0 1,0-1 0,-13 0-1,1-1-18,12 1-57,0 0 0,1-1-1,-15-4 1,19 4 8,0 0 0,0 0 0,0 0 0,1-1-1,-1 0 1,1 0 0,-1 0 0,1 0 0,-5-5 0,5-1 71,1 3-4235,2 5 1885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2720,'0'13'1024,"0"-13"-800,0 0-64,0 0 896,0 0-608,14 0 544,-14 0-576,27-13-160,-14 13-160,14 0 0,-13 0-64,13-14 128,0 28-96,-14-14-2272,1 0 1184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1888,'0'135'1493,"0"-134"-1504,0 1 0,0-1 0,-1 1 0,1-1 0,0 0-1,-1 1 1,1-1 0,-1 0 0,1 0 0,-1 1 0,1-1 0,-2 1-1,-3 9-237,0 10-130,-4-15-325,5 3 197,-10 3-101,5-19 672,9 7-41,-1-1-1,1 1 1,0-1-1,-1 1 0,1 0 1,-1 0-1,1-1 1,-1 1-1,1 0 0,-1 0 1,1-1-1,-1 1 1,1 0-1,-1 0 1,1 0-1,-1 0 0,1 0 1,-1 0-1,1 0 1,-2 0-1,-3-1 158,-6-8 241,11 9-376,-1 0 0,1-1 0,0 1 0,-1-1 0,1 1 0,0-1 0,0 1 0,0-1 0,-1 1 0,1-1 0,0 1 0,0-1 0,0 1 0,0-1 0,0 1 0,0-1 0,0 1 0,0-1 0,0 1 0,0-1 0,0 1 0,0-1 0,0 1 0,0-1 0,1 0 0,-1 1 60,0 0-22,1-1 1,0 1-1,-1 0 1,1-1-1,0 1 1,-1 0-1,1 0 0,0-1 1,-1 1-1,1 0 1,0 0-1,-1 0 1,1 0-1,0 0 0,-1 0 1,1 0-1,1 1 1,-2-1 41,27 0 1535,-16 1-1547,0-1 1,0 0 0,0 0 0,13-4 0,-10 0-116,-8 3-96,-1-1 1,1 1-1,0 0 1,-1 0 0,7 0-1,15 1-2472,0 0 687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2816,'0'0'1056,"0"0"-832,13 0-64,1 0-224,-14 0 0,13 13 160,14 1-32</inkml:trace>
  <inkml:trace contextRef="#ctx0" brushRef="#br0" timeOffset="1">0 217 2560,'0'0'960,"0"0"-768,14 13-32,-1-13 1056,14 0-704,14 0 288,-1 14-480,14-14-128,-13 0-96,0 0-3808,-1 0 2016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2080,'1'3'211,"-1"-3"-184,0 1 1,0 0-1,0-1 0,1 1 1,-1 0-1,0 0 1,0-1-1,0 1 0,-1 0 1,1-1-1,0 1 0,0 0 1,0-1-1,0 1 1,-1 0-1,1-1 0,0 1 1,-1 0-1,1-1 0,0 1 1,-1-1-1,1 1 0,-1-1 1,1 1-1,-1 0 1,-3 4 33,2 0 1,-1 0 0,0 0 0,1 1-1,0-1 1,0 1 0,1-1 0,0 1 0,0 0-1,0 0 1,0 8 0,1 11 162,-2 58 133,-21 104 22,21-159-192,1 53 0,2-41-86,-1-40-132,-1 0 1,1 1 0,0-1 0,-1 0 0,1 0 0,0 0 0,-1 1 0,1-1 0,-1 0 0,1 0 0,-1 0 0,1 0 0,0 0 0,-1 0 0,1 0 0,-1 0-1,1 0 1,-1 0 0,1 0 0,0 0 0,-1 0 0,1 0 0,-1 0 0,1 0 0,0 0 0,-1 0 0,1-1 0,-1 1 0,1 0 0,0 0 0,-1-1 0,1 1 0,0-14-1618,0-10 485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1888,'34'-23'613,"-34"23"-600,1-1 0,0 1 0,-1-1 0,1 1 0,-1 0 0,1-1 0,0 1 0,-1 0-1,1-1 1,0 1 0,-1 0 0,1 0 0,0 0 0,0 0 0,-1-1 0,1 1 0,0 0 0,0 1 0,9-2-16,-5 1 159,-1 0 1,1 0-1,0 0 1,-1 0-1,1 1 1,-1-1 0,1 1-1,-1 0 1,1 1-1,-1-1 1,1 1-1,7 4 1,0 1 367,-9-5-421,0 0 0,0 0 0,0 0 0,0 0 0,-1 0 1,1 0-1,-1 1 0,1-1 0,-1 1 0,0 0 0,0 0 0,0 0 0,0 0 0,0 0 1,-1 0-1,3 6 0,-3-5-23,0-1 1,0 1 0,-1-1-1,1 0 1,-1 1-1,0-1 1,0 1 0,0-1-1,-1 1 1,1-1-1,-1 1 1,1-1-1,-1 1 1,0-1 0,-1 0-1,1 0 1,-3 5-1,-3 1 53,0 0-1,0 0 0,-1 0 1,-11 8-1,6-5-68,9-8-87,0 1 0,-1-1 1,0-1-1,0 1 0,0-1 1,0 0-1,-1 0 0,1 0 1,-1-1-1,0 1 0,-7 1 1,2-2-402,10-2 348,0 0 1,0 0 0,0 0-1,1 0 1,-1 0 0,0 0-1,0 1 1,0-1 0,1 0-1,-1 1 1,0-1 0,1 0-1,-1 1 1,0-1 0,1 1-1,-1-1 1,0 1 0,1 0-1,-1-1 1,1 1 0,-1-1-1,1 1 1,-1 0 0,1 0-1,-1-1 1,1 1 0,-1 1-1,-10 12-2857,-2-1 912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2816,'13'27'1056,"-13"-27"-832,27 27-64,0-13 704,0-1-512,0 1 64,0 0-256,14-1 192,-14 1-224,-14-14-96,14 13-64</inkml:trace>
  <inkml:trace contextRef="#ctx0" brushRef="#br0" timeOffset="1">244 1 2560,'-14'13'960,"14"-13"-768,-13 27-32,-1-13 1408,1-1-896,-14 14 640,0 1-768,0-1-160,0-14-224,0 14 32,13-13-128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3392,'13'13'1248,"-13"-13"-960,27-13-64,0-1 288,0 14-320,0 0 64,0-13-160,14-1-128,-14 1 0</inkml:trace>
  <inkml:trace contextRef="#ctx0" brushRef="#br0" timeOffset="1">190 1 1888,'-14'13'704,"14"-13"-544,-13 14-32,-1-14 1056,14 13-672,-13 14 640,13 0-672,-14 27 32,14-13-320,-13-1-96,13 1-64,0-14 224,0 13-128,0-13-256,0-13 64,0-14-3232,0 13 1792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3488,'0'0'1280,"0"0"-992,0 0-64,-14 0 1472,28 0-960,-14 14 480,0-14-704,13 0-32,-13 0-288,27-14-160,-13 14-64,13-13 160,0 13-64,0-14-2208,0 14 1152,-14-13-2752,1 13 2112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4896,'0'0'1824,"0"0"-1440,16-15-96,-1 15 832,1 0-672,15-16 32,0 16-288,16-15-192,-16 15-32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2496,'0'0'784,"0"0"-464,0 0-64,0 2 352,0 143 592,1-89-1022,0-23-192,-6 55-1,2-64-10,-21 139 1415,24-160-1334,-1 0 0,0 0 0,0 0 0,0 0 0,0 0 0,0 0 0,0-1 0,-1 1 0,0-1 0,1 1 0,-1-1 0,0 1 0,0-1 0,0 0 0,0 0 0,-1 0 0,1 0 0,-1 0 0,-2 1 0,3-2-38,-1 0-1,1-1 0,0 1 1,-1-1-1,1 1 0,-1-1 0,1 0 1,-1 1-1,0-1 0,1-1 1,-1 1-1,1 0 0,-1-1 0,1 1 1,0-1-1,-1 0 0,1 1 0,-1-1 1,1-1-1,0 1 0,0 0 1,0 0-1,0-1 0,-3-1 0,-7-5-129,8 6 9,0-1 1,0 0 0,0 1-1,0-1 1,0-1 0,1 1-1,0 0 1,0-1 0,-3-4-1,-17-28-3240,7-4 916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2656,'0'0'960,"0"0"-736,14 0-64,-14 0 192,0 13-224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41 2912,'-4'-5'-7,"-2"1"1491,2 10-30,3-3-1388,-2 2 8,1 0 1,1 0-1,-1 0 0,1 0 0,0 0 1,0 1-1,0-1 0,1 0 0,0 1 1,0 8-1,0-10-59,-1 17 21,-4 27 0,0-11-7,-11 204 142,16-129 218,0-111-409,0 0 0,0-1-1,0 1 1,0-1-1,-1 1 1,1 0-1,0-1 1,-1 1 0,1-1-1,0 1 1,-1-1-1,1 1 1,-1-1-1,1 1 1,-1-1 0,1 1-1,-1-1 1,1 1-1,-1-1 1,1 0-1,-1 1 1,1-1 0,-1 0-1,0 0 1,1 0-1,-1 1 1,1-1-1,-1 0 1,0 0 0,1 0-1,-1 0 1,0 0-1,1 0 1,-1 0-1,0 0 1,1 0 0,-1 0-1,0 0 1,1-1-1,-1 1 1,1 0 0,-1 0-1,0-1 1,1 1-1,-1 0 1,1-1-1,-1 1 1,1 0 0,-1-1-1,1 1 1,-1-1-1,0 0 1,-2-3-223,-1-1 0,1 0-1,0 0 1,0 0 0,1 0 0,0 0 0,-3-10 0,0 2-203,-3-26 0,6 20 273,1-1 0,0 1 1,1 0-1,4-22 1,-4 39 160,4-25-140,8-34 0,-3 23 45,-7 24 161,1-1-1,1 1 0,0 0 1,1 0-1,0 1 0,1-1 1,1 1-1,0 1 0,1-1 1,11-13-1,14-10 688,-29 33-580,-1-1 0,0 1 0,1 0 0,0 0 0,0 1 0,0-1 1,0 1-1,0 0 0,7-3 0,-9 5-80,0-1 0,-1 1 0,1 0 0,0 0 0,-1 0 0,1 0 0,0 0 1,0 0-1,-1 0 0,1 0 0,0 1 0,-1-1 0,1 1 0,0-1 0,-1 1 1,1 0-1,-1 0 0,1 0 0,-1-1 0,1 1 0,-1 1 0,1-1 0,1 2 0,-2-1 6,1-1 0,-1 1-1,1 0 1,-1 0-1,0 0 1,0 0 0,0 0-1,0 0 1,-1 0-1,1 0 1,0 1 0,-1-1-1,1 0 1,-1 0-1,0 1 1,0 2-1,2 9 378,9 20 555,-9-30-933,0 0 0,0 1 1,-1-1-1,0 1 0,0-1 0,0 1 0,0-1 1,0 1-1,-1 0 0,0-1 0,-1 10 1,0-11-76,0 0-1,0 0 1,0-1 0,0 1 0,-1 0 0,1 0 0,-1-1 0,0 1-1,0-1 1,0 1 0,0-1 0,0 0 0,0 0 0,-1 0 0,1 0-1,-1 0 1,1 0 0,-1-1 0,0 1 0,0-1 0,1 0 0,-1 0-1,0 0 1,0 0 0,0-1 0,0 1 0,-6 0 0,-14-1-1366,7 0 390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2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1472,'-11'-1'621,"11"0"-564,-1 1-1,1 0 1,0-1-1,0 1 1,-1-1 0,1 1-1,0-1 1,0 1-1,0-1 1,0 1-1,-1-1 1,1 1 0,0-1-1,0 1 1,0-1-1,0 1 1,0-1-1,1 0 1,-1-1 540,-12 13 475,12-10-1047,0-1 0,-1 0 0,1 0 0,0 1 0,-1-1-1,1 1 1,0-1 0,0 0 0,0 1 0,-1-1 0,1 1 0,0-1 0,0 0-1,0 1 1,0-1 0,0 1 0,0-1 0,0 1 0,0-1 0,0 1 0,0-1 0,0 0-1,0 1 1,0-1 0,0 1 0,0 0 0,1 5 556,-1-2-458,0-2-80,0 0-1,0 0 1,0 0 0,0 0-1,0 0 1,0 0 0,1 0-1,0 3 1,2 1 22,-2-3-48,0-1-1,0 0 0,0 1 0,0-1 1,0 0-1,1 0 0,-1 0 1,1 0-1,-1 0 0,1 0 0,0 0 1,-1-1-1,1 1 0,3 1 0,-1-2 4,0-1-1,0 1 0,0-1 1,-1 0-1,1 0 0,0 0 0,0-1 1,0 0-1,-1 1 0,1-1 0,6-3 1,4 0-102,-6 3 51,8-4-18,2-13-5,4 9 83,-1 2 139,-21 6-165,1 1 0,0 0 0,-1-1 0,1 1 1,-1 0-1,1-1 0,-1 1 0,1-1 0,-1 1 0,1-1 0,-1 1 1,0-1-1,1 1 0,-1-1 0,0 1 0,1-1 0,-1 0 1,0 1-1,0-1 0,1 0 0,-1 1 0,0-1 0,0-1 0,0 2-2,0 0-1,0 0 0,0 0 0,0-1 0,0 1 0,-1 0 0,1 0 1,0 0-1,0 0 0,0 0 0,0-1 0,0 1 0,-1 0 1,1 0-1,0 0 0,0 0 0,0 0 0,0 0 0,-1 0 0,1 0 1,0 0-1,0 0 0,0-1 0,-1 1 0,1 0 0,0 0 0,0 0 1,0 0-1,-1 0 0,1 0 0,0 1 0,0-1 0,0 0 0,0 0 1,-1 0-1,1 0 0,0 0 0,0 0 0,-7 2 26,4 0-34,1 0-1,0 0 0,0 0 1,0 0-1,0 0 0,0 1 0,0-1 1,1 1-1,-1-1 0,1 1 0,-3 5 1,2-2-26,-20 40 324,2 1 1,2 1 0,-17 78-1,24-56-175,6-34-27,4-31-52,0 0 0,0 0 0,-1 0 0,1-1-1,-1 1 1,-1-1 0,1 1 0,-1-1 0,1 0 0,-4 4 0,-10 6 284,15-15-307,0 0 0,0 1 0,0-1-1,0 0 1,0 0 0,0 0 0,1 0 0,-1 0 0,0 0 0,1 0 0,-1 0 0,0 0 0,1 0 0,0 0 0,-1-3 0,-9-22 50,9 23-61,-3-20 24,-5-8-21,5 19-34,1 0 1,0 0-1,1-1 0,-2-24 1,4 32 11,0-9-69,0 0 0,4-17 0,-4 27 37,1 0-1,0 0 1,0 0-1,1-1 0,-1 2 1,1-1-1,0 0 1,0 0-1,1 0 1,-1 1-1,6-7 0,-5 7 9,0 1 0,0 0 0,0 0 0,0 0 0,5-2 0,-6 3 21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3968,'0'0'1285,"0"0"-768,0 0-218,0 0 133,0 0-112,3 0 160,-3 0-459,1 0-1,-1 0 1,1 0-1,-1 0 1,1 1-1,-1-1 1,1 0-1,-1 0 1,0 0-1,1 0 1,-1 1-1,1-1 1,-1 0-1,1 0 1,-1 1-1,0-1 1,1 0 0,-1 1-1,1-1 1,-1 0-1,0 1 1,0-1-1,1 1 1,0 0-5,-1 0 1,0-1 0,1 1 0,-1-1 0,1 1-1,-1-1 1,0 0 0,1 1 0,0-1-1,-1 1 1,1-1 0,-1 0 0,1 0 0,-1 1-1,1-1 1,0 0 0,-1 0 0,1 1-1,-1-1 1,1 0 0,0 0 0,-1 0 0,1 0-1,0 0 1,18 0 204,-2 1-56,0-1 1,0-1 0,1-1 0,-1 0 0,27-8 0,-24 3-66,39-10 56,-47 14-125,1 1 80,1-1 0,-1 0 0,1-1 1,17-8-1,-18 9 17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3136,'0'-14'1184,"0"14"-928,-13 0-64,13 0 1504,0 0-960,0 0 544,13 0-736,1 0 96,13 0-352,0 0 96,0 0-224,0 0 0,0 0-96,0 0 96,0 0-96,0-13 256,-14 26-192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3072,'0'0'976,"0"0"-587,0-3-26,0-3 436,0 15 626,2-9-929,34 0 812,-11 1-901,49-5 0,-53 1-335,7 0 53,-1-2 1,30-9-1,-48 11-82,0 1 0,0-1-1,0 2 1,0-1 0,12 0-1,-20 2-27,1 0-1,-1 0 1,0 0 0,1 0-1,-1-1 1,1 1-1,-1 0 1,0-1 0,1 1-1,-1-1 1,0 0-1,1 1 1,-1-1-1,2-1 1,4-2 81,-2 1-71,-3 2 64,-2 2 19,-1 0-114,0-1-1,1 1 1,-1 0-1,1-1 1,-1 1-1,1 0 0,-1 0 1,1 0-1,-1-1 1,1 1-1,0 0 1,0 0-1,-1 0 0,1 0 1,0 1-1,0 9-1209,0-9 326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0 896,'11'3'1206,"-11"-3"-1156,0 0 0,1 0 0,-1 0-1,0 0 1,0 0 0,0 0 0,1 1 0,-1-1 0,0 0 0,0 0 0,0 0 0,0 0 0,0 1 0,0-1 0,0 0 0,1 0 0,-1 0 0,0 1 0,0-1 0,0 0-1,0 0 1,0 0 0,0 1 0,0-1 0,0 0 0,0 0 0,0 0 0,0 1 0,0-1 0,0 0 0,0 0 0,0 0 0,0 1 0,0-1 0,-1 0 0,1 0-1,0 0 1,0 1 0,0-1 0,0 0 0,0 0 0,0 0 0,-1 0 0,1 1 0,0-1 0,0 0 0,0 0 0,0 0 0,-1 0 0,1 0 0,0 1 0,-6 1-43,12-2 108,-4 0 296,-2 0-134,0 0-149,0 0-16,0 0-5,0 0 90,0 0-101,0 0-133,0 0-22,0 0 11,0 0-27,0 0 70,0 0 144,0 0 5,0 0 80,0-11 890,0 18-1101,1-3 13,-1-1-1,0 1 1,0 0 0,0-1 0,-1 1 0,1 0-1,-2 3 1,-2 7 18,1-1 1,1 1-1,1 0 1,-1 0-1,3 23 0,-1-37-43,-2 21 67,0 1 0,-7 27 1,6-35-45,-9 28 92,9-32-99,0 0 1,1 0-1,0 0 0,-1 16 1,3-24-7,0-1 1,0 1-1,0-1 1,-1 1-1,1 0 1,0-1 0,-1 1-1,1 0 1,-1-1-1,0 1 1,0-1-1,-1 3 1,1-3 3,0 1 0,1-1 0,-1 0 0,0 0 0,1 1 1,-1-1-1,1 0 0,-1 1 0,1-1 0,0 0 0,0 1 0,0 2 0,0-4-18,0 0 0,0 1 0,0-1 0,0 1 0,0-1 0,0 1-1,0-1 1,0 1 0,0-1 0,0 0 0,0 1 0,0-1 0,0 1 0,0-1-1,-1 1 1,1-1 0,0 0 0,0 1 0,0-1 0,-1 1 0,1-1 0,0 0-1,0 1 1,-1-1 0,1 0 0,0 1 0,-1-1 0,1 0 0,0 0-1,-1 1 1,1-1 0,0 0 0,-1 0 0,1 1 0,-1-1 0,1 0 0,-1 0-1,1 0 1,0 0 0,-1 0 0,1 0 0,-1 0 0,1 0 0,-1 0 0,0 0-1,-1 0-294,2 0-566,0 0 272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2240,'0'-2'61,"0"1"1,0-1-1,0 1 0,1 0 1,-1-1-1,0 1 0,1-1 1,-1 1-1,1 0 0,0-1 1,-1 1-1,1 0 0,0 0 1,0-1-1,0 1 0,0 0 1,0 0-1,0 0 0,1-1 1,-2 2-62,6-5 261,-1 0 0,0 0 1,1 1-1,0 0 0,0 0 1,0 0-1,11-4 0,-6 5-149,-8 3-83,0-1 1,1 0-1,-1-1 0,0 1 1,1-1-1,-1 1 0,3-3 1,2-1 79,0 1 0,-1 0 0,2 0 1,-1 1-1,0 0 0,9-2 0,55-7 493,-47 9-598,-3-1 59,-13 2-37,0 0 0,-1 1 0,1 0 0,0 1 1,0 0-1,11 1 0,32 8 171,-51-9-193,7 1 18,0-1-1,0 2 0,0-1 1,0 1-1,0 0 1,0 1-1,-1 0 1,1 0-1,-1 0 1,8 6-1,-3-2 9,-1 1 1,-1 0-1,1 1 1,-1 0-1,-1 1 0,0-1 1,0 2-1,-1-1 1,11 20-1,0 5 62,14 42-1,-15-32 25,2-2-15,-11-4 44,-8-31-124,1 0 0,4 16 0,-3-19 4,-1 1 0,0 0 0,0 0 0,0 0 0,-1 0 0,0 0 0,0 0 0,-1 0 0,1 0 0,-1 1 0,-1-1 0,1 0 0,-1 0 0,0 0 0,-1 0 0,1 0 0,-1 0 0,-5 10 0,-5 9 254,5-10-153,0-1-1,-18 26 1,21-34-118,-1-1 0,1 0 0,-1 0 0,0-1 0,0 1 0,-1-1 0,1 0 0,-1 0 0,-8 3 1,5-2-5,-29 17 71,-2-2-1,-46 17 1,66-30-32,1-1-1,-1-1 0,0-1 1,-30 2-1,36-5 23,0 0 0,0-1 0,0-1 0,0-1 0,0 0 0,-25-7 0,-31-18 297,66 25-360,1 1-1,0-1 1,0 0-1,-1 0 0,1-1 1,0 1-1,1-1 1,-1 1-1,0-1 1,1 0-1,0 0 0,-1 0 1,1 0-1,1 0 1,-4-6-1,2 3-60,0 0 0,0 1 0,-1 0 0,-7-8 0,10 12 50,0 0 0,0 0-1,0 0 1,1 0 0,-1 0-1,0 0 1,0 0 0,1 0-1,-1 0 1,1 0 0,-1 0-1,1 0 1,0-1 0,-1 1-1,1 0 1,0 0 0,0 0-1,-1-1 1,1-1 0,1 1-49,0-1 0,0 0 1,0 0-1,0 0 0,0 0 1,3-3-1,-1-1-189,8-7-62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3904,'0'-14'1440,"0"14"-1120,-13 0-96,13 0 864,0 0-640,0 0 192,13 0-384,1-13 96,0 13-192,-1-14 224,14 14-256,0 0 32,0-13-96,0-1 32,0 14-64,0-13-288,-13 13 128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2816,'13'-26'917,"-13"26"-907,0 0 0,0-1 0,0 1 0,0 0 1,0 0-1,0 0 0,0-1 0,0 1 0,1 0 0,-1 0 0,0 0 0,0-1 0,0 1 0,0 0 0,0 0 0,0 0 0,1 0 0,-1-1 0,0 1 0,0 0 0,0 0 0,0 0 1,1 0-1,-1 0 0,0-1 0,0 1 0,0 0 0,1 0 0,-1 0 0,0 0 0,0 0 0,0 0 0,1 0 0,-1 0 0,11 0 337,-9 0 576,1 0-236,3 0-408,-6 0-250,0 0 0,0 0 0,0 0 0,0 0 1,1 0-1,-1 0 0,0 0 0,0 0 0,0 0 0,0 0 1,1 0-1,-1 0 0,0 0 0,0 0 0,0 0 0,0 0 0,1 0 1,-1 0-1,0 0 0,0 0 0,0 0 0,0 1 0,0-1 1,1 0-1,-1 0 0,0 0 0,0 0 0,0 0 0,0 0 0,0 1 1,0-1-1,0 0 0,0 0 0,0 0 0,0 0 0,1 1 1,-1-1-1,0 0 0,0 0 0,0 0 0,0 0 0,0 1 1,0-1-1,0 0 0,0 0 0,0 0 0,0 0 0,-1 1 0,1-1 1,0 0-1,-7 11 54,3-5-53,0 0-1,0 0 0,1 0 0,-3 8 0,-1 7 17,-5 31 0,-3 8-5,12-49-31,-38 149 71,31-105-130,2-14 21,2 1 0,-1 51 0,7 1 65,0-90-30,0-1-1,0 1 1,0 0-1,1-1 1,-1 1 0,1-1-1,0 1 1,1 0-1,-1-1 1,0 0-1,3 5 1,-2-6-1,0 5 13,-2-7-21,0 0 0,0 1 0,0-1 0,0 1 0,0-1 0,1 0 0,-1 1 1,0-1-1,0 0 0,0 1 0,0-1 0,1 0 0,-1 1 0,0-1 0,0 0 0,1 1 1,-1-1-1,0 0 0,0 1 0,1-1 0,-1 0 0,0 0 0,1 1 0,-1-1 0,0 0 1,1 0-1,-1 0 0,1 0 0,-1 1 0,0-1 0,1 0 0,-1 0 0,0 0 0,1 0 1,-1 0-1,1 0 0,-1 0 0,1 0 0,-1 0 0,0 0 0,1 0 0,-1-1 0,0 1 1,1 0-1,-1 0 0,1 0 0,-1 0 0,0-1 0,1 1 0,-1 0 0,1-1 0,1 0-31,0 0-1,0 0 0,0 0 0,0 0 0,-1-1 0,1 1 0,0-1 1,-1 1-1,1-1 0,-1 1 0,1-1 0,-1 0 0,0 0 1,0 0-1,0 0 0,0 0 0,0 0 0,0 0 0,0 0 1,-1 0-1,1-1 0,-1 1 0,1 0 0,-1 0 0,0-4 0,3-33-360,0 27 295,-2 8 66,0 0 1,0 0-1,-1 0 1,1-7-1,-3-17-52,-1 0 0,-1 0-1,-13-41 1,2 18 148,-14-49 194,28 95-238,1-1-1,-1 1 0,1-1 1,0 0-1,1 1 0,0-1 1,-1 1-1,1-1 1,1 1-1,-1-1 0,4-5 1,-3 5-37,-1 4 16,0-1 0,0 0 0,1 1 0,-1-1 0,1 1 0,0 0 0,-1 0 0,1-1 0,0 1 0,1 0 0,-1 1 1,0-1-1,0 0 0,1 1 0,-1-1 0,1 1 0,4-2 0,-1 0 11,1 1-1,-1 1 1,0-1 0,1 1 0,-1 0 0,13 0-1,-10 1 10,0-1-1,0 0 1,0-1-1,9-2 1,-9 2-6,0 0 1,0 0-1,0 1 0,10 0 1,87 1 88,-106 0-99,0 0-1,0 0 1,1 0-1,-1 0 1,0 0-1,0 0 1,0 0-1,0 0 1,0 0-1,0 0 1,0 0-1,0 0 1,0 0-1,0 0 1,1 0-1,-1 0 1,0 0-1,0 0 1,0 0-1,0 0 1,0 0-1,0 0 1,0 0-1,0 0 1,0 0-1,0 1 1,0-1-1,0 0 1,1 0-1,-1 0 1,0 0-1,0 0 1,0 0-1,0 0 1,0 0-1,0 0 1,0 0-1,0 0 1,0 0-1,0 0 0,0 1 1,0-1-1,0 0 1,0 0-1,0 0 1,0 0-1,0 0 1,0 0-1,0 0 1,0 0-1,0 0 1,0 0-1,0 1 1,0-1-1,0 0 1,0 0-1,-1 5 97,0-1-1,0 1 0,0-1 0,-3 7 0,-1 4-7,3-4-59,1-1 0,0 1 0,1 0 0,1 14-1,-1 1-24,0-22-15,0 0-1,1 1 1,-1-1-1,1 1 1,0-1-1,0 0 1,0 0-1,1 1 1,0-1-1,2 4 0,0-1-4,1 0 0,0 0 0,1 0 0,8 7-1,-12-12 45,0 0-1,0 0 1,0-1 0,1 1-1,-1-1 1,0 0-1,1 1 1,-1-1-1,6 1 1,-7-1-36,-1-1 1,1 0-1,-1 0 1,1 0-1,0 0 1,-1 0-1,1 0 1,0 0-1,-1 0 1,1 0-1,-1-1 1,1 1-1,0 0 1,-1 0-1,1 0 1,-1-1-1,1 1 1,-1 0-1,1-1 1,0 1-1,0-1-32,-1 0 1,1 0-1,0 0 1,-1 0-1,1 0 1,-1 0-1,0 0 1,1 0-1,-1 0 1,0 0-1,1 0 0,-1 0 1,0 0-1,0 0 1,0 0-1,0-2 1,0-4-62,1 4 60,-1-1-1,0 0 1,0 1 0,0-1-1,0 1 1,-1-1-1,0 0 1,-1-4-1,-2-3-45,2 9 59,1-1-1,0 0 1,0 0 0,0 0 0,0-1 0,0 1 0,1 0 0,-1 0-1,1 0 1,0-6 0,0 2-29,0-1 0,-2-13 0,-9-2-36,10 20 94,1 0-1,-1 0 1,0 0 0,1 0-1,0 1 1,-1-1 0,1 0-1,1 0 1,-1 0 0,0 0-1,1 0 1,-1 0 0,2-3-1,2-2 9,-4 6-26,1-1-1,1 0 0,-1 1 1,0-1-1,1 1 0,-1-1 1,1 1-1,0 0 0,-1-1 1,1 1-1,0 0 0,0 0 1,1 0-1,2-2 0,19-1-133,-18-2 80,-5 7 68,-1-1 0,0 1 1,0 0-1,0-1 0,0 1 1,1 0-1,-1-1 0,0 1 1,0 0-1,1 0 0,-1-1 0,0 1 1,0 0-1,1 0 0,-1-1 1,0 1-1,1 0 0,-1 0 1,0 0-1,1 0 0,-1 0 0,0-1 1,1 1-1,-1 0 0,0 0 1,1 0-1,-1 0 0,1 0 1,-1 0-1,0 0 0,1 0 1,-1 0-1,0 0 0,1 0 0,-1 1 1,0-1-1,1 0 0,-1 0 1,0 0-1,1 0 0,-1 1 1,0-1-1,1 0 0,-1 0 1,1 1-1,14 9 1,-13-9 2,-1 0 1,1-1 1,0 1-1,-1 0 0,1 0 1,0 0-1,-1 0 1,0 0-1,1 0 1,-1 0-1,1 0 0,-1 1 1,0-1-1,0 0 1,0 1-1,0-1 1,0 1-1,0-1 1,0 1-1,-1 0 0,2 2 1,3 6 39,-3-4-17,0-1 0,0 1 0,0-1 0,-1 1 1,1 0-1,-1-1 0,-1 1 0,1 6 0,-1-5 24,1 1 1,0-1 0,0 0-1,1 0 1,4 12-1,-4-14-39,-1 0 6,0 0-1,0 0 0,0 0 1,-1 0-1,1 0 0,-1 0 1,-1 7-1,0-10-3,1 0-1,0 1 1,-1-1 0,1 0-1,0 1 1,1-1 0,-1 0-1,0 0 1,1 1 0,-1-1-1,1 0 1,-1 0 0,1 0-1,0 1 1,0-1 0,0 0-1,0 0 1,1 0 0,1 3-1,-2-5-7,-1 0-1,1 1 0,-1-1 0,1 0 0,-1 1 0,1-1 0,-1 0 0,1 0 0,0 1 1,-1-1-1,1 0 0,-1 0 0,1 0 0,-1 0 0,1 0 0,0 0 0,-1 0 1,1 0-1,0 0 0,-1 0 0,1 0 0,-1 0 0,1 0 0,-1 0 0,2-1 0,-2 1 7,0 0-9,0 0-1,0 0 1,0 0 0,0 0 0,0 0-1,1 0 1,-1 0 0,0 0 0,0 0 0,0 0-1,0 0 1,0 0 0,0 0 0,0 0-1,0 0 1,0 0 0,0 0 0,1 0 0,-1 0-1,0 0 1,0 0 0,0 0 0,0 0-1,0 0 1,0 0 0,0 0 0,0 0 0,0 0-1,0 0 1,0 0 0,0 0 0,0 0-1,1-1 1,-1 1 0,0 0 0,0 0 0,0 0-1,0 0 1,0 0 0,0 0 0,0 0-1,0 0 1,0 0 0,0 0 0,0 0 0,0-1-1,0 1 1,0 0 0,0 0 0,0 0-1,0 0 1,0 0 0,0 0 0,0 0 0,0 0-1,0 0 1,0-2 3,0 1 0,0-1 0,0 1 0,1-1 0,-1 1 0,1 0 0,-1-1 0,1 1 0,-1 0 0,1 0 0,1-3 0,-1 2-8,1 1-1,-1-1 1,-1 0 0,1 0-1,0 0 1,0 0-1,-1 0 1,1 0 0,-1 0-1,1 0 1,-1 0 0,0-3-1,1 0 3,-1-1-1,1 1 1,0 0 0,4-9-1,-4 8 3,1 1-1,0-1 0,-1 0 0,0 1 1,0-8-1,-1 7-9,1-1 1,0 0-1,0 1 0,0-1 1,3-6-1,1-3-25,-1-3 3,-3 14 16,-1 1-1,1 0 1,0 0 0,1 0-1,-1 0 1,1 1 0,-1-1-1,1 0 1,1 1 0,-1-1-1,0 1 1,1-1 0,-1 1-1,7-5 1,-8 7 13,3-4-3,0 1 0,1 0 0,0 0-1,-1 0 1,1 0 0,0 1 0,1 0 0,-1 0 0,11-4 0,15 2-65,-17 1 50,-9 2 1,1 1 1,-1-1-1,1 1 1,0 0-1,-1 1 1,1-1 0,0 1-1,10 1 1,3 6-29,-16-6 53,0 0 1,1 0-1,-1 0 1,0 0-1,0-1 0,0 1 1,0-1-1,5 0 0,-5 0 13,-1 0 0,0 0 0,1 0 0,-1 0 0,0 1-1,1-1 1,-1 1 0,0-1 0,1 1 0,-1 0-1,0 0 1,0 0 0,0 0 0,0 0 0,0 0-1,0 1 1,0-1 0,2 3 0,2 2 49,-3-4-24,-1 1 1,1-1-1,-1 1 0,0-1 1,3 5-1,-5-6-44,1 0-1,-1-1 1,0 1 0,0-1-1,0 1 1,0 0 0,1-1 0,-1 1-1,0 0 1,0-1 0,0 1-1,0 0 1,-1-1 0,1 1-1,0 0 1,0-1 0,0 1 0,0 0-1,-1-1 1,1 1 0,0-1-1,-1 1 1,1-1 0,0 1 0,-1 0-1,1-1 1,-1 1 0,1-1-1,-1 1 1,0 0 4,1-1 0,-1 0 0,1 1 0,0-1 0,-1 1 0,1-1-1,0 1 1,-1 0 0,1-1 0,0 1 0,0-1 0,-1 1 0,1-1 0,0 1 0,0 0 0,0-1-1,0 1 1,0 0 0,0-1 0,0 2 0,-1 3 53,-11 15 67,-2 5-19,-1 24 172,14-45-250,1 0 0,0 1-1,0-1 1,0 0-1,0 1 1,1-1-1,-1 0 1,1 1 0,0-1-1,3 6 1,17 37 183,-20-43-206,1-2 6,-1 1 1,1-1-1,-1 0 0,1 0 0,0 1 1,0-1-1,0 0 0,0 0 1,0-1-1,0 1 0,1 0 0,-1-1 1,0 0-1,1 1 0,2 0 1,10 6 27,-6-2-10,-5-3-14,1-1 1,-1 1-1,0-1 0,1 0 0,-1 0 1,1 0-1,-1-1 0,1 1 0,0-1 0,0 0 1,0-1-1,9 1 0,13 0 43,-5 0 4,-1-2 0,28-2 0,-42 1-34,-1 0 0,0 0 0,1 0 0,-1-1 0,0 0-1,0 0 1,-1 0 0,1-1 0,-1 0 0,1 0 0,8-10 0,-8 8 17,-1-1 0,1 0 0,-1 0 0,-1 0 1,1-1-1,-1 1 0,-1-1 0,4-9 0,-6 14-52,0-1-1,-1 1 0,1-1 1,-1 1-1,1-1 1,-1 0-1,0 1 1,-1-6-1,0-1-10,2 9 17,-1 0 0,0 0-1,0 0 1,0 0 0,-1 0 0,1 0 0,0 0-1,0 0 1,-1 0 0,1 0 0,0 0-1,-1 0 1,0-1 0,1 2 1,-1-1 0,1 1-1,0 0 1,-1 0 0,1-1 0,-1 1 0,1 0 0,-1 0-1,1 0 1,-1-1 0,1 1 0,-1 0 0,1 0 0,-1 0-1,1 0 1,-1 0 0,0 0 0,0 0 0,-4 3-69,-5 7-4,10-10 67,-1 1 1,1-1-1,0 0 0,0 0 1,-1 1-1,1-1 1,0 0-1,0 0 1,0 1-1,0-1 1,0 0-1,-1 1 0,1-1 1,0 0-1,0 0 1,0 1-1,0-1 1,0 0-1,0 1 0,0-1 1,0 0-1,0 1 1,0-1-1,0 0 1,0 1-1,0 2 0,0-1 0,0 0 0,1 1 0,-1-1 0,1 1 0,-1-1 0,1 0 0,0 1 0,0-1 0,1 3 0,0-2-90,1 1 0,-1 0 0,1-1 0,0 0 0,1 0 0,-1 0 0,7 5 0,-3-3-651,1 1 0,1-1 0,11 5 0,-4-4-348,27 6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3232,'0'0'1184,"0"0"-896,-14 0-96,14 0 960,0 13-672,0 1 160,-13-1-384,13 28 32,0-14-160,0 13 0,0 1-64,-14-14 96,14 13-96,0-13-32,0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5472,'0'0'2016,"0"0"-1536,-13 0-160,26 0 800,1 0-672,-1 0 1024,1 0-832,13-14-320,-14 14-192,28-13 0,-14-1-64,14 1 128,-1-1-128,-13 1-1568,14-1 800,-14 14-1600,0 0 1280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4224,'0'-14'1568,"0"14"-1216,14 0-96,-14 0 1472,13 0-992,1 0 704,-1 0-864,14-14 256,14 14-480,-1-13 32,1-1-256,-14 14-192,13 0 0</inkml:trace>
  <inkml:trace contextRef="#ctx0" brushRef="#br0" timeOffset="1">14 136 4992,'-14'13'1824,"14"-13"-1408,0 0-128,14 0 832,0 0-672,13 0 128,13 0-384,14-13 32,0 13-128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42 3232,'0'-2'106,"0"1"1,0-1-1,0 1 0,0 0 1,-1-1-1,1 1 0,0 0 1,-1-1-1,0 1 1,1 0-1,-1 0 0,0-1 1,1 1-1,-1 0 0,0 0 1,0 0-1,-2-2 1,1 1 1178,1 2-1208,1 0 0,0 0 1,-1 0-1,1 0 0,-1 0 1,1 0-1,-1 0 0,1 0 1,0 0-1,-1 0 0,1 0 1,-1 0-1,1 0 0,0-1 1,-1 1-1,1 0 0,-1 0 1,1 0-1,0-1 0,-1 1 0,1 0 1,0 0-1,-1-1 0,1 1 1,0 0-1,-1-1 0,1 1 1,0 0-1,0-1 0,-7-6 478,1 6-363,-1 0 0,1 1 0,-1-1 0,1 1 0,-1 1 0,1-1 0,-10 2 0,-4 10 27,14-9-171,-2 0 11,0 1 1,1 1-1,-1-1 1,1 1 0,-12 11-1,9-6 44,-38 42 225,42-45-293,0 1 0,1 0 0,1 0-1,-1 1 1,-4 11 0,4-5-1,-1 1 1,2 0-1,0 1 0,1-1 0,1 0 0,-1 29 0,3-37 11,1 0 0,0 0-1,0 0 1,1 0 0,-1 0 0,2 0-1,-1-1 1,1 1 0,0-1-1,1 0 1,-1 0 0,2 0 0,-1 0-1,1-1 1,9 11 0,7 6 70,-16-17-133,1 1 0,-1-1 0,1 0 0,1-1 0,-1 1 1,1-1-1,0-1 0,0 1 0,13 5 0,18 13-3603,-24-21 1701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4640,'-14'-14'1728,"14"14"-1344,0 0-96,0 0 960,14 0-736,-14 0 640,13 14-672,1-14 32,13 0-320,0 0-32,0 0-96,0 0-64,0 0 32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4320,'1'2'384,"-1"-2"-330,0 1-1,0 0 1,0-1-1,0 1 1,0-1-1,0 1 1,0-1-1,0 1 1,0 0-1,0-1 1,0 1-1,0-1 1,0 1-1,0-1 1,0 1-1,-1-1 1,1 1-1,0-1 1,0 1-1,-1 0 1,1-1-1,0 0 1,-1 1-1,1-1 1,0 1-1,-1-1 1,1 1-1,-2 0 1,-2 3 204,0 1 0,0 0 0,0 0 0,0 1 0,1-1 1,0 1-1,0 0 0,0 0 0,-3 11 0,4-10-63,0-1 1,0 1-1,0 0 0,1 0 0,-1 14 1,2-18-171,0-1 0,0 1 0,1-1 0,-1 1 0,1-1 0,0 1 0,0-1 0,0 1 0,0-1 0,0 1 0,0-1 0,1 0 0,-1 0 0,1 0 0,-1 0 0,1 0 0,0 0 0,0 0 1,0 0-1,0-1 0,3 3 0,-1-2 3,-1-1 0,0 1 1,1 0-1,0-1 1,-1 0-1,1 0 0,0 0 1,-1-1-1,1 1 0,0-1 1,0 0-1,0 0 1,0 0-1,-1 0 0,1-1 1,0 1-1,0-1 1,-1 0-1,5-2 0,-2 1 19,0 0 0,-1-1 0,1 0 0,-1 0 0,0 0 0,0-1 0,0 1 0,0-1 0,0-1-1,-1 1 1,5-7 0,-7 9-20,2-2 35,-1-1 0,0 0 0,0 0-1,0 1 1,0-2 0,2-4 0,-5 8-51,0 0 1,1 0-1,-1 0 0,0-1 0,0 1 0,0 0 0,0 0 0,-1 0 0,1 0 1,0 0-1,-1 0 0,0 0 0,1 0 0,-1 0 0,0 0 0,0 0 1,0 0-1,0 1 0,-2-3 0,-1-3-7,-1 1 0,0 0 0,-9-8 0,12 12-34,0 0 0,0 1 0,0-1-1,0 0 1,-1 1 0,1-1 0,0 1-1,-1 0 1,1 0 0,-1 0 0,0 0-1,1 1 1,-1-1 0,-3 0 0,5 1 1,0 0 0,0 0 1,1 0-1,-1 0 1,0 0-1,0 0 1,1 0-1,-1 0 0,0 0 1,1-1-1,-1 1 1,0 0-1,-1-1 1,2 0 8,0 1 1,-1-1-1,1 0 1,0 1 0,0-1-1,-1 0 1,1 0-1,0 1 1,0-1-1,0 0 1,0 0 0,0 1-1,0-2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84 2240,'8'-9'271,"-3"4"-42,-1 0-1,1 0 0,0 0 1,8-5-1,-5 7 735,-3 0 870,-4-9 432,-1 12-2211,0-1 0,0 1 0,-1-1 0,1 1 0,0-1 0,0 1 0,0-1 0,0 1 0,0-1 0,-1 1-1,1-1 1,0 1 0,-1-1 0,1 1 0,0 0 0,-1-1 0,1 1 0,0 0 0,-1-1 0,1 1 0,-1 0 0,1-1-1,0 1 1,-1 0 0,1-1 0,-1 1 0,1 0 0,-1 0 0,1 0 0,-1 0 0,1 0 0,-1 0 0,0-1 0,1 1-1,-1 0 1,1 0 0,-1 0 0,0 1 0,-9-3 179,-3-3 110,10 4-284,0 0 0,0 0 1,1 0-1,-1 0 0,0 1 0,0-1 0,0 1 0,-4 0 0,-37-1 214,21 0-272,0 0 1,-35 6-1,36-1-31,14-2-24,0 0 0,-1-1 1,-12 1-1,13-2-16,0 1-1,0 0 1,-12 3-1,17-3 54,1-1 0,0 1 0,0 0 0,-1-1 0,1 1 0,0 0 0,0 1 0,0-1 0,0 0 0,0 0 0,0 1 0,0-1 0,1 1-1,-1 0 1,-2 2 0,2 1-45,0 0 0,0 0 0,0 0-1,1 0 1,-2 8 0,-5 21-178,-10 16 235,9 6 74,-9 7 123,9-7-53,2-36-66,0 0 0,-1-1-1,-13 22 1,10-22-52,2 0-1,0 1 1,-7 25-1,16-44-23,-2 7-5,0-1-1,0 0 0,-5 11 1,6-18 12,1 1 1,0-1 0,-1 1 0,1-1-1,0 1 1,0 0 0,0-1-1,0 1 1,0-1 0,0 1 0,0 0-1,0-1 1,0 1 0,0 0-1,0-1 1,0 1 0,0-1 0,0 1-1,0 0 1,1-1 0,-1 1-1,0-1 1,1 1 0,-1 0 0,2 0 22,-1 1 1,0-1 0,0 0 0,0 0 0,1 0-1,-1 0 1,1 0 0,-1 0 0,3 0 0,3 2 117,0 0 0,0-1 0,10 2 0,102 14 527,-93-14-429,0 0 1,44-1-1,-56-2-523,-10-1 78,0 0-1,0 0 1,0 0 0,-1 0-1,1 0 1,7-3 0,-9 3-487,0-1 1,0 0-1,0-1 1,0 1-1,0 0 1,0 0-1,0-1 1,3-3-1,7-6-1828</inkml:trace>
  <inkml:trace contextRef="#ctx0" brushRef="#br0" timeOffset="1">149 408 5408,'-41'-27'1984,"41"27"-1536,0 0-128,0 0 1152,14 0-864,-1 0 672,14 0-736,14-14 0,-1 14-352,15 0 256,-15-13-256,1 13-1248,-1 0 576,-13-14-5856,0 14 3456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5216,'-14'0'1952,"14"0"-1536,14 0-96,-14 0 1248,13 0-928,-13 0 288,14 0-544,13 0 64,0-14-288,0 14 224,0 0-256,-14-13-896,14 13 416,-13 0-2816,-1 0 1728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27 5056,'-27'-27'1888,"27"27"-1472,0 0-128,0 14 1280,0-14-928,-13 13 576,13 1-704,-14 13-224,1-13-160,13 26 96,-14-13-128,1 0 192,13 14-192,0-14 192,0 13-192,0-13-3136,-14 0 1664</inkml:trace>
  <inkml:trace contextRef="#ctx0" brushRef="#br0" timeOffset="1">14 446 5312,'0'14'1952,"0"-14"-1504,0 0-128,-13 13 1600,26-13-1120,-13 0 640,0 0-832,14 0 224,-1 14-480,14-14 160,-13-14-288,13 14 0,0-13-128,0-1-1248,0 14 608,-14-13-2528,14-1 1728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4160,'0'-13'1536,"0"13"-1216,27-14-64,-27 14 1408,13 0-960,14 0 480,0 0-672,27 0-160,-13 0-224,13 0 192,0-13-192,0 13 32,0-14-96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61 2080,'-6'-6'357,"4"4"-255,0 0-1,0 1 1,0-1 0,0 0-1,0 0 1,0 0 0,1-1-1,-1 1 1,1 0 0,0-1-1,-1 1 1,1-1 0,0 1 0,0-1-1,0-2 1,1 2 474,-1 3-538,1 0 0,-1 0 1,1 0-1,-1 1 0,1-1 0,-1 0 0,1 0 1,-1 0-1,0-1 0,1 1 0,-1 0 1,1 0-1,-1 0 0,1 0 0,-1 0 1,1-1-1,-1 1 0,1 0 0,-1 0 0,0-1 1,0 0 86,-2-9 776,2 27-77,1-13-725,0 1 1,-1-1 0,1 1 0,1-1 0,-1 1 0,1-1 0,-1 1 0,3 4 0,23 64 449,-25-70-535,0-1 0,0 1 0,1-1 0,-1 0 0,1 1 0,0-1 0,-1 0 0,1 0-1,0 0 1,0 0 0,0 0 0,1 0 0,-1-1 0,0 1 0,1-1 0,-1 1 0,1-1 0,-1 0 0,4 1 0,14 8 155,-16-7-145,0-1-1,-1 0 1,1 0-1,0-1 1,0 1 0,0-1-1,0 0 1,1 0-1,-1 0 1,0 0-1,8-1 1,0 0 7,0-2-1,21-4 1,-20 3-14,0 1 0,25-2 1,-31 5-1,0-2 0,0 1 0,-1-1 0,1 0 0,0 0 0,0-1 0,-1 0 0,1 0 0,7-4 0,-7 3-9,0 0 0,0 1 0,0 0 0,1 0 0,9-1 0,3 0-29,3-8-139,-14 9 133,0 1-1,0 0 1,0 1 0,0-1-1,0 2 1,0-1 0,17 4-1,-22-2 1,0 1-1,-1-1 0,1 0 0,0 1 0,-1 0 0,0 0 0,1 0 0,-1 1 1,3 3-1,5 5 29,-4-5 9,-4-5-14,-1 0 0,0 0 0,0 0-1,0 1 1,0-1 0,0 0 0,0 1-1,-1-1 1,3 5 0,1 19-7,5-5 102,-5 5 5,2-13 2,-6-12-83,-1 1-1,1-1 1,0 0 0,-1 1-1,1-1 1,0 1-1,-1-1 1,0 1 0,1-1-1,-1 1 1,0-1-1,0 3 1,0 2 94,-1 12 236,1-18-338,0 1 0,-1-1 0,1 1 0,0-1 1,0 0-1,-1 1 0,1-1 0,0 0 0,-1 1 0,1-1 0,0 0 0,-1 1 0,1-1 0,0 0 0,-1 0 0,1 1 1,-1-1-1,1 0 0,0 0 0,-1 0 0,1 1 0,-1-1 0,1 0 0,-1 0 0,1 0 0,-1 0 0,1 0 1,-1 0-1,0 0 0,1 0-6,0 0 0,0 0 0,0 0 0,0 0 0,0 0 0,0 0 0,0 0 0,0 0 0,0 0 0,-1 0 0,1 0 0,0 0 0,0 0 0,0 0 0,0 0 0,0 0 0,0 0 0,0 0 0,0 0 0,0 0 0,0 0 0,-1 0 0,1 0 0,0 0 0,0 0 0,0 0 0,0 0 1,0-1-1,0 1 0,0 0 0,0 0 0,0 0 0,0 0 0,0 0 0,0 0 0,0 0 0,0 0 0,0 0 0,0 0 0,0 0 0,0 0 0,0-1 0,0 1 0,-1 0 0,1 0 0,0 0 0,0 0 0,0 0 0,0 0 0,1 0 0,-1 0 0,0 0 0,0 0 0,0-1 0,0 1 0,0 0 0,0 0-2,0-1 0,0 1 0,0 0 0,0-1-1,0 1 1,0-1 0,0 1 0,0 0 0,0-1-1,0 1 1,0-1 0,0 1 0,1 0 0,-1-1-1,0 1 1,0 0 0,0-1 0,1 1 0,-1 0-1,0-1 1,0 1 0,1 0 0,-1-1 0,0 1-1,1 0 1,-1 0 0,1-1 0,7-7-46,-3-13-11,8 11 15,8-16 80,-16 21-39,0 1 0,0 0 1,0 0-1,1 1 0,0-1 0,7-2 0,44-16-159,-19 9 69,-30 10 72,12-5-50,22-4 0,1 6-12,-21 4 41,4-2-19,1 0 22,0 1-1,0 2 1,53 2 0,-47 4 62,-14-1 114,1-2-1,20 0 1,204-2 1089,-236 0-1162,0 0 0,0 0 0,0-1 1,0-1-1,0 1 0,0-1 0,-1-1 0,1 1 1,-1-1-1,1-1 0,-1 1 0,9-7 1,-2 2 107,-13 8-160,0-1-1,0 1 1,0-1 0,0 1 0,0-1 0,0 0-1,0 1 1,0-1 0,-1 0 0,1 0 0,0 1-1,1-3 1,-2 3-16,-1-1 0,1 0-1,0 1 1,0-1 0,0 0-1,-1 1 1,1-1 0,0 0-1,-1 1 1,1-1-1,-1 1 1,1-1 0,0 1-1,-1-1 1,1 1 0,-1-1-1,1 1 1,-1-1 0,0 1-1,1 0 1,-1-1 0,1 1-1,-1 0 1,-1-1 0,-60-43-2173,53 39 1756,1 1 1,-19-5-1,27 9 415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3392,'-3'-3'134,"-5"-4"879,8 7-995,-1 0 0,1 0 0,0 1 0,0-1 0,0 0 0,-1 0 0,1 0 0,0 0 0,0 0 0,0 0 0,0 1 0,-1-1 0,1 0 0,0 0 0,0 0 0,0 0 0,0 1 0,0-1 0,0 0 0,0 0 0,0 0 0,-1 1 0,1-1 0,0 0 0,0 0 0,0 0 0,0 1 0,0-1 0,0 0 0,0 0 0,0 1 0,0-1 0,0 0 0,0 0 0,1 0 0,-1 1 0,0-1 0,0 0 0,0 0 0,0 3 653,0 1-127,-5 22 335,-1 2-408,3 23 117,1 2-232,-9 13-74,6-42-172,1-1 1,-1 37-1,1-8 51,3-45-131,0 0 0,1 0 0,-1 1-1,1-1 1,1 0 0,-1 1 0,4 13 0,-3 0 89,-1-18-475,0 0-1,-1 0 1,2 0-1,-1 0 1,0 0 0,0 0-1,1 0 1,0 0-1,1 3 1,9 8-1756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 4576,'0'-10'1900,"1"19"-1206,-4 24-19,-22 37-243,12-18-139,-12 105 1,23-139-269,-12 230 456,14-147-998,0-89-16</inkml:trace>
  <inkml:trace contextRef="#ctx0" brushRef="#br0" timeOffset="1">13 186 2912,'-11'-22'923,"11"21"-915,0 1 1,-1 0-1,1 0 0,0 0 1,0-1-1,0 1 1,0 0-1,0 0 1,0-1-1,0 1 1,-1 0-1,1 0 1,0 0-1,0-1 1,0 1-1,0 0 1,0 0-1,0-1 1,0 1-1,0 0 1,1 0-1,-1-1 1,0 1-1,0 0 1,0 0-1,0-1 1,0 1-1,0 0 1,0 0-1,0 0 1,1-1-1,-1 1 1,0 0-1,0 0 1,0 0-1,0 0 0,1-1 1,-1 1-1,0 0 1,0 0-1,0 0 1,1 0-1,-1 0 1,9-9 195,0 0-1,1 1 1,-1 1 0,17-10 0,-13 11-28,-1 1 1,15-4 0,2 0-46,-12 2-57,-9 4-39,0 0 1,-1 0 0,1 1-1,0 0 1,0 0 0,1 1-1,-1 0 1,10 0-1,7 0 141,-10 0-57,0 1 1,-1 1 0,1 0-1,18 4 1,24 15 434,-27-11-351,-12-4 81,-1 1 0,-1 0 0,20 11 0,-24-11-71,-2-1 37,0 1 0,0 0 0,12 10 1,-21-14-185,0-1 0,1 0-1,-1 0 1,0 1 0,0-1 0,0 1 0,0-1 0,0 1 0,0 0-1,0-1 1,0 4 0,-1-5-18,0 1-1,0 0 1,0 0-1,0 0 1,0 0 0,0 0-1,0 0 1,0 0-1,0 0 1,0 0 0,-1 0-1,1 0 1,0 0-1,-1 0 1,1-1 0,-1 1-1,1 0 1,-1 0-1,1 0 1,-1-1-1,0 1 1,0 1 0,-6 3 126,1 1 1,-1-1 0,0 0-1,0 0 1,0-1 0,-15 6 0,-1-1 42,-23 5 1,31-10-79,1 0-74,-1-1 0,1-1 0,-1 0 0,-26-1 0,21-1-121,-23 4 0,25-2-821,-31 9 0,35-2-2387,12-6 944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1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15 136 4800,'-1'0'125,"0"0"1,1 0-1,-1 0 0,0 0 1,1 0-1,-1 0 0,0-1 1,0 1-1,1 0 0,-1 0 1,0 0-1,1-1 0,-1 1 1,-1-1-1,0-7 716,2 7-842,0-1 1393,0 2-368,0 0 21,0 0-988,0-1-1,0 0 1,0 1-1,0-1 1,0 1-1,0-1 1,0 1-1,0-1 1,0 1-1,0-1 1,0 1-1,0-1 1,1 1-1,-1-1 1,0 1 0,0-1-1,0 1 1,1-1-1,0 0 1,0 0-35,0 1 0,0-1 1,0 1-1,0 0 1,0-1-1,0 1 0,0 0 1,0 0-1,0 0 0,0 0 1,0 0-1,0 0 1,1 0-1,-1 0 0,1 0 1,0 0-21,-1 1 0,1-1 0,0 0 0,0 0 0,0-1 0,0 1 0,-1 0 0,1-1 0,2 0 0,1-1-3,0 0 1,0 0-1,1 1 0,-1-1 0,0 1 0,1 1 0,-1-1 1,1 1-1,-1-1 0,8 2 0,-12-1 26,105 0-1982,-103 0-688,-3 0 821</inkml:trace>
  <inkml:trace contextRef="#ctx0" brushRef="#br0" timeOffset="1">136 14 3904,'-13'-14'1440,"13"14"-1120,-14 14-96,14-14 1312,0 0-896,-13 13 512,26 1-672,-26 0 0,13-1-288,0 14-96,0-13-64,0 13 160,0 0-96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7392,'0'0'2720,"0"0"-2080,27-14-224,-14 1 512,1 13-608,-1-14 0,14 1-192,0-1 64,0 14-128,1-13-3264,-15 13 1728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2976,'0'-13'1120,"0"13"-896,14 0-32,-1 0 1664,-13 13-1056,14-13 736,13 14-896,-13-14-224,13 0-256,0 13 160,13-13-192,-13 0 160,0 0-160,0-13 224,0 13-224,-13 0-1728,13-14 864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2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1 447 896,'11'-11'304,"-11"10"-295,1 1 0,-1-1 0,1 1 0,-1 0 0,1 0 1,-1-1-1,1 1 0,-1 0 0,1 0 0,0 0 0,-1-1 0,1 1 0,-1 0 0,1 0 0,-1 0 1,1 0-1,0 0 0,-1 0 0,1 0 0,-1 0 0,1 0 0,-1 1 0,2-1 0,0 0 82,216 0 3755,-196-1-3715,39-7 0,-22 2 49,11-4-33,21-3 85,-26 9-145,70-8 130,173-28-36,-223 32-150,100-14 39,-146 19-59,232-32 69,-149 26-140,262-20-72,-190 24 159,-56 1 59,372-16 142,-161 6-246,-10 1-1,-196 5 129,495-23 196,-359 27-247,351-22 191,-344 14-36,624-29 410,-48 0 197,-58 28-417,-661 13-456,-123 0 52,171 4-933,-29 19-3451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80 992,'-12'-34'309,"12"33"-298,-1 0-1,1-1 1,-1 1-1,1 0 1,-1-1-1,1 1 1,0-1-1,-1 1 1,1 0-1,0-1 1,0 1-1,0-1 0,0 1 1,1-2-1,0-11 1199,-1 14-1178,0 0 1,0-1-1,0 1 1,0-1 0,0 1-1,0 0 1,0-1-1,0 1 1,0 0 0,0-1-1,0 1 1,0-1-1,-1 1 1,1 0 0,0-1-1,0 1 1,0 0-1,-1-1 1,1 1 0,0 0-1,0 0 1,-1-1-1,1 1 1,0 0-1,-1 0 1,1-1 0,0 1-1,-1 0 1,1 0-1,0 0 1,-1 0 0,0-1-1,1 1-12,0 1 0,-1-1 1,1 0-1,-1 0 0,1 0 0,0 0 0,-1 1 0,1-1 0,0 0 0,-1 1 1,1-1-1,0 0 0,0 0 0,-1 1 0,1-1 0,0 0 0,0 1 0,-1-1 1,1 1-1,0-1 0,0 0 0,0 1 0,0-1 0,-1 1 0,1-1 0,0 0 1,0 1-1,0-1 0,0 1 0,0-1 0,0 1 0,0-1 0,0 0 0,1 2 1,-2 67 704,4 105-62,1-135-579,-1-5 110,-1 66 0,-6-49-83,-3 58 31,8-58-90,0-30 21,-1-1 0,-5 41 0,1-40 36,2-13 34,0 0-1,1 0 1,0 0-1,0 9 1,1-6 162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2560,'0'-34'832,"1"28"-625,7 5-99,10 1-63,9-1 514,43 4-1,-14 9-456,0 1-1,-1 3 0,-1 3 1,58 27-1,-93-38 95,0 2 1,-1-1-1,0 2 1,-1 0-1,25 21 0,-39-28-87,1 0-1,-1 0 0,0 0 0,0 1 0,-1-1 0,5 10 0,-6-12-71,0 0-1,0 1 0,-1-1 0,1 0 0,-1 0 0,1 1 0,-1-1 0,0 0 0,0 0 0,0 1 1,0-1-1,0 0 0,0 1 0,-1-1 0,1 0 0,-2 4 0,-1-1 4,0-1 0,1 0 0,-1-1 0,-1 1-1,1 0 1,-1-1 0,-6 6 0,-30 17 143,35-22-157,-33 17 128,-46 21 0,73-38-131,-15 7 62,0-2 0,0-1 1,-42 7-1,42-10 15,0-1-1,-44 1 1,65-5-123,0 0 0,0 0 0,0 0 0,0 0 0,0-1 0,0 0 0,0 0 0,0 0 0,0 0 0,0-1 0,0 0 0,-5-3 0,-5-8-238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3328,'0'0'1061,"0"2"-634,0-1-362,0 0-1,0 0 1,1 0-1,-1 0 1,0 0 0,0 0-1,1-1 1,-1 1 0,0 0-1,1 0 1,-1 0 0,1-1-1,-1 1 1,1 0 0,-1 0-1,2 0 1,5 9 1156,-3-10-699,37 0 214,-12 0-310,2-1-81,37 4-1,-41 1-251,-9-1-78,32 1 0,-28-4-28,-15 0 65,1-1 0,-1 1 0,1 1 0,-1-1 0,0 1 0,1 0 0,-1 1 0,0 0 1,0 0-1,8 4 0,-10-4 11,-1 0 0,1 0 1,-1 0-1,1-1 1,0 1-1,0-1 1,0-1-1,9 2 0,-13-3-133,0 1 0,0 0 0,-1 0 0,1 0 0,0 0 0,0 0 0,0 1 0,0-1 0,0 0-1,0 0 1,0 0 0,-1 1 0,2 0 0,-1-1 14,-1 1-1,0 0 1,1-1 0,-1 1-1,0 0 1,0 0-1,0-1 1,1 1 0,-1 0-1,0-1 1,0 1-1,0 0 1,0 1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5408,'0'-14'1984,"0"14"-1536,27 0-128,0 0 384,-13 0-448,40-13 192,-14 13-288,14 0 64,-13 0-128,-1-14 96,1 28-128,0-14-96,-28 13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49 2304,'0'0'752,"0"-3"-453,0 3-275,0-1 1,0 1-1,0-1 1,0 1 0,0-1-1,0 1 1,0-1 0,0 1-1,0-1 1,0 1 0,0-1-1,0 1 1,-1 0-1,1-1 1,0 1 0,0-1-1,-1 1 1,1-1 0,0 1-1,0 0 1,-1-1 0,1 1-1,-1 0 1,1-1-1,0 1 1,-1 0 0,1 0-1,-1-1 1,1 1 0,0 0-1,-1 0 1,1 0-1,-1-1 1,1 1 0,-1 0-1,1 0 1,-1 0 0,1 0-1,-1 0 1,1 0 0,-2 0-1,-3-2 552,0-3-329,0 1 0,0 1 0,-1-1 1,0 1-1,-8-4 0,10 6-214,1 0 0,-1 0 1,1 0-1,-1 1 0,0 0 1,1 0-1,-1 0 0,-5 1 1,0-1 18,-3 1-26,0 0 1,1 0 0,-1 1-1,0 0 1,1 1 0,0 1-1,0 0 1,-19 9 0,25-10 24,1-1 1,0 1 0,-1 0-1,1 0 1,1 1 0,-1-1-1,0 1 1,1 0 0,0 0-1,-3 4 1,1-2 30,1 0 80,-1 1 0,1 0 0,0 0-1,1 0 1,-1 0 0,1 1 0,-3 11 0,6-16-126,-1 1 0,1-1 0,-1 0 0,1 0 1,0 0-1,0 0 0,0 0 0,0 0 0,1 1 1,-1-1-1,1 0 0,0 0 0,0 0 0,0 0 1,0 0-1,1-1 0,-1 1 0,1 0 0,-1 0 1,1-1-1,4 5 0,1-1 29,1 1 1,0-1-1,1-1 1,-1 1-1,1-1 0,0-1 1,0 0-1,1 0 0,-1-1 1,1 0-1,11 2 1,-5-2-34,0-1-1,0 0 1,1-2 0,-1 0 0,30-3 0,-17-3-220,-19 4 45,-1 0-1,0 1 0,17-1 0,-15 2-141,0-1 0,0 0-1,11-3 1,-17 3 180,-1 0 1,1 0-1,-1-1 0,0 1 0,1-1 1,-1 0-1,0-1 0,0 1 1,0-1-1,5-4 0,6-6-2,-8 10 85,-7 3 22,1 0-1,-1-1 0,1 1 1,-1 0-1,1 0 1,-1 0-1,1-1 1,-1 1-1,1 0 1,-1 0-1,0-1 1,1 1-1,-1-1 1,0 1-1,1 0 1,-1-1-1,0 1 0,1-1 1,-1 1-1,0 0 1,0-1-1,1 1 1,-1-1-1,0 1 1,0-1-1,0 1 1,0-1-1,0 1 1,0-1-1,0 1 1,0-1-1,0 1 0,0-1 1,0 1-1,0-1 1,0 1-1,0-1 1,0-12 21,0 10 75,-3 3 91,-7 0 373,7 0-80,3 3 122,0-2-559,0 1-1,0-1 0,-1 0 0,1 1 0,0-1 1,-1 1-1,1-1 0,-1 0 0,1 0 0,-1 1 0,-2 1 1,2-1-22,0 0 1,0 0 0,0-1 0,0 1 0,1 0-1,-1 0 1,0 0 0,1 0 0,-1 0-1,1 0 1,0 0 0,0 3 0,1 7 20,1-1 0,0 0 0,1-1 1,5 14-1,-6-19 3,-1-2-20,1-1 1,0 0 0,0 0 0,0 0-1,0 0 1,1 0 0,-1 0-1,0 0 1,1-1 0,-1 1 0,1-1-1,0 0 1,-1 0 0,1 0 0,0 0-1,4 1 1,5-6 163,-11 3-167,1 0 1,-1 0 0,1 0 0,0 1-1,-1-1 1,1 1 0,0-1 0,-1 1-1,4-1 1,-2 1-9,-1 0 0,1-1 0,-1 0 0,0 0 0,1 1 0,-1-1 0,0-1 0,1 1 0,-1 0 0,0 0 0,0-1 0,3-2 0,-4 3-20,0 1 0,0-1 0,0 0 0,0 0 0,-1 1 1,1-1-1,0 0 0,0 0 0,-1 0 0,1 0 0,-1 0 0,1 0 0,-1 0 0,1 0 0,-1-1 0,1 1 1,-1 0-1,0 0 0,0 0 0,0 0 0,1 0 0,-1-1 0,0 1 0,0 0 0,-1 0 0,1 0 0,0-1 1,-1 0-1,-3-7-44,-1 0 0,-1 0 0,0 1 1,0 0-1,-11-12 0,15 17 22,-1 0-1,1 0 1,0 0 0,0 0 0,-2-5-1,2 5-13,0-1-1,0 1 0,0 0 0,0-1 0,-4-2 0,-7-7-213,13 13 244,0-1 0,0 1 0,-1 0 0,1 0 0,0 0 0,0 0 1,0 0-1,0 0 0,0 0 0,0 0 0,0 0 0,0 0 0,0 0 0,-1 0 0,1-1 0,0 1 0,0 0 0,0 0 0,0 0 0,0 0 0,0 0 0,0 0 0,0 0 0,0-1 0,0 1 0,0 0 0,0 0 0,0 0 0,0 0 0,0 0 0,0 0 0,0 0 0,0-1 0,0 1 0,0 0 0,0 0 0,0 0 0,0 0 0,0 0 0,0 0 0,0 0 0,0-1 0,0 1 0,1 0 0,-1 0 0,0 0 0,0 0 0,0 0 1,0 0-1,0 0 0,0 0 0,0 0 0,0 0 0,0 0 0,1-1 0,-1 1 0,10-10-852,-4 7-1147,6 3 614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4320,'-13'13'1600,"13"-13"-1248,13 0-96,14 0 1184,-13 0-832,26-13 64,14 13-448,0 0 64,0 0-160,-13-14-416,13 28 160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 4160,'-63'0'1845,"53"0"-1868,3-1 200,0 1 1,0 0-1,-1 0 1,1 1-1,0 0 1,0 0-1,0 0 1,0 1-1,0 0 1,1 1-1,-8 3 1,-3 4 215,0 2 1,1 0 0,0 1-1,-19 21 1,32-30-338,0 1 0,0 0 0,0-1 1,-2 9-1,1-4-12,-3 8 24,1 1 1,-8 31-1,13-41-54,-1-1 1,1 1-1,1 0 0,-1-1 0,2 1 0,-1 0 0,1-1 0,0 1 1,4 13-1,-4-16 24,1 1 1,1-1 0,-1 1-1,1-1 1,0 0 0,0 0-1,1 0 1,-1 0-1,7 6 1,-3-6 101,-1 0 0,1 0 0,0-1-1,0 0 1,0 0 0,14 5 0,72 32-2033,-66-28 661</inkml:trace>
  <inkml:trace contextRef="#ctx0" brushRef="#br0" timeOffset="1">27 340 4480,'-27'-27'1664,"27"27"-1312,0 0-64,0 0 800,0 0-640,14 0 736,-1 0-672,28 0 32,-1 0-352,14-14 320,0 14-288,14 0-1376,-14 0 608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3488,'-22'11'1115,"22"-11"-1104,-1 0 1,1 0-1,0 0 1,0 0 0,0 0-1,-1 0 1,1 1 0,0-1-1,0 0 1,0 0 0,-1 0-1,1 0 1,0 0 0,0 1-1,0-1 1,-1 0 0,1 0-1,0 0 1,0 0-1,0 1 1,0-1 0,0 0-1,0 0 1,0 0 0,-1 1-1,1-1 1,0 0 0,0 0-1,0 1 1,0-1 0,0 0-1,0 0 1,0 1 0,0-1-1,0 0 1,0 0 0,0 1-1,0 100 2778,0-99-2771,0-1-1,0 1 0,1 0 1,-1-1-1,0 1 0,0-1 0,1 1 1,-1-1-1,1 1 0,-1 0 1,1-1-1,0 0 0,0 1 0,0-1 1,-1 1-1,1-1 0,0 0 1,1 0-1,-1 0 0,0 0 0,0 1 1,3 0-1,-1 0 46,0-1-1,0 0 1,0 0 0,0 0 0,0 0 0,0 0-1,0-1 1,1 1 0,-1-1 0,5 0-1,-7-1-27,0 1 0,1-1 0,-1 0 0,0 1-1,0-1 1,0 0 0,0 0 0,0 0-1,0 0 1,0 0 0,0 0 0,0 0 0,0-1-1,0 1 1,-1 0 0,1 0 0,-1-1-1,1 1 1,-1 0 0,1-1 0,-1 1 0,1-3-1,-1 3-21,-1-1 0,1 1 0,-1 0 0,0 0 0,1 0-1,-1-1 1,0 1 0,0 0 0,1 0 0,-1 0 0,0 0 0,-2-1-1,-6-9 56,7 8-72,0 0 1,0 0-1,0 0 1,0 0-1,-1 0 1,1 1-1,-1-1 1,0 1-1,0 0 0,0-1 1,0 1-1,0 1 1,0-1-1,-4-1 1,-7 0-109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2976,'-8'-7'675,"-5"-6"123,13 8-528,8 3-18,2 2-55,-8-1-173,1 1-1,-1 0 1,1 0 0,-1 0 0,0 0 0,1 0-1,-1 1 1,1-1 0,-1 1 0,0 0 0,1-1-1,3 3 1,2 1-9,0 0 0,0 1 0,0 0-1,0 1 1,-1-1 0,0 1 0,0 1 0,8 10-1,0 5 16,0 2 0,-2-1 0,14 38 0,23 81 112,-36-93-44,-1 0 1,-3 0 0,-2 1-1,-2 1 1,-1 52 0,-5-67 157,-6 121 1205,5-141-1217,-2 0-1,0-1 0,-1 1 1,-1-1-1,0 0 0,-1 0 0,-13 22 1,17-33-184,0-1 0,0 1 1,-1-1-1,1 0 1,-1 0-1,0 0 0,0 0 1,-6 5-1,6-7-50,0 1 0,0-1 0,0 0-1,0 0 1,0 0 0,0 0 0,0-1 0,0 1 0,-1-1-1,1 0 1,-4 0 0,-15 0-586,17 0 123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41 4480,'0'-22'1445,"0"22"-1423,0-1-1,0 1 1,0 0-1,0 0 1,0-1-1,0 1 1,0 0-1,0-1 1,0 1 0,0 0-1,0 0 1,0-1-1,0 1 1,0 0-1,0 0 1,0-1-1,0 1 1,0 0-1,-1 0 1,1-1-1,0 1 1,0 0 0,0 0-1,-1 0 1,1-1-1,-9-8 390,7 7 341,-1 15 768,1-9-1406,-1 0 0,0 0 0,0 0 1,0-1-1,0 1 0,-6 3 0,-3 4 25,-10 12 1,-26 36 0,-8 10-46,-207 210 236,249-265-201,-18 14 0,26-24-38,0 0 0,0 0 1,0-1-1,-1 0 0,-11 5 1,2-2 267,6-2-471,10-4 72,0 0 1,-1 0-1,1 0 1,0 0 0,0 0-1,0-1 1,0 1-1,-1 0 1,1 0-1,0 0 1,0 0 0,0 0-1,0 0 1,0 0-1,-1-1 1,1 1-1,0 0 1,0 0 0,0 0-1,0 0 1,0-1-1,0 1 1,0 0-1,0 0 1,0 0 0,0 0-1,0-1 1,0 1-1,0 0 1,0 0-1,0 0 1,0-1 0,0 1-1,0 0 1,0 0-1,0 0 1,0 0-1,0-1 1,0-1-1070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2560,'0'0'832,"0"0"-517,0 0-59,0 0 288,0 0-75,0 0 288,0 0-240,0 0-95,0 0-129,0 0 118,0 0-113,0 0 22,0 0-101,0 0 21,0 0-37,0 0 127,0 0-36,0 0 164,0 0-170,2 0-149,2 0-108,-2 0-26,0 1 0,0-1 0,0 0-1,0-1 1,0 1 0,0 0 0,0-1 0,3 0 0,-2-1 5,0 1 1,0-1 0,0 1-1,0 0 1,0 0 0,0 0-1,1 0 1,-1 1 0,0-1-1,6 1 1,2-1 20,0 0 0,0 0 0,12-3 0,0-1 10,6 1 12,4-1 107,56-1 1,82 6 761,-171 0-912,1 0 0,-1 0 0,0 0 0,0 0 0,1 0 0,-1 0 0,0 0 0,0 0 0,1 1 0,-1-1 0,0 0 0,0 0 0,0 0 0,1 0 0,-1 1 0,0-1 0,0 0-1,0 0 1,0 0 0,0 1 0,1-1 0,-1 0 0,0 0 0,0 1 0,0-1 0,0 0 0,0 0 0,0 1 0,0-1 0,0 0 0,0 0 0,0 1 0,0-1 0,0 0 0,0 0 0,0 1 0,0-1 0,0 0-1,0 0 1,0 1 0,0-1 0,0 0 0,0 0 0,-1 0 0,1 1 0,0-1 0,0 0 0,0 0 0,0 0 0,-1 1 0,1-1 0,0 0 0,-1 1 54,-8 3 86,6 2-245,3-6 8,-1 1 1,1-1 0,0 1-1,0-1 1,-1 0-1,1 1 1,0-1 0,0 0-1,-1 0 1,1 1 0,0-1-1,-1 0 1,1 1 0,0-1-1,-1 0 1,1 0 0,-1 0-1,1 0 1,0 1-1,-1-1 1,1 0 0,-1 0-1,1 0 1,-1 0 0,1 0-1,0 0 1,-1 0 0,1 0-1,-1 0 1,1 0-1,-1 0 1,-13 0-1679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4576,'0'13'1664,"0"-13"-1280,0 0-96,13 0 736,-13 0-608,27-13 480,0 13-544,14 0 192,13 0-320,-13 0 224,13 0-256,-14-14 32,1 28-128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6240,'0'0'2304,"0"0"-1792,0 0-160,0 0 896,0 0-768,0 14-64,13-14-256,1 13 160,-14-13-192,13 14 384,1-1-288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41 3648,'11'-11'1173,"-10"11"-1075,-1-1 0,1 1 0,-1 0 0,1 0 0,-1-1 0,0 1 0,1 0 0,-1 0 0,1-1 0,-1 1 0,1 0 0,-1 0 0,1 0 0,-1 0 0,1 0 0,0 0 0,-1 0 0,1 0 0,-1 0 0,1 0 0,-1 0 0,1 0 0,-1 0-1,1 0 1,0 1 0,-1-1 1190,-196 0 157,188 0-1394,-1-1-1,1 0 1,0 0 0,-13-4-1,5 2 60,-9-3 57,10 3 10,0 0 0,0 1 0,-25 0-1,39 2-201,0 0 0,0 0 0,-1 0 0,1 0 0,0 1 0,0-1 0,0 0 0,0 1 0,0-1 0,0 0 0,0 1 0,0 0 0,0-1 0,0 1 0,0-1 0,0 1 0,0 0-1,0 0 1,1 0 0,-1-1 0,0 2 0,-2 2-52,1 0 0,0-1 0,1 1 0,-3 6 0,-3 8-11,0-1 86,1 0 0,0 0 0,1 1 0,-4 27 0,2-13 55,-12 96 57,13-78-65,4-19 84,1 36 0,2-27 109,-1 11 338,0-50-576,0 0-1,0 0 1,1 0 0,-1 0 0,0 0 0,1 0 0,-1 0 0,1 0 0,-1 0-1,1 0 1,-1 0 0,1 0 0,0 0 0,-1-1 0,1 1 0,0 0 0,0 0 0,0-1-1,-1 1 1,1-1 0,0 1 0,0-1 0,0 1 0,0-1 0,0 1 0,2-1 0,1 2-28,1-1 1,0 0 0,-1 0 0,1 0 0,9-1 0,20 0-74,-10-1 218,1 1 1,25 4-1,-28 0-77,-15-2 13,-1 0 0,1-1 0,-1 0 0,1 0 0,0-1 0,0 0 0,-1 0 0,14-2 0,-9-1 36,-3 1-30,0 0 0,0 0 0,1 1 0,14-1 0,-7 2-2005,-5 0 794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95 3712,'-68'-14'1408,"68"14"-1120,-13 0-64,-1 0 1856,14 0-1184,0 0 416,14 0-768,13-13 224,0 13-448,13-14 64,1 14-256,13-13 160,-13-1-192,-1 14 192,-13-13-192,-13 13-1440,13-14 736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1888,'0'-11'263,"0"16"761,0 14 905,-2-13-1460,-4 2-149,0 0 0,1 1 1,-4 10-1,9-19-316,-1 3 23,0 1 0,0-1 0,1 0 0,-1 1 0,1-1 0,0 1-1,0 0 1,1 4 0,-1 0 14,3-3 242,-3-4-272,1-1-1,-1 1 1,0-1 0,1 0 0,-1 1 0,1-1 0,-1 1-1,1-1 1,-1 0 0,1 1 0,-1-1 0,1 0 0,-1 0-1,1 1 1,0-1 0,-1 0 0,1 0 0,-1 0 0,1 0-1,0 0 1,-1 1 0,1-1 0,-1 0 0,1-1-1,0 1 1,-1 0 0,1 0 0,0 0 0,-1 0 0,1 0-1,-1-1 1,1 1 0,-1 0 0,1 0 0,0-1 0,2 0 17,-1 0 0,0 0 0,0 0 0,1 0 1,-1 1-1,0-1 0,1 1 0,-1 0 1,4-1-1,2 1-1,0-1 1,0-1 0,-1 0-1,12-3 1,6-3-150,-21 7 107,0 0 0,0-1 0,0 0 0,0 0 0,0 0 0,0 0 0,0-1 0,-1 0-1,0 1 1,6-6 0,-8 6 10,0 1-1,0 0 0,1-1 1,-1 1-1,1 0 1,-1 0-1,1 0 0,-1 0 1,1 0-1,-1 1 0,1-1 1,0 0-1,0 1 0,-1-1 1,1 1-1,2-1 0,-4 1 5,0 0 0,1 0-1,-1 0 1,0 0 0,0 0 0,0 0-1,0 0 1,0 0 0,0 0-1,0 0 1,0 0 0,0 0-1,0 0 1,1 0 0,-1 0-1,0 0 1,0 0 0,0 0 0,0 0-1,0 0 1,0 0 0,0 0-1,0 0 1,0 0 0,0 0-1,0 0 1,0 0 0,1 0-1,-1 0 1,0 0 0,0 0 0,0 0-1,0-1 1,0 1 0,0 0-1,0 0 1,0 0 0,0 0-1,0 0 1,0 0 0,0 0-1,0 0 1,0 0 0,0 0-1,0 0 1,0-1 0,0 1 0,0 0-1,0 0 1,0 0 0,0 0-1,0 0 1,0 0 0,0 0-1,0 0 1,0 0 0,0-1-6,0 1 0,0-1 1,0 1-1,0-1 0,0 1 0,0-1 1,0 1-1,0-1 0,0 1 0,0-1 1,-1 1-1,1-1 0,0 1 1,0-1-1,0 1 0,-1 0 0,1-1 1,0 1-1,-1-1 0,1 1 0,0 0 1,-1-1-1,1 1 0,0 0 1,-1-1-1,1 1 0,-1 0 0,1 0 1,0-1-1,-1 1 0,1 0 0,-1 0 1,1 0-1,-1 0 0,1 0 0,-1-1 1,1 1-1,-1 0 0,1 0 1,-1 0-1,0 1 0,-4 1-52,-6 11 166,10-11-50,1 1 0,-1-1-1,0 0 1,1 0 0,0 1-1,-1-1 1,1 0 0,0 1-1,0-1 1,0 0 0,1 1 0,-1-1-1,0 0 1,1 1 0,0-1-1,-1 0 1,1 0 0,2 4-1,8 3 90,1-1-1,14 8 1,-5-2 36,-13-8-87,-6-5-75,-1 0 0,0 0-1,0-1 1,1 1 0,-1 0 0,1 0 0,-1-1 0,1 1-1,-1 0 1,1-1 0,-1 0 0,1 1 0,0-1 0,-1 0-1,1 0 1,2 0 0,-4 0-20,4 0 56,0 0-1,0 0 0,0 1 1,6 1-1,-7-1-42,-1 0 0,0-1-1,1 1 1,-1 0-1,1-1 1,-1 0 0,5 1-1,-3-2-85,-1 0-1,1 0 0,-1-1 0,0 1 1,6-3-1,6-9-987,1-3 293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2720,'-2'0'292,"0"0"1,0-1-1,0 1 1,0-1-1,0 1 0,0-1 1,0 0-1,-3-2 1,1 1 483,2 6 577,2-10 168,0 4-443,0 2 63,0 0-490,13 1-93,-12-1-545,0-1 0,0 1 0,0 0 0,0 0 0,0 0 0,0 0 0,0 0 0,0 1 0,0-1 0,1 0 0,0 1 0,36 13 281,-36-14-277,0 1 1,0 0 0,0-1 0,0 1 0,0-1-1,0 1 1,0-1 0,0 0 0,0 0 0,0 0-1,0 0 1,0 0 0,0-1 0,0 1 0,0 0 0,3-2-1,1 1 22,0 0 3,0 0-1,0 1 1,1-1 0,-1 2 0,0-1 0,0 1-1,0 0 1,0 0 0,0 0 0,0 1-1,6 3 1,-10-4-33,1-1 0,0 1 0,-1 0 0,1-1 0,0 1 0,-1-1 0,1 0 0,0 0 0,0 0 0,-1 0 0,4-1 0,13 0 625,-15 3-320,8 9-116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2400,'0'-34'779,"0"34"-773,0 0 1,0-1 0,0 1 0,0 0 0,0-1-1,0 1 1,0 0 0,0 0 0,0-1-1,0 1 1,0 0 0,0-1 0,0 1 0,0 0-1,0-1 1,0 1 0,0 0 0,0 0 0,0-1-1,1 1 1,-1 0 0,0 0 0,0-1-1,0 1 1,1 0 0,-1 0 0,0 0 0,0-1-1,0 1 1,1 0 0,-1 0 0,0 0 0,0 0-1,1 0 1,-1-1 0,0 1 0,1 0 0,-1 0-1,0 0 1,0 0 0,1 0 0,-1 0-1,1 0 1,4-2 33,-4 1-12,1 1 0,0-1 0,-1 1 0,1-1 0,0 1 0,0-1 1,0 1-1,-1 0 0,1 0 0,0 0 0,0 0 0,0 0 0,0 0 0,-1 0 1,1 1-1,0-1 0,0 1 0,-1-1 0,1 1 0,0 0 0,-1 0 1,1 0-1,2 1 0,9 8 158,0 0 0,-1 1 0,0 0 0,-1 0 0,0 2 0,9 13 0,-1 2-2,28 55-1,-8 1 18,-3 1 0,-4 3 0,-4 0 0,-3 1 0,20 150-1,-42-212-7,-1-1 0,-1 1-1,-1 0 1,-1-1 0,-1 1-1,-2-1 1,-11 43 0,12-56-68,-1-1 0,-1 1 0,0-1 0,-1 0 0,0 0 0,-1 0 0,0-1 0,-13 16 0,19-26-129,-1 0 0,1 1 0,-1-1 0,1 0 0,-1 1 0,1-1 0,-1 0 0,0 0 0,1-1-1,-1 1 1,0 0 0,0 0 0,0-1 0,0 1 0,0-1 0,0 0 0,0 1 0,0-1 0,1 0 0,-1 0 0,-2-1 0,1 1-14,-24 0-136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23 4992,'0'-19'1420,"0"15"-637,0 13-410,1 10 242,-1-10-441,0-1 0,0 0 0,0 1 0,-1-1-1,-3 12 1,-16 21-8,2-9-2,-35 51 1,11-21-4,-116 164 485,139-203-551,-32 29 1,29-31-42,4-2-11,10-10 54,-1 0 1,-14 11 0,-16 16-119,37-34-91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4896,'0'-14'1824,"0"14"-1440,0 0-96,0 0 1280,0 0-928,0-13-128,13 13-320,1 0 0,13-14-128,13 14-32,1 0 0,-1-13 160,1 13-96,-1 0-608,-13 13 288,0-13-3936,-27 0 2272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2912,'-13'0'1056,"13"0"-800,13 0-96,1 0 1600,-14 0-992,0 0 832,13 0-928,28 0-224,-14 0-288,27 0 224,0 0-192,0-13-896,0 26 384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4896,'14'0'1824,"-14"0"-1440,13 0-96,1-13 1184,-1 13-864,14 0 128,0 0-448,0 0-128,14 0-96,-14 0 224,0 13-160</inkml:trace>
  <inkml:trace contextRef="#ctx0" brushRef="#br0" timeOffset="1">1 149 5152,'0'14'1888,"0"-14"-1440,13 0-160,1 0 1280,-1 0-928,28 0 288,-14 0-544,27-14 64,-14 1-288,14 13 64,-13 0-128,-14 0-6336,13 0 3424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68 3136,'-27'-27'1184,"27"27"-928,0-14-64,0 1 1504,-14 13-960,14-14 1344,0 14-1216,-13 0-64,13 0-480,-14 14-448,1 13 64,13 13 288,0 1-128,-14-14 416,14 13-288,14 1 160,-14-14-224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4160,'-14'-13'1536,"14"13"-1216,0 13-64,14-13 1120,-14 0-800,13-13 896,1 13-832,13 0-480,-14 0-128,14-14 160,14 14-128,-14-13 288,13 13-224,-26 0-256,13 13 64,-27-13-3008,0 14 1664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3072,'6'7'582,"-4"-6"-449,-1 1 0,0-1-1,0 1 1,1-1 0,-1 1 0,1-1-1,-1 0 1,1 0 0,0 0 0,-1 0-1,1 0 1,0 0 0,0 0 0,0-1-1,0 1 1,-1-1 0,1 1 0,0-1-1,4 1 1,6-2 237,-2 1-167,-1 0 1,1 0-1,14 3 1,28 10-49,-50-11-137,0-1 1,-1 1-1,1-1 1,0 1-1,0 0 1,-1 0-1,1-1 1,-1 1 0,0 0-1,1 0 1,-1 0-1,0 1 1,0-1-1,-1 0 1,1 0-1,0 1 1,-1-1-1,1 4 1,-2-1 25,0 1 0,0-1 0,-1 0 1,0 0-1,0 0 0,0 0 0,-6 8 1,-9 19 129,11-16-145,0 1 253,-1-1 0,-14 25-1,19-38-254,0 0 0,1-1 0,-1 1 1,1 0-1,0 0 0,-1 0 0,1 0 0,0 4 0,1-6-25,0 0 0,-1 0-1,1 0 1,0 0 0,1 0 0,-1 0 0,0 0 0,0 0 0,0 0 0,0 0 0,1 0 0,-1-1 0,1 1-1,-1 0 1,0 0 0,1 0 0,-1 0 0,1-1 0,0 1 0,-1 0 0,1 0 0,0-1 0,-1 1 0,1-1-1,0 1 1,0 0 0,-1-1 0,3 1 0,3 2 90,1 0-1,0-1 1,10 3-1,-14-4-52,6 0 43,0 0 0,-1 0 0,1 0 0,0-1 0,0-1 0,17-2 0,-26 3-80,20-4-404,33-11-1,-31 9-253,21-8-341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691 148 3072,'11'-23'976,"-10"23"-946,-1-1 1,0 1-1,1-1 1,-1 1-1,0-1 1,1 1-1,-1-1 0,0 0 1,0 1-1,0-1 1,0 1-1,0-1 1,0 0-1,1 1 1,-1-1-1,0 0 0,-1 1 1,1-2-1,2-1 235,1 0 81,-2 2-238,-1 1-1,1-1 1,0 1-1,-1-1 1,1 1-1,-1-1 1,1 1-1,-1-1 1,1 0 0,-1 1-1,1-1 1,-1 0-1,0 1 1,1-1-1,-1 0 1,0 0-1,0 1 1,1-1 0,-1 0-1,0 0 1,0 0-1,0 1 1,0-1-1,0 0 1,0 0-1,0 0 1,0 1 0,0-1-1,-1 0 1,1 0-1,0 0 1,0 1-1,-1-1 1,1 0-1,-1-1 1,0 1-44,0-1 1,0 1-1,0-1 0,-1 1 1,1 0-1,0 0 1,0-1-1,-1 1 0,1 0 1,-1 0-1,1 0 0,-1 0 1,0 1-1,1-1 0,-3 0 1,-32-8 316,28 7-384,-18-7 59,18 6-48,1 0-1,-1 0 0,-13-1 0,-57-10-119,51 13 70,20 1 22,1 0 0,-1-1 0,-12-1 0,-8-5-44,12 8 27,14-1 27,-1 1-1,1-1 0,-1 0 0,1 0 1,-1 0-1,1 0 0,-1 0 1,1 0-1,-1-1 0,1 1 0,-1 0 1,1-1-1,-1 1 0,1-1 0,-2 0 1,2 0-5,0 1 0,0 0 1,0 0-1,0 0 0,0-1 1,0 1-1,0 0 0,0 0 1,0 1-1,0-1 0,1 0 1,-1 0-1,0 0 0,0 1 1,0-1-1,0 0 0,0 1 0,0-1 1,1 1-1,-1-1 0,0 1 1,0-1-1,0 1 0,0 0 1,-1 1-29,0-1 0,1 1 0,-1 0 1,1 0-1,0-1 0,-1 1 0,1 0 1,0 0-1,-2 4 0,2 0 18,0 1 0,0-1 0,0 1 0,1 0 0,0 0 0,1 9 0,0 6-29,-7 77-40,1-49 81,2 80 48,1-33 42,-23 175 302,12-150-251,8-67-102,-19 147-20,1-82 36,18-87-28,-10 44 42,-16 29 114,7-2-66,3-8-96,-7 16 110,-12 35 319,35-133-419,-13 40 17,9 2-19,1-28 9,5-20-5,0 0 0,1 0 0,0 1 0,0-1 0,1 0 1,0 9-1,1-1 108,-1-9-19,1 0 0,0 0 0,0 1 0,3 8 0,-3-14-75,0 0 0,1-1 0,0 1 0,-1 0 0,1-1 0,0 1 0,0-1 0,-1 1 0,1-1 0,1 1 0,-1-1 0,0 1 0,0-1 0,0 0 0,1 0 0,-1 0 1,1 0-1,-1 0 0,1 0 0,-1 0 0,1 0 0,2 1 0,6 1 58,-1-1 0,1 1 0,13 0 0,6-10 62,-17 6-120,-1-1 0,1 2-1,20 0 1,-14 1 19,-1-1 0,19-2 0,-15-1 34,9-1 80,38 0 0,-5 4-327,-7 0 11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4224,'1'0'57,"-1"0"0,1 0 0,-1 0 0,0 0 0,1 1 0,-1-1 0,1 0 0,-1 0 0,1 0 0,-1 0 0,0 0 0,1-1 0,-1 1 0,1 0 0,-1 0 0,0 0 0,1 0 0,-1 0 0,0-1 0,1 1 0,-1 0 0,1 0 0,-1 0 0,0-1 0,0 1 0,1 0 0,0-1 0,-7-6 621,3 4-696,0 0 599,3 3-176,3 3 43,7 7-133,-9-9-301,-1-1 0,0 0 1,0 0-1,1 0 0,-1 1 0,0-1 0,0 0 0,0 1 0,0-1 1,1 0-1,-1 0 0,0 1 0,0-1 0,0 0 0,0 1 1,0-1-1,0 0 0,0 1 0,0-1 0,0 0 0,0 0 0,0 1 1,0-1-1,0 0 0,0 1 0,0 4 44,-1 0-1,0-1 1,0 1-1,-3 6 1,2-5-21,0 0 1,1 1-1,0-1 0,-2 12 1,3 107 239,1-118-259,0 0 1,0 0-1,0 0 1,1 0-1,4 12 1,-5-14 3,1-2-13,-1 1-1,1-1 0,0 0 0,0 0 0,0-1 0,0 1 0,0 0 0,0-1 1,1 1-1,-1-1 0,1 0 0,0 1 0,0-1 0,0-1 0,0 1 1,0 0-1,6 2 0,-8-4-16,0 0-21,-1 1 1,1-1-1,0 0 1,0 0-1,0 0 0,0 1 1,0-1-1,0 0 1,-1 0-1,1 0 0,0 0 1,0-1-1,0 1 1,0 0-1,0 0 0,0 0 1,-1-1-1,1 1 1,0 0-1,0-1 0,0 1 1,-1-1-1,1 1 1,0-1-1,1 0 0,9-5-566,1 2 215,-8 3 199,0 0 1,0 0 0,0-1-1,0 1 1,-1-1-1,1 0 1,3-3-1,5-2-141,-6 4 43,0-1-1,-1 0 1,10-9 0,30-20-249,-14-9 832,-29 39 304,-2 3 5,-2 3 443,-9 14-172,9-13-763,0 0 0,-1 0 0,1 0 0,-1 0 0,-5 6 0,5-7-102,0 0-1,0 0 0,0 0 0,1 1 0,-1 0 0,1-1 0,0 1 0,0 0 1,0 0-1,1 0 0,-1 0 0,1 0 0,0 0 0,-1 7 0,-2 6 53,2-12-51,1-1 0,0 1 0,0-1-1,0 1 1,0 0 0,1 0-1,0-1 1,0 1 0,0 0 0,1 6-1,9 21 45,-8-26-44,-1-1-4,0 0 0,1 0 0,-1 0 0,1-1 0,5 10 0,-6-13 1,0 1 1,0-1-1,0 0 1,0 1-1,1-1 0,-1 0 1,0 0-1,1 0 1,-1 0-1,1 0 1,-1 0-1,1-1 1,0 1-1,-1 0 1,1-1-1,0 1 1,0-1-1,-1 0 1,1 1-1,0-1 1,0 0-1,1 0 1,5 0 13,21-1 203,-28 1-239,0 0 0,0-1 0,0 1 1,0 0-1,0-1 0,0 1 0,0-1 0,0 1 1,0-1-1,0 0 0,0 1 0,0-1 0,0 0 1,0 0-1,-1 0 0,1 1 0,0-1 0,0 0 1,-1 0-1,1 0 0,-1 0 0,2-2 0,3-21-960,5 14 197,-9 8 691,0-1 0,-1 1 0,1-1 0,-1 1 0,0-1-1,0 1 1,0-1 0,0 1 0,0-1 0,0 1 0,-1-1 0,0-2 0,0 0-14,0 0 0,-1 1 1,1-1-1,-1 1 0,-5-8 0,-6-9-79,8 13 176,0 0-1,-1 1 0,1 0 0,-8-7 0,-2 1 262,7 10-135,2-1 103,4-10 395,2 4-640,0 10 9,0 0 0,0-1 0,0 1 0,0 0 1,0 0-1,0 0 0,0 0 0,0 0 0,0 0 0,0 0 0,0 0 1,0 0-1,0 0 0,0-1 0,0 1 0,0 0 0,0 0 1,0 0-1,0 0 0,0 0 0,0 0 0,0 0 0,0 0 1,0 0-1,0 0 0,0 0 0,0 0 0,1-1 0,-1 1 0,0 0 1,0 0-1,0 0 0,0 0 0,0 0 0,0 0 0,0 0 1,0 0-1,0 0 0,0 0 0,0 0 0,0 0 0,1 0 1,-1 0-1,0 0 0,0 0 0,0 0 0,0 0 0,0 0 0,0 0 1,0 0-1,0 0 0,0 0 0,0 0 0,1 0 0,-1 0 1,0 0-1,1 0 0,1 0 0,-1-1 0,1 1 1,-1 0-1,0-1 0,1 1 0,-1-1 0,1 1 0,-1-1 1,2-1-1,11-5-33,-5 5 39,0 1 0,0 0 0,0 1-1,0 0 1,12 1 0,4 0 35,-13-1-10,-8 1-24,-1-1 1,1 0 0,0 0 0,-1 0 0,1-1 0,-1 1-1,1-1 1,4-1 0,1-1-43,-1 0-1,1 1 0,-1 0 1,1 1-1,0 0 1,17 0-1,34 1-70,-60 0 101,1 0-1,-1 0 0,1 0 1,-1-1-1,1 1 0,-1 0 1,1 0-1,-1 0 0,1 1 1,-1-1-1,1 0 0,-1 0 1,1 0-1,-1 0 0,1 0 0,-1 1 1,1-1-1,-1 0 0,0 0 1,1 1-1,-1-1 0,1 0 1,-1 0-1,0 1 0,1-1 1,-1 1-1,0-1 0,1 0 1,-1 1-1,0-1 0,1 1 0,3 6-56,9-2 4,0 6 33,-10-9-44,-1 1 33,2 1 34,0-1 4,0 1 1,-1-1 0,1 1 0,3 6-1,2 11 51,-7-16 44,1 0-1,-1 1 0,1-1 1,0 0-1,6 8 0,-8-13-86,-1 1-1,1-1 1,-1 1-1,0-1 0,1 1 1,-1-1-1,0 1 1,0 0-1,1-1 0,-1 1 1,0-1-1,0 1 1,0-1-1,0 1 0,0 0 1,0-1-1,0 1 0,0 0 1,0-1-1,0 1 1,0-1-1,0 1 0,0-1 1,0 1-1,-1 0 1,1 0 7,-2 11 103,-3-15-123,-4-4 161,9-8-114,0 0-78,1-19-270,0 32 284,-1-1 0,1 1 0,-1 0 0,1 0 0,0 0 0,0 0 0,0 0 0,0 0-1,0 0 1,1 0 0,-1 0 0,3-2 0,9-9-91,-13 12 107,1 1 1,-1 0-1,1-1 0,-1 1 0,1 0 0,-1-1 0,1 1 0,-1 0 0,1 0 0,0-1 0,-1 1 0,1 0 0,-1 0 0,1 0 0,0 0 0,-1 0 0,1 0 0,-1 0 1,1 0-1,0 0 0,-1 0 0,1 0 0,-1 0 0,1 1 0,0-1 0,0 0-5,4 3-44,5 10 124,6 18 575,-16-30-598,1 1 1,0 0-1,-1 0 0,0-1 0,1 1 1,-1 0-1,0 0 0,0 2 1,0-4-38,0 0 0,0 1 0,0-1 0,0 1 0,0-1 0,0 1 0,0-1 0,0 1 0,0-1 0,0 1 0,0-1 0,0 0 0,0 1 0,0-1 0,1 1 0,-1-1 0,0 1-1,0-1 1,0 0 0,1 1 0,-1-1 0,0 0 0,1 1 0,-1-1 0,0 0 0,1 1 0,-1-1 0,0 0 0,1 1 0,-1-1 0,0 0 0,1 0 0,-1 0 0,1 1 0,-1-1 0,1 0 0,-1 0 0,0 0 0,1 0 0,-1 0 0,1 0 0,-1 0 0,1 0 0,-1 0 0,1 0 0,2 0 262,-3 0-101,0 0-32,0 0-129,0-3-255,0-23-1152,2 42 1167,24 44 588,-25-59-346,-1 0 1,1 0 0,-1 0 0,1 0-1,0 0 1,-1 0 0,1 0-1,0 0 1,0 0 0,0-1 0,-1 1-1,1 0 1,0 0 0,0-1-1,2 2 1,17-1 64,-4-2 5,-13 1-190,0 0-1,0 0 1,0 0-1,0-1 1,0 0-1,0 1 1,0-1-1,0 0 1,0 0-1,0-1 1,-1 1-1,1-1 1,0 1-1,-1-1 1,1 0-1,-1 0 1,0 0-1,1 0 1,-1 0-1,0-1 1,0 1-1,1-3 0,13-19-2370,-16 24 2389,1-1 0,0 1 0,-1-1 0,1 1 0,0-1 1,-1 1-1,1 0 0,0-1 0,0 1 0,0 0 1,-1-1-1,1 1 0,0 0 0,0 0 0,0 0 0,-1 0 1,1 0-1,1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2144,'39'-36'1227,"-38"35"-1174,1 0 0,-1 1 0,1-1 1,0 0-1,0 1 0,-1-1 1,1 1-1,0-1 0,0 1 1,0 0-1,-1 0 0,1 0 1,0 0-1,2 0 0,13 0 140,-3-4-48,-7 2-94,1 1 0,-1-1 0,0 2 1,1-1-1,-1 1 0,0 0 0,9 1 0,33 8 184,-43-9-211,-1 1 1,1 0 0,-1 1-1,0-1 1,1 1-1,-1 0 1,0 0 0,0 1-1,0 0 1,-1 0-1,1 0 1,0 0 0,-1 1-1,0-1 1,0 1-1,0 0 1,5 9-1,3 1 81,-1 1 0,0 0 0,-1 1 0,-1 0 0,8 20 0,-7-11 57,12 47 0,-9-22-44,8 15 5,-15-11 101,1-11-43,-7-36-167,-1 1-1,0 0 0,0-1 0,-1 1 0,0 0 0,0-1 0,-1 0 0,0 0 1,0 0-1,-1 0 0,0 0 0,-6 8 0,10-14-157,-1-1-1,1 1 0,-1-1 1,1 0-1,-1 1 1,1-1-1,-1 0 0,0 1 1,1-1-1,-1 0 1,1 0-1,-1 0 0,0 0 1,1 1-1,-1-1 1,1 0-1,-2 0 1,0 0-1803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4320,'0'0'1600,"0"0"-1248,-14 0-96,14 13 992,-13 14-736,-14 14 0,13-1-320,-26 14 288,-1 14-256,1-14 320,-1 0-320,-13 0 96,13-27-192,1 0-128,-1 0-32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4320,'-13'0'1600,"13"0"-1248,27-13-96,-14 13 768,1 0-608,13-14 192,0 14-352,13 0 32,-13 0-160</inkml:trace>
  <inkml:trace contextRef="#ctx0" brushRef="#br0" timeOffset="1">109 0 2912,'0'14'1056,"0"-14"-800,0 13-96,-14 1 832,14-1-576,0 1 128,-13-1-352,13 1 32,0 13-128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3648,'-14'-14'1344,"14"14"-1024,0 0-128,14 0 1248,-14 0-832,0-13 320,13 13-544,1 0-288,13 0-96,0-14 416,0 1-224,0 13-288,0-14 32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3136,'0'0'1184,"0"0"-928,-14 13-64,14 1 1088,0-1-736,-27 1 128,27 26-384,-13 1-128,-1 13-96,1 0 224,-1-13-160,14-1 32,-13-13-96,13 14-1728,0-28 896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1 224,'0'0'96,"0"0"-64,0 0-32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3328,'0'-2'102,"0"1"-1,0 0 1,0-1-1,0 1 1,-1-1 0,1 1-1,0 0 1,-1-1 0,0 1-1,1 0 1,-1 0-1,0-1 1,1 1 0,-1 0-1,0 0 1,0 0 0,-2-2-1,3 3-59,-1-1-1,1 1 1,0 0-1,0-1 1,-1 1-1,1 0 0,0-1 1,0 1-1,-1-1 1,1 1-1,0 0 1,0-1-1,0 1 1,0-1-1,0 1 1,0-1-1,-1 1 1,1 0-1,0-1 1,0 1-1,0-1 1,1 1-1,-1-1 0,0 1 1,0-1-1,0 0 1,1-5 721,2-3-443,-3 9-317,0 0-1,0 0 1,0-1 0,0 1-1,1 0 1,-1 0 0,0 0-1,0 0 1,0 0 0,0-1-1,1 1 1,-1 0 0,0 0-1,0 0 1,0 0 0,1 0-1,-1 0 1,0 0 0,0 0-1,0 0 1,1 0 0,-1 0-1,0 0 1,0 0 0,0 0-1,1 0 1,-1 0 0,0 0-1,0 0 1,1 0-1,-1 0 1,0 0 0,0 0-1,0 0 1,0 0 0,1 0-1,-1 1 1,0-1 0,0 0-1,0 0 1,0 0 0,1 0-1,-1 0 1,0 1 0,0-1-1,7 11 68,2-2-37,-5-6-16,1 2 1,-1-1-1,0 0 1,-1 1 0,6 8-1,-1 0 61,2 2 7,-2 1-1,1-1 1,6 21-1,-7-7 113,6 38-1,-9-35-27,13 38 0,-3-33-48,-11-28-52,1 1 1,-2 0 0,0 0 0,3 11-1,-5-8 149,0 26 0,-1-26 34,0 3 58</inkml:trace>
  <inkml:trace contextRef="#ctx0" brushRef="#br0" timeOffset="1">218 82 4576,'-27'0'1664,"27"0"-1280,-13 27-96,-1-14 1248,1 14-896,-1 14 160,0-1-480,1 14 0,-1-13-192,1 13 160,-1-13-192,1-14 320,-1-14-224,14 14-1664,0-13 800,-13-1-4608,13-13 2944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5568,'27'14'2048,"-27"-14"-1568,40-14-160,-26 14 672,-1 0-608,14 0 192,-13-13-320,13 13-1312,0 0 576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28 2976,'0'0'971,"2"-2"-603,4-6-87,-6 8-263,0 0 0,0 0 0,0 0 0,0 0 0,0-1 1,0 1-1,0 0 0,0 0 0,0 0 0,0 0 0,0-1 0,0 1 1,0 0-1,-1 0 0,1 0 0,0 0 0,0 0 0,0-1 0,0 1 1,0 0-1,0 0 0,-1 0 0,1 0 0,0 0 0,0 0 0,0 0 1,0 0-1,0 0 0,-1-1 0,1 1 0,0 0 0,0 0 0,0 0 1,0 0-1,-1 0 0,1 0 0,0 0 0,0 0 0,0 0 0,-1 0 0,1 0 1,0 0-1,0 0 0,0 0 0,0 1 0,-1-1 0,1 0 1,-2 0 631,2 0 203,0 0-298,-11-2 128,7-4-518,4 6-158,-1-1 0,1 1 0,0-1 0,0 1 0,-1 0 0,1-1 0,0 1 0,0 0 0,-1 0 0,1-1 0,0 1 0,-1 0 0,1-1 0,0 1 0,-1 0 0,1 0 0,-1 0 0,1 0 0,0-1 0,-1 1 0,1 0 0,-1 0 0,1 0 0,0 0 0,-1 0 0,1 0 0,-1 0 0,1 0 0,-1 0 0,1 0 0,-1 0 0,-119 0 521,112 1-472,-1-1 1,1 1-1,0 1 0,-10 2 0,2 0 42,8-3-105,0 1-1,0 0 1,0 0 0,0 1 0,1 0 0,-1 1 0,1-1 0,0 1 0,0 1 0,0 0-1,-7 6 1,6-4 15,-1 2-1,2-1 1,-1 1 0,1 0-1,1 0 1,0 1-1,0 0 1,-4 11-1,-4 4 32,8-16-46,1 0 0,0 0 0,1 0 0,0 1-1,0 0 1,1 0 0,0 0 0,1 0 0,0 0 0,1 0 0,-1 21 0,2-8 130,0 21 97,1-41-224,-1 1 0,1 0 0,0-1 0,0 1-1,0-1 1,1 1 0,-1-1 0,1 1 0,0-1 0,2 3 0,1-1 11,-1 0 0,1 0-1,0-1 1,0 0-1,1 0 1,-1 0 0,1-1-1,0 0 1,7 3 0,1 0 106,0-1 0,29 6 0,-34-9-314,0-1 1,0 0-1,16-2 1,-10 1-353,15 0-332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5216,'13'0'1952,"-13"0"-1536,27-13-96,-13 13 544,0 0-544,26 0-128,1 0-128,13 0 416,-14 13-256,1-13-2848,-14 14 1440</inkml:trace>
  <inkml:trace contextRef="#ctx0" brushRef="#br0" timeOffset="1">487 203 2080,'0'0'667,"0"2"-411,1 3-342,-1-4 181,0-1 1,0 0-1,0 0 0,0 1 0,0-1 0,0 0 1,0 0-1,0 1 0,0-1 0,0 0 1,0 0-1,-1 1 0,1-1 0,0 0 0,0 0 1,0 1-1,0-1 0,0 0 0,0 0 0,0 0 1,-1 1-1,1-1 0,0 0 0,0 0 0,0 0 1,-1 1-1,0-1-36,0 0 1,1 0 0,-1 1-1,0-1 1,0 0 0,1 0-1,-1 1 1,0-1 0,1 1-1,-1-1 1,0 1 0,1-1-1,-1 1 1,1-1 0,-1 1-1,0 0 1,1-1 0,0 1-1,-1 0 1,1-1 0,-1 1-1,1 0 1,-1 1 0,-9 12 556,4-8-406,4-5-156,0 1-1,0 0 1,0 0 0,1 0-1,-1 0 1,0 0 0,1 0-1,0 0 1,-2 4-1,-2 11 104,4-13-126,0 0 0,0 0 0,0 0 0,0 0 0,-1 0 0,-2 5 0,2-7-21,1 0 0,-1 0 0,1 0 0,-1 1 0,1-1 0,0 1 0,0-1 0,0 1 0,1 0 0,-1-1 0,0 1 0,1 0 0,0-1 0,0 1 0,0 0 0,0 4 0,0 4 33,0-11-42,0 2 16,0-1 0,0 1-1,0 0 1,0-1 0,0 1 0,0-1 0,0 1 0,0 0 0,1-1 0,-1 1 0,1-1 0,-1 1-1,1-1 1,0 1 0,0-1 0,-1 1 0,1-1 0,0 0 0,0 1 0,0-1 0,0 0-1,3 2 1,-3-2 13,1 0-1,-1 0 0,1 0 0,-1 0 0,1 0 1,-1-1-1,1 1 0,0-1 0,-1 1 1,1-1-1,0 1 0,0-1 0,-1 0 0,1 0 1,0 0-1,0 0 0,-1 0 0,1 0 1,0-1-1,0 1 0,-1-1 0,1 1 0,0-1 1,-1 1-1,3-2 0,7-2 97,12-5-9,-23 9-111,1 0 0,0 0 1,0 0-1,-1-1 0,1 1 0,0 0 0,-1 0 0,1-1 0,0 1 1,-1 0-1,1-1 0,0 1 0,-1-1 0,1 1 0,-1-1 1,1 1-1,-1-1 0,1 1 0,-1-1 0,1 0 0,-1 1 1,1-1-1,-1 1 0,0-1 0,1 0 0,-1 0 0,0 1 1,0-1-1,0 0 0,1 0 0,-1 1 0,0-2 0,2-8 68,3-2 31,-4 11-97,0 0-1,-1 0 1,1 0 0,0 0-1,-1-1 1,1 1-1,-1 0 1,0 0 0,1 0-1,-1-1 1,0 1 0,0 0-1,0-1 1,0 1 0,0 0-1,0 0 1,0-1 0,0 1-1,0 0 1,-1-1-1,1 1 1,0 0 0,-1-2-1,-3-2-51,1 0 0,-1 1-1,1-1 1,-1 1-1,-1 0 1,-6-6 0,-5-4-35,14 11 106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1824,'0'0'672,"0"0"-512,31 0-64,-15 0 320,15 0-256,16 0 64,15-16-128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3232,'13'-26'1035,"-3"44"1438,-5-10-2157,4 15 443,0-2-500,1-7-44,-7-10-175,-1-1 1,1 1 0,-1-1-1,0 1 1,0 0-1,0 0 1,1 5-1,3 17 219,9 29 101,-12-46-299,-1-1 1,1 1 0,-2 0 0,1 0-1,-1 1 1,0 11 0,-1 23 546,0-41-523,-1-3-105,0 0-1,1 0 0,-1 0 1,0 0-1,0 0 1,1-1-1,-1 1 1,0 0-1,1 0 1,-1-1-1,0 1 1,1 0-1,-1-1 1,1 1-1,-1-1 1,0 1-1,1-1 1,-1 1-1,1-1 1,-1 1-1,1-1 1,0 1-1,-1-1 1,1 0-1,0 1 1,-1-1-1,1 0 1,0 1-1,-1-1 1,1 0-1,0 1 1,0-1-1,0 0 1,0 0-1,0 1 1,0-1-1,0 0 1,0 0-1,0-1-14,1 0 0,-1 1 0,0-1 0,1 1 0,-1-1 1,1 1-1,0-1 0,-1 1 0,1-1 0,0 1 0,0 0 0,0-1 0,0 1 0,0 0 0,0 0 1,0 0-1,1 0 0,-1 0 0,0 0 0,1 0 0,2-1 0,-1 0 6,-2 1 13,1 0 1,-1 0-1,1 0 0,0 0 0,0 0 0,-1 0 0,1 0 0,0 1 0,0-1 0,0 1 0,0 0 1,-1-1-1,1 1 0,0 0 0,0 0 0,0 0 0,0 0 0,0 0 0,2 1 0,12 10-117,-11-7 148,1 0 0,-1 0 1,-1 0-1,1 1 0,-1 0 0,1 0 0,-1 0 0,-1 1 0,7 11 1,1 2 88,-9-17-67,0 0-1,-1 0 1,0 1 0,1-1-1,-1 0 1,0 1 0,0 0-1,-1-1 1,1 1 0,0-1 0,-1 1-1,0 0 1,1-1 0,-1 1-1,0 0 1,0 0 0,-1-1-1,1 1 1,0 0 0,-1-1-1,0 1 1,0-1 0,1 1-1,-4 4 1,1 3 150,3-9-153,-1 1 0,1 0 0,-1-1 0,0 1-1,1-1 1,-1 1 0,0 0 0,0-1 0,0 1 0,0-1 0,0 0-1,-1 1 1,1-1 0,0 0 0,0 0 0,-1 0 0,1 0 0,-1 0 0,-2 1-1,-4 3 101,4-2-95,1-1 1,-1 0 0,1-1 0,-1 1 0,0-1-1,0 1 1,-4 0 0,-5 1-1,10-1-37,-1-1 1,1 0-1,-1 0 0,1-1 1,-5 2-1,6-3-7,0 1 1,1 0-1,-1-1 0,0 1 1,1-1-1,-1 1 0,1-1 0,-1 0 1,0 0-1,1 1 0,-3-3 0,-14-13-37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3808,'22'-11'1227,"-22"11"-1214,1 0 1,-1 0 0,0 0 0,0 0 0,0 0 0,1 0 0,-1 0-1,0 0 1,0 0 0,0 0 0,0-1 0,1 1 0,-1 0 0,0 0 0,0 0-1,0 0 1,0 0 0,1 0 0,-1-1 0,0 1 0,0 0 0,0 0-1,0 0 1,0 0 0,0 0 0,0-1 0,0 1 0,0 0 0,1 0 0,-1 0-1,0-1 1,0 1 0,0 0 0,0-1 0,0 1 4,2-9 264,-2 9-253,1 0 0,-1-1 0,1 1-1,-1 0 1,1-1 0,-1 1 0,1 0-1,-1 0 1,0 0 0,1 0 0,0 0 0,-1-1-1,1 1 1,-1 0 0,1 0 0,-1 0-1,1 0 1,-1 0 0,1 0 0,-1 1 0,1-1-1,-1 0 1,1 0 0,-1 0 0,1 0-1,-1 1 1,1-1 0,-1 0 0,0 0 0,1 1-1,0-1 1,2 2 64,0-1-28,0 1 0,0-1 0,0 1 1,-1 0-1,1 0 0,0 0 1,-1 0-1,0 0 0,1 0 0,3 6 1,33 44 535,1 1-477,12 46-12,-35-63-64,65 151 215,-53-117-131,-8-21 75,-10-28-48,-2 0-1,0 1 0,-2 0 0,0 1 1,5 35-1,-9 35 315,-3-64-317,0-17-108,0-8-130,0 0 0,1 1 1,-1-1-1,-1 1 0,1-1 0,-1 1 1,0-1-1,0 0 0,0 0 0,0 1 1,-1-1-1,0 0 0,0 0 0,-3 5 1,-20 18-751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14 4064,'11'-13'1813,"-11"13"-1781,-1 0 0,1 0-1,-1 0 1,1 0 0,-1 0-1,0 0 1,1 0 0,-1 1-1,1-1 1,-1 0 0,1 0-1,-1 1 1,1-1 0,-1 0-1,1 0 1,0 1 0,-1-1-1,1 1 1,-1-1 0,0 1-1,0 0 40,0 0 0,0 0 0,0 0 0,0 0-1,0 0 1,0 0 0,-1 0 0,1-1-1,0 1 1,-1 0 0,-1 0 0,-6 2 175,0 1 1,-1 1-1,2-1 0,-12 9 1,-5 4 64,1 0 0,-31 30 0,-6 19 73,3 2 0,-50 77 0,-14 13 923,115-150-1221,-1 0 1,0-1-1,-12 10 1,-2 1 41,8-2-189,12-14-221,1 0 1,-1 0 0,0 0 0,0 0 0,0 0 0,0 0 0,0-1 0,-1 1 0,1-1 0,0 1 0,-5 1 0,-8-1-1863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4384,'0'0'1424,"0"0"-854,0 0-175,0 0 352,0 0-166,2 0 219,61 0 683,-58 0-1449,-1-1 1,1 1 0,-1-1-1,1 0 1,-1 0 0,6-2 0,-6 1-12,0 1 0,0 0 0,0 0 0,0 0 1,0 1-1,5-1 0,25 2 91,40-2-393,-74 1-489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3488,'-10'0'1382,"18"0"-892,-8 0-460,0 1 0,1-1 0,-1 0 1,0 0-1,0 0 0,0 0 0,1 1 1,-1-1-1,0 0 0,0 0 0,0 0 0,0 1 1,0-1-1,0 0 0,0 0 0,1 1 1,-1-1-1,0 0 0,0 0 0,0 1 0,0-1 1,0 0-1,0 0 0,0 1 0,0-1 1,0 1-1,-1 3 130,1-2-61,0 0 0,0-1 0,0 1 0,0 0 1,-1-1-1,1 1 0,-1 0 0,1-1 0,-1 1 0,0-1 1,1 1-1,-3 2 0,2-3-58,1 0-1,-1 0 1,0 1 0,1-1 0,-1 0-1,1 1 1,-1-1 0,1 0 0,-1 1-1,1-1 1,0 0 0,0 3-1,-1 3 103,1-1-1,-1 1 1,0 0-1,-3 7 1,2-7-92,1-1-1,-1 0 1,1 1-1,0 7 1,1-1 12,1-6-24,-1 0-1,0-1 1,-1 1-1,-1 7 1,-1-1 100,1-5-72,0-1 1,0 1-1,1 0 1,0 0-1,1 10 1,0-14-452,-1-1 0,1 0 0,-1 1 0,0-1 0,0 0 0,0 1 0,0-1 0,0 0 0,-4 5 0,3 6-1888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4384,'-10'0'1667,"20"0"239,-10 0-1117,2 0-53,29 1 569,-20 0-1200,0-1 0,0 0 0,0-1 0,20-3 0,-17 0-147,-8 3 89,-1-1 0,1 1 0,0 0 0,0 0 0,5 0 0,16 1 91,6 1-201,-12-2-3916,-21 1 2699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82 2816,'2'0'135,"0"0"0,0-1 0,0 1 0,0-1 1,0 1-1,-1-1 0,1 0 0,0 0 0,2-1 0,-3 1-38,1 0-1,-1 0 0,1 1 1,0-1-1,-1 1 0,1-1 1,-1 1-1,4-1 1,-2 1 468,-3 0 320,0-1-812,0 0 0,0 1-1,0-1 1,0 0 0,0 0 0,0 1-1,0-1 1,0 0 0,-1 0 0,1 1-1,0-1 1,0 0 0,-1 1 0,0-2-1,-10 0 46,9 2-106,-28 1 45,8 0 17,0-2-1,-24-2 1,37 1-45,-14-2 10,-35-1-1,53 5-40,-1-1 0,1 1-1,-1-1 1,1 0 0,-1 0-1,1 0 1,0-1 0,-1 0-1,-8-4 1,-4-2-1,-38-8-141,55 16 129,-1-1 0,1 1 1,0 0-1,-1-1 1,1 1-1,-1 0 0,1 0 1,-1 0-1,1 0 0,-1 0 1,1 0-1,0 0 0,-1 0 1,1 1-1,-1-1 1,1 0-1,0 1 0,-1-1 1,1 1-1,0 0 0,-3 1 1,2 0-11,0 0 0,-1 1 0,1-1 0,0 1 1,0-1-1,1 1 0,-3 3 0,-1 3-4,-1 1 58,1 1 0,1-1 0,0 1 0,0 0 0,1 0 0,1 0 0,-1 0 0,0 21 0,-4 15 41,-3 1-9,-18 122 198,25-7-9,4-98-164,0-31 83,0-32-151,-1 1 0,0-1 0,1 0-1,-1 0 1,1 0 0,0 0 0,0 0-1,0 0 1,0 0 0,0 0 0,0 0-1,2 2 1,5 3 233,0 4 53,-7-10-303,-1 0 0,1 0 0,0 0 0,0 0 0,0 0 0,0 0 0,0 0 0,0-1 0,0 1 0,0 0 0,1-1 0,-1 1 0,0-1 0,0 1 0,1-1 0,-1 1 0,0-1 0,0 0 0,1 1 0,1-1 0,35 0-157,-20-1 93,131 1 26,-140 1 87,-1 0 0,18 4-1,-17-3-313,1 0 0,0-1 0,10 1 0,7-2-418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5472,'-27'-14'2016,"27"14"-1536,0 0-160,14 0 672,-1 14-608,14-14 64,14 0-288,13 0 32,13 0-96,-13 13 160,14-13-160,-14 14-5312,0-1 2848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3712,'0'-13'1408,"0"13"-1120,14 13-64,-14-13 960,27 0-704,0 0 160,0 0-384,13 0-32,1 0-128,-1 0 352,1 0-224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4:0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3328,'-13'0'1216,"13"0"-928,-14 13-96,14 1 1152,0-1-768,-13 14-96,13 0-288,0 0 64,13 0-160,-13 0 192,14 0-192,-1 0 320,-13-13-224,0 13-1440,0-14 672</inkml:trace>
  <inkml:trace contextRef="#ctx0" brushRef="#br0" timeOffset="1">14 325 3968,'-14'0'1472,"14"0"-1120,14 13-128,-14-13 1088,0 0-768,27 14 288,0-14-512,0 0 96,13 0-256,1 0 416,-1 0-320,1 0-128,-1 13-64,-13-13-2048,-13 0 1088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4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3712,'54'-13'1408,"-54"13"-1120,81-14-64,-54 14 256,0 14-320,14-14 64,-14 0-128,-14 0-1760,14 0 928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4576,'0'0'1664,"0"0"-1280,0 0-96,-16 0 608,32 16-544,-16-16-160,0 16-96,0-1-96,0 1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 2656,'-3'-2'104,"-5"-6"673,8 8-763,0 1 0,-1-1 0,1 0 0,0 0-1,0 0 1,0 0 0,-1 0 0,1 0 0,0 0 0,0 1-1,0-1 1,0 0 0,0 0 0,-1 0 0,1 0 0,0 1-1,0-1 1,0 0 0,0 0 0,0 0 0,0 1 0,0-1-1,0 0 1,0 0 0,0 0 0,0 1 0,-1-1 0,1 0-1,0 0 1,0 0 0,1 1 0,-1-1 0,0 0 0,0 0-1,0 1 1,0-1 0,0 0 0,0 0 0,0 1 0,2 3 530,0-3-491,-1 1 1,0-1 0,0 0 0,0 0-1,-1 1 1,1-1 0,0 1 0,0-1-1,-1 1 1,1-1 0,-1 1 0,1 0 0,-1 1-1,1 27 710,-1-10-508,0 22 156,-3 108 325,-6-90-550,8-50-148,-1 13 101,-1 1 1,-1-1 0,-1 0 0,-11 32-1,13-48-77,-1 0-1,0 0 0,0-1 1,0 0-1,-1 1 0,0-2 1,0 1-1,0 0 0,-1-1 1,0 0-1,0 0 0,0-1 1,0 0-1,-1 0 0,-9 4 1,-25-1 210,1 4-112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5984,'0'0'2208,"0"0"-1728,14 0-128,-14 13 256,0-13-416,0 14 192,0-14-224,0 13-2112,13 1 1056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2816,'-6'1'149,"0"-1"0,0 0-1,1 1 1,-1 0 0,0 0 0,0 1-1,1 0 1,-1 0 0,-7 4 0,3 0-4,0 1 0,0 0 0,1 0 0,-11 11 0,0 7 432,1 0 1,-21 37-1,13-21-234,9-13-186,1 1 0,1 0 1,2 1-1,1 1 0,-17 57 1,27-80-142,-5 16 17,2 0 0,0 0 0,1 1 0,-3 43 0,13-11 108,-3-37-85,-1-6 26,1 0 0,1 1 0,0-1 0,1 0-1,10 25 1,-12-33-59,0-1 33,0 1-1,1-1 1,-1 0-1,1 0 1,0 0 0,0 0-1,0 0 1,1-1 0,0 1-1,8 6 1,15 5 216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4480,'-23'-12'1445,"23"12"-1412,0 0 1,-1 0-1,1 0 0,0 0 1,0 0-1,-1 0 0,1-1 0,0 1 1,-1 0-1,1 0 0,0-1 0,0 1 1,0 0-1,-1 0 0,1-1 1,0 1-1,0 0 0,0 0 0,0-1 1,-1 1-1,1 0 0,0-1 1,0 1-1,0 0 0,0-1 0,0 1 1,0 0-1,0-1 0,0 1 1,0 0-1,0-1 0,0 1 0,0 0 1,0-1-1,0 1 0,0 0 0,0 0 1,0-1-1,1 1 0,-1 0 1,0-1-1,0 1 0,0 0 0,0 0 1,1-1-1,-1 1 0,0 0 1,0 0-1,1-1 0,14 10 576,-11-7-503,-1 0 1,1 0-1,-1 0 1,0 1-1,6 4 1,42 36 314,-42-34-358,-1 1-1,7 14 1,7 7 53,57 66 647,-49-45-790,-15-25-3386,-14-27 3276,0 0-1,-1 1 1,1-1-1,0 0 1,-1 0-1,1 1 0,0-1 1,0 0-1,-1 0 1,1 0-1,0 0 1,-1 0-1,3 0 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4160,'-14'0'1536,"14"0"-1216,-13 13-64,-1 1 1280,1-1-896,-14 1 224,13 13-512,-13 0-64,-14 13-192,14-13 160,0 0-160,0 14 448,14-14-288,-14-14-256,27 1-32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1824,'0'0'587,"0"-3"-353,0 3 17,0 0 0,0-1 0,0 1 0,0-1 0,0 1 0,0 0 0,0-1 0,0 1 0,0-1 0,1 1-1,-1 0 1,0-1 0,0 1 0,1 0 0,-1-1 0,0 1 0,0 0 0,1-1 0,-1 1 0,0 0 0,1 0 0,0-1 0,11-3 1703,22 4-2821,-18 1 1448,-2-1-516,1 0 0,-1-2 0,0 1 0,24-7 0,-31 7-10,0 0 0,0 0 0,13 1 0,-9 1 19,-10-1-39,1-1 0,0 1 0,0 0 1,0 0-1,-1-1 0,1 1 0,0-1 1,-1 1-1,1-1 0,0 0 0,-1 0 1,3-1-1,-3 1-158,0 0 0,0 1 0,0-1 0,0 1-1,0-1 1,1 1 0,-1-1 0,0 1 0,0 0 0,0-1 0,3 1 0,-15 0-858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3552,'-14'-14'1312,"14"14"-992,0 14-128,-13-14 832,13 13-608,-14 14 320,1 14-416,-1-14-32,1 14-192,-1-1 160,14-13-160,-13 0 96,13 0-96,0-13 96,0-1-128,0-13-2912,13 14 1536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6048,'0'0'2240,"0"0"-1728,13 0-160,1 0 672,-1 0-640,1 0-96,13 0-160,0 0 160,14 0-160,-14 0-4672,13 0 2432</inkml:trace>
  <inkml:trace contextRef="#ctx0" brushRef="#br0" timeOffset="1">298 1 3232,'0'0'1184,"0"0"-896,14 0-96,-14 0 736,13 27-544,14-14 544,-13 14-512,13 0 128,13 14-320,-13 13 128,0 0-192,0 13 224,0 1-256,-13-14 32,13-13-96,-27-14-2528,0 0 1376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5056,'-13'14'1888,"13"-14"-1472,-14 27-128,1-14 704,13 1-608,-14 13 192,-13 0-320,0 0 96,14 13-192,-14 1 128,13-14-160,-13 13-128,27-13-32,-13-13-4128,13 13 2272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3904,'13'0'1440,"-13"0"-1120,14-14-96,-1 14 1728,1 0-1120,13-14 352,0 1-672,0-1-128,14 14-224,-28-13 256,14 13-224,-13-14-1440,-14 14 672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3232,'-7'0'516,"-24"2"1198,30-2-1641,-1 1 1,0-1 0,1 1 0,-1-1 0,0 1-1,1 0 1,-1-1 0,1 1 0,-1 0 0,1 0 0,-1 0-1,-1 2 1,3-2-47,-1-1 0,1 1 0,-1-1 0,1 1 0,0 0 0,-1-1 0,1 1 0,0-1 0,0 1 0,0 0 0,-1-1 0,1 1 0,0 0 0,0-1 0,0 1 0,0 0 0,0-1 0,0 1 0,0 0 0,0-1 0,0 1 0,1 0 0,-1 0 0,0 2 29,0-1-65,0 1 1,0 0-1,0 0 0,1 0 0,-1-1 0,1 1 1,-1 0-1,1 0 0,0-1 0,0 1 0,0 0 0,1-1 1,-1 1-1,1-1 0,-1 0 0,1 1 0,0-1 1,-1 0-1,1 0 0,1 0 0,2 3 0,0-1-26,39 40 456,-44-44-406,1 1-1,-1-1 1,0 1-1,1-1 1,-1 1-1,0-1 0,0 1 1,1 0-1,-1-1 1,0 1-1,0-1 1,0 1-1,0-1 1,1 1-1,-1 0 1,0-1-1,0 1 1,0 0-1,0-1 1,-1 1-1,1-1 1,0 1-1,0-1 1,0 1-1,-1 0 1,1 0 13,-2 4 138,1-5-156,0 2-25,0-1-1,0 0 1,0 0-1,-1 0 1,1 0 0,0 0-1,-1-1 1,1 1-1,-1 0 1,1-1-1,0 1 1,-1-1-1,1 1 1,-1-1-1,0 0 1,1 1-1,-1-1 1,1 0 0,-3 0-1,-25 0-245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3648,'13'-27'1344,"-13"27"-1024,14 0-128,-1 0 992,-13 0-704,14 0 576,-1 27-608,14 14 320,-13 13-448,-1 14 256,1 13-320,-14 0 288,0 0-320,-14 0 320,1 0-320,-14 0 1024,-14 0-704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2080,'0'0'667,"0"-2"-411,0 2-192,0-1 1,0 1 0,0 0 0,0-1 0,0 1 0,0-1 0,0 1 0,0 0-1,0-1 1,0 1 0,0-1 0,0 1 0,0 0 0,0-1 0,0 1-1,1 0 1,-1-1 0,0 1 0,0 0 0,0-1 0,1 1 0,-1 0 0,0-1-1,0 1 1,1 0 0,-1 0 0,0-1 0,1 1 0,-1 0 0,0 0 0,1-1-1,-1 1 1,0 0 0,1 0 0,-1 0 0,0 0 0,1 0 0,-1 0-1,0-1 1,1 1 0,-1 0 0,1 0 0,-1 0 0,0 0 0,1 0 0,-1 1-1,1-1 1,-1 0 0,3 0 474,-3 0-161,13 0 252,3-1-280,0 0 0,23-6 1,1 0-48,90-15 300,-122 20-567,0 1 0,1 1 1,10 0-1,-9 0 38,-8 0-55,-1 0 1,1 0 0,-1 0-1,0 1 1,1-1 0,-1 0 0,1 1-1,-1-1 1,0 1 0,1-1-1,-1 1 1,0-1 0,1 1-1,1 1 1,3 3 111,3 0-626,-13 1-1390,2-4 1375,-1 0-1330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2496,'0'0'784,"0"2"-464,0 2-269,0-1 0,-1 1 0,1-1 0,-1 1 0,0-1 0,-2 4 0,2-2-2,-1 0-1,1 0 1,0 0 0,0 0 0,0 0 0,1 7 0,-7 69 606,0 9-57,6-53-272,-2 1-1,-13 64 1,-31 68 1465,46-167-1722,0 0 0,-1 0 0,1 1 0,-1-1 1,1 0-1,-1 0 0,0 0 0,0 0 0,0-1 1,0 1-1,-1-1 0,1 1 0,-1-1 0,0 0 0,1 0 1,-1 0-1,-4 2 0,6-3-52,-1-1-1,1 1 1,-1-1-1,0 0 1,1 1-1,-1-1 1,1 0 0,-1 0-1,0 0 1,1 0-1,-1-1 1,0 1-1,1 0 1,-1 0 0,-1-2-1,0 1-47,0 0 1,1-1-1,-1 1 0,1-1 0,0 0 1,-1 1-1,1-1 0,0 0 0,0 0 1,0-1-1,-1-1 0,-20-30-2097,8 5 555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3808,'-13'0'1408,"13"0"-1088,13 0-96,-13 0 320,0 0-352,14 0 352,-1 14-320</inkml:trace>
  <inkml:trace contextRef="#ctx0" brushRef="#br0" timeOffset="1">784 23 4160,'-11'-11'1333,"11"11"-1294,-1-1-1,1 1 1,-1 0-1,1-1 1,-1 1-1,1 0 1,-1-1-1,0 1 1,1 0-1,-1 0 1,1 0-1,-1 0 1,1-1-1,-1 1 1,0 0-1,1 0 1,-1 0-1,-1 0 1,-4 0 162,-14-7 711,15 10-528,1 1-133,-13 1 249,12-4-425,0 0-1,0 1 1,0-1 0,1 1 0,-7 4 0,2-1-32,0 1 0,0 0-1,1 1 1,0-1 0,0 2-1,-11 12 1,-24 37-70,-56 96 1,64-90 196,-40 103 1,69-149-112,0 0 1,1-1-1,1 2 0,-3 21 1,6-31-35,1 1 0,-1 0 0,1-1 0,1 1 0,0 0 0,0-1 0,1 1 0,0-1 0,0 0 0,1 0 0,4 9 0,-4-12 11,0 1-1,0-1 0,1 0 0,7 10 0,-8-13-15,1 1-1,-1-1 1,0 1 0,1-1-1,6 4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4576,'0'0'1664,"0"0"-1280,0 27-96,0 0 320,13 0-384,1 14 64,13-1-192,0 1 352,0-1-224,0 1 320,0-14-320,0 0 32,0-14-160</inkml:trace>
  <inkml:trace contextRef="#ctx0" brushRef="#br0" timeOffset="1">338 14 5216,'-13'0'1952,"13"0"-1536,-54 40-96,27-13 896,0 0-736,-14 14 224,14-1-416,-13 14 160,13-13-224,0-1 288,0-13-288,13 0-1024,1-13 416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3808,'14'0'1408,"-14"0"-1088,27 14-96,0-28 608,-14 14-512,14 0 224,-13 0-320,13 0-128,-14 0-64</inkml:trace>
  <inkml:trace contextRef="#ctx0" brushRef="#br0" timeOffset="1">176 1 3328,'0'13'1216,"0"-13"-928,-14 14-96,14-1 736,0 1-544,-13-1 256,13 15-352,-14-1-32,14-14-160,0 14 160,0 0-160,0-13-2208,14-1 1120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5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4480,'-14'-13'1664,"14"13"-1312,27-14-64,-13 14 960,-1 0-736,14-13 288,14-1-480,-14 1 32,13-1-224,-13 14-1344,0 0 672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3808,'-13'-14'1408,"13"14"-1088,0 0-96,13 0 736,-13 0-576,0 14 544,14-1-512,-1 14 32,1 14-256,13-1-32,-13 14-96,13-13 384,0-1-256,0-13 256,-14 0-224</inkml:trace>
  <inkml:trace contextRef="#ctx0" brushRef="#br0" timeOffset="1">325 0 4640,'-27'0'1728,"27"0"-1344,-27 14-96,0-1 800,14 14-640,-14 0 320,0 27-448,0 0 160,13-13-256,-13-1 64,0 14-160,13-27-1344,1 14 672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5472,'27'0'2016,"-27"0"-1536,54-14-160,-40 14 800,13 0-672,0 0-32,0 0-256,0 0 96,-14 0-160,1-13-1312,-1 13 672,-13 0-2912,0 0 1952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3488,'0'-13'1280,"0"13"-992,14 13-64,-1 1 1056,1 13-736,13 14 544,-14 13-608,14 27 416,-13 0-480,-14 13 32,0-13-256,-14 14 544,1-28-448,-28 15 608,1-1-512,-28-27-1408,1 0 544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3232,'13'13'1035,"-10"-10"-614,-1-3-53,2 0-39,-1 0-201,-1 0 0,0 0 1,1 0-1,-1 0 0,0 0 0,0 0 0,1-1 0,3-1 0,28-16 598,15-26-668,55-29 278,-97 68-299,0 0 0,-1-1-1,1 0 1,-1-1-1,0 1 1,4-8-1,1 2 10,-9 9-27,0 0 1,1 1-1,-1-1 0,0 0 0,-1 0 0,1 0 0,0-1 0,-1 1 0,0 0 0,1-4 0,0 2 3,1-2-17,-1 0 1,0 0-1,-1 0 0,0 0 0,1-13 1,-1 2-23,-1 9 26,1 0-1,-2 0 1,1 0 0,-3-12-1,-2 8 195,3 10-175,1-1 1,-1 1-1,1-1 0,0 1 1,-1-5-1,2 8-29,0-1-1,0 1 1,0-1 0,0 1 0,0-1 0,0 1-1,0-1 1,1 1 0,-1-1 0,0 1 0,0 0 0,0-1-1,0 1 1,1-1 0,-1 1 0,0-1 0,0 1-1,1 0 1,-1-1 0,0 1 0,1 0 0,-1-1-1,0 1 1,1 0 0,-1 0 0,1-1 0,-1 1-1,0 0 1,1 0 0,-1-1 0,1 1 0,-1 0-1,1 0 1,-1 0 0,1 0 0,-1 0 0,0 0 0,1 0-1,-1 0 1,1 0 0,-1 0 0,1 0 0,0 0-1,1 0 210,-4 13-26,-4-8-147,5-5-24,0 1 1,0 0 0,1-1-1,-1 1 1,0 0 0,1-1-1,-1 1 1,1 0-1,-1 0 1,1-1 0,-1 1-1,1 0 1,0 0 0,-1 0-1,1 0 1,0 0-1,0 0 1,-1 1 0,-3 6 86,0 0-1,0 0 1,-8 10 0,-8 15 135,12-18-205,4-8-27,1 0 0,-1 0-1,2 0 1,-1 0-1,-2 8 1,4 0 22,0-1 0,1 25 0,0-16 20,-1-16-19,1 0 1,0-1-1,1 1 0,0 0 1,0-1-1,0 1 1,1 0-1,0-1 0,0 1 1,0-1-1,1 0 1,0 0-1,0 0 1,1 0-1,0-1 0,0 1 1,0-1-1,7 7 1,6 7 50,18 15 85,-32-31-143,1 0 1,0-1-1,-1 0 1,1 1-1,0-1 1,0-1 0,0 1-1,0 0 1,6 0-1,31 3 229,-18 1-152,-17-5-113,-1 1 0,1-1 0,-1 0 1,1-1-1,-1 1 0,1-1 0,-1 0 1,9-1-1,64-15-477,-73 14 461,0 0 0,0 0 1,-1 0-1,1-1 0,-1 0 0,1 0 0,-1 0 0,7-7 1,3-1-53,10-6 3,-17 12 85,0 0 1,-1 0 0,1 0 0,-1-1 0,0 0 0,-1 0 0,8-10 0,13-20-45,-23 32 45,0-1 0,-1 1 0,1-1 0,-1 1 0,0-1 0,0 0 1,0 0-1,1-9 0,-1 8 4,-1 0 0,1 1 0,4-10 0,7-11-49,-12 24 51,0 1 0,-1-1 0,1 0 0,0 1-1,-1-1 1,0 0 0,1 0 0,-1 0 0,0 1 0,0-1 0,0 0-1,0 0 1,-1 0 0,1-2 0,-1-3 13,1 0-23,0 6-1,0 0 0,1 0 0,-1 0-1,0 0 1,0 0 0,0 1 0,0-1 0,0 0 0,0 0 0,-1 0 0,1 0 0,0 0 0,0 0 0,-1 0 0,1 0 0,0 0 0,-1 1 0,1-1 0,-1 0 0,1 0 0,-1 0-1,1 1 1,-1-1 0,0 0 0,1 1 0,-1-1 0,0 1 0,1-1 0,-1 1 0,0-1 0,0 1 0,0-1 0,0 1 0,1-1 0,-3 1 0,-12-11-51,13 11 51,1-1-1,-1 1 0,0-1 0,1 1 1,-1 0-1,0 0 0,1 0 0,-1 0 1,-1 0-1,-31 0-188,31 0 187,1 0 1,-1 0-1,1 0 1,-1 0-1,1 1 1,-4 0-1,0 6-4,4-3-3,-11 1-58,9-3 58,0 1 0,0 0 0,1 0 0,-1 0 0,1 0-1,-5 5 1,6-6-12,1 0-1,-1 0 0,1 0 0,-1 0 0,1 1 1,0-1-1,-1 0 0,1 1 0,0-1 1,1 1-1,-1-1 0,0 1 0,0 2 0,1 57-204,1-59 243,-1 0 1,0 0-1,1 0 0,-1 0 1,1 0-1,0 0 1,0 0-1,0 0 0,0 0 1,1 0-1,2 4 0,2 1 31,0 0 1,11 9-1,-12-12-17,-4-4-25,0 1 0,1-1 0,-1 0 0,0 0 0,0 0 0,1 0 0,-1 0 0,1 0-1,-1 0 1,1 0 0,-1-1 0,1 1 0,-1 0 0,1-1 0,0 1 0,-1-1 0,1 0 0,0 0 0,1 1 0,-1-1-33,0 0 0,0 0 0,-1 1 0,1-1 0,0 1 0,-1-1 0,1 1 0,0-1 0,2 3 0,8 1-246,16-14-1191,-20 7 774,2-3 536,-1 0 0,1-1 0,-1 0 1,10-11-1,25-16-195,-34 22 354,-8 10 4,0 0-1,-1 0 1,1 1 0,0-1-1,0 0 1,0 1-1,0-1 1,0 1 0,0-1-1,3 0 1,-2 0 3,1-1 0,-1 1 0,0-1 0,0 0 1,4-5-1,-4 5 22,0 0-1,-1 0 1,1 0 0,1 1 0,5-5 0,-3 4 21,-5 3-47,-1 0 0,1 0 0,-1 0-1,0 0 1,1 0 0,-1-1 0,1 1 0,-1 0 0,1 0 0,-1-1 0,0 1 0,1 0 0,-1 0 0,0-1 0,1 1 0,-1 0 0,0-1-1,1 1 1,-1-1 0,0 1 0,0 0 0,0-1 0,1 1 0,-1-1 0,0 1 0,0-1 0,0 1 0,0 0 0,0-1 0,0 1 0,0-1-1,0 1 1,0-1 0,0 1 0,0-1 0,0-2 75,0 3 0,0 0-37,0 0 15,1 1-42,0-1 0,0 1 1,0-1-1,0 1 0,0 0 0,0 0 0,0-1 0,-1 1 0,1 0 0,0 0 0,0 0 0,0 2 0,0-2-6,2 2-111,-4 16 300,1-9-16,0 0 1,0 0 0,3 19-1,8 2 20,-10-28-187,1 8 34,1 0 0,0 1 1,1-1-1,0-1 0,1 1 0,7 11 1,-10-19-20,0 1 0,0 0 0,0 0 0,0 0 0,1 8 0,2 1 92,1-8-33,-2-2-41,0 3 59,0-1-28,9-3 292,-12-2-368,-1 0 0,1 0 0,-1 0 0,1-1 0,-1 1 0,1 0 0,-1 0 0,1 0 0,-1 0 0,1-1 0,-1 1 0,1 0 0,-1 0 0,1-1 0,-1 1 0,0 0 0,1-1 0,-1 1 0,0-1 0,1 1 0,-1 0 0,0-1 0,1 1 0,-1-1 0,0 1 0,0-1 0,1 1 0,-1-1 0,0 1 0,0-1 0,0 0 0,2-24-138,0 1-84,3 9 75,-3 11 83,-1 1 0,0 0 0,0 0 0,0-1-1,-1 1 1,1 0 0,0-6 0,-1 6 21,0 0 0,0-1 0,0 1 0,1 0 0,0 0 0,-1 0 0,1 0 0,3-6 0,2-6-32,-5-4-4,-2 17 46,1-1-1,0 1 1,0-1 0,1 1 0,-1 0-1,0-1 1,1 1 0,-1 0 0,3-5-1,2-1-58,-4 6 69,0 1 0,0-1 0,-1 1 0,1-1-1,0 1 1,-1-1 0,1 1 0,-1-1 0,1 0 0,0-2 0,-1 1-29,13 3 272,-13 0-218,0 0 0,0 0 0,0 0 0,0 0 0,0 0 0,0 0 0,0 0 0,0 0 1,0 0-1,1 0 0,-1 0 0,0 0 0,0 0 0,0 0 0,0 0 0,0 0 0,0 0 0,0 0 0,0 0 0,0 0 1,0 0-1,1 0 0,-1 0 0,0 0 0,0 0 0,0 0 0,0 0 0,0 0 0,0 0 0,0 0 0,0 0 0,0 0 0,0 1 1,0-1-1,0 0 0,0 0 0,0 0 0,0 0 0,0 0 0,0 0 0,0 0 0,0 0 0,0 0 0,1 0 0,-1 0 1,0 1-1,0-1 0,0 0 0,0 0 0,-1 0 0,1 0 0,0 0 0,0 0 0,0 0 0,0 0 0,0 1 0,0 1 23,0 0-1,1 0 0,-1 0 0,0 0 1,1 0-1,-1 1 0,1-1 0,0 0 1,-1 0-1,3 3 0,-1-2-17,-1-1 0,0 1 0,0 0 0,0-1 0,0 1 0,-1 0 0,1 0 0,-1 0 0,1-1 0,-1 7 0,0-4 17,1 0-1,0 0 0,0 0 0,3 10 0,-2-10-24,0 1-1,-1-1 0,0 1 0,0 0 1,0 6-1,-1 0-13,-1-9 20,1-1-1,0 1 1,0 0 0,0 0 0,0 0-1,0 0 1,1 0 0,-1-1 0,1 1-1,1 4 1,3 1 34,-4-6-24,0-1-1,0 1 1,0-1-1,-1 1 0,1-1 1,0 1-1,-1-1 0,1 1 1,-1 0-1,1 2 0,-1-3-16,0-1 1,0 0-1,0 0 0,0 0 0,0 0 0,0 0 0,0 0 0,0 0 0,0 0 0,0 0 0,0 0 0,0 1 0,0-1 0,0 0 0,0 0 0,0 0 0,0 0 0,0 0 1,0 0-1,0 0 0,0 0 0,0 0 0,0 0 0,0 0 0,0 1 0,0-1 0,0 0 0,0 0 0,0 0 0,0 0 0,1 0 0,-1 0 0,0 0 0,0 0 0,0 0 1,0 0-1,0 0 0,0 0 0,0 0 0,0 0 0,0 0 0,0 0 0,0 0 0,1 0 0,-1 0 0,0 0 0,0 0 0,0 0 0,0 0 0,0 0 0,0 0 0,0 0 1,0 0-1,0 0 0,0 0 0,1 0 0,1 0 11,0 0 1,1 0-1,-1 0 1,0 0-1,0 0 1,1 0-1,-1-1 1,0 0-1,0 1 0,1-1 1,-1 0-1,0 0 1,0 0-1,0 0 1,0 0-1,0-1 1,0 1-1,3-4 1,0 1 0,-1 0-1,2 0 1,-1 0 0,6-3 0,-5 4 6,-1-1 0,0 1 1,0-2-1,5-3 0,2-5-37,-8 8 7,1 0 1,-1 1-1,1-1 1,0 1-1,7-4 1,1 2 35,-9 0-19,-3 5-9,-1 1 0,0-1 1,0 1-1,1 0 0,-1-1 0,0 1 1,1-1-1,-1 1 0,0 0 0,1-1 1,-1 1-1,1 0 0,-1 0 0,1-1 1,-1 1-1,0 0 0,1 0 0,-1 0 0,1-1 1,-1 1-1,1 0 0,-1 0 0,1 0 1,-1 0-1,1 0 0,-1 0 0,1 0 1,-1 0-1,1 0 0,0 0 0,2-2-46,7-9-10,-10 11 52,1 0 0,-1-1 0,0 1 1,1 0-1,-1 0 0,1-1 0,-1 1 1,0 0-1,1 0 0,-1 0 0,1 0 1,-1-1-1,1 1 0,-1 0 0,1 0 0,-1 0 1,0 0-1,1 0 0,-1 0 0,1 0 1,-1 0-1,1 0 0,-1 0 0,1 0 1,-1 1-1,1-1 0,-1 0 0,0 0 0,1 0 1,-1 1-1,1-1 0,-1 0 0,0 0 1,1 1-1,0-1 0,-1 0 6,1 2 9,0 0 0,0-1 0,0 1 0,0 0 1,0 0-1,0 0 0,0 0 0,0 2 0,0-1 40,0-1-1,0 1 0,0-1 0,0 1 1,0-1-1,1 0 0,-1 0 1,4 5-1,18 11 219,-8 2-114,-13-17-116,-1 0-1,1 0 1,0 0 0,0-1-1,0 1 1,1 0 0,-1-1-1,0 0 1,1 1 0,0-1-1,-1 0 1,1-1 0,5 4-1,21 0 199,-1 3-54,-15-12-34,-5 0-64,4 1-25,-10 3-34,1-1 0,-1 1 0,0-1 0,0 1 0,1-1 0,-1 0 0,0 0 0,0 0 0,0 0 0,0 0 0,0 0 0,0-1 0,0 1 0,-1 0 0,1-1 0,0 0 0,-1 1 0,1-1 0,-1 0 0,0 0 0,1 0 0,-1 0 0,1-3 0,4-21 211,9-11-22,-10 27-194,-4 7-5,0 0-1,0 0 1,1 0-1,-2 0 1,1 0 0,0 0-1,-1 0 1,1 0-1,-1-6 1,0-98-2515,0 76 853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3072,'0'0'37,"-1"0"0,0 0 0,1 0 0,-1 0 0,1 0 0,-1 0 0,0 0 0,1-1 0,-1 1 0,1 0 0,-1 0 0,1-1 0,-1 1 0,1 0 0,-1-1 0,1 1 0,-1 0 0,1-1 0,-1 1 0,1-1 0,0 1 0,-1 0 0,1-1 1,0 1-1,-1-1 0,1 1 0,0-1 0,-1 0 0,1 1 0,0-1 0,0 1 0,0-1 0,0 1 0,0-1 0,0 0 0,0 1 0,0-1 0,0 1 0,0-1 0,0 0 0,0 1 0,0-1 0,0 1 0,1-2 0,-1-1 36,0-2 854,0 5-866,0-1-1,0 1 1,0 0-1,1-1 1,-1 1-1,0 0 1,0-1-1,0 1 0,0 0 1,0-1-1,0 1 1,0 0-1,0-1 1,0 1-1,0 0 0,0-1 1,0 1-1,0 0 1,0-1-1,0 1 1,0-1-1,0 1 0,0 0 1,0-1-1,0 1 1,-1-1-1,1 2-55,0-1 0,0 0 0,-1 0 0,1 1 0,0-1 0,0 0 0,0 1 0,0-1 0,0 0 0,0 0 0,0 1 0,0-1 0,0 0 1,0 1-1,0-1 0,0 0 0,0 1 0,0-1 0,0 0 0,0 1 0,0-1 0,1 0 0,-1 0 0,0 1 0,0-1 0,0 0 0,0 0 0,1 1 0,-1-1 0,0 0 0,0 0 0,0 1 0,1-1 0,1 4 5,-1 0-44,1-1 0,-1 0 1,1 0-1,0 0 1,4 4-1,14 9-19,11 24 485,-5-11-35,25 35 0,-33-40-253,5-6 59,17 32-128,-35-48-1489,6-2 348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4064,'-13'0'1504,"13"0"-1184,0 0-64,-14 0 480,1 14-448,-14-14 608,13 27-512,-26-14-64,13 14-192,0 0-32,0-13-32,0 13 32,13 0-64,-13-14 128,14 1-96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4224,'13'0'1568,"-13"0"-1216,41 0-96,-28 0 0,14 0-192,0 0 32,-13 0-32,13 0-416,0 0 224</inkml:trace>
  <inkml:trace contextRef="#ctx0" brushRef="#br0" timeOffset="1">136 163 2816,'-14'0'1056,"14"0"-832,-13 40-64,13-26 704,0 13-512,-14 0 128,14 13-288,-13-13 256,13 14-256,0-28 32,0 14-128</inkml:trace>
  <inkml:trace contextRef="#ctx0" brushRef="#br0" timeOffset="2">352 14 4640,'0'0'1728,"0"0"-1344,41-13-96,-14 13 320,0 0-384,0 0 192,0 0-256,13 0-64,1 0-64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 3488,'0'14'1280,"0"-14"-992,-27 41-64,13-14 416,14-14-384,-13 28-96,-1-1-96,1 1 192,-1-1-128</inkml:trace>
  <inkml:trace contextRef="#ctx0" brushRef="#br0" timeOffset="1">365 1 3712,'0'41'1408,"0"-41"-1120,27 40-64,-13-13 864,13-13-640,13 26 128,1-13-384,-1 14 96,14-1-160,-13-13 64,-1 0-96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 4064,'-14'-14'1504,"14"14"-1184,-13 14-64,-1-1 1280,14 1-896,-27 13 352,0 14-576,-13-1-32,-1 1-224,1 13 480,-1-14-384,1 14 128,13-13-256,13-14-3520,1 0 1856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4640,'0'0'1728,"0"0"-1344,14 0-96,-14 0 1504,0 0-1024,27 0 704,-13 0-896,-1-14-96,1 14-288,-1 0 0,1-13-96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0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95 122 2304,'0'-3'109,"-1"0"1,1 0-1,0 0 1,0 0-1,1 0 1,-1 0-1,1 0 0,-1 0 1,1 0-1,0 0 1,0 0-1,0 0 1,0 0-1,1 1 1,-1-1-1,1 0 1,0 1-1,0-1 0,0 1 1,0 0-1,0-1 1,4-2-1,-3 2-10,1 1-1,-1 0 0,0-1 1,1 1-1,-1 1 1,1-1-1,5-1 0,10-6 203,-4-4-49,-14 12-223,0-1 0,0 1 1,0 0-1,0 0 0,1 0 0,-1 0 0,0 0 0,1 1 0,-1-1 0,0 0 0,1 0 1,-1 1-1,1-1 0,-1 1 0,1 0 0,-1-1 0,1 1 0,2 0 0,39 0 1465,-43 0-1496,1 0 1,-1 0 0,0 0-1,1 0 1,-1 0-1,1 0 1,-1 0-1,1 0 1,-1 1 0,1-1-1,-1 0 1,0 0-1,1 1 1,-1-1 0,1 0-1,-1 0 1,0 1-1,1-1 1,-1 0-1,0 1 1,0-1 0,1 1-1,-1-1 1,0 0-1,0 1 1,1-1 0,-1 1-1,0-1 1,0 1-1,0-1 1,0 1 0,2 21-66,-1 1 296,1-16-164,1 3-41,-1-1 1,0 1-1,-1 0 0,0 14 1,6 93-80,0 13 67,-7 474 516,6-399-399,-1 85 14,-9-206-108,-3 127 378,7 19 232,-10-94-131,9-121-446,0-10-51,-1 12 150,-7 34 0,6-43-95,0 0 1,0 0-1,-1 0 1,0-1-1,0 0 1,-8 11-1,7-12-4,0 1 1,-1-1-1,0-1 0,0 1 0,0-1 0,0 0 0,-12 7 0,5-6-257,1 0 0,-1-1 0,0-1 0,-16 4 0,-29 6-3789,13-1 1034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1984,'23'-11'640,"-23"11"-634,0-1 0,0 1-1,0 0 1,0 0 0,0 0 0,0 0 0,1 0 0,-1 0-1,0-1 1,0 1 0,0 0 0,0 0 0,1 0 0,-1 0-1,0 0 1,0 0 0,0 0 0,0 0 0,1 0 0,-1 0-1,0 0 1,0 0 0,0 0 0,1 0 0,-1 0-1,0 0 1,0 0 0,0 0 0,0 0 0,1 0 0,-1 0-1,0 0 1,0 0 0,0 1 0,0-1 0,0 0 0,1 0-1,-1 0 1,0 0 0,0 0 0,0 0 0,0 1 0,9 10 418,-1 1 0,0 0 0,-1 0 0,0 1 0,6 16 0,1 1 66,5 12 50,22 69-1,-18-43-354,94 290 1026,-111-331-1034,-2 0 0,-1 1 0,0 0 0,-3 31 0,0-55-145,0 2 14,0-1 0,-1 1 0,0 0 0,0-1 0,0 1 0,-4 10-1,3-10 7,-1 10 66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3904,'0'0'1253,"2"2"-762,-1-1-400,1 0 0,-1 0-1,0 1 1,0-1 0,-1 1 0,1-1 0,0 0 0,0 1 0,0-1-1,-1 1 1,1 0 0,-1-1 0,0 1 0,1-1 0,-1 1 0,0 0-1,0-1 1,0 1 0,0 0 0,0-1 0,0 1 0,0 0 0,-1-1 0,1 1-1,-1-1 1,0 3 0,-2 6-11,0 0 0,0 0 0,-1-1 0,-1 1 0,-6 10 0,-104 174 277,34-70-101,7-21 149,53-75-367,19-26-82,0 1 0,0-1 0,0 1 0,-1-1 0,1 0 1,-1 0-1,1 0 0,-1 0 0,-6 3 0,9-5-27,-1 1 0,0-1-1,1 0 1,-1 0 0,0 1 0,1-1 0,-1 0 0,0 0 0,0 0-1,1 0 1,-1 0 0,0 0 0,0 0 0,1 0 0,-1 0-1,0 0 1,1 0 0,-1 0 0,0-1 0,0 1 0,1 0-1,-1-1 1,0 1 0,1 0 0,-1-1 0,1 1 0,-1-1 0,0 1-1,1-1 1,-1 1 0,1-1 0,-1 1 0,1-1 0,0 1-1,-1-1 1,0 0 0,-1-13-1438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68 4576,'14'-13'1664,"-14"13"-1280,27-14-96,-14 1 544,1 13-512,-1 0-64,14-14-160,-13 1 192,13 13-160,0 0-3712,-13 0 1952</inkml:trace>
  <inkml:trace contextRef="#ctx0" brushRef="#br0" timeOffset="1">0 163 6240,'0'13'2304,"0"-13"-1792,41 0-160,-14 0 736,13 14-672,1-28-96,13 14-192,-13 0-32,-1-13-64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57 2496,'-13'-13'784,"12"12"-763,1 1-1,0-1 1,-1 1-1,1-1 1,0 1 0,-1-1-1,1 1 1,0-1 0,0 1-1,-1-1 1,1 1 0,0-1-1,0 0 1,0 1 0,0-1-1,0 1 1,0-1-1,0 0 1,0 1 0,0-1-1,0 1 1,0-1 0,0 0-1,1 1 1,-1-2 0,0 2 39,0-25 2202,0 22-1512,0 16-183,1 16-67,0-9-457,-2 0 0,-2 30 0,-8-13 53,6 4-16,-1-17-23,4-18-35,1 0 1,-1 0 0,1 0 0,0 11 0,1-12-25,-1 1 0,1-1 0,-1 1 0,-1-1 0,1 0 0,-1 0 0,1 1 0,-2-1 0,1 0 0,-3 4 0,-8 7-120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5472,'0'-14'2016,"0"14"-1536,0 14-160,0-14 448,0 0-480,-14 0-96,14 0-128</inkml:trace>
  <inkml:trace contextRef="#ctx0" brushRef="#br0" timeOffset="1">41 365 5472,'-27'27'2016,"27"-27"-1536,0 81-160,0-54 672,0 0-608,0 0 64,-13 0-288,13 0-32,0-13-64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4576,'0'0'1450,"-3"4"-868,1 2-291,-1-1 1,-1 0-1,1 0 1,-1 0 0,-4 5-1,4-5-113,0-1 0,1 1 0,0-1 0,0 1 0,0 0 0,0 0 0,1 0 0,0 1 0,-3 8 0,-4 12 154,6-18-320,0 1-1,0 0 1,1 0-1,1 0 1,-2 12-1,3-16-13,0-1 0,0 1-1,0-1 1,1 1 0,-1-1 0,1 0-1,0 1 1,0-1 0,1 0-1,-1 1 1,1-1 0,0 0 0,4 7-1,2-3 73,1 1-1,-1-1 0,2 0 1,18 13-1,-27-21-55,1 1 1,-1 0-1,0 0 1,0-1-1,0 1 0,-1 0 1,1 0-1,0 0 1,0 0-1,0 0 0,-1 0 1,1 1-1,-1-1 1,1 0-1,-1 0 1,1 0-1,-1 1 0,1 0 1,-1-1-18,0 0 0,0 0 0,0 0 1,0-1-1,-1 1 0,1 0 0,0-1 0,0 1 0,-1 0 1,1 0-1,0-1 0,-1 1 0,1 0 0,-1-1 1,1 1-1,-1-1 0,1 1 0,-1-1 0,1 1 1,-1-1-1,1 1 0,-1-1 0,0 1 0,1-1 1,-1 0-1,0 1 0,1-1 0,-1 0 0,0 1 0,-1-1 1,-4 1-95,0 0 0,-1 0 1,1-1-1,-1 1 0,-9-2 1,1 0-151,-14 1-142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 1888,'0'0'26,"0"-1"0,0 1 1,0 0-1,0-1 0,0 1 0,0-1 1,0 1-1,0-1 0,0 1 0,0 0 0,0-1 1,0 1-1,0-1 0,0 1 0,0 0 1,0-1-1,0 1 0,1-1 0,-1 1 0,0 0 1,0-1-1,0 1 0,1 0 0,-1-1 1,0 1-1,1 0 0,-1-1 0,0 1 1,0 0-1,1 0 0,-1-1 0,1 1 0,-1 0 1,0 0-1,1-1 0,5-2 139,-6 3-151,0 0 0,0 0 1,0 0-1,0 0 0,1 0 0,-1 0 0,0 0 0,0 0 0,0 0 0,0 0 0,0 0 1,1-1-1,-1 1 0,0 0 0,0 0 0,0 0 0,0 0 0,0 0 0,0 0 0,0-1 1,0 1-1,0 0 0,0 0 0,1 0 0,-1 0 0,0-1 0,0 1 0,0 0 0,0 0 1,0 0-1,0 0 0,0-1 0,0 1 0,0 0 0,0 0 0,0 0 0,-1 0 1,1 0-1,0-1 0,0 1 0,0 0 0,0 0 0,0 0 0,0 0-3,0 0 0,0 0 0,0 0 0,0 0-1,-1 0 1,1 1 0,0-1 0,0 0 0,0 0 0,0 0 0,0 0-1,0 1 1,0-1 0,0 0 0,0 0 0,0 0 0,0 0 0,0 0-1,0 1 1,0-1 0,0 0 0,0 0 0,1 0 0,-1 0 0,0 1-1,0-1 1,0 0 0,0 0 0,0 0 0,0 0 0,0 0 0,0 0-1,1 1 1,-1-1 0,0 0 0,0 0 0,0 0 0,0 0 0,0 0-1,0 0 1,1 0 0,-1 0 0,0 0 0,6 4 288,-6-4-284,1 0 1,-1 1 0,0-1 0,1 0 0,-1 1 0,1-1-1,-1 0 1,0 1 0,1-1 0,-1 0 0,0 1 0,0-1-1,1 1 1,-1-1 0,0 0 0,0 1 0,1-1 0,-1 1-1,0-1 1,0 1 0,0-1 0,0 1 0,0-1 0,0 1-1,0-1 1,0 1 0,0-1 0,0 1 0,0-1 0,0 1 0,0-1-1,-1 1 1,6 30 494,-4-23-424,1 1 0,-1 13 0,-7 41 101,-12 122 250,16-171-398,-1-1 0,-5 17 0,5-21 50,0 0 0,1 0 0,1 0 0,-1 0 0,1 15 0,1-21-36,0 1 0,-1-1 1,1 0-1,-1 1 0,0-1 1,1 0-1,-2 0 0,1 0 1,0 0-1,-3 6 0,3-8-22,0 1 0,1 0 0,0 0 0,-1 0 0,1 0-1,0 0 1,0 0 0,0 4 0,0-3 33,14-14 138,-11 8-204,0-1-1,0 1 1,-1-1-1,1 1 1,-1-1-1,0 0 1,0 0-1,0 0 0,2-8 1,-2 4-26,1 1-1,1-1 1,4-7 0,4-7-92,14-33 0,-24 51 102,0-1-1,0 0 1,0 1 0,1 0 0,0 0-1,0 0 1,0 0 0,0 0 0,1 0 0,-1 1-1,5-4 1,-7 7 3,0-1 1,-1 1-1,1-1 0,0 1 1,0-1-1,0 1 1,-1-1-1,1 1 0,0 0 1,0 0-1,0-1 0,0 1 1,0 0-1,0 0 0,0 0 1,0 0-1,-1 0 0,1 0 1,0 0-1,0 0 0,0 0 1,0 1-1,0-1 0,0 0 1,0 0-1,-1 1 0,1-1 1,0 1-1,0-1 0,1 1 1,-1 1 36,1 0 1,0 0-1,0 0 1,-1 1-1,1-1 1,-1 0-1,2 4 1,-2-3 22,7 12 118,-4-8-41,0 1 1,0-1-1,-1 1 0,0-1 0,0 1 1,-1 0-1,0 0 0,1 10 1,-12 61 623,9-70-730,-1 0 0,0-1 0,0 1 0,-3 8 0,2-10 76,1 0 0,-1 0 0,1 15 0,1-22-81,0 1 0,0-1-1,0 1 1,0-1 0,0 1-1,0-1 1,0 1 0,0-1-1,0 1 1,0-1 0,0 1 0,0-1-1,0 1 1,0-1 0,0 1-1,0-1 1,-1 1 0,1-1-1,0 0 1,0 1 0,-1-1-1,1 1 1,0-1 0,0 0-1,-1 1 1,1-1 0,-1 1-1,1-1 1,0 0 0,-1 0-1,1 1 1,-1-1 0,-5 4 154,6-3-154,0-1 1,-1 1-1,1 0 0,0-1 1,0 1-1,-1 0 1,1-1-1,0 1 1,0 0-1,0 0 0,0-1 1,0 1-1,0 1 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3904,'16'1'956,"-11"0"-705,0-1 0,1 0 1,-1 0-1,0 0 0,0 0 0,1-1 0,8-2 0,-5-2-77,0 0 0,-1 0 0,0-1 0,10-9-1,2-15 14,-14 25-162,-4 4-12,-1 0 0,0 0 1,1-1-1,-1 1 0,0 0 0,0 0 1,0-1-1,0 1 0,0 0 1,0-1-1,-1 1 0,1-1 1,0 1-1,-1-1 0,1 0 1,-1 1-1,0-1 0,1 0 0,-1 1 1,0-4-1,0 4-10,0 0 0,0 0 0,0 0 0,0 0 0,-1 0 0,1 0 0,0 0 0,0 0 0,-1 0 0,1 0 0,-1 0 0,1 0-1,-1 0 1,1 0 0,-1 0 0,1 0 0,-1 0 0,0 1 0,0-1 0,1 0 0,-1 0 0,0 1 0,0-1 0,0 1 0,0-1 0,-1 0 0,-6-4-24,-1-5-34,8 9 49,1 0-1,-1 0 0,0 0 0,0 0 0,0 0 1,0 0-1,0 0 0,-1 0 0,1 0 1,0 1-1,0-1 0,-2 0 0,2 1 5,-1 0-1,1 0 1,-1 0-1,1 0 1,0 1 0,-1-1-1,1 1 1,-1-1-1,1 1 1,0-1 0,0 1-1,-1 0 1,1-1-1,0 1 1,-2 1-1,-21 10 130,-6 3 29,28-14-136,0 0-1,0 0 1,1 0 0,-1 1 0,0-1 0,1 1 0,-1-1 0,1 1 0,-1 0 0,-1 2 0,-2 17 86,3-10-31,-4 8 212,5-16-259,0-1 0,0 1 0,0 0 1,1-1-1,-1 1 0,1 0 0,0 4 0,0-3-25,0 0-1,0 0 1,1 0-1,0 0 1,0 0 0,0 0-1,0 0 1,0 0-1,1-1 1,0 1 0,-1 0-1,2-1 1,-1 1-1,0-1 1,1 0 0,-1 0-1,1 0 1,0 0-1,0 0 1,0-1-1,0 1 1,1-1 0,-1 0-1,0 0 1,1 0-1,0 0 1,0-1 0,-1 1-1,1-1 1,0 0-1,0 0 1,0 0 0,0-1-1,5 1 1,-1-1-170,0 0 1,0-1 0,0 0 0,0 0 0,0-1-1,-1 0 1,1 0 0,-1 0 0,1-1 0,-1-1-1,0 1 1,0-1 0,0 0 0,0 0-1,-1-1 1,0 0 0,6-6 0,40-32-517,-42 32 642,-7 7 40,0 1 0,1-1-1,-1 1 1,1-1-1,4-2 1,-6 5 29,-1 0 1,0 1 0,1-1 0,-1 1 0,0-1 0,1 1-1,-1-1 1,1 1 0,-1 0 0,1 0 0,-1 0-1,0 0 1,1 0 0,-1 0 0,1 0 0,-1 0 0,1 0-1,-1 1 1,1-1 0,-1 0 0,0 1 0,3 1-1,7 7 548,-10-9-557,-1 0 0,0 0-1,0 0 1,0 1 0,0-1-1,1 0 1,-1 0 0,0 1-1,0-1 1,0 0 0,0 0-1,0 1 1,1-1 0,-1 0-1,0 0 1,0 1 0,0-1-1,0 0 1,0 0 0,0 1-1,0-1 1,0 0 0,0 1-1,0-1 1,0 0 0,0 5 194,0-2-125,1-1 0,-1 1 1,0 0-1,0-1 0,0 1 0,-1-1 1,1 1-1,0 0 0,-1-1 0,-1 3 1,-20 45 572,20-45-549,2-3 112,-1-2-219,1-1 1,0 1-1,0 0 0,0 0 0,0 0 0,0-1 1,0 1-1,0 0 0,0 0 0,-1 0 1,1 0-1,0 0 0,0-1 0,0 1 1,0 0-1,-1 0 0,1 0 0,0 0 1,0 0-1,0 0 0,-1 0 0,1 0 1,0 0-1,0 0 0,0 0 0,-1-1 0,1 1 1,0 0-1,0 0 0,0 0 0,-1 0 1,1 1-1,0-1 0,0 0 0,0 0 1,-1 0-1,1 0 0,0 0 0,0 0 1,0 0-1,0 0 0,-1 0 0,1 0 1,0 1-1,0-1 0,0 0 0,0 0 1,-1 0-1,1 0 0,0 0 0,0 1 0,0-1 1,0 0-1,0 0 0,0 0 0,0 1 1,0-1-3,0-1-1,0 1 1,0 0 0,1 0 0,-1 0 0,0-1 0,0 1 0,0 0 0,1 0-1,-1 0 1,0 0 0,0 0 0,1 0 0,-1 0 0,0-1 0,0 1 0,1 0-1,-1 0 1,0 0 0,1 0 0,-1 0 0,0 0 0,0 0 0,1 0-1,-1 1 1,0-1-3,1 0 0,-1 0 0,0 0 0,0 0 0,0 0 0,0 0 0,0-1 0,0 1-1,0 0 1,1 0 0,-1 0 0,0 0 0,0 0 0,0 0 0,0 0 0,0 0 0,0 0 0,0 0-1,0 0 1,1 0 0,-1 0 0,0 0 0,0-1 0,0 1 0,0 0 0,0 0 0,0 0 0,0 0 0,0 0-1,0 0 1,0 0 0,0 0 0,0-1 0,0 1 0,0 0 0,0 0 0,0 0 0,0 0 0,0 0-1,0 0 1,0-1 0,0 1 0,0 0 0,0 0 0,0 0 0,0 0 0,0 0 0,0 0 0,0 0-1,0-1 1,0 1 0,0 0 0,0 0 0,0-2-22,0 0 1,0 0-1,1 0 1,-1 1-1,1-1 1,0 0-1,-1 0 0,1 0 1,0 1-1,0-1 1,0 0-1,0 1 0,0-1 1,2-1-1,12-19-246,6-10 117,-4 8 137,-7 6 3,-8 13-1,0 0 0,1 1 0,0-1 0,0 1 1,0 0-1,0 0 0,0 0 0,8-6 0,39-22-117,-35 24 93,-10 5 30,0 1 1,0-1-1,0 2 0,0-1 0,0 0 1,0 1-1,1 0 0,-1 0 0,1 1 1,-1-1-1,11 2 0,-8-1 6,-5 0 2,0 1 0,0-1 0,-1 1 0,1-1 0,0 1 0,0 0 1,-1 1-1,1-1 0,0 0 0,-1 1 0,1-1 0,2 3 0,11 6 29,-15-10-28,1 0-1,-1 1 1,0-1-1,0 1 1,0 0-1,1-1 0,-1 1 1,0 0-1,0 0 1,0 0-1,0 0 0,0 0 1,0 0-1,-1 0 1,1 0-1,0 0 1,0 0-1,0 2 0,6 7 38,-7-10-36,0 0 0,1 0-1,-1 0 1,0 1 0,0-1 0,0 0 0,1 0 0,-1 1 0,0-1 0,0 0 0,0 0-1,0 1 1,0-1 0,0 0 0,0 0 0,0 1 0,1-1 0,-1 0 0,0 0 0,0 1 0,0-1-1,0 0 1,0 1 0,-1-1 0,1 0 0,0 27 161,-1-18-84,-1-1-1,0 0 0,-1 0 1,-5 11-1,0 4 25,0-4-61,7-15-27,-1-1 1,1 0 0,0 0-1,0 1 1,0-1 0,1 0-1,-1 1 1,1 6 0,0-9-14,0-1 1,-1 1 0,1 0-1,0 0 1,0-1 0,1 1-1,-1 0 1,0 0 0,0-1-1,0 1 1,0 0 0,1-1-1,-1 1 1,1 1 0,12 0 707,-12-2-641,-1 0-71,0 0 0,1 0 0,-1 0 0,0 0 0,1 0 0,-1 0 0,0 0 0,1 0 0,-1-1 0,1 1 0,-1 0 1,0 0-1,1 0 0,-1 0 0,0 0 0,0-1 0,1 1 0,-1 0 0,0 0 0,1 0 0,-1-1 0,0 1 0,0 0 0,1 0 0,-1-1 0,0 1 0,0 0 0,0-1 0,1 1 0,-1-1 0,4-5-22,2 3 3,-6 2 18,0 1-1,1 0 1,-1 0 0,1-1 0,-1 1 0,0 0-1,1-1 1,-1 1 0,0 0 0,1-1 0,-1 1-1,0 0 1,1-1 0,-1 1 0,0-1-1,0 1 1,0-1 0,1 1 0,-1-1 0,0 1-1,0-1 1,0 1 0,0-1 0,0 1 0,0-1-1,0 1 1,0-1 0,0 1 0,0-1 0,0 1-1,0-1 1,-1 0 0,2-4-19,0-1-1,1 1 1,-1 0 0,1-1-1,0 1 1,0 0-1,1 0 1,-1 0 0,1 0-1,5-6 1,4-9 40,1 0-24,-11 17-300,-2 5 276,1-1 1,-1 1-1,0 0 1,0-1-1,1 1 1,-1-1-1,1 0 1,-1 1-1,1-1 0,0 1 1,-1-1-1,2 2 1,-1-2 36,0 0 0,0 1 0,-1-1 0,1 0 0,0 1 0,-1-1 0,1 1 1,-1-1-1,0 1 0,0-1 0,1 1 0,-1 1 0,0 65-244,0-67 235,0 1 0,-1 0 0,1-1 0,0 1-1,-1 0 1,1-1 0,-1 1 0,0-1 0,1 1-1,-1-1 1,-1 3 0,1-3 14,0 0 1,0 0-1,1 1 1,-1-1-1,1 0 1,-1 1-1,1-1 0,-1 0 1,1 1-1,0-1 1,-1 2-1,4 1 141,6 5-43,-7-6-22,-2-3-15,0 0 5,2-12-32,-1 12-46,0-1-6,0 0-1,0 0 0,-1 0 0,1 0 0,0 0 1,0 0-1,-1 0 0,1 0 0,0 0 0,-1 0 1,1 0-1,-1 0 0,1 0 0,-1 0 1,0-1-1,1 1 0,-1 0 0,0 0 0,0-1 1,0 1-1,0 0 0,0 0 0,0-1 0,-1 0 1,2-5-27,0 0 0,1 0 0,-1 0 0,1 0 0,1 0 0,-1 0 0,1 0 0,0 1 0,5-7 0,7-18 37,-13 26-13,0 0 0,1 0 0,0 0 0,0 0 1,0 1-1,0-1 0,1 1 0,7-7 0,-1 3-93,0 1-1,16-10 0,0 1-31,-24 15 133,0-1 1,0 1 0,0-1 0,1 1 0,-1 0-1,1 0 1,-1 0 0,1 0 0,-1 1-1,1-1 1,-1 1 0,1-1 0,0 1 0,3 0-1,-5 0 8,1 0 0,-1 0-1,0 0 1,0 0 0,0 0-1,1 1 1,-1-1 0,0 0 0,0 1-1,0-1 1,0 1 0,0-1-1,0 1 1,0-1 0,0 1-1,0 0 1,0 0 0,0-1-1,0 1 1,0 0 0,-1 0-1,1 0 1,0 0 0,-1 0-1,1 0 1,0 0 0,-1 0 0,0 0-1,1 0 1,-1 0 0,1 3-1,0 2 91,0 0 0,-1 0 0,0 0 1,0 0-1,-1 6 0,1 2 287,0 94 985,0-108-1368,0 0 0,0 0 0,0 1 0,0-1 0,1 0 0,-1 0 0,0 0 1,0 0-1,0 1 0,1-1 0,-1 0 0,0 0 0,0 0 0,0 0 0,1 0 0,-1 0 1,0 0-1,0 0 0,1 0 0,-1 0 0,0 0 0,0 0 0,1 0 0,-1 0 1,0 0-1,1 0 0,4 0-39,-1 0-478,10-2-1106,11-10 362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4320,'0'0'1600,"0"0"-1248,0 13-96,-14 1 480,14-14-448,-13 13-256,13 1-32</inkml:trace>
  <inkml:trace contextRef="#ctx0" brushRef="#br0" timeOffset="1">14 379 3328,'-13'27'1216,"13"-27"-928,0 13-96,0 1 1216,0 0-800,0-1 64,0-13-448,13 14-128,-13-14-64,27 0-2592,-13-14 1408</inkml:trace>
  <inkml:trace contextRef="#ctx0" brushRef="#br0" timeOffset="2">447 14 2400,'-14'-13'896,"14"13"-704,-13 27-64,-1-14 1280,1 14-800,-1 0 192,1 14-480,-28 26-224,28-13-32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2144,'0'-23'699,"0"23"-689,0 0 1,0-1 0,0 1 0,0-1 0,0 1 0,0 0 0,0-1 0,0 1-1,0-1 1,0 1 0,0 0 0,1-1 0,-1 1 0,0 0 0,0-1 0,0 1-1,1 0 1,-1-1 0,0 1 0,0 0 0,1 0 0,-1-1 0,0 1-1,1 0 1,-1-1 0,0 1-10,4-4 50,0 1 0,0-1 0,0 1 1,0-1-1,1 1 0,-1 0 0,1 1 0,0-1 0,6-1 0,77-11 808,0 0-123,-32 0-496,32-8-160,-82 22-47,1 0 0,0-1 0,-1 0 0,1 0 0,-1 0 0,1-1 0,-1 0 0,10-7 0,15-7-112,-27 15 92,-1 0-1,1-1 1,0 0-1,-1 1 1,0-1-1,1 0 1,3-6-1,1 0 139,6 0 169,-13 8-272,0 0-1,0 0 1,0 0-1,0 0 1,0-1-1,-1 1 1,1 0-1,0-1 1,0-1-1,6-10 539,4-5-335,-3 12-174,-7 5-82,-1 1 1,0 0 0,1 0 0,-1 0 0,0 0-1,1-1 1,-1 1 0,0 0 0,0 0 0,1-1-1,-1 1 1,0 0 0,0 0 0,0-1 0,1 1 0,-1 0-1,0-1 1,0 1 0,0 0 0,0-1 0,0 1-1,0 0 1,0-1 0,0 1 0,0 0 0,1-1 0,-1 1-1,0 0 1,-1-1 0,1 0 0,0-1-172,0 2-198,-2 0-271,2 0 573,0 0-1,-1 0 0,1 0 1,0 0-1,-1 0 0,1 0 1,0 0-1,0 0 1,-1 0-1,1 0 0,0 0 1,-1 0-1,1 0 1,0 0-1,0 0 0,-1 1 1,1-1-1,0 0 0,0 0 1,0 0-1,-1 0 1,1 1-1,0-1 0,0 0 1,-1 0-1,10 12-1276</inkml:trace>
  <inkml:trace contextRef="#ctx0" brushRef="#br0" timeOffset="1">514 163 3712,'-13'41'1408,"13"-41"-1120,-14 54-64,1-27 1376,13 0-928,0 13 352,0 1-608,-14-28-96,14 14-192,0 1 64,0-15-128,0 1-32,0-1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3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164 149 2560,'16'-32'1147,"-14"27"-930,0 0 1,0 0 0,0 0 0,-1 0 0,0 0 0,1-8 0,-2 11-112,0-1-1,0 0 0,0 1 1,0-1-1,0 1 1,0-1-1,-1 1 1,0-1-1,1 1 1,-1-1-1,0 1 1,0 0-1,0-1 1,0 1-1,-1 0 1,1 0-1,-3-4 0,1 3-15,0 0 2,0 0 1,-1 0-1,1 0 0,-7-4 1,9 7-80,0-1 0,-1 0 0,0 1-1,1-1 1,-1 1 0,1 0 0,-1-1 0,0 1 0,1 0 0,-1 0-1,1 0 1,-1 0 0,0 0 0,1 0 0,-4 2 0,0-1-15,0 1 1,0-1-1,1 1 0,-1 1 1,1-1-1,-1 1 0,1-1 1,0 1-1,0 1 1,0-1-1,0 0 0,1 1 1,-1 0-1,-5 8 0,1 2-61,0 0 0,1 1 0,-7 19 0,12-30 57,-1 3 32,0 0 0,1 1 0,0-1-1,0 0 1,1 1 0,0-1 0,0 1 0,1 0 0,0-1 0,0 1-1,1 0 1,2 10 0,-3-17-28,0 0 0,0 0 1,1 0-1,-1 0 0,1-1 0,-1 1 0,1 0 0,-1 0 1,1-1-1,-1 1 0,1 0 0,0-1 0,-1 1 0,1-1 1,0 1-1,0 0 0,-1-1 0,1 0 0,0 1 0,0-1 1,0 1-1,1-1 0,24 1-126,-11-1-33,-2 0 62,-1-1 0,15-3 0,-22 3-33,-1 0 1,1 0-1,-1 0 1,0-1-1,1 0 1,-1 1-1,0-1 1,0-1-1,0 1 1,4-4-1,4-5-431,-8 8 355,0-1 0,0 0-1,0 0 1,-1 0 0,5-7-1,-5 3 49,-3 7 167,0 0-1,0 0 0,1 0 0,-1 0 1,0 0-1,1 0 0,-1 0 1,0 0-1,1 0 0,-1 0 1,1 1-1,0-1 0,-1 0 0,1 0 1,0 1-1,-1-1 0,1 0 1,0 1-1,0-1 0,0 1 1,1-2-1,-2 14 911,2-8-437,11 19 427,-3-18-664,-9-4-233,0-1 0,0 0 0,-1 1 0,1-1-1,0 1 1,0-1 0,0 1 0,0-1-1,-1 1 1,1 0 0,0-1 0,-1 1-1,1 0 1,0 0 0,0 0 0,1 6 63,2-2 33,8-3-40,1-1-24,-8-1 0,1 1-1,-1-1 1,0 0-1,0 0 0,1 0 1,-1-1-1,10-2 0,-5-3-19,-1 1-1,0-1 0,0-1 1,-1 1-1,12-14 0,-17 18-159,-3 15 228,0 93 3180,0-105-3260,1-1 0,-1 0 0,0 1 0,1-1 1,-1 0-1,1 0 0,-1 0 0,1 1 0,0-1 1,-1 0-1,1 0 0,-1 0 0,1 0 0,-1 0 1,1 0-1,-1 0 0,1 0 0,-1 0 0,1 0 1,0 0-1,0 0 0,0 0 38,1-3 10,23-12 150,-19 7-296,0 0-1,-1 0 0,9-16 0,11-19-142,14-8 33,-37 48 172,0 1-1,0-1 0,0 1 1,0 0-1,0 0 0,1 0 1,-1 0-1,1 1 0,-1-1 1,1 1-1,0-1 0,0 1 1,4-1-1,-6 1 37,1 1 0,-1 0-1,1 0 1,-1 0 0,1 0 0,-1 0-1,1 0 1,-1 1 0,1-1 0,-1 0-1,0 1 1,1-1 0,-1 1 0,0 0-1,1-1 1,-1 1 0,0 0 0,0 0-1,1-1 1,-1 1 0,0 0 0,0 0-1,0 1 1,0-1 0,0 0 0,0 0 0,0 2-1,6 4 374,-5-4-318,-1-1 1,1 0-1,-1 1 1,1-1-1,-1 1 1,0 0-1,0-1 1,0 1-1,0 0 1,-1-1-1,1 1 1,-1 0-1,1 0 1,-1 0-1,0 0 1,0-1-1,-1 1 1,1 3-1,-1 6 83,4 3 135,8-1-123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27 1056,'-12'-22'357,"10"17"-229,2 5 150,0 0 639,0 0-213,-1 3-528,1-1 1,0 1-1,-1 0 1,1-1-1,0 1 1,0 0-1,0-1 0,1 5 1,0 8 187,0 22 221,-4 75-2,-20 70-130,19-138-283,2-23-40,-1-1 0,-6 21 0,6-32-114,0 0-1,-9 15 1,8-16-138,-1-2-656,-6 6 202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3136,'-23'-11'1029,"23"11"-1015,0 0 0,-1-1 0,1 1 0,0 0-1,-1 0 1,1-1 0,0 1 0,-1 0 0,1-1 0,0 1-1,0 0 1,-1-1 0,1 1 0,0-1 0,0 1 0,0 0 0,0-1-1,-1 1 1,1-1 0,0 1 0,0 0 0,0-1 0,0 1-1,0-1 1,0 1 0,0 0 0,0-1 0,0 1 0,0-1 0,0 1-1,1-1 1,-1 1 0,0 0 0,0-1 0,0 1 0,0 0-1,1-1 1,-1 1 0,0-1 0,1 1 0,-1-1 37,0 0-37,1 1 0,-1-1 1,1 0-1,-1 1 0,0-1 1,1 0-1,0 1 0,-1-1 1,1 0-1,-1 1 0,1-1 1,0 1-1,1-1 0,16-5 179,-16 5-175,21-6 167,-11 3-96,0 0 0,22-3 1,-9 5 8,0 1 0,49 4 0,53 15 36,-83-11-93,-7-1 12,50 14 0,-70-14 4,0 0 0,0 2 0,0-1 0,-1 2 0,17 12 0,-10-4 113,0 0-1,-2 2 1,0 0-1,18 23 1,-30-31-21,-1-1 0,0 2 1,-1-1-1,0 1 0,0 0 1,-2 0-1,1 1 1,-1 0-1,-1-1 0,4 22 1,-8-30-87,0 1 0,0-1 1,0 1-1,0-1 0,-1 1 0,0-1 1,1 1-1,-2-1 0,1 0 1,0 0-1,-1 1 0,0-1 0,0 0 1,0 0-1,-1-1 0,1 1 1,-1 0-1,0-1 0,0 0 0,-6 6 1,-4 2-3,-1 0 0,-1-1 0,-28 15 0,27-17-19,1-1 1,-2 0-1,-28 6 1,-51 7 281,87-18-279,-99 10 390,70-9-241,-23 4 35,-45-16-24,92 7-202,5 1-8,1 0-1,-1-1 0,0 0 0,0 0 1,1-1-1,-1 0 0,1-1 0,0 0 1,0 0-1,0 0 0,1-1 0,-12-10 1,17 14-142,1-1 1,-1 0-1,1 1 1,0-1 0,-1 0-1,1 0 1,0 0-1,0 0 1,0 0 0,1 0-1,-1 0 1,0 0-1,1-1 1,-1 1-1,1 0 1,0 0 0,0-1-1,0 1 1,0 0-1,0 0 1,0-1 0,0 1-1,1 0 1,0-3-1,0 3 26,10-38-2145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5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2720,'-2'0'95,"0"0"-1,0 0 1,1 0 0,-1 0-1,0 0 1,0-1 0,0 1-1,0-1 1,0 1 0,1-1-1,-1 0 1,0 0 0,-1-1-1,1 1 66,0 0 0,0 0 0,1 1-1,-1-1 1,0 0 0,0 1 0,0-1 0,0 1-1,0 0 1,0-1 0,0 1 0,0 0 0,-2 0-1,3 0-76,1 0 0,0 0 0,-1 0 0,1 0-1,0 0 1,-1 0 0,1 0 0,0 0-1,-1 0 1,1 0 0,0 0 0,-1 0-1,1 0 1,0 0 0,-1 1 0,1-1-1,0 0 1,-1 0 0,1 0 0,0 0-1,0 1 1,-1-1 0,1 0 0,0 0 0,0 0-1,-1 1 1,1-1 0,0 0 0,0 0-1,-1 1 1,1-1 0,0 0 0,0 1-1,0-1 1,0 1 0,0 0-39,0-1 0,1 1 0,-1 0 0,1-1 0,-1 1 0,1 0 0,0-1 0,-1 1 0,1-1 0,0 1 0,-1-1 0,1 1 0,0-1 0,0 1 0,-1-1 0,1 0 0,0 0 0,0 1 0,0-1 0,0 0 0,9 3 107,0 0 1,1-1-1,-1-1 0,0 1 0,20-2 0,-10 2 55,26 3 1,-26-2-126,25 1 1,-22-4-36,-9-1 99,0 1-1,18 3 1,-11 1-11,-7-1-24,0-1 0,16 0 0,-17-2-41,-11-1-9,0 1 0,1 0 0,-1 0 0,1 0 0,-1 0 1,1 0-1,-1 1 0,0-1 0,1 1 0,3 1 1,-4-1-6,-1-1-38,-1 1 0,1-1 0,-1 1 0,1-1 0,-1 0 0,1 1 0,-1-1 0,1 0 0,0 0 0,-1 1 0,1-1-1,-1 0 1,1 0 0,0 0 0,-1 0 0,1 0 0,0 0 0,-1 0 0,1 0 0,0 0 0,-1 0 0,1 0 0,0 0-1,-1 0 1,1 0 0,-1-1 0,1 1 0,0 0 0,-1 0 0,1-1 0,-1 1 0,1 0 0,-1-1 0,1 1 0,-1-1-1,1 1 1,0-1 0,1-2-363,0 3-1932,9 0 588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4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17 126 1472,'-13'-26'475,"13"26"-453,-1-1 1,1 0 0,0 0-1,-1 1 1,1-1 0,0 0-1,-1 0 1,1 0-1,0 0 1,0 0 0,0 1-1,-1-1 1,1 0 0,0 0-1,0 0 1,1 0 0,-1 0-1,0 0 1,0 1 0,0-1-1,1 0 1,-1 0 0,0 0-1,1 0 1,-1 1 0,0-1-1,1 0 1,0-1 0,1 1 67,0-1 0,0 1 1,0 0-1,0 0 1,0 0-1,0 0 0,0 0 1,2-1-1,4-1 258,5-7 200,-11 8-491,-1 0 0,1 0 0,0 1 0,0-1 0,0 1 0,0 0 0,0-1 0,4-1 1,22-2 352,6-5-95,8 5 101,-20 0-237,-11 2-113,-1 1 0,0 1-1,17-1 1,4 2 9,7-1 37,0 2 0,0 1 0,53 11 0,-60-6-100,48 12 349,-70-16-301,1 0 1,-1 1-1,-1 0 0,1 1 0,0 0 1,9 8-1,12 10 51,-2-1-4,26 26 0,-48-41-72,0-1 0,0 1 0,-1 1 0,1-1 0,-2 1 0,1 0 0,-1 0 0,0 0 0,-1 1 0,0-1 0,0 1 0,-1 0 0,0 0 0,-1 0 0,1 11 0,-2-15-22,-2 33 277,2-35-271,-1-1 0,0 1 0,1-1 0,-1 1 0,0-1 0,0 0 0,-1 1 0,1-1 0,0 0 0,-1 0-1,1 0 1,-3 3 0,-25 15 253,-4 6-90,-9-5 4,3 5 6,14-16 161,-47 13 0,19-7 131,32-10-290,1-2 0,-1-1 0,0-1 0,0 0 1,-34-3-1,27 1-5,20-1-175,0 0-1,1-1 1,-1 0-1,1-1 1,0 1-1,0-1 1,0-1 0,0 1-1,-9-7 1,-12-6-6,0 1 40,25 13-48,0 0-1,0 0 1,0 1-1,0-1 1,0 1-1,-1 0 1,1 0-1,0 0 1,-1 0-1,1 1 1,-1-1-1,1 1 1,0 0-1,-7 1 1,6-1-11,-1 0 1,1 0 0,0 0-1,-1-1 1,1 1 0,-9-3-1,-7-8-111,15 10 106,1 1 0,0-1 0,0 1 0,-8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5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3648,'0'0'166,"-1"0"-62,1 0-1,-1 0 1,0 0 0,1 0-1,-1 0 1,0 0 0,1 0-1,-1 0 1,0 0 0,1 0-1,-1 0 1,0 0 0,1-1-1,-1 1 1,0 0-1,1 0 1,-2-1 0,2-6 824,0 14-224,0-7-668,0 0-1,0 0 1,1 0 0,-1 1 0,0-1-1,0 0 1,0 0 0,1 0 0,-1 0-1,0 1 1,0-1 0,0 0 0,1 0-1,-1 0 1,0 0 0,0 0 0,1 0-1,-1 0 1,0 0 0,0 0 0,1 0 0,-1 0-1,0 0 1,0 0 0,1 0 0,-1 0-1,5 0 109,-2 0-38,0 0-1,0-1 0,-1 1 1,1 0-1,0-1 1,0 0-1,-1 0 0,5-1 1,9-3 54,20 0 27,-16 1-121,-11 2-41,0 0 0,0 1-1,16-1 1,151 2 786,-151 0-848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6:5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4160,'0'14'1536,"0"-14"-1216,14 13-64,-14-13 1184,0 14-832,13-14 480,1 0-640,13 0 96,0-14-320,0 14 0,14-13-128,-28 13-128,14 0 0,0 0-3712,-13 0 2048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56 2144,'0'-39'2939,"0"37"-2539,-2 0 53,0 1-429,1-1 0,-1 1 0,1 0-1,-1 0 1,1 0 0,-1 0 0,0 0 0,0 1 0,0-1 0,1 0 0,-1 1 0,0-1 0,0 1-1,0 0 1,0-1 0,0 1 0,0 0 0,0 0 0,-2 1 0,-4 0 69,0 1 1,0 0-1,-12 5 1,7-3 184,8-1-220,1 0 0,-1 0 0,1 1 0,-1-1-1,1 1 1,0 0 0,0 0 0,1 0 0,-5 7-1,2-4 55,0 0-1,0 0 1,-9 6-1,0-2 45,11-9-90,0 1 1,0 0-1,0 0 0,1 0 0,-1 0 1,1 0-1,0 1 0,-4 6 0,1 0 10,0 1 0,1 0 0,0-1 0,1 2 0,0-1 0,1 0 0,-3 19 0,13 10 58,-5-22-94,-2-14-23,1 0 1,-1-1-1,1 1 1,-1 0-1,1 0 1,0 0 0,1-1-1,-1 1 1,1-1-1,-1 1 1,5 5-1,-2-5 12,0 0 0,0 0 0,0 0 0,7 4-1,12 11 202,-13-7-125,-8-10-79,-1 0 1,1 0-1,0 0 1,-1 0-1,1-1 0,0 1 1,0 0-1,0-1 1,0 0-1,0 1 0,1-1 1,-1 0-1,0 0 1,3 1-1,11 1 57,-12-2-181,0 0 0,0 0-1,0 0 1,0 0-1,0 1 1,0-1-1,4 4 1,-1-1-103,-6-3-2,0 0 1,0 0 0,0 0 0,1 0 0,-1-1 0,0 1 0,1-1 0,-1 1 0,0-1 0,1 1 0,-1-1 0,0 1 0,1-1 0,-1 0 0,2 0-1,11 0-1503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3232,'-13'-13'1184,"13"13"-896,0 0-96,0-14 1216,0 28-800,13-14 608,1 0-704,13-14 0,0 14-320,0 0 256,13 0-256,1 0 256,-1 0-256,1 14-960,0-14 416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2656,'0'3'265,"1"-2"-230,-1-1 0,0 1-1,0 0 1,0 0 0,0-1 0,0 1 0,0 0 0,0-1 0,0 1 0,0 0 0,0-1 0,0 1 0,-1 0 0,1-1 0,0 1 0,0 0 0,-1-1 0,1 1 0,0 0 0,-1-1-1,1 1 1,-1-1 0,1 1 0,-1-1 0,0 1 0,1-1-34,-3 4 141,1 0 0,-1 0 0,1 1 0,0-1 1,0 0-1,0 1 0,0-1 0,1 1 0,0 0 0,0-1 1,0 7-1,0-7 45,1 0 0,-1 0 1,1 0-1,-1 0 0,0 0 1,-1 0-1,1-1 0,-1 1 0,0 0 1,-3 5-1,-4 10 195,9-17-379,-1 0 0,1-1 0,0 1 0,0 0 0,0-1 0,1 1 0,-1 0-1,0-1 1,1 1 0,-1 0 0,1-1 0,-1 1 0,1-1 0,0 1 0,0-1-1,0 1 1,1 1 0,0 0 6,0 0 1,1 0-1,-1 0 0,1 0 0,4 3 0,-6-5-5,0-1 0,0 1 0,0-1 1,0 1-1,0-1 0,0 1 0,0-1 0,0 0 0,1 0 0,-1 0 1,0 0-1,0 1 0,0-2 0,2 1 0,22 3 265,-20-2-233,0 0 0,0 0 0,0 0 0,0-1 1,0 1-1,0-1 0,0-1 0,1 1 0,-1-1 1,0 0-1,0 0 0,0 0 0,7-4 0,-9 4-12,0 0-1,0 0 0,0 0 1,0-1-1,0 1 0,-1-1 1,1 0-1,0 0 0,-1 0 0,0 0 1,1-1-1,-1 1 0,0 0 1,0-1-1,-1 0 0,1 1 1,0-1-1,-1 0 0,0 0 1,1 0-1,-1 0 0,0 0 0,-1 0 1,1 0-1,0 0 0,-1-5 1,1-11 102,-1 9-110,1 1 1,-2-1-1,1 0 0,-3-11 1,-8-6-49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69 3968,'11'-23'1285,"-11"23"-1265,1-1 0,-1 1 0,0 0 0,0-1 0,0 1 0,0-1-1,0 1 1,1-1 0,-1 1 0,0 0 0,0-1 0,0 1 0,0-1 0,0 1 0,0-1 0,0 1-1,0 0 1,-1-1 0,1 1 0,0-1 0,0 1 0,0-1 0,0 1 0,0 0 0,-1-1-1,-10-26 419,10 26-356,1 0 1,-1 1-1,0-1 0,0 1 1,1-1-1,-1 0 1,0 1-1,0 0 0,0-1 1,1 1-1,-1-1 1,0 1-1,0 0 0,0 0 1,0-1-1,0 1 0,0 0 1,-1 0-1,-16 1 1021,15-1-1057,-4 1 37,0 0-1,1 0 0,-1 1 1,1 0-1,-1 0 0,1 1 0,0 0 1,0 0-1,-11 7 0,-5 3 77,5-5-175,-29 22 0,38-24 30,-1-1 1,-16 9 0,22-12-11,-24 16 177,24-17-195,1 0 0,0 0 0,0 0 1,0 0-1,0 0 0,0 1 0,0-1 0,1 1 0,-1-1 0,0 1 1,1 0-1,-1-1 0,1 1 0,-3 4 0,1-2-41,0 0 0,0 0 0,0 0 0,-1 0-1,0-1 1,0 0 0,0 1 0,-5 2 0,-14 14-180,19-16 198,2 1 0,-1 0 0,0 0 1,-2 7-1,1-3-8,-14 30-156,7-19 115,-9 30 0,4 15 178,0 0-8,8-42-59,5-15-13,0 0 1,0 0-1,1 0 1,0 1-1,1-1 0,-2 17 1,3 92 451,0-117-457,0 1 1,0-1-1,0 0 1,0 0 0,0 1-1,0-1 1,0 0-1,0 1 1,0-1 0,0 0-1,0 0 1,0 1-1,1-1 1,-1 0 0,0 0-1,0 1 1,0-1-1,0 0 1,0 0 0,0 1-1,1-1 1,-1 0-1,0 0 1,0 0-1,1 1 1,0 0 9,1 0 0,0 0-1,0 1 1,-1-1 0,1-1 0,0 1-1,0 0 1,0 0 0,0-1 0,4 1 0,6 2 38,-11-2-49,5 1 3,-1 0 1,1 0-1,0-1 0,0 0 0,0 0 1,-1 0-1,8 0 0,99-1 135,-94 1-196,-1 1 0,1 1 0,22 6 0,-37-8-243,1 0 0,0 0 0,0 0 0,-1-1 0,1 1 0,0-1 0,0 0 0,0-1 0,-1 1 0,1-1 0,0 1 0,5-3 0,18 1-1827</inkml:trace>
  <inkml:trace contextRef="#ctx0" brushRef="#br0" timeOffset="1">41 487 4320,'-41'-13'1600,"41"13"-1248,27 0-96,0 0 640,-13 0-544,26-14 0,1 14-224,0-13 128,-1-1-160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4896,'-27'-27'1824,"27"27"-1440,13 0-96,1-13 928,0 13-736,13 0 160,0 0-384,13 0 32,-13-14-160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4896,'0'13'1824,"0"-13"-1440,54 0-96,-26 0 480,-1 0-480,13 0-32,1 0-160,26-13 128,-13 13-128,14-14 256,-14 14-224,0 0 96,-14 0-128</inkml:trace>
  <inkml:trace contextRef="#ctx0" brushRef="#br0" timeOffset="1">392 0 4480,'-13'14'1664,"13"-14"-1312,-27 54-64,13-27 800,14-14-640,-13 14 128,-1 0-384,1 14 320,-1-1-288,1 14-3712,13-13 1888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2560,'-14'-13'960,"14"13"-768,-13 13-32,13 1 544,0 13-416,-14 40 448,14-12-416,-13 26-32,13-14-160,0 14-96,0-13 0,-14-1 320,14 1-192,0-14 0,0 0-96,0-27 288,-13 0-160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2656,'45'-11'837,"-35"10"-619,11 6-100,76 27 202,-89-29-199,0 0 0,0 1 0,-1 0 0,1 0 0,-1 1 0,0 0 0,0 1 1,7 6-1,11 9 234,22 11 451,-41-27-666,-1 1 1,10 10 0,-7-5 2,9 9 157,26 34 434,-38-47-596,0 0 0,-1 0 0,0 0 0,-1 1 0,0 0 0,3 9 0,-5-15-102,-1 0 0,0-1 0,0 1 0,0 0 0,0 0 0,0 0 0,0-1 0,0 1-1,0 0 1,-1 0 0,1-1 0,-1 1 0,1 0 0,-1-1 0,0 1 0,0 0 0,0-1 0,0 1 0,0-1 0,0 0 0,0 1 0,0-1-1,0 0 1,-1 1 0,1-1 0,-1 0 0,1 0 0,0 0 0,-4 1 0,-1 1 19,0 0 0,-1 0-1,1-1 1,-1 0 0,0 0 0,-12 2-1,-30 0 176,32-2-239,0 0-1,0-1 1,0-1 0,0 0 0,0-2 0,-32-5 0,8-5-1245,1-1 332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2144,'10'0'484,"-4"0"2083,-6 3-1458,0 7-299,0-10-794,0 0-1,0 1 1,0-1-1,0 0 1,0 0-1,0 0 1,0 0-1,0 0 0,0 0 1,0 0-1,0 0 1,0 0-1,0 0 1,0 1-1,0-1 0,0 0 1,0 0-1,0 0 1,0 0-1,0 0 1,0 0-1,0 0 1,0 0-1,0 0 0,0 0 1,0 0-1,0 1 1,0-1-1,0 0 1,0 0-1,0 0 0,0 0 1,1 0-1,-1 0 1,0 0-1,0 0 1,0 0-1,0 0 1,0 0-1,0 0 0,0 0 1,0 0-1,0 0 1,0 0-1,0 0 1,1 0-1,-1 0 0,0 0 1,0 0-1,0 0 1,0 0-1,0 0 1,0 0-1,0 0 1,0 0-1,0 0 0,1 0 23,0 0 0,-1 0 0,1 0 0,-1 0 0,1 0 0,-1 0-1,1 1 1,0-1 0,-1 0 0,1 0 0,-1 0 0,1 1-1,-1-1 1,1 0 0,-1 1 0,1-1 0,-1 0 0,0 1 0,1-1-1,-1 1 1,1-1 0,-1 1 0,1 0 0,-1 0-4,1-1 0,-1 1 1,0-1-1,1 1 0,-1 0 0,1-1 1,0 1-1,-1-1 0,1 0 1,-1 1-1,1-1 0,0 1 0,-1-1 1,1 0-1,0 1 0,-1-1 1,1 0-1,0 0 0,-1 0 0,1 0 1,0 1-1,0-1 0,-1 0 0,2 0 1,58 0 1021,-57 0-1024,0-1 1,0 1-1,1 0 1,-1-1-1,0 0 1,0 1-1,0-1 1,5-2 0,11-3 68,13 4 3,-23 2-43,0 0 1,19-4-1,-10 0-15,-8 2-14,-1-1 1,1 2 0,18-2-1,32 3 43,-58 0-65,0 0 1,0 0-1,0 0 0,0 0 1,-1-1-1,1 1 0,0-1 1,0 0-1,0 1 0,0-1 1,-1 0-1,4-2 0,-4 2 44,1 0 0,-1 0-1,1 1 1,0-1 0,-1 0 0,1 1-1,-1-1 1,1 1 0,0-1-1,0 1 1,2 0 0,-4 0 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4736,'0'0'1530,"0"0"-932,2 0-161,3 0 124,6 0 187,1 0 0,12 2 0,-11 2-603,1-2 0,0 1 1,0-2-1,28 0 0,63-1 191,-95 1-207,-1 0 0,0 0 1,11 3-1,-11-2-81,-1 0 0,1-1 0,10 1 0,-19-2-49,0 0 0,0 0 0,0 0 0,0 0 0,0 0 0,0 0 0,0 0 0,0 0 0,1 0 0,-1 0 0,0 0 0,0 0 0,0 0 0,0 0 0,0 0 0,0 0-1,0 0 1,0 0 0,0 0 0,0 0 0,0 0 0,0 0 0,0 0 0,1 0 0,-1 0 0,0 0 0,0 0 0,0 0 0,0 0 0,0 0 0,0 0 0,0 0 0,0 0 0,0 0 0,0 1 0,0-1 0,0 0 0,0 0 0,0 0 0,0 0 0,0 0 0,0 0 0,0 0 0,0 0 0,0 0 0,0 0 0,0 0 0,0 0 0,0 0 0,0 1-1,0-1 1,0 0 0,0 0 0,0 0 0,0 0 0,0 0 0,0 11-41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 3808,'-40'-14'1408,"40"14"-1088,0 0-96,13 0 800,-13 0-608,14 0 256,-1 0-384,1 14 160,13-14-224,13 0 128,-13 0-192,0 0-2112,0 13 1056</inkml:trace>
  <inkml:trace contextRef="#ctx0" brushRef="#br0" timeOffset="1">28 162 4800,'-27'-13'1792,"27"13"-1408,40 0-96,-13 13 576,14-13-544,13 0 128,0 0-256,0 0 320,0 0-288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42 1888,'-4'-7'280,"0"0"0,0 0 0,-9-10 0,11 15 403,-17 2 175,7-1-736,1 1-1,0 0 0,0 1 1,0 0-1,0 1 0,0 0 1,-16 6-1,2 2 179,1 2 1,-33 20-1,31-15-120,17-13-62,1 1 0,0 0 0,0 0 0,1 1 0,0 0 0,0 1 0,0-1 0,0 1 0,-5 9 0,8-10-88,1 1-1,-1 0 0,1 0 1,1 0-1,-1 1 1,1-1-1,0 1 1,1-1-1,0 1 1,0 0-1,1-1 1,0 1-1,0 0 0,1-1 1,0 1-1,3 14 1,-2-15 8,1-1 1,-1 0 0,1 0-1,0-1 1,0 1 0,1-1-1,0 1 1,0-1 0,0 0-1,0 0 1,1-1-1,0 1 1,0-1 0,0 0-1,0-1 1,1 1 0,-1-1-1,1 0 1,0 0-1,9 2 1,-7-2-580,0 0-1,1-1 1,-1 0 0,1 0-1,17 0 1,1-2-1496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 4800,'-40'-14'1792,"40"14"-1408,0 0-96,0 0 768,13 0-640,14 0 416,0 0-512,27-13-32,-13 13-160,13 0 320,0 0-224,0 0-3648,0 0 1888</inkml:trace>
  <inkml:trace contextRef="#ctx0" brushRef="#br0" timeOffset="1">474 244 3648,'-1'0'245,"0"0"-201,1-1-1,-1 1 1,1 0 0,-1 0-1,1 0 1,-1 0 0,1 0-1,-1 0 1,1 0 0,-1 0-1,1 0 1,-1 0 0,1 0-1,-1 0 1,1 0 0,-1 0-1,1 0 1,-1 1 0,1-1-1,0 0 1,-1 0 0,1 1-1,-1-1 1,1 0 0,-1 0-1,1 1 1,0-1 0,-1 1-1,1-1 1,0 0 0,-1 1 0,-8 20 334,4-8 523,-4-6-266,-4 29 304,12-34-920,1 0-1,-1-1 1,0 1 0,1 0 0,0 0 0,-1 0 0,1 0 0,0 0-1,0 0 1,0 0 0,0 0 0,0-1 0,1 1 0,-1 0 0,1 0-1,-1 0 1,1 0 0,-1 0 0,1-1 0,0 1 0,0 0 0,0-1-1,0 1 1,0 0 0,1-1 0,-1 0 0,2 3 0,0-3 20,0 1 1,0-1-1,0 0 0,0 0 1,0 0-1,0-1 0,0 1 1,0-1-1,7 1 1,-3-2 24,1 0 1,15-4 0,-17 3-29,7-3 18,-1 1 1,0-2-1,0 0 0,18-11 1,-28 16-46,-1-1 0,0 1 0,0 0 0,1 0-1,-1 0 1,0-1 0,0 1 0,0 0 0,0-1 0,0 1 0,-1-1 0,1 0 0,0 1 0,-1-1 0,1 1 0,-1-1 0,1 0 0,-1 1 0,0-1 0,0 0 0,0 0 0,0 1 0,0-1 0,0 0 0,-1-3 0,1-7 72,0 10-75,-1 0-1,1 0 0,-1 0 1,1 0-1,-1 0 0,0 0 1,0 0-1,0 0 0,0 0 1,0 0-1,0 1 0,-1-1 1,-1-2-1,-24-22-455,16 16-407,9 8 175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27 2816,'-34'-22'917,"34"21"-897,-1 1-1,1 0 1,-1-1-1,1 1 1,-1-1 0,1 1-1,-1 0 1,1 0-1,-1-1 1,0 1-1,1 0 1,-1 0-1,1 0 1,-1 0 0,0-1-1,1 1 1,-2 0-1,-45 0 1192,44 0-1132,1 0-1,0 1 1,0-1 0,0 0 0,0 1 0,0-1 0,0 1-1,-4 1 1,-5 2 150,1 1 1,-1 0-1,1 1 0,0 0 1,0 1-1,-16 14 0,9-2 35,0 1-1,1 1 0,-25 44 0,-28 76 162,56-103-353,2 1 0,1 0-1,-8 76 1,14-90-50,4-22-22,-12 109 162,12-94-68,0 0-1,1-1 0,2 1 1,5 26-1,-3-25 17,-4-10-99,1 0-1,1 0 0,-1 0 0,1-1 0,1 1 0,8 14 1,-8-17-347,1 0 0,0-1 0,0 1 0,9 7 0,-8-10 20,-1 1 0,0 0 0,9 3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 4384,'-28'-27'2389,"42"27"-1152,137 0-138,-134 0-1027,0 1-1,1 1 0,-1 0 1,17 6-1,4 1 128,-26-7-116,-1 1 0,21 8 0,-32-11-72,1 0 0,-1 1 0,0-1 0,1 0 0,-1 1 0,0-1 0,0 0 0,1 1 0,-1-1-1,0 0 1,0 1 0,1-1 0,-1 0 0,0 1 0,0-1 0,0 1 0,0-1 0,1 1 0,-1-1 0,0 0-1,0 1 1,0-1 0,0 1 0,0-1 0,0 1 0,0-1 0,0 1 0,-1-1 0,1 0 0,0 1 0,0-1 0,0 1-1,0-1 1,-1 0 0,1 1 0,0-1 0,0 1 0,0-1 0,-1 0 0,1 1 0,0-1 0,-1 0 0,1 1-1,-1 0 22,-2 3-32,0-1 0,-1 0 0,1 1 0,-1-1-1,0 0 1,-4 3 0,-15 11-63,13-9 4,0 0-1,1 1 1,0 0-1,0 1 1,-9 13-1,1 3-20,1 0 0,1 1 0,-16 41 0,22-37 181,-7 64-1,9-53-45,5-32-41,0 0 1,-1-1-1,-1 0 0,1 0 1,-6 9-1,8-15 7,-12 29 438,10-21-353,2-10-92,1 0 1,0 0-1,-1-1 1,1 1-1,-1 0 0,1 0 1,-1 0-1,0-1 1,1 1-1,-1 0 0,0 0 1,0-1-1,1 1 1,-1-1-1,0 1 0,0-1 1,0 1-1,0-1 1,0 1-1,0-1 0,0 0 1,-1 1-1,-23 0 55,18-1-106,-16 0-15,18 1 48,-1-1-1,1 0 0,0 0 0,0 0 0,-1-1 0,-6-2 0,-1-3-238,12 6 211,0-1-1,0 0 0,0 1 1,0-1-1,0 1 0,-1-1 0,1 1 1,0 0-1,0-1 0,-2 1 1,2 0 28,1 0 1,0 1-1,0-1 1,0 0-1,-1 0 0,1 1 1,0-1-1,0 0 1,0 0-1,0 1 1,0-1-1,0 0 1,-1 0-1,1 1 1,0-1-1,0 0 1,0 0-1,0 1 1,0-1-1,0 0 0,0 1 1,0-1-1,0 0 1,0 0-1,0 1 1,0-1-1,0 0 1,1 1-1,-1-1 1,0 0-1,0 0 1,0 1-1,0-1 0,0 0 1,0 0-1,1 1 1,-1-1-1,0 0 1,1 1 13,12 4 176,17 9 43,-23-10-152,1 0 0,-1 0 0,0-1 0,15 4 0,-4-5 166,-1-1 0,27-1-1,-17-1 54,50 1 264,-75 0-670,0 0 0,0 1 0,0-1 1,0-1-1,0 1 0,0 0 0,1-1 1,-1 1-1,0-1 0,0 1 0,0-1 1,0 0-1,-1 0 0,1 0 0,0 0 1,0 0-1,0 0 0,2-3 0,-3 3 38,-1 1 0,1-1 0,-1 0 0,0 1 0,1-1 0,-1 0-1,0 1 1,1-1 0,-1 0 0,0 1 0,0-1 0,0 0 0,1 1-1,-1-1 1,0 0 0,0 1 0,0-1 0,0-1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5408,'-14'0'1984,"14"0"-1536,14 0-128,-14 0 736,13 0-640,14-14 192,0 14-352,14 0 256,13 0-288,0 0 224,-14 0-224,14 0 352,-27 0-320</inkml:trace>
  <inkml:trace contextRef="#ctx0" brushRef="#br0" timeOffset="0.5">68 149 4800,'0'13'1792,"0"-13"-1408,13 0-96,1 0 768,-1 0-640,14 0 256,14-13-384,-1 13 32,14 0-192,0 0-1952,0 0 960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5632,'-14'0'2112,"14"0"-1664,14 0-96,-14 0 288,13 0-416,28-14 192,-1 14-256,14-13 224,0 13-256,0-14-96,0 14-64,-13 0-608,-1 0 352</inkml:trace>
  <inkml:trace contextRef="#ctx0" brushRef="#br0" timeOffset="1">297 0 5056,'-40'27'1888,"40"-27"-1472,-27 54-128,0-40 576,27 13-544,-14 13-64,1 1-160,-1 13 64,14-14-96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4064,'3'-8'471,"-3"6"-368,1 0 0,0 1 0,-1-1 1,1 0-1,0 0 0,0 1 1,0-1-1,0 1 0,1-1 0,-1 1 1,0-1-1,3-1 0,-2 1-60,0 0 1,0 0-1,1 0 0,-1 0 1,0 1-1,1-1 0,0 1 0,2-2 1,0 2 95,0-1 1,0 1-1,0 0 0,-1 1 1,1-1-1,7 1 0,-6 1-74,0-1-1,-1 1 1,1 0-1,-1 0 0,1 1 1,-1 0-1,0 0 1,0 0-1,1 0 0,-1 1 1,-1 0-1,1 0 1,0 0-1,-1 0 0,0 1 1,1 0-1,-1 0 1,-1 0-1,1 1 0,4 6 1,1 3-10,0 2 1,-1-1-1,0 1 1,-1 1-1,6 22 1,4 28 192,-4 0 0,7 82 0,-16-112-208,10 274 221,-14-311-261,0 20 52,-1 0-1,-3 21 1,-1-19 155,-9 26 0,-3 6 147,14-43-203,0 1 0,-1-1 1,0 0-1,-8 14 0,10-21-129,0 0 0,-1 0 0,0-1 0,0 1 1,0-1-1,0 0 0,0 1 0,-1-2 0,1 1 0,-1 0 0,0-1 0,1 1 0,-1-1 0,0 0 0,-5 1 0,8-3-114,-1 1 0,1-1-1,0 0 1,-1 1 0,1-1 0,0 0 0,-1 0-1,1 0 1,-1 0 0,1-1 0,0 1 0,-1 0 0,0-1-1,1 1 55,1-1 0,-1 1 0,1 0 1,0 0-1,-1-1 0,1 1 0,0-1 0,0 1 0,-1 0 0,1-1 0,0 1 0,0-1 0,0 1 0,-1 0 0,1-1 0,0 1 0,0-1 0,0 1 0,0-1 0,0 1 0,0-1 0,0 1 1,0-1-1,0 1 0,0-1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514 325 4384,'-11'-11'1424,"9"9"-1053,-3 6-172,5-4-197,-4 4 132,1 0 0,-1 0 1,1 0-1,-1 0 0,1 0 0,0 1 1,1 0-1,-1-1 0,-1 7 0,-5 19 449,-1 0 1,-19 37-1,20-47-455,-15 29 218,-3-2 0,-39 55 1,35-57-112,-42 55 286,26-38-119,41-52-456,-2 0 0,1-1 0,-1 0 0,0-1 0,-1 0 0,0 0 1,-1-1-1,-10 7 0,18-12-93,0-1 1,1 0-1,-1 0 1,0 0 0,0-1-1,0 1 1,0 0-1,0-1 1,0 1-1,-4-1 1,3 0 17,0 0 1,1-1-1,-1 0 1,0 1-1,1-1 1,-1 0-1,1 0 0,-4-3 1</inkml:trace>
  <inkml:trace contextRef="#ctx0" brushRef="#br0" timeOffset="1">163 95 4384,'-27'-27'1632,"27"27"-1248,27-13-128,-13-1 1184,-1 14-832,14 0 256,0-13-512,14 13-160,-1-14-96,-13 1 192,14 13-160,-28 0-896,14 0 416</inkml:trace>
  <inkml:trace contextRef="#ctx0" brushRef="#br0" timeOffset="2">177 122 3712,'-27'0'1408,"27"0"-1120,13 14-64,14-14 1088,0 0-768,14 0 128,-1 0-384,1 0 288,13-14-320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4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3968,'0'0'1285,"-3"0"-768,-16 0 1580,15 0-755,11 0-1261,-1 3 591,-5-2-612,0 0-1,0 0 1,0 0-1,1 0 1,-1 0-1,1 0 1,-1-1-1,1 1 0,-1 0 1,3 0-1,25 1 653,-4-1-471,-11 0-136,1-1 0,-1 0 0,25-4 0,-24-1-30,-9 3-10,0 1 0,1-1 0,-1 1-1,0 0 1,13 0 0,-15 1-37,-1 0-1,1 0 1,0-1 0,7-1 0,4-5 132,-15 7-158,0 0 1,0 0 0,0 0 0,0 0-1,0 0 1,0 0 0,0 0 0,0 0-1,0 0 1,0 0 0,0 0 0,0 1 0,0-1-1,0 0 1,0 0 0,0 0 0,0 0-1,0 0 1,0 0 0,0 0 0,0 0-1,0 0 1,0 0 0,0 0 0,0 1-1,0-1 1,0 0 0,0 0 0,0 0 0,0 0-1,0 0 1,0 0 0,1 0 0,-1 0-1,0 0 1,0 0 0,0 0 0,0 0-1,0 0 1,0 0 0,0 0 0,0 0-1,0 1 1,0-1 0,0 0 0,1 0-1,-1 0 1,0 0 0,0 0 0,0 0 0,0 0-1,0 0 1,0 0 0,0 0 0,0 0-1,-1-1 113,6-4 16,-5 5-120,1-1 0,0 1 1,0-1-1,-1 1 1,1 0-1,0 0 1,0-1-1,0 1 0,0 0 1,-1 0-1,1 0 1,0 0-1,2 0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3648,'0'12'1173,"6"6"-703,55 115 809,-49-107-961,-1 0 0,-2 1-1,10 43 1,-16-57-239,6 22 185,5 42 0,-9 10 242,-4-43-266,1-11-90,1 69 180,-6-63-238,-2-1 0,-2 1 0,-12 38 0,1-18 159,-29 63 0,32-87-33,-2-1 0,-1 0 0,-2-2 0,-1 0 0,-1-1 0,-2-1 0,-31 30 0,49-53-206,-1-1 1,0 0 0,0 0 0,-8 5 0,-19 3-617,23-10 301,-15 4-1318,24-8 1393,1 0 0,0 0 1,0-1-1,-1 1 0,1 0 0,0-1 0,0 1 1,0 0-1,0-1 0,-2-1 0,1 1-24,-3-1-1918</inkml:trace>
  <inkml:trace contextRef="#ctx0" brushRef="#br0" timeOffset="1">851 744 5312,'-8'3'611,"6"-3"-475,0 1 0,1-1 0,-1 1 0,0 0 0,0 0 0,1 0 0,-1 0 0,1 0 0,-1 0 0,1 0 0,-1 1 0,-1 2-1,-17 17 444,-23 32 0,41-51-582,1 0 1,-1 0-1,1 1 1,0-1-1,0 0 1,0 1-1,0-1 1,0 1-1,0-1 1,1 1-1,-1 0 1,1-1-1,-1 1 1,1 3-1,0-5 8,0 0 0,0-1-1,0 1 1,0-1-1,0 1 1,0 0 0,0-1-1,0 1 1,1-1-1,-1 1 1,0 0 0,0-1-1,0 1 1,1-1-1,-1 1 1,0-1 0,0 1-1,1-1 1,-1 1-1,1-1 1,-1 1 0,0-1-1,1 1 1,-1-1 0,1 0-1,-1 1 1,1-1-1,-1 0 1,1 1 0,-1-1-1,1 0 1,0 0-1,-1 1 1,1-1 0,-1 0-1,1 0 1,0 0-1,-1 0 1,1 0 0,-1 0-1,1 0 1,0 0-1,8 1 134,-7 0-94,0 0-1,0 0 1,0-1-1,0 1 1,0-1-1,0 1 1,0-1-1,0 0 1,0 0-1,0 0 1,0 0-1,0 0 1,1-1-1,-1 1 1,2-1-1,6-2 99,5 1 6,-12 2-134,0 0 0,0-1 0,0 1-1,1-1 1,-1 0 0,0 0 0,0 0 0,0-1 0,0 1 0,-1-1-1,4-1 1,1-2-37,-3 3 22,0 0 1,-1-1 0,1 1 0,-1-1-1,3-4 1,-5 6-11,0 0 0,0 0-1,-1 0 1,1 0 0,-1 0 0,1 0 0,-1 0 0,1 0-1,-1 0 1,0-1 0,1 1 0,-1 0 0,0 0-1,0 0 1,0-1 0,0 1 0,0 0 0,0 0-1,0 0 1,0-1 0,-1 1 0,0-2 0,-8-15-987,7-7 268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83 3968,'11'-11'1285,"-11"10"-1265,0 1 0,0 0 0,1 0 0,-1 0 0,0-1 0,0 1-1,0 0 1,0 0 0,1-1 0,-1 1 0,0 0 0,0 0 0,0-1 0,0 1 0,0 0 0,0 0-1,0-1 1,0 1 0,0 0 0,0-1 0,0 1 0,0 0 0,0 0 0,0-1 0,0 1-1,0-2 11,0 1-20,0 1 1,1-1 0,-1 0-1,0 1 1,0-1-1,0 0 1,0 1 0,0-1-1,0 0 1,0 0-1,0 1 1,0-1 0,-1 0-1,1 1 1,0-1-1,0 0 1,-1 1 0,1-1-1,0 1 1,-1-1-1,1 0 1,-1 1-1,1-1 1,0 1 0,-1-1-1,1 1 1,-1-1-1,0 1 1,1-1 0,-1 1-1,1 0 1,-1-1-1,0 1 1,1 0 0,-2-1-1,2 1-8,-1 0-1,1 0 1,0 0-1,0 0 1,0 0-1,-1 0 1,1 0-1,0 0 1,0 0-1,0 0 1,0 0-1,-1 0 1,1-1-1,0 1 1,0 0 0,0 0-1,0 0 1,0 0-1,-1 0 1,1 0-1,0-1 1,0 1-1,0 0 1,0 0-1,0 0 1,0 0-1,0-1 1,0 1-1,-1 0 1,1 0-1,0 0 1,0-1-1,0 1 1,0 0-1,-9-18 10,9 17-11,0 1 0,0 0 0,0 0 0,0-1-1,0 1 1,0 0 0,-1 0 0,1-1 0,0 1 0,0 0 0,0 0-1,-1 0 1,1-1 0,0 1 0,0 0 0,0 0 0,-1 0 0,1-1-1,0 1 1,0 0 0,-1 0 0,1 0 0,0 0 0,-1 0 0,1 0-1,0 0 1,0 0 0,-1 0 0,1 0 0,0 0 0,-1 0 0,1 0 0,0 0-1,0 0 1,-1 0 0,1 0 0,-1 0 0,-28-2-112,7-7 37,7 7 115,0 1-1,1 0 1,-1 1-1,-28 4 0,40-3-22,-7 0 40,-1 1 1,1 1 0,-1 0 0,1 0-1,-16 9 1,24-11-54,-1 1-1,1 0 1,0 0 0,0 1-1,0-1 1,0 0 0,0 1-1,0-1 1,-2 5 0,-4 7 98,-3-1 95,5-5-48,1-1 1,-1 1-1,-7 15 0,-2 13 14,2 1-1,-15 67 0,21-74-89,-11 64 56,4-26-82,-2-16-4,11-38 33,0 1 1,-5 30-1,7-16 10,2-15 58,0 1 0,-2-1 0,1 1 0,-2-1 0,0 0 0,-7 15 0,9-26-97,1 0 0,-1 0 0,1 0 0,-1 0 0,1 0 0,0 0 0,0 0 0,0 1 0,1-1 0,-1 0 0,1 1 0,-1-1 0,2 6 0,-1-2 57,0-7-107,1 0-1,-1 1 1,1-1-1,0 0 0,-1 0 1,1 1-1,0-1 1,-1 0-1,1 0 1,0 0-1,-1 0 0,1 0 1,0 0-1,0 0 1,-1 0-1,1 0 0,1 0 1,-2 0-7,20 0-191,-13 1 173,0-1 0,0 0 0,0 0-1,13-3 1,-15 1 22,5-1 40,0 1 0,1 0 1,-1 1-1,11-1 1,-1 3 24,-5-1-43,-1 0 0,18-3-1,9-8-41</inkml:trace>
  <inkml:trace contextRef="#ctx0" brushRef="#br0" timeOffset="1">136 556 5152,'-14'-27'1888,"14"27"-1440,0 13-160,14-13 928,-1 0-736,14 0 224,0 0-416,27-13 96,0 13-224,0 0 128,-13-14-160,13 1-3104,-13-1 1632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7:1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4992,'13'0'1824,"-13"0"-1408,54 0-128,-40 0 768,13 0-640,14 0 416,-14 0-512,13-14-32,1 14-160,-14 0 608,13-14-384,-26 14-1504,-1 0 608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42 1312,'0'0'21,"1"0"0,-1 0 0,1 0 0,-1 0 0,1 0 0,-1 0 0,1 0 0,-1 0 0,1 0 0,-1 0 0,1 0 0,-1-1 0,1 1 0,-1 0 1,1 0-1,-1-1 0,1 1 0,-1 0 0,1 0 0,-1-1 0,0 1 0,1 0 0,-1-1 0,1 0 0,0-14 408,-1 6-115,0 8-299,0 1-1,0-1 1,0 1-1,0 0 1,0-1 0,0 1-1,0-1 1,0 1-1,0 0 1,0-1-1,0 1 1,-1-1-1,1 1 1,0 0 0,0-1-1,0 1 1,-1 0-1,1-1 1,0 1-1,0 0 1,-1-1-1,1 1 1,0 0 0,-1 0-1,1-1 1,0 1-1,-1 0 1,1 0-1,-1-1 1,-14 0 444,9 1-459,0 0 39,4 0-3,0 0 0,0 0 0,1 0 0,-1 0 0,0 0 1,0 0-1,0 1 0,0-1 0,-2 2 0,-18 6 222,17-6-212,0 0 1,-1 0 0,1 1-1,-8 4 1,3-1 66,5-2-14,0-1 1,0 0 0,-9 8 0,12-8-49,-1-1 1,0 0-1,-1 0 0,1 0 1,0 0-1,-1-1 0,-3 2 1,4-2-29,1 0 1,-1 0-1,1 0 1,0 0 0,-1 1-1,-2 1 1,-13 24 120,16-25-142,1 0-1,0-1 1,0 1 0,-1 0-1,1 0 1,0 0 0,0 0-1,0 0 1,1 0 0,-1 0-1,1 0 1,-1 0 0,1 0 0,-1 0-1,1 0 1,0 1 0,0-1-1,0 0 1,0 0 0,1 0-1,-1 0 1,0 1 0,1-1-1,0 0 1,-1 0 0,1 0-1,0 0 1,0 0 0,0-1 0,0 1-1,1 0 1,-1 0 0,0-1-1,1 1 1,-1 0 0,1-1-1,-1 0 1,1 1 0,0-1-1,3 2 1,-1 0-6,0-1 0,0 1 0,-1 0 0,1 0 0,-1 0 0,0 1 0,0-1-1,4 6 1,12 15 62,-8-14 1,-8-9-29,-1 1 0,0 0 0,1 0 0,-1 0 0,0 0 1,0 0-1,0 1 0,-1-1 0,1 0 0,-1 1 0,1 0 0,-1-1 1,0 1-1,0 0 0,0 0 0,1 4 0,-2-6-3,0 0 0,0 1 0,0-1 0,1 1 0,-1-1 0,0 0 0,1 1 0,-1-1 0,1 0 0,0 0 1,-1 1-1,2 1 0,-1-2-7,0 1 1,0-1-1,0 1 1,-1-1-1,1 1 1,0-1-1,-1 1 1,1 0 0,-1-1-1,0 1 1,0-1-1,1 4 1,-1 2 7,0-4 0,0 0 0,1 0-1,-1 0 1,-1 0 0,1 0-1,0 0 1,-1 0-1,-1 5 1,1-6 28,1 0 0,-1 0 1,-1 0-1,1 0 0,0 0 0,0 0 0,-1 0 1,1 0-1,-1-1 0,0 1 0,1 0 0,-1-1 0,0 1 1,-3 1-1,-6 3 116,6-4-110,0 1 1,-1 0 0,1-1-1,0 0 1,-1-1-1,1 1 1,-1-1-1,1 0 1,-1 0-1,0-1 1,-7 1-1,4-1 4,6 0-41,0 1 1,-1-1-1,1 0 0,0 0 1,0 0-1,0-1 0,-1 1 1,1-1-1,0 0 0,0 0 1,0 0-1,0 0 0,0 0 0,0-1 1,1 1-1,-5-4 0,-4-6-62,10 11 35,1 0 1,0-1-1,0 1 0,0 0 1,-1 0-1,1 0 1,0-1-1,0 1 0,0 0 1,0 0-1,0-1 0,0 1 1,-1 0-1,1 0 0,0-1 1,0 1-1,0 0 1,0-1-1,0 1 0,0 0 1,0 0-1,0-1 0,0 1 1,0 0-1,0-1 0,0-2 22,0 0-131,0 1 0,0-1 0,0 0 0,0 1 0,0-1 0,1 1 1,-1-1-1,1 1 0,0-1 0,-1 1 0,1-1 0,0 1 0,1-1 0,-1 1 0,0 0 0,4-4 0,11-8-2870,8 1 858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1888,'0'-13'704,"0"13"-544,0 0-32,0 0 896,13 0-576,1-14 192,-1 14-384,1 0-32,-1-13-128,14 13-64,-13 0 0,-1 0 96,14-14-64,-13 14-160,-1 0 32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1728,'0'0'560,"2"0"-331,32 0 1067,-25-2-597,-5 0-614,1 0 1,0 0-1,0 1 0,0-1 1,0 1-1,0 1 0,0-1 1,5 1-1,1-2-14,-1 1-1,1-2 1,-1 1 0,0-1-1,0-1 1,16-7 0,6-2 68,-29 12-206,1 1 0,0-1-1,0 0 1,0 1 0,-1 0-1,8 1 1,-2-1-1168,-6-2-61,8-7 352,2 6-160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1248,'0'0'31,"0"-1"0,0 0 1,0 0-1,0 1 0,0-1 0,0 0 1,0 1-1,0-1 0,0 0 0,0 0 1,1 1-1,-1-1 0,0 0 0,1-1 0,8 1 178,-9 1-209,2 0 363,1 2-22,5 7 0,0 1 0,0 0-1,-1 0 1,0 1 0,0 0-1,-2 0 1,10 23 0,-8-13-184,1 3-30,17 39-1,-20-52-88,-1 0 1,5 20-1,-2-5 82,-6-25-94,-1 1 0,1-1-1,-1 1 1,0-1 0,1 1 0,-1 0 0,0-1 0,0 1 0,0-1-1,0 1 1,-1-1 0,1 1 0,0 0 0,-1-1 0,1 1 0,-1-1-1,1 1 1,-1-1 0,0 0 0,1 1 0,-3 1 0,-1 5 29,2-3-33,1-4-24,1-1 1,0 0 0,0 1-1,0-1 1,0 1 0,0-1-1,0 0 1,-1 1 0,1-1-1,0 0 1,0 1 0,-1-1-1,1 0 1,0 1-1,0-1 1,-1 0 0,1 0-1,0 1 1,-1-1 0,1 0-1,0 0 1,-1 0 0,1 1-1,-1-1 1,1 0 0,0 0-1,-1 0 1,1 0 0,0 0-1,-1 0 1,1 0 0,-1 0-1,1 0 1,0 0-1,-1 0 1,-2 0-260,3 0 69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1 736,'-22'11'224,"21"-11"-217,1 1 0,0-1-1,-1 0 1,1 0 0,0 1 0,-1-1-1,1 1 1,0-1 0,-1 0 0,1 1-1,0-1 1,-1 1 0,1-1 0,0 1 0,0-1-1,0 0 1,0 1 0,-1-1 0,1 1-1,0-1 1,0 1 0,0-1 0,0 1-1,0-1 1,0 1 0,0-1 0,0 1 0,0-1-1,1 1 1,-1-1 0,0 2 0,0-1 59,1 5 203,-1-4-185,0 0 0,0-1 0,0 1 0,0 0 0,0 0 0,-1 0 0,1 0 0,0-1 0,-2 4 0,-4 11 289,0 0 1,1 1-1,0 0 1,-2 23-1,-4 16 384,2-29-309,7-20-395,0 0 0,-1 0-1,1 0 1,-1 0 0,0 0 0,-1-1 0,0 1 0,0-1-1,0 0 1,-8 8 0,1-3-5,10-10-62,1-1 0,0 0-1,-1 1 1,1-1 0,0 1 0,-1-1-1,1 0 1,0 1 0,0-1-1,0 1 1,-1-1 0,1 1 0,0-1-1,0 1 1,0-1 0,0 1 0,0-1-1,0 1 1,0-1 0,0 1 0,0-1-1,0 1 1,0-1 0,0 1-1,1 0 1,-1 2-2217,0-3 764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1888,'27'-27'704,"-27"27"-544,27-13-32,-13 13 768,-1-14-512,14 14 192,-13 0-320,13-13-96,0 13-96,-14-14 160,1 14-128,-1 0-160,1-13 0,-14 13 448,0 0-192,0 0-1696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2240,'-14'0'832,"14"13"-672,0 1 0,0-1 800,0 14-544,0-13-32,0 26-224,-13 1 96,13-14-160,0 13 256,-14 1-224,14-14-32,-13 0-64,-1-14-1600,14 14 864,-13-13-1536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3328,'0'10'719,"0"-4"4151,3-6-3915,70 1 1445,85-2-971,-158-2-1333,0-7-240,0 7-512,0 3-1829,0 0 677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2656,'0'0'960,"0"0"-736,27 0-64,-27 0 896,14 0-608,13 0 128,-14-14-384,14 14-32,-13-13-96,26-1-1536,-13 1 800,0-1-1760</inkml:trace>
  <inkml:trace contextRef="#ctx0" brushRef="#br0" timeOffset="1">419 9 2240,'-10'-9'643,"10"9"-636,0 0 0,-1 0 1,1 0-1,0 0 0,0 1 0,0-1 0,0 0 0,-1 0 0,1 0 0,0 0 1,0 0-1,0 0 0,0 0 0,-1 0 0,1 0 0,0 0 0,0 0 0,0 1 0,0-1 1,0 0-1,0 0 0,0 0 0,-1 0 0,1 0 0,0 1 0,0-1 0,0 0 0,0 0 1,0 0-1,0 0 0,0 1 0,0-1 0,0 0 0,0 0 0,0 0 0,0 0 1,0 1-1,0-1 0,0 0 0,0 0 0,0 0 0,0 0 0,0 1 0,0-1 0,0 0 1,0 0-1,0 0 0,0 1 0,0 1 228,1-2-174,0 1 0,0 0 0,0 0 0,0-1 0,0 1 0,0 0 0,0 0 0,-1 0 0,1 0 0,0 0 0,-1 0 0,2 2 0,-2-3-44,1 2 24,-1 0-1,1 0 0,-1 0 1,1 0-1,-1 0 1,0 0-1,1 1 0,-1-1 1,-1 4-1,2 10 47,10 19 38,-7-25-101,-1 1 0,2 12 0,-4-13 5,6 34-22,1 66 0,-8-106-2,0 6 110,0 0 0,0 0-1,-1-1 1,-1 1 0,1 0-1,-1-1 1,-6 16-1,7-21-57,-1 0-1,0 0 1,0 0-1,0 0 0,0 0 1,-1 0-1,1-1 1,-1 1-1,0-1 0,0 0 1,-1 0-1,1 0 0,-6 4 1,-17 15 150,22-17-148,-1-1 0,1 0 0,-1 0 1,0 0-1,-1-1 0,1 0 0,0 0 1,-1 0-1,0 0 0,-9 2 0,3-3-34,7 0-46,0-1 0,0 0 1,0 0-1,-1 0 0,1-1 1,0 0-1,-1 0 0,1 0 1,0 0-1,-1-1 0,-5-2 0,10 3-31,-1 0-1,1-1 0,-1 1 0,1-1 0,-1 0 0,1 1 0,0-1 0,-1 0 0,1 0 1,0 0-1,0 0 0,0 0 0,0 0 0,0 0 0,0 0 0,0 0 0,0-1 0,0 1 1,-1-2-1,-2-5-287,-10-7-401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2304,'-27'0'864,"27"0"-672,14 0-32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29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2080,'12'-11'667,"-11"10"-569,0 1 1,0-1-1,0 1 1,0 0-1,0-1 1,0 1-1,1 0 1,-1 0 0,0 0-1,0 0 1,1 0-1,-1 0 1,0 0-1,0 0 1,0 0 0,1 0-1,-1 1 1,0-1-1,0 0 1,2 2-1,-2-2-61,-1 4 319,0-4-310,0 1-1,0-1 1,0 1 0,0-1 0,0 0 0,0 1 0,0-1 0,0 0 0,0 1 0,0-1-1,0 1 1,1-1 0,-1 0 0,0 1 0,0-1 0,0 0 0,0 1 0,1-1 0,-1 0 0,0 1-1,0-1 1,0 0 0,1 0 0,-1 1 0,0-1 0,1 0 0,3 6 194,0-1 0,0 0 1,4 11-1,13 18-7,55 58 151,46 30 432,-120-120-501,-4-2 48,0 0-337,1 0 1,-1-1 0,1 1-1,-1-1 1,1 1 0,-1-1-1,1 1 1,0-1 0,-1 0-1,1 0 1,0 1 0,0-1-1,-1 0 1,-1-2 0,3 2-32,0 1-1,-1 0 1,1 0 0,0-1 0,0 1 0,-1 0-1,1 0 1,0-1 0,0 1 0,-1 0 0,1-1-1,0 1 1,0 0 0,0-1 0,0 1 0,0 0 0,0-1-1,-1 1 1,1 0 0,0-1 0,0 1 0,0-1-1,0 1 1,0 0 0,0-1 0,1 0 0,-2-3-31,-8 2-98,8 2 126,1-1 0,0 1 0,0 0 0,-1-1 0,1 1 0,0 0 0,0-1 0,0 1 0,-1 0 0,1-1 1,0 1-1,0-1 0,0 1 0,0 0 0,0-1 0,0 1 0,0-1 0,0 1 0,0 0 0,0-1 0,0 1 0,0-1 0,0 1 0,0 0 0,0-1 0,0-3-115,0 1 127,0 3-12,0-1 0,0 1 1,0 0-1,0-1 0,0 1 0,0-1 1,0 1-1,0 0 0,0-1 0,0 1 1,0-1-1,0 1 0,0 0 0,0-1 1,0 1-1,0-1 0,0 1 0,1 0 1,-1-1-1,0 1 0,0 0 0,0-1 1,1 1-1,-1 0 0,1-1 0,8 1 164,-7 0-166,0 1-1,1-1 1,-1 0-1,0 0 1,0-1-1,0 1 1,0 0-1,0-1 1,0 1 0,0-1-1,0 1 1,0-1-1,0 0 1,0 0-1,0 0 1,0 0-1,0-1 1,-1 1-1,1 0 1,0-1-1,1-1 1,46-37 410,-8-10-411,-34 43 65,0 0 0,0 0 0,0-1 0,-1 0 1,-1 0-1,10-17 0,-14 23-62,-1-1 0,1 1 0,-1-1 0,1 1 0,-1-1 0,0 1 0,0-1 0,0 1 0,0-1 0,-1 1 0,1-1 0,0 1 0,-2-4 0,-23-8-56,24 14 70,-1-1 0,1 1 1,0 0-1,-1-1 0,1 1 1,0 0-1,-1 0 0,1 0 0,-1 0 1,1 0-1,-1 0 0,1 0 1,0 1-1,-1-1 0,1 0 1,0 1-1,-1-1 0,1 1 1,0-1-1,-1 1 0,1 0 0,0 0 1,-2 1-1,-3 1-3,3-1-14,0 0-1,1-1 0,0 1 0,-1 0 1,1 0-1,0 0 0,0 1 1,0-1-1,0 0 0,1 1 0,-1-1 1,1 1-1,-1 0 0,1-1 0,0 1 1,0 0-1,0 0 0,0 3 0,-2 7 23,1 1 0,-1 24-1,2-11-11,-22 119 55,5 44 154,10-131-71,-3 0-1,-22 68 1,32-120-100,-1 0-1,0-1 0,0 1 1,-1-1-1,0 1 1,0-1-1,-1 0 0,1 0 1,-1 0-1,-9 9 0,4-6-6,5-5-4,0 1 0,0-1 0,-10 6 0,13-9-20,-1 0 0,1 0 1,-1 0-1,1-1 0,-1 1 0,0 0 0,1-1 1,-1 1-1,0-1 0,0 0 0,0 0 0,1 0 1,-1 0-1,0 0 0,0 0 0,1 0 0,-4-1 1,3 1 6,-1-1 1,0 0 0,1 0-1,-1 0 1,1 0 0,0 0-1,-1-1 1,1 1 0,0-1-1,-1 1 1,1-1 0,0 0-1,0 0 1,1 0 0,-1 0-1,0 0 1,-1-3 0,0-1-9,0 0 0,1 0 0,0 0 1,1 0-1,-1-1 0,0-6 0,-5-27-26,14-1 16,-6 36-13,0 0 1,0-1-1,0 1 1,1 0 0,0 0-1,0 0 1,0 0-1,0 0 1,1 1-1,0-1 1,0 1 0,0-1-1,1 1 1,7-7-1,7-7-84,-11 10 51,0 0 0,1 1 0,0 0 0,16-10 0,25-3-77,-4 0-11,5 11 54,-7-9 96,-32 15-34,0 1 0,0 1 1,1 0-1,-1 0 0,22 3 0,1-1 74,-30-1-102,-1 1-1,1-1 0,-1 1 0,0-1 1,1 1-1,-1 0 0,0 1 1,0-1-1,6 3 0,-7-3-336,1 0-1,0-1 1,-1 1-1,1-1 1,0 1-1,0-1 1,-1 0-1,1 0 1,0-1-1,0 1 1,-1-1-1,6-1 1,19-9-2247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95 576,'0'0'171,"0"0"-91,2-2-11,0 1-42,-1-1 0,1 1 0,-1 0 0,1 0 0,-1 0-1,1 1 1,0-1 0,0 0 0,-1 1 0,1-1 0,0 1 0,3-1 0,29 0 389,4-1-163,15-7 21,27-4-52,-35 9-186,70-8-14,-11 0 150,21-3-157,-79 9 108,0 1-1,60 3 1,-88 2-11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1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1 992,'-14'108'352,"14"-108"-256,-13 81-32,13-40 32,0-1-64,0 14 128,0 0-96,-14 0-32,14-13 0,-13-1 96,13-13-64,-14 0 128,14 0-128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2400,'11'-11'779,"0"7"-481,20-1 45,0 1 0,49 1 1,404 3 893,-383 7-908,-1 0-429,-90-7 37,-1 1 0,1 0 1,0 1-1,13 3 0,-15-3-2,-7-1 55,6 0-5,0 1 1,0 0-1,11 6 0,1-5 39,-15-4-9,-11 1 21,7 0-37,0 0 1,-1 0 0,1 0-1,0-1 1,0 1-1,0 0 1,0 0-1,-1 0 1,1 0-1,0 0 1,0-1 0,0 1-1,0 0 1,0 0-1,0 0 1,-1-1-1,1 1 1,0 0-1,0 0 1,0 0 0,0-1-1,0 1 1,0 0-1,0 0 1,0 0-1,0-1 1,0 1-1,0 0 1,0 0 0,0-1-1,0 1 1,0 0-1,0 0 1,0 0-1,1-1 1,-1 1-1,0 0 0,0 0-1,0-1 1,0 1 0,0 0 0,0 0 0,0 0-1,0-1 1,0 1 0,0 0 0,0 0 0,0 0-1,0-1 1,0 1 0,0 0 0,0 0 0,0-1 0,0 1-1,0 0 1,0 0 0,0 0 0,0 0 0,0-1-1,-1 1 1,1 0 0,0 0 0,0 0 0,0-1-1,0 1 1,0 0 0,-1 0 0,1 0 0,0 0 0,0 0-1,-1-1 1,-15 1 15,-71 4 42,78-3-54,0 0 1,1 1 0,-1 0-1,0 1 1,1 0 0,-1 0-1,-11 8 1,8-3-73,0 1-1,1 1 1,1 0 0,-1 0 0,-14 22 0,20-26 43,2 0 0,-1 1 0,1 0 0,0 0 0,0 0 0,-2 9 0,1-5 18,3-8 15,0 1 0,0-1 1,0 1-1,0-1 0,0 1 0,1-1 0,-1 1 0,1 0 1,0-1-1,0 1 0,0-1 0,1 1 0,-1 0 0,1-1 0,0 1 1,0-1-1,0 1 0,0-1 0,1 0 0,-1 1 0,1-1 1,0 0-1,0 0 0,0 0 0,4 3 0,-4-4 2,0 0 0,0-1 0,1 1 0,-1-1 1,0 0-1,1 0 0,-1 0 0,1 0 0,-1 0 0,1 0 0,-1-1 0,1 1 0,3-1 0,9 3 66,-11-1-59,1-1 0,-1-1 0,1 1-1,-1 0 1,1-1 0,-1 0 0,1 0 0,6-2 0,-3 0-5,0 0 1,0-1-1,0 0 1,8-5-1,-10 4-44,0 1 0,0-1 0,-1 0 0,1-1-1,-1 1 1,0-1 0,0 0 0,0-1 0,-1 1-1,1-1 1,4-9 0,-7 12 9,0 0 0,0 0 0,-1 0 0,1 0 0,-1-1 0,0 1 0,1-4 0,1-4-111,4-5-35,-8 15 168,1 1 0,0-1 0,0 1 0,0-1-1,-1 0 1,1 1 0,0-1 0,0 1 0,-1-1 0,1 1 0,-1-1-1,1 1 1,-1-1 0,1 1 0,0-1 0,-1 1 0,0-1-1,1 1 1,-1 0 0,1-1 0,-1 1 0,0 0 1,1-1-1,0 1 1,-1 0 0,1 0-1,0 0 1,-1-1 0,1 1 0,0 0-1,-1 0 1,1 0 0,0 0 0,-1 0-1,1 0 1,0 0 0,-1 0-1,1 0 1,-1 0 0,1 0 0,0 0-1,-1 0 1,1 0 0,0 0-1,-1 0 1,1 0 0,0 1 0,-1-1-1,1 0 1,0 0 0,-1 0-1,1 0 1,0 1 0,-1-1 0,1 0-1,0 0 1,0 1 0,-1-1 0,1 0-1,0 1 1,0-1 0,0 0-1,0 1 1,-1-1 0,1 0 0,0 1-1,0-1 1,0 1 0,0 0 8,-1 0 0,1 1 0,0-1 0,0 0 0,0 1 0,0-1 1,0 0-1,1 1 0,-1-1 0,0 0 0,1 0 0,-1 1 0,1 1 1,1-1 2,-1 1 1,1-1 0,0 1 0,-1-1 0,1 0 0,0 1 0,0-1 0,1 0 0,-1 0 0,0-1 0,1 1 0,-1 0 0,5 1 0,-2-1 14,-1 0 0,1-1 0,0 1 0,0-1 0,1 0 0,-1 0 0,6-1 0,1 0 25,0 0-1,0-1 1,0-1 0,0 0 0,23-7 0,-14 0-67,28-13 1,0-1-55,-39 18 50,0 0 1,13-8-1,4-3 44,-19 14 43,-6 6-55,-7 12-54,2-9 40,2 1 12,-1 0 0,2 1 0,-1-1 0,1 0 0,1 10-1,0-10 15,-1 0-1,0 0 1,-2 15-1,-3-2 19,3-17-18,1 1 1,0-1-1,0 1 1,0-1-1,0 1 1,1-1-1,0 1 1,0-1-1,0 1 1,1-1-1,1 7 0,-1-8 30,0 0 0,0 0 0,1 0 0,-1 0 0,1 0 0,3 4 0,-4-7-46,-1 1-1,1-1 0,-1 1 1,0-1-1,1 1 1,-1-1-1,1 0 1,-1 1-1,1-1 1,-1 0-1,1 1 0,-1-1 1,1 0-1,-1 1 1,1-1-1,-1 0 1,1 0-1,0 0 0,-1 0 1,1 0-1,-1 0 1,1 1-1,0-1 1,-1-1-1,1 1 1,-1 0-1,1 0 0,0 0 1,-1 0-1,1 0 1,-1 0-1,1-1 1,-1 1-1,1 0 1,0 0-1,-1-1 0,1 1 1,-1 0-1,0-1 1,2 0-1,13-26 464,-12 23-447,-2 0-1,1 0 1,0-1-1,-1 1 1,0-1-1,0 1 0,0 0 1,0-1-1,-1 0 1,0 1-1,-1-9 1,1 5-48,1 0 0,-1 0 1,3-13-1,0 12-14,0 0 0,1 0 0,0 0 0,0 0 0,1 1 0,0 0 0,0 0 0,1 0 0,0 0 0,0 1 0,8-7 0,-7 10 2,-1 0-1,0 1 1,1 0 0,-1 0-1,1 0 1,0 1 0,0 0-1,0 0 1,0 1 0,9-1-1,10 0-10,40 3 0,-24 0-34,-15-1-14,-7 1 139,0-1-1,21-3 0,-20-2 34,-13 3-41,1 1-1,-1-1 0,13 0 0,31 2 410,-52 0-437,1 0 1,-1 0-1,0 0 0,0-1 1,0 1-1,0 0 1,1 0-1,-1 0 0,0-1 1,0 1-1,0 0 1,0 0-1,0-1 0,0 1 1,1 0-1,-1-1 1,0 1-1,0 0 0,0 0 1,0-1-1,0 1 1,0 0-1,0-1 0,0 1 1,0 0-1,-1 0 1,1-1-1,0 1 0,0 0 1,0-1-1,0 1 1,0 0-1,0 0 0,-1 0 1,1-1-1,0 1 1,0 0-1,-1-1 0,1 0 17,0 1-25,-1 0 0,1-1 0,0 1 0,-1 0 0,1 0 0,0 0 0,-1-1 0,1 1 0,0 0 0,-1 0 0,1 0 0,-1 0 0,1 0 0,0 0 0,-1 0 0,1 0 0,-1 0 0,1 0 0,0 0 0,-1 0 0,1 0 1,-1 0-1,1 0 0,-1 0 0,0 1-1,0-1 0,0 0 0,0 0 0,-1 0 0,1 0 0,0 0 0,0 0 0,0 0 0,0 0 0,0-1 0,-1 1 1,1 0-1,0-1 0,0 1 0,-1-1 0,-16-8 19,18 9-17,0-1 0,-1 1 0,1 0 0,0 0 0,0 0 0,0 0 0,0 0 0,0 0 0,0 0 0,-1-1 0,1 1 0,0 0 0,0 0 0,0 0 0,0 0 0,-1 0 0,1 0 0,0 0 0,0 0 0,0 0 0,-1 0 0,1 0 0,0 0 0,0 0 0,0 0 0,0 0 0,-1 0 0,1 0 0,0 0 0,0 0 0,0 0 0,0 0 0,-1 0 0,1 1 0,0-1 0,0 0 0,0 0 0,0 0 0,0 0 0,-1 0 0,1 0 0,0 1 0,-1 0-16,-1 0 1,0 0-1,1 0 0,-1 0 1,0 0-1,0 0 0,1 0 0,-1 0 1,0-1-1,0 1 0,-2-1 0,2 1 0,-1-1-1,1 1 1,0 0-1,-1 0 1,1 0-1,0 0 1,0 0-1,0 0 1,0 0-1,0 1 1,-3 1-1,-1 4 0,0-1-1,0 1 0,1 0 1,0 0-1,-7 14 0,-4 5-141,13-21 159,0-1 1,0 1-1,1-1 1,-1 1 0,1 0-1,0 0 1,1 0 0,-1 0-1,1 0 1,0 1 0,-1 8-1,2-4 35,-1-7-22,1-1 0,0 1 0,0-1 0,0 1 0,0-1 0,0 1 0,1-1 0,-1 0 0,1 1 0,0 3-1,1-4-17,-1 1 41,1 0-1,-1-1 1,0 1 0,0 0 0,0 0 0,0 0-1,-1 0 1,1 0 0,-1 0 0,1 0-1,-1 3 1,0-5-55,0-1-1,0 1 1,0-1 0,0 1-1,0-1 1,0 1 0,0 0-1,0-1 1,0 1 0,0-1 0,0 1-1,1-1 1,-1 1 0,0-1-1,1 1 1,-1-1 0,0 1-1,0-1 1,1 0 0,-1 1-1,1-1 1,-1 1 0,0-1-1,1 0 1,-1 1 0,1-1-1,-1 0 1,1 0 0,-1 1-1,1-1 1,-1 0 0,1 0-1,-1 0 1,1 0 0,-1 0-1,1 1 1,0-1 0,-1 0-1,1 0 1,-1 0 0,1-1-1,-1 1 1,2 0 0,-1 0-70,1-1 1,-1 1 0,1-1 0,0 1 0,-1-1 0,1 0-1,-1 0 1,0 1 0,1-1 0,-1 0 0,0 0-1,1-1 1,-1 1 0,0 0 0,0 0 0,1-2 0,1-1-93,1-3-35,0 1 0,1-1 0,0 1 1,0 0-1,10-8 0,-10 11 121,-2 1 50,0 0 0,-1 0-1,1 0 1,0 0-1,-1-1 1,0 1 0,1-1-1,-1 1 1,0-1-1,0 0 1,0 1 0,2-7-1,-3 6 41,0 0-1,1 1 0,-1-1 1,1 1-1,0-1 0,0 1 1,0-1-1,0 1 1,0 0-1,0 0 0,0 0 1,1 0-1,-1 0 0,1 1 1,-1-1-1,1 1 1,5-2-1,-7 2 20,1 0 34,1 1 1,-1-1 0,1 1-1,-1-1 1,1 1 0,-1 0 0,1 0-1,-1 0 1,1 0 0,3 1-1,1-1 95,18 1 69,0 1 0,36 9 0,-37-7-105,0 0-1,38 1 1,-42-4-47,-10-1 16,-1 1-1,1-1 1,-1-1-1,14-2 1,-4-1 14,-4 2-40,-1-1-1,0 0 0,1-2 0,14-5 0,-26 8-39,0 0-1,0 0 1,0 0 0,0-1-1,-1 1 1,1-1-1,-1 1 1,1-1 0,1-4-1,-2 6 1,-1-1-1,0 1 0,0-1 1,-1 0-1,1 1 1,0-1-1,0 0 0,-1 0 1,1 1-1,-1-1 0,0 0 1,1 0-1,-1 0 1,0 0-1,0 1 0,0-1 1,0 0-1,-1-2 1,0 2-13,0 0 0,0 0 0,0 1 0,0-1 1,0 0-1,0 1 0,0-1 0,-1 1 0,1-1 1,-1 1-1,1-1 0,-1 1 0,1 0 0,-1 0 1,0 0-1,0 0 0,0 0 0,1 0 0,-3 0 0,-4-3-47,7 4 49,1 0-3,-1-1 1,0 1-1,1-1 0,-1 1 1,0-1-1,1 1 0,-1 0 1,0-1-1,0 1 1,0 0-1,1 0 0,-1 0 1,0-1-1,0 1 0,0 0 1,1 0-1,-1 0 0,0 0 1,0 0-1,0 1 0,1-1 1,-1 0-1,0 0 0,0 1 1,0-1-1,0 1 0,-7 1-1,-8 2 8,13-3 13,-1-1 1,1 1 0,0 0 0,-1 0 0,1 1 0,0-1-1,-1 1 1,-4 3 0,0 2 80,1-1-1,1 1 1,-1 0-1,-7 13 1,2-4-40,8-12-57,1 0 1,1 0 0,-1 0 0,1 0 0,-1 0-1,1 1 1,0-1 0,-1 6 0,1-2-1,1 1 1,1-1 0,0 15-1,0-17 10,0 0 16,1 1 1,-1-1-1,2 0 0,-1 0 1,4 11-1,-3-13-1,-2-2-15,1-1 0,-1 1 0,1 0 0,0-1 0,-1 1 0,1 0 0,0-1 0,0 1 0,0-1 0,0 0 0,1 1 0,-1-1 0,0 0 0,2 2 0,-1-2-5,0 0-1,1-1 0,-1 1 0,0 0 0,1-1 1,-1 1-1,0-1 0,1 0 0,-1 0 0,5 0 1,-5 0-26,0 0 1,0 0 0,0-1 0,0 1-1,0-1 1,0 0 0,-1 1 0,1-1-1,0 0 1,0 0 0,-1 0 0,1 0-1,0 0 1,-1 0 0,3-3 0,21-26-247,-18 20 177,-3 4 44,-1 1 0,1-1 0,-1-1 0,4-12 1,3-5-56,9-10 22,-12 22 80,1-2 0,8-23 0,-9 11 51,5-34 0,0-1 82,-9 52-115,3-14-9,0-1-1,-2 0 1,2-42 0,-6 39-21,-1 14 28,1 0 0,1 0 1,0-1-1,0 1 0,1 0 0,6-16 0,-8 28 53,0 0 0,0 0 0,1-1 0,-1 1 0,0 0 0,0 0-1,0 0 1,0 0 0,0-1 0,0 1 0,0 0 0,-1 0 0,1 0 0,0 0 0,-1 0-1,1 0 1,-2-2 0,2 3-59,0-1-1,0 1 1,0 0 0,0 0-1,0 0 1,0 0-1,0 0 1,0 0-1,-1-1 1,1 1 0,0 0-1,0 0 1,0 0-1,0 0 1,0 0-1,-1 0 1,1 0 0,0 0-1,0 0 1,0 0-1,0 0 1,-1 0-1,1 0 1,0 0 0,0 0-1,0 0 1,0 0-1,-1 0 1,1 0 0,0 0-1,0 0 1,0 0-1,0 0 1,0 0-1,-1 0 1,1 0 0,0 0-1,0 1 1,-6 11 392,-1 13-207,1-6-79,-4 27 0,7-18-54,-9 54 20,5-39 41,3 0 0,1 77 0,3-98-39,1-4-23,0 1 0,1 0 0,1 0 0,1 0 0,1-1 0,6 18 0,-8-29-61,0 0 1,0-1 0,0 1-1,1-1 1,0 0 0,0 0-1,0 0 1,1-1 0,0 0-1,0 0 1,0 0 0,1 0-1,0-1 1,0 0 0,7 4-1,-8-5-77,0 0-1,1-1 1,-1 0-1,0 0 1,1 0-1,-1-1 1,1 0-1,0 0 1,8 0-1,-1-1-174,1 0 1,18-4-1,-23 2 169,0 0 1,0 0 0,0-1-1,0 0 1,-1-1 0,1 0-1,-1 0 1,0-1 0,0 0 0,0 0-1,-1-1 1,0 0 0,0 0-1,0-1 1,6-8 0,18-23-20,3 6 220,-14-4-22,-7 17-29,-10 15-49,0-1 1,0 1-1,-1-1 0,1 1 1,-1-1-1,0 0 1,-1 0-1,1 0 1,-1 0-1,0 0 1,0 0-1,0 0 0,0-11 1,-1-47 349,0 61-357,0-1 0,0 1 1,0 0-1,-1-1 0,1 1 0,0-1 1,-1 1-1,0-1 0,1 1 1,-1 0-1,0-1 0,0 1 0,-1 0 1,1 0-1,-2-2 0,1 1-10,2 2-2,-1 0 0,1 0 1,-1 1-1,1-1 0,-1 0 0,1 1 0,-1-1 0,0 0 1,1 1-1,-1-1 0,0 1 0,1-1 0,-1 1 0,0-1 1,0 1-1,1-1 0,-1 1 0,-1-1 0,-1 3-7,0-1-1,0 0 1,1 1-1,-1 0 1,1 0-1,-1 0 1,1 0-1,0 0 1,0 0-1,0 0 1,-3 4-1,-6 7-28,0-2 0,2 1 0,-9 14-1,15-21 38,1-1 0,0 1-1,0 0 1,0 0 0,1 0-1,0 0 1,0 0 0,0 0-1,0 0 1,1 0 0,0 0-1,0 0 1,1 7 0,0 9 26,-1-17-2,1 1 1,0-1-1,0 0 0,0 0 1,0 0-1,0 0 0,1 0 1,0 0-1,0 0 1,0-1-1,0 1 0,1-1 1,-1 1-1,1-1 1,0 0-1,0 0 0,0 0 1,0 0-1,1-1 0,6 5 1,-10-7-54,1 1 1,0-1-1,0 0 1,0 1-1,0-1 1,0 0-1,0 0 1,0 0-1,0 0 1,0 0-1,0 0 1,0 0-1,0 0 1,-1 0-1,1 0 1,0 0-1,0-1 1,0 1-1,0 0 1,0-1-1,0 1 1,0-1-1,-1 1 1,1-1-1,0 1 1,0-1-1,-1 0 1,1 1-1,0-1 1,-1 0-1,1 1 1,1-3-1,0 1-209,3-3-26,0 0 0,-1 0 0,1 0 0,-1 0 0,-1-1 0,1 1 0,4-11 0,0-4 128,-7 17 175,1 0 0,-1-1 0,0 1 0,0 0-1,0-1 1,-1 1 0,1-1 0,-1-3 0,0 5 419,-1 2-389,0 1 0,0 0-1,1-1 1,-1 1 0,0 0-1,0 0 1,0 0 0,1 0-1,-1 0 1,1-1 0,-1 1-1,1 1 1,-1-1 0,1 0-1,-1 1 1,0 5 8,0-1 1,0 1-1,1 0 0,0 0 1,0-1-1,0 1 0,3 9 1,-1-12-53,0-1 0,0 1 1,0-1-1,0 0 1,1 0-1,-1 0 1,1 0-1,0-1 1,0 1-1,0-1 1,4 3-1,-3-2 32,1 0 24,0 1 0,0-1-1,1 0 1,-1-1 0,1 0-1,0 1 1,-1-2 0,1 1-1,7 1 1,5-1-268,31-1-1,-43-1 97,5 0-376,-1-1 0,0-1-1,0 1 1,11-5-1,-15 5 267,0-1-21,1 0 0,0 0 1,-1-1-1,0 0 0,0 0 0,1 0 0,-2-1 1,1 0-1,0 0 0,-1 0 0,7-7 1,-10 8 256,0 0 0,-1 0 0,1 0 0,0 0 0,-1 0 1,0 0-1,0 0 0,0-1 0,0 1 0,0 0 0,0-1 1,-1 1-1,0-1 0,0 1 0,0 0 0,-1-7 0,1 6 136,1 3-145,-1 1 0,0-1 0,0 1 0,0-1 1,0 1-1,0-1 0,0 1 0,0 0 0,0-1 1,0 1-1,0-1 0,0 1 0,0-1 0,-1 1 1,1 0-1,0-1 0,0 1 0,0-1 0,0 1 1,-1 0-1,1-1 0,0 1 0,0-1 0,-1 1 1,1 0-1,0 0 0,-1-1 0,1 1 0,0 0 1,-1-1-1,1 1 0,-1 0 0,1 0 0,0 0 1,-1-1-1,1 1 0,-1 0 0,1 0 1,-1 0-1,1 0 0,0 0 0,-1 0 0,1 0 1,-1 0-1,0 0 0,1 1 27,-1-1 1,1 1-1,0-1 1,-1 1-1,1 0 1,0-1-1,0 1 1,0 0-1,0-1 1,-1 1-1,1 0 1,0-1-1,0 1 1,0 0-1,0 0 1,0-1-1,1 2 1,-1-1 18,-1 13 256,2 15-57,-1-27-260,1-1 1,-1 1 0,0-1 0,1 1 0,0-1-1,-1 1 1,1-1 0,0 0 0,0 1 0,0-1 0,0 0-1,0 0 1,0 0 0,0 0 0,0 0 0,3 2 0,18 13 90,16 10 186,-34-24-274,-1 0 0,1-1-1,0 1 1,-1-1 0,1 0 0,0 0-1,0 0 1,0-1 0,5 1 0,-1-1-12,-6 1-5,-1-1-1,0 0 1,0 0-1,1 0 1,-1 0-1,0 0 1,1 0-1,-1-1 1,0 1-1,0 0 1,1-1-1,1 0 1,2-8-210,0 6 116,-5 3 94,0 0 0,1 0 0,-1 0 0,0-1 1,1 1-1,-1 0 0,0 0 0,0 0 0,1 0 0,-1-1 1,0 1-1,0 0 0,1 0 0,-1 0 0,0-1 1,0 1-1,1 0 0,-1 0 0,0-1 0,0 1 1,0 0-1,0-1 0,0 1 0,1 0 0,-1-1 1,0 1-1,0 0 0,0 0 0,0-1 0,0 1 0,0 0 1,0-1-1,0 1 0,0 0 0,0-1 0,0 1 1,0 0-1,0-1 0,0 1 0,-1 0 0,1-1 1,0 1-1,0 0 0,0-1 0,0 1 0,-1 0 0,1 0 1,0-1-1,-9-10-50,9 11 50,0 0 0,0 0 0,0-1 0,0 1 0,-1 0 0,1 0 0,0 0 0,0 0 0,0 0 1,0 0-1,0 0 0,0 0 0,0 0 0,0 0 0,0 0 0,0-1 0,0 1 0,0 0 0,-1 0 1,1 0-1,0 0 0,0 0 0,0 0 0,0 0 0,0 0 0,0 0 0,0 0 0,0 0 0,-1 0 1,1 0-1,0 0 0,0 0 0,0 0 0,0 0 0,0 0 0,0 0 0,0 0 0,0 0 0,-1 0 1,1 0-1,0 1 0,0-1 0,0 0 0,0 0 0,0 0 0,0 0 0,0 0 0,0 0 0,0 0 1,0 0-1,0 0 0,-1 0 0,1 0 0,0 0 0,0 1 0,0-1 0,-6 6-65,1 1 0,0 0 1,0 0-1,1 0 0,-7 13 0,-15 43 29,21-47 69,-24 54 68,14-34 5,-18 60 0,27-69-66,2-1-1,-2 42 0,5 54-93,2-56-16,0-54 174,-1 0 0,-1 1 0,0-1-1,-1 0 1,0 0 0,-1 0 0,0 0 0,-1-1 0,0 1 0,-1-1 0,-11 20 0,14-29-84,1 0 1,-1 0-1,1 0 1,-1 0-1,0 0 1,0 0-1,0 0 1,0-1-1,0 1 1,0-1-1,0 0 1,-1 1-1,1-1 1,0 0-1,-1 0 1,1-1-1,-1 1 1,1 0-1,-1-1 1,1 0-1,-1 1 1,1-1-1,-1 0 1,0 0-1,1-1 1,-1 1-1,1 0 1,-1-1 0,1 0-1,-1 1 1,1-1-1,-1 0 1,-2-2-1,0 1-15,-1-1 0,1-1 1,0 1-1,-1-1 0,2 0 0,-1 0 0,0-1 1,1 1-1,0-1 0,0 0 0,0 0 0,-6-11 0,8 10 0,-1-1 0,1 0 0,0 0 0,1 0 0,-1 0 0,1-7 0,-1-42-9,2 55 6,0-8-13,0 0-1,0 0 1,1 1 0,1-1 0,-1 0 0,2 1-1,-1 0 1,1-1 0,0 1 0,6-11-1,-3 11 35,0-1 0,1 1-1,0 0 1,0 0-1,1 1 1,-1 0-1,18-11 1,-11 9 76,23-12 1,-22 14-31,22-15 0,-25 13-5,19-20 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96 896,'0'94'416,"-3"-35"-336,-3-23 48,10-9-53,-11 2-38,6-17 19,0 0 0,1 16 0,0-16 16,0-1 0,-2 18 0,-3-9-82,3-15 7,1 1-1,0-1 1,0 0 0,0 10-1,1-7 45,0-5-24,1-1 0,-1 0-1,0 0 1,0 1-1,0-1 1,0 0-1,0 0 1,-1 0 0,1 1-1,-1-1 1,-1 3-1,-7 0 139,6 1-54,4-14-58,-1-1 11,1 0-1,0 1 1,1-1 0,3-10 0,2-11 189,14-43-272,-4 13-187,-7 19 69,2 0 1,20-45 0,-25 72 207,0 0 1,0 1-1,1 0 1,1 0-1,0 1 1,1 0-1,0 0 1,1 2-1,19-17 1,-27 25-30,0 0 0,-1 0 0,1 1 0,0-1 0,0 1 1,0 0-1,1 0 0,-1 0 0,0 0 0,0 0 1,0 1-1,1-1 0,-1 1 0,0 0 0,1 0 0,-1 0 1,0 1-1,1-1 0,-1 1 0,0-1 0,0 1 1,0 0-1,0 1 0,0-1 0,0 0 0,0 1 0,0 0 1,0-1-1,0 1 0,-1 0 0,4 4 0,-1-2-1,-1 0 0,0 1 0,0-1 0,0 1 0,-1 0 1,1 0-1,-1 1 0,0-1 0,-1 1 0,0-1 0,1 1 0,-2 0 0,1 0 0,-1 0 0,0 0 0,1 9 0,-2-9 16,0 1 0,-1-1 0,1 0 0,-1 1 0,0-1 0,-1 0 0,0 1 0,0-1 0,0 0 0,-1-1 0,0 1 1,0 0-1,0-1 0,-1 1 0,1-1 0,-8 7 0,9-11-29,0 1 0,0-1-1,0 1 1,0-1 0,0 0 0,-1 0 0,1 0 0,0 0 0,-1 0-1,1-1 1,-1 1 0,1-1 0,-4 1 0,-35-1 98,25-1-141,14 1 13,1 0 0,-1 0 0,1 0 0,-1 0 0,1-1 0,-1 1 0,1 0 0,-1-1 0,1 0 0,-1 1 0,1-1 0,0 0 0,-1 0 0,1 1 0,0-1 0,0 0 0,-1 0 0,1 0 0,-1-3 0,-12-6-89,8 7 74,6 3 22,-1 0 0,1 0-1,-1-1 1,1 1 0,0 0 0,-1 0 0,1 0 0,-1-1 0,1 1 0,0 0 0,-1 0 0,1-1 0,0 1 0,0 0 0,-1-1 0,1 1 0,0 0 0,0-1 0,-1 1 0,1 0 0,0-1 0,0 1 0,0-1 0,0 1 0,-1 0 0,1-1 0,0 1 0,0-1 0,0 1-1,0-1 1,0 1 0,0 0 0,0-1 0,0 1 0,0-1 0,0 1 0,1-1 0,12 1-144,-7 0 142,-5-1-2,1 1 0,-1 0-1,0 0 1,1 0 0,-1 0 0,1 0 0,-1 1-1,0-1 1,1 0 0,-1 1 0,3 0 0,1 8-61,4-4 38,-5 0 38,-4-4 0,0-1-1,0 0 0,0 1 1,0-1-1,1 0 0,-1 1 1,0-1-1,0 0 0,1 1 0,-1-1 1,0 0-1,0 0 0,1 0 1,-1 1-1,0-1 0,1 0 1,-1 0-1,0 0 0,1 0 1,-1 1-1,0-1 0,1 0 0,-1 0 1,0 0-1,1 0 0,-1 0 1,0 0-1,1 0 0,-1 0 1,1 0-1,-1 0-1,0 0 0,1 0 0,-1 0 0,0 0 1,0 1-1,0-1 0,0 0 0,1 0 0,-1 0 0,0 0 0,0 0 1,0 1-1,0-1 0,0 0 0,0 0 0,0 0 0,1 1 0,-1-1 1,0 0-1,0 0 0,0 0 0,0 1 0,0-1 0,0 0 0,0 0 1,0 0-1,0 1 0,0-1 0,0 0 0,0 0 0,0 1 0,0-1 1,0 0-1,0 0 0,-1 1 0,1-1-2,0 0-1,0 0 1,0 0-1,0 1 0,0-1 1,0 0-1,0 0 1,0 0-1,0 1 1,0-1-1,0 0 1,0 0-1,0 0 1,0 1-1,0-1 1,0 0-1,0 0 1,0 1-1,0-1 1,0 0-1,0 0 1,0 0-1,0 0 1,1 1-1,-1-1 1,0 0-1,0 0 1,0 0-1,0 0 1,0 1-1,1-1 1,-1 0-1,0 0 1,0 0-1,1 0 1,-1 0 1,1 0 1,-1 0 0,1 0-1,-1 0 1,0 0 0,1 0-1,-1 0 1,1 0 0,-1-1 0,1 1-1,-1 0 1,1 0 0,-1 0-1,1-1 1,-1 1 0,0 0-1,1-1 1,-1 1 0,0 0 0,1-1-1,-1 1 1,0-1 0,1 1-1,-1 0 1,0-1 0,1 0-1,-1 2 64,0 3-41,0-2 11,0-2-48,0 0-149,0 0 75,0 0 138,0 0-10,0 0-11,0 0-21,0 0-75,-2 0 26,-7 0 44,6 0 42,3 0 10,0 0 65,3-2-80,6-7-155,-7 7 48,-2 2 165,0 0-58,2 0-150,7 0 43,-7 0 53,-2 0-79,0 0 31,0 0 75,0 0-11,-1 0 0,1-1 0,0 1 0,-1 0 0,1 0 0,-1 0 1,1 0-1,-1 0 0,1 0 0,0 0 0,-1 0 0,1 0 0,-1 1 0,1-1 0,-1 0 1,1 0-1,0 0 0,-1 0 0,1 1 0,-1-1 0,1 0 0,0 0 0,-1 1 0,1-1 1,0 0-1,-1 0 0,1 1 0,0-1 0,0 0 0,-1 1 0,1-1 0,0 1 0,0-1 0,-1 0 1,1 1-1,0-1 0,0 1 0,0-1 0,0 0 0,0 1 0,0-1 0,0 1 0,0-1 1,0 1-1,0-1 0,0 1 0,0 1-21,0-2 0,0 0 59,0 0 26,0 0 101,0 0-138,0 0-330,0 0-49,0 0-255,0 0 207,0 0 107,0 0 123,0 0 21,0-2-59,0-4-298,0 12 111,0-4 12,0-2 148,0 0 81,-2 0 101,-10 0 43,10 3 95,-7 6-20,7-7-33,2-2-26,0 0-75,0 13 80,0-12-13,0-1 0,-1 1 0,1-1 0,0 0 0,0 1 0,0-1 0,0 1 0,0-1 0,0 1 0,0-1 0,1 0 0,-1 1 1,0-1-1,0 1 0,0-1 0,0 0 0,0 1 0,1-1 0,-1 1 0,0-1 0,0 0 0,1 1 0,-1-1 0,0 0 0,1 1 0,-1-1 0,0 0 1,1 0-1,-1 1 0,0-1 0,1 0 0,5 4 80,10 21 168,-12-22-222,0 1 1,0-1-1,1 0 1,0 0-1,-1-1 1,1 1-1,0-1 1,0 0-1,0-1 1,6 2-1,26 11 20,-28-10-19,0 1-1,1-1 1,-1-1 0,1 0-1,-1 0 1,19 2 0,49 14 158,-12-2-83,-31-11-78,-16-3 138,1 0 0,36 1 1,-46-4-16,-16 0-97,5 0 139,2 0-75,0 0-149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1056,'-2'0'357,"1"0"-347,0 0 6,-1-1 1,1 1-1,-1 0 1,1 0-1,-1 0 1,1 0-1,-1 1 0,1-1 1,-1 0-1,1 0 1,-1 1-1,1-1 1,-1 1-1,1 0 1,0-1-1,-1 1 1,1 0-1,0 0 1,0 0-1,-1 0 1,1 0-1,0 0 1,0 0-1,-1 1 1,1 0 27,0 0 1,0 0 0,0 0 0,-1 0 0,1 0 0,-1 0-1,1 0 1,-1-1 0,1 1 0,-1-1 0,0 1 0,-3 1 0,-18 15 486,19-13-439,0-1 0,0 1-1,1 0 1,0 0 0,0 1 0,0-1-1,0 0 1,1 1 0,0 0 0,0 0-1,1-1 1,-1 1 0,1 0-1,0 9 1,0-1-143,1-11 49,0 0 1,0 0-1,0 0 1,0 0-1,0 0 1,1 3-1,0-4 14,-1-1 0,1 0 0,0 0 0,-1 0 0,1 0 0,0 1 0,0-1 0,0 0 0,-1 0 1,1 0-1,0-1 0,0 1 0,0 0 0,1 0 0,-1 0 0,0-1 0,2 2 0,5 1 18,1 0 0,0-1-1,0 0 1,0 0 0,0 0 0,0-1 0,0-1 0,9 0 0,-6 0 15,0-1 0,0 0 0,0-1 0,-1 0 0,23-7 0,-27 6-28,-1 0 1,0 0 0,0-1 0,7-4 0,-11 7-14,-1 0 0,0 0 1,0 1-1,0-1 0,0 0 0,0 0 0,0 0 1,0-1-1,0 1 0,0 0 0,-1 0 1,1 0-1,0-1 0,-1 1 0,1 0 1,-1-1-1,1 1 0,-1 0 0,0-1 1,1 1-1,-1-1 0,0 1 0,0 0 1,0-1-1,0 1 0,0-1 0,-1-1 1,-1-2-6,-1-1 0,0 1 1,-1 0-1,1 0 1,-1 0-1,0 1 0,0-1 1,0 1-1,-1 0 1,0 0-1,0 0 1,-6-3-1,-24-22-93,10 13-114,25 16 200,-1-1-1,1 0 1,0 1 0,0-1-1,-1 0 1,1 0 0,0 1-1,0-1 1,0 0-1,0 1 1,0-1 0,0 0-1,0-1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1664,'-14'0'608,"14"0"-480,-40 14-32,26 26 736,1-13-480,-1 41 64,-13-14-256,14 13-160,-14 1-32,27-14 384,-14 0-192,14-13 0,0-1-96,0-13-1664,0 0 864,-13-13-768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96 320,'180'-19'158,"-112"13"-167,92-19 390,-151 23-335,-6 1-25,28-7 140,-30 7-145,1 0 0,-1 1 1,1-1-1,-1-1 0,1 1 1,-1 0-1,0 0 0,1 0 1,-1-1-1,0 1 0,0-1 1,0 1-1,0-1 0,1-1 1,-2 3-11,0-1 1,0 1 0,1 0 0,-1-1 0,0 1 0,0 0-1,0-1 1,0 1 0,0 0 0,0 0 0,0-1-1,0 1 1,0 0 0,0-1 0,0 1 0,0 0 0,0-1-1,0 1 1,0 0 0,0-1 0,0 1 0,0 0 0,0-1-1,0 1 1,0 0 0,-1-1 0,1 1 0,0 0-1,0 0 1,0-1 0,-1 1 0,1 0 0,0 0 0,0-1-1,-1 1 1,-14-4 384,8 4-158,-1 1 0,1-1 0,-8 3 0,2 0-77,0 0 0,1 1 0,-1 1 0,1 0 1,0 1-1,-17 10 0,0 16-81,16-21-30,9-7-70,1-1 1,-1 1-1,0-1 1,1 1-1,-4 5 1,7-8 30,-1 0 0,0 1 1,1-1-1,-1 0 0,1 1 0,-1-1 1,1 1-1,0-1 0,0 0 1,-1 1-1,1-1 0,0 1 0,0-1 1,0 1-1,1-1 0,-1 1 1,0-1-1,1 0 0,-1 1 0,0-1 1,1 1-1,1 1 0,-1-1 18,1 1 0,0-1-1,0 0 1,1 0 0,-1 0 0,0 0-1,1-1 1,-1 1 0,1-1 0,-1 1-1,6 1 1,-2 0 17,3 0-184,0 0 0,0 0 1,0-1-1,0-1 0,1 0 1,-1 0-1,0 0 1,18-2-1,-8 0-1805,-16 1 1233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5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16 3232,'0'0'1035,"-2"-2"-614,-11-11 507,12 13-842,0 0 0,0 0 1,0 1-1,0-1 0,0 0 1,0 0-1,-1 0 0,1-1 1,0 1-1,-1 0 0,-1 0-8,0-1 0,-1 2 1,1-1-1,0 0 0,0 1 0,0-1 0,0 1 0,0 0 0,0 0 0,0 0 0,0 0 1,-3 3-1,0-1 53,3-2-68,1-1 0,0 1 0,-1 0 1,1-1-1,0 1 0,-1-1 0,1 0 0,-1 0 0,-3 0 1,-13 1 130,9 2-80,1 0 1,0 1-1,0 0 0,-16 10 0,-31 25 184,49-33-260,-1 0 25,5-5-31,0 1-1,0 0 0,1 1 0,-1-1 0,-3 5 1,-15 32 202,10-23 68,-14 17 0,12-18-137,-11 20 0,15-17-4,-13 35 0,4-7 50,16-43-188,0 1-6,0-1 0,0 0 0,1 0 0,0 0 0,-1 1 0,1-1 1,0 0-1,1 1 0,-1-1 0,1 1 0,-1 0 0,1 3 0,0 6 52,0-6-19,0 0 0,0 0 0,0-1 0,3 13 0,-2-17-39,-1 0 1,1 0 0,0-1 0,0 1 0,0 0 0,0 0 0,0-1 0,0 1 0,0 0 0,0-1 0,0 0 0,1 1 0,-1-1 0,1 0 0,-1 1 0,1-1 0,0 0 0,-1 0 0,1 0 0,0-1 0,3 2 0,4 0 23,0-1 1,0 0 0,0 0-1,0-1 1,12-1-1,4 0 114,-10 1-86,-7-1-81,-1 1 0,1 0 0,-1 1 0,10 2 1,-2 1-31,-8-2 35,-1 0 1,1-1-1,-1 1 1,1-1-1,7 0 1,33-1-1337,-18 0-6347,-27 0 5648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1 414 896,'1'2'28,"0"-1"-1,1 0 1,-1 0 0,1 0 0,0 0-1,-1 0 1,1 0 0,0 0 0,0 0-1,0-1 1,-1 1 0,3 0-1,13 5 29,-6 2-24,-10-6-20,0-1-1,1 0 1,-1 0 0,0 0 0,1 0-1,-1 0 1,1 0 0,-1 0 0,1 0-1,-1-1 1,1 1 0,-1-1-1,1 1 1,0-1 0,-1 1 0,1-1-1,0 0 1,-1 0 0,3 0 0,43 0 262,1 1-129,1-2 0,77-12 0,59-28 415,-180 40-549,0-1 1,0 1-1,0-1 1,0 0-1,-1 0 1,1-1-1,0 0 1,-1 1-1,0-1 1,0-1-1,0 1 1,0-1-1,0 1 1,0-1-1,-1 0 1,0-1-1,0 1 1,0 0-1,-1-1 1,1 0-1,-1 0 1,0 1-1,0-1 1,-1 0-1,2-9 1,-2 4 1,-1-1 1,0 1 0,0 0 0,-2-1 0,-1-9-1,-2-14-15,3 9-33,0 5 270,0-1 0,-2 1 1,0 0-1,-11-32 0,14 49-177,0 0 0,-1 0 0,1 0 0,-1 0 0,0 1 0,0-1 0,0 0 0,0 1 0,0-1 0,-3-2 0,4 5-50,0-1 1,0 1 0,0-1-1,0 1 1,0-1-1,0 1 1,0 0-1,0-1 1,0 1 0,0 0-1,0 0 1,0 0-1,0 0 1,0 0 0,0 0-1,0 0 1,0 0-1,-1 0 1,1 1 0,0-1-1,0 0 1,0 1-1,0-1 1,1 1 0,-1-1-1,0 1 1,0-1-1,0 1 1,0 0 0,0-1-1,1 1 1,-1 0-1,0 0 1,0 0 0,-9 11 50,0-1 1,2 1 0,-1 0 0,2 1 0,-1 0-1,-9 25 1,8-15 55,2 0 1,0 1-1,-5 34 0,11-40 66,0 31 0,2-37-218,-1 0 0,0 1 0,-3 16 0,2-27-209,0 0 0,0 0 0,0 0 0,0 0-1,0 0 1,0 0 0,0 0 0,-1-1 0,1 1 0,-1 0 0,1-1 0,-4 3 0,-1 1-374,-8 9-937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1056,'2'-1'37,"5"-3"19,0 1 0,1-1 0,0 2 0,-1-1 0,1 1 0,0 0 0,11-1 0,9 0-11,-7 2 271,-1-2-1,30-6 1,94-20 1119,48-23-256,-176 48-1110,83-22 341,90-39 913,-159 54-698,-1-1 0,0-1 0,0-2 0,-2-1-1,31-23 1,-55 37-513,0 0-1,0 0 1,-1-1 0,0 1-1,1-1 1,-1 1-1,0-1 1,0 0-1,-1 0 1,4-6 0,-3 5-44,-2 4-56,1-1-1,-1 1 0,0-1 0,1 1 1,-1-1-1,0 0 0,0 1 1,1-1-1,-1 1 0,0-1 1,0 0-1,0 1 0,0-1 0,0 1 1,0-1-1,0 0 0,0 1 1,0-1-1,0 0 0,0 1 1,0-2-1,-1 0-4,0 2-15,1 0-1,-1-1 1,1 1-1,-1 0 1,0-1-1,1 1 1,-1 0-1,0 0 1,1 0-1,-1 0 1,0 0-1,1-1 1,-1 1-1,0 1 1,0-1-1,1 0 1,-2 0-1,1 0 2,-1 1 8,-1-1-1,1 1 0,-1 0 1,0 0-1,1 0 0,0 0 1,-1 0-1,1 1 0,0-1 1,-1 1-1,1-1 0,0 1 1,0 0-1,0 0 0,0 0 0,-1 3 1,-1-1-598,0 1 1,1 0-1,0 0 1,0 0 0,-5 10-1,4 3-1851,-8 7-965</inkml:trace>
  <inkml:trace contextRef="#ctx0" brushRef="#br0" timeOffset="1">744 433 1984,'-14'27'736,"14"-13"-576,0 13-32,0-14 544,0 1-384,14-1 192,-1 1-320,1 0 128,-1-1-160,14 1 352,-13-14-256,13 13 160,-14-13-224,1 0 0,-1 0-96,1 0-1600,-1-13 832,1-1-1696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2656,'13'-13'960,"-13"13"-736,0 0-64,0 0 768,0 0-544,-13 13 416,13 1-480,-14-1 64,14 14-256,0-13-64,0 0-32,14-1 384,-1 1-224,1-1-576,0-13 192,-1 0-2400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2240,'-7'-9'484,"8"5"-64,18 3 119,-4 2-483,6-1 6,-8 1-44,-1-1 1,20-3-1,63-20 329,-75 20-285,-13 2-48,-1-1-1,1 1 1,-1-1-1,0 0 1,12-5 0,-13 5-22,-3 0-3,1 1 1,-1 0 0,1 0 0,-1 0 0,1 0 0,0 0 0,-1 1 0,1-1 0,0 1 0,0 0 0,-1 0 0,4 0 0,-4 0 30,-1 0 0,0 0 0,1 1 0,-1-1 0,0 0 0,0 1 0,0-1 0,1 1 0,-1-1 0,0 1 0,0-1 0,0 1 0,0 0 0,0 0 0,0 0 0,0-1 0,0 1 0,0 0 0,0 0 0,-1 0 0,1 0 0,0 0 0,-1 1 0,1-1 0,-1 0 0,2 2 0,0 4 147,0 1 0,0-1 1,2 12-1,-1 0 154,1-5-142,-2-8-154,-1-1 1,1 1-1,-1 0 0,-1-1 1,1 7-1,-1-8 12,1 1 1,-1-1-1,1 0 0,0 0 0,2 5 1,-1-4 32,-1 0 0,1 0 1,-1 0-1,0 1 0,0 6 0,-1-11-56,-1 0-1,1 0 1,0 0-1,0 1 1,0-1-1,0 0 1,0 0-1,1 1 1,-1-1-1,0 0 0,1 0 1,-1 0-1,0 1 1,1-1-1,-1 0 1,1 0-1,0 0 1,-1 0-1,1 0 0,0 0 1,0 0-1,0 0 1,-1 0-1,2 0 1,-1 0 1,0 0 38,-1 1-1,1-1 0,-1 1 1,0-1-1,1 1 0,-1-1 1,0 1-1,0 0 0,0-1 1,-1 3-1,1-1 183,0-3-221,0-1 0,0 0-1,0 0 1,0 1 0,-1-1 0,1 0 0,0 0-1,-1 1 1,1-1 0,0 0 0,-1 1-1,1-1 1,-1 0 0,1 1 0,-1-1-1,1 1 1,-2-1 0,-6-11 122,6 8-137,0 1 0,0 0-1,1-1 1,0 1 0,0-1 0,0 0-1,0 1 1,1-1 0,-1 0 0,1 1-1,0-1 1,0 0 0,0 0 0,0 1-1,1-1 1,1-4 0,7-10-106,-9 16 99,1-1 0,-1 1 0,1 0 0,0 0 0,0-1 0,0 1 0,0 0 0,1 0 0,-1 0 0,0 0 0,1 0 0,-1 0 0,1 1 0,0-1 0,0 0 0,0 1 0,4-3 0,7-8-257,-12 11 230,0-1 0,1 1-1,-1 0 1,1-1-1,0 1 1,-1 0 0,1 0-1,0 0 1,2-1-1,-2 2 4,0-1 0,1 0 0,-1 1 0,0 0-1,0 0 1,0-1 0,1 1 0,-1 1-1,0-1 1,0 0 0,1 0 0,-1 1-1,0-1 1,0 1 0,0 0 0,0 0 0,0 0-1,0 0 1,0 0 0,0 0 0,0 0-1,3 3 1,15 15 286,-13-13-147,-1-1 0,1 1 0,-1 1 0,0-1 0,7 13 0,-12-16-67,0 0 0,0-1 0,-1 1 0,1 0 0,-1 0 0,1 0 0,-1 0 0,0 0 0,-1 0 0,0 5 0,0 9 1115,2-17-1146,-1 1 0,0-1 0,0 1-1,0-1 1,0 1 0,0-1 0,0 1 0,0-1 0,0 0 0,0 1 0,0-1 0,0 1 0,0-1 0,0 1 0,-1-1 0,1 0-1,0 1 1,0-1 0,0 1 0,-1-1 0,1 0 0,0 1 0,0-1 0,-1 0 0,1 1 0,0-1 0,-1 0 0,1 1 0,0-1 0,-1 0-1,1 0 1,-1 1 0,1-1 0,0 0 0,-1 0 0,1 0 0,-1 0 0,1 0 0,0 1 0,-1-1 0,1 0 0,-1 0 0,1 0 0,-1 0-1,0 0 1,-3 2-574,-5 7-2203,6-7 598,3-2-193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14 1248,'-13'-14'448,"26"14"-352,-13 0-32,0 14 704,-13-1-448,13 1 832,-14 13-640,14 14 256,-13-1-448,-1 28 96,14-14-256,-13 13 416,-1-13-320,-13 0 288,14 0-288,-14-13-1056</inkml:trace>
  <inkml:trace contextRef="#ctx0" brushRef="#br0" timeOffset="0.5">0 1014 4320,'0'27'1600,"14"-14"-1248,-1-13-96,-13 0 416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55 1824,'4'-1'125,"0"0"-1,0 1 1,0-1 0,0 0-1,0-1 1,0 1 0,4-3-1,-8 3-118,2 1 57,-1-1 1,1 0-1,0 1 1,-1 0-1,1-1 0,-1 1 1,1 0-1,-1 0 1,1-1-1,0 1 1,-1 1-1,1-1 1,0 0-1,1 1 1,1-1 173,0-2 88,-1-1-258,2-3 282,-6 6-327,1-1 1,-1 1-1,0 0 1,1-1 0,-1 1-1,0 0 1,0 0-1,1-1 1,-1 1-1,0 0 1,0 0-1,0 0 1,1 0-1,-1 0 1,0 0-1,0 0 1,0 1 0,-13 0-13,1 1 1,-1 0 0,-15 6 0,-19 3 90,8-6-64,27-3-26,-17 3 37,-10-9 69,25 1-42,-24 1-1,14 1-14,1-1 0,-1-1-1,1-1 1,-36-11 0,45 10-96,11 4 29,1 0 1,0 0 0,0 0-1,-1-1 1,-5-3-1,-4-6-25,11 9-85,2 2 63,0 0 118,0 13 176,1 7-106,-1-16-105,0 1 0,0 0 0,0 0 0,0 0 0,-1 0 0,-2 7-1,-19 141 42,17-43-12,1-80-34,1-13 26,-1 29-1,4-41-43,-1 1-1,1 0 1,-1-1-1,-1 1 1,1 0 0,-1-1-1,0 0 1,-4 9-1,-4 9 36,7-6 68,3-16-106,0 0 0,0-1 0,0 1 0,-1-1 0,1 1 0,0-1 0,0 1 1,0 0-1,0-1 0,-1 1 0,1-1 0,0 1 0,-1-1 0,1 1 0,0-1 0,-1 1 0,1-1 0,-1 1 1,1-1-1,-1 0 0,1 1 0,-1-1 0,1 0 0,-1 1 0,1-1 0,-1 0 0,1 0 0,-1 1 1,1-1-1,-1 0 0,0 0 0,-11 9-35,39-7-182,5-2 388,-8-1-66,37 5 0,-33 0-26,-15-1-38,0-1-1,17 0 1,-10-2-1,-6 1 3,1-2 0,17-1 0,-26 0-9,1 1-1,0 0 0,-1 1 0,1 0 0,0 0 0,-1 0 0,1 1 1,10 2-1,-4-2 68,0 0 1,19-1-1,-14 0-129,-13-2-23,4-7 64,-7 6 16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 1664,'-11'-11'528,"10"10"-446,-1 1-1,1-1 1,-1 1 0,1-1 0,-1 1-1,1 0 1,-1-1 0,0 1 0,1 0-1,-1 0 1,1 0 0,-1 0 0,1 0 0,-1 1-1,-1-1 1,0 1 439,-36-1 1698,35 2-1835,2-1-329,0 1 0,1-1-1,-1 0 1,0 0 0,0 0 0,0 0 0,0 0 0,0-1 0,0 1 0,0-1 0,0 1 0,0-1 0,0 0-1,-1 0 1,1 0 0,-2 0 0,4 1-27,-1-1-1,1 0 1,0 1-1,0-1 0,-1 0 1,1 1-1,0-1 1,0 1-1,0-1 1,0 0-1,-1 1 1,1-1-1,0 1 1,0-1-1,0 1 1,0-1-1,0 0 1,0 1-1,0-1 1,0 1-1,0-1 1,1 1-1,-1-1 0,0 0 1,0 1-1,0-1 1,0 1-1,1-1 1,-1 0-1,0 1 1,0-1-1,1 1 1,1-1-29,0 0 1,0 0-1,-1 0 1,1 1-1,0-1 1,0 0-1,0 1 1,-1 0-1,1-1 1,3 3-1,-3-2 40,0 0 0,1 0 0,-1 0-1,0 0 1,1-1 0,-1 1 0,1 0 0,-1-1-1,1 0 1,4 0 0,137 0 478,-119 0-496,-2 1-42,26-4 0,-20-1 3,-12 1 97,31-1-1,99 4 1090,-150-1-1287,-1 1 0,1-1 0,0 0 1,0 0-1,0-1 0,0 1 0,-5-4 1,0 1-1359,-6-7 128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1824,'0'0'587,"0"0"-353,0 0 28,2 0 511,3 0-537,-5 0-182,0 0 0,1 0 1,-1-1-1,0 1 0,0 0 0,1 0 0,-1 1 0,0-1 0,0 0 0,1 0 0,-1 0 0,0 0 0,0 0 0,1 0 0,-1 0 0,0 0 0,0 0 0,1 0 0,-1 1 0,0-1 1,0 0-1,0 0 0,1 0 0,-1 0 0,0 1 0,0-1 0,1 1 14,-1 0 1,0 0 0,1 1-1,-1-1 1,1 0 0,-1 0-1,1 0 1,-1 0 0,1-1-1,0 1 1,0 0-1,-1 0 1,1 0 0,0 0-1,0-1 1,0 1 0,0 0-1,0-1 1,0 1 0,0-1-1,0 1 1,0-1-1,0 0 1,0 1 0,0-1-1,1 0 1,-1 0 0,1 1-1,6 0 197,0 0 0,0 0 0,11 0 0,-7-2-66,-1 0-1,1-1 0,0 0 0,16-6 1,-17 5-149,0 0 0,1 1 0,-1 0 1,17-1-1,51 3 222,-77 0-389</inkml:trace>
  <inkml:trace contextRef="#ctx0" brushRef="#br0" timeOffset="1">946 217 2912,'0'0'1056,"0"0"-800,0 0-96,0 0 1184,14 0-768,-1 0 704,1 14-768,13-14 32,0 0-352,0 13-96,0-13-64,-13 0 160,13 0-96,0 0 96,-14 0-96,1 14-1952,-14-14 992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14 299 2240,'-13'0'832,"13"0"-672,0 14 0,0-1 1376,13-13-864,-13 14 416,14-1-608,-1-13 128,14 0-352,14 0-160,-14 0-32,14 0 64,-14-13-64,0 13-160,0-14 32,0 14-2368,-14-13 1344</inkml:trace>
  <inkml:trace contextRef="#ctx0" brushRef="#br0" timeOffset="1">1041 2 2144,'0'0'699,"0"0"-417,0 0-4,0 0 452,2 2-111,28 34 1175,-19-21-1392,16 15-1,-11-13-202,-1 1 0,19 26 0,-23-30-108,0-1-1,1 0 0,26 22 1,-4-4 86,-20-18-60,18 13 1,3 3 106,-32-27-146,0 1 0,1-1 1,-1 1-1,0-1 1,7 3-1,5 5 124,-13-8-613,-4-4-1717,-9-10 555</inkml:trace>
  <inkml:trace contextRef="#ctx0" brushRef="#br0" timeOffset="2">1406 16 2976,'-11'-12'971,"10"12"-947,1 0 0,0-1 0,-1 1 0,1 0 1,-1-1-1,1 1 0,-1 0 0,1 0 1,-1 0-1,1-1 0,-1 1 0,1 0 0,-1 0 1,1 0-1,-1 0 0,1 0 0,-1 0 1,1 0-1,-1 0 0,1 0 0,-1 0 0,1 0 1,-1 0-1,1 1 0,-2-1 0,2 0 45,0 0-55,0 0-1,0 0 0,0 0 1,0 0-1,0 0 0,0 0 1,0 0-1,0 0 1,0 0-1,-1 0 0,1 0 1,0 0-1,0 0 1,0 0-1,0 0 0,0 0 1,0 0-1,0 0 0,0 0 1,0 0-1,0 0 1,0 0-1,0 0 0,0 0 1,-1 0-1,1 0 0,0 0 1,0 0-1,0 0 1,0 0-1,0 0 0,0 1 1,0-1-1,0 0 0,0 0 1,0 0-1,0 0 1,0 0-1,0 0 0,0 0 1,0 0-1,0 0 1,0 0-1,0 0 0,0 0 1,0 0-1,0 1 0,0-1 1,0 0-1,0 0 1,0 0-1,0 0 0,0 0 1,0 0-1,0 0 0,0 0 1,0 1 13,0-1 1,0 0 0,0 1-1,0-1 1,0 0 0,0 1-1,0-1 1,0 1 0,0-1-1,0 0 1,0 1 0,0-1-1,-1 0 1,1 1 0,0-1-1,0 0 1,0 1 0,0-1-1,-1 0 1,1 0 0,0 1-1,0-1 1,-1 0 0,1 0-1,0 1 1,-1-1 0,1 0-1,0 0 1,-1 0 0,1 1-1,-6 3 556,-1 7-23,-11 5-80,13 0-257,3-7-137,-1 1-2,-1-1 1,0 1-1,-1-1 0,-11 17 1,-1 4-38,9-14 43,0-1 0,-2 0 0,1 0 0,-2-1-1,-15 17 1,3-13-21,-8 9-21,20-16-72,0 0-1,-1-1 1,0-1-1,-21 13 1,22-20-46,8-2-239,3-2-907,0-9 331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1664,'0'-2'255,"0"0"1,0 0-1,0-1 0,1 1 0,-1 0 1,0 0-1,2-4 0,7-2 450,6-4-289,11-12-40,-16 16-222,-1-1 0,0 0 0,-1-1 1,0 0-1,-1 0 0,11-18 0,-15 23-73,-1-1 0,1 1 0,1 0 0,-1 0 0,9-9 0,4-11 553,-12 22-474,-3 4-3,-3 7 149,1-3-97,4 5 31,-2-9-208,0 1 1,0-1-1,-1 1 1,1-1-1,-1 1 1,1-1-1,-1 1 1,0-1 0,1 1-1,-1 3 1,1 2 11,0-1 1,0 1-1,0 0 1,4 9 0,2 6 14,-6-19-34,0 0 0,0 1 0,1-1 0,0 0-1,-1 0 1,4 3 0,4 9-236,-4-3-1032,-5-12 1178,1 0-1,0 1 0,-1-1 0,1 0 0,0 0 0,-1 1 0,1-1 0,0 0 0,0 0 0,-1 0 0,1 0 1,0 0-1,1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15 2560,'-13'-13'832,"13"13"-823,0 0 0,0 0 0,-1 0 0,1-1 0,0 1 0,0 0 0,-1 0 0,1 0 0,0 0 0,-1 0 0,1-1 0,0 1 0,0 0 0,-1 0 0,1 0 0,0 0 0,-1 0 0,1 0 0,0 0 0,-1 0 0,1 0 0,0 0 0,-1 0 0,1 0 0,0 1 0,-1-1 0,1 0 0,0 0 0,0 0 0,-1 0 0,1 0 0,0 1 0,0-1 0,-1 0 0,-9 3 138,1 0 1,-1-1-1,0 0 1,0 0-1,-11-1 1,18-1-94,-1 1 1,1-1-1,0 0 0,-1 1 1,1 0-1,0 0 0,0 0 1,0 0-1,0 0 1,0 1-1,0-1 0,0 1 1,1 0-1,-4 2 0,-10 7 197,-16 5 86,25-12-218,-1-1 0,0 1 0,1 1 0,0-1 0,-12 12 0,-18 28 340,35-42-432,-7 9 160,0 1 1,0-1-1,1 1 1,0 1-1,-9 22 1,3-8-4,9-19-127,1 0 1,-1 1-1,2 0 0,-1-1 0,-3 17 1,5-13-34,1 0 0,0 0 1,0 0-1,2 0 1,-1 0-1,4 19 0,-2-28-41,-1-1-1,0 0 1,1 0-1,0 0 1,-1 0-1,1 0 0,0 0 1,0 0-1,0-1 1,0 1-1,0 0 1,0-1-1,1 0 0,-1 0 1,1 0-1,3 2 1,1 0-85,8 5-59,-8-4-419,0 0 0,0-1 0,0 0-1,0-1 1,8 3 0,-4-4-97,-1 0-1,14-1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4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2912,'-15'0'1056,"15"0"-800,0 0-96,0 0 1600,0 0-992,15 0 768,-15 0-896,16 0 352,-1 0-576,17 0-32,-1-15-224,0 15-96,16-16-32,-1 16 224,1 0-128,-16-15-256,1 15 64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68 1888,'23'-11'613,"-23"11"-594,1-1 1,-1 1-1,1 0 0,-1-1 0,1 1 0,0 0 0,-1 0 0,1 0 0,-1-1 1,1 1-1,0 0 0,-1 0 0,1 0 0,-1 0 0,1 0 0,0 0 1,-1 0-1,2 0 0,1-1 135,1-5 316,-1 2-50,8 2 594,-10 2-1003,-1 1 0,0-1 1,0 0-1,1 0 1,-1 0-1,0 0 0,0 0 1,0 0-1,1 0 1,-1 0-1,0 0 1,0-1-1,1 1 0,-1 0 1,0 0-1,0 0 1,0 0-1,1 0 1,-1 0-1,0 0 0,0 0 1,0-1-1,1 1 1,-1 0-1,0 0 1,0 0-1,0 0 0,0-1 1,0 1-1,1 0 1,-1 0-1,0-1 1,-4-6 466,2 5-407,0 0 0,0 0-1,0 0 1,-1 0 0,-4-2-1,-11-1-75,8 3 20,2-1 11,0 1 0,0 1-1,-1-1 1,-14 1 0,-188 1 22,208 0-67,0 0-1,0 0 1,0 0 0,0 1-1,0-1 1,0 1-1,1 0 1,-1 0 0,0 0-1,0 0 1,1 0-1,-1 1 1,1-1 0,-1 1-1,1 0 1,0-1-1,-1 1 1,1 0 0,0 1-1,0-1 1,0 0-1,1 0 1,-1 1 0,-1 2-1,-2 5 0,1 0-1,1 1 0,-1-1 1,2 1-1,-3 11 0,5-22 22,-10 52 122,-18 83-6,17-88-71,-19 64 84,29-106-109,-2 0 1,1-1-1,0 1 0,-1 0 1,0-1-1,-6 8 0,-4 6 134,7 9 5,-3-2-21,8-24-135,1 0 0,0-1 0,-1 1 0,1 0 1,0 0-1,0 0 0,0-1 0,0 1 0,0 0 0,0 0 0,0 0 1,0 0-1,0-1 0,0 1 0,1 0 0,-1 0 0,1 1 0,8 9 60,-9-11-58,0 1 0,0-1 0,0 0-1,1 0 1,-1 0 0,0 0 0,0 1-1,0-1 1,1 0 0,-1 0 0,0 0-1,0 0 1,1 0 0,-1 0 0,0 0-1,1 1 1,-1-1 0,0 0 0,0 0-1,1 0 1,-1 0 0,0 0 0,0 0-1,1-1 1,-1 1 0,6 1 19,0 0 1,0 0-1,9 2 1,-7-1-8,-1 0 1,1 0-1,13 0 1,182-2 1309,-201 0-1346,0 0 0,1 0 0,-1 0 1,1-1-1,-1 1 0,1-1 0,-1 1 1,0-1-1,1 0 0,-1 0 0,0 0 0,0 0 1,0 0-1,0 0 0,0-1 0,0 1 1,0-1-1,0 0 0,0 1 0,-1-1 0,1 0 1,0 0-1,0-2 0,-1 3-81,-1 0-1,0 0 1,0 1-1,0-1 1,1 0-1,-1 0 1,0 0-1,0 1 1,0-1 0,0 0-1,-1 0 1,1 0-1,0 0 1,0 1-1,0-1 1,-1 0-1,1 0 1,0 1 0,-1-1-1,1 0 1,0 0-1,-1 1 1,1-1-1,-1 0 1,0 1-1,0-1 1,-3-5-1328,2-8-738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3552,'-13'0'1312,"13"0"-992,13 0-128,-13 0 1248,14 14-832,-1-14 128,1 13-448,13-13-64,0 0-128,-14 14-128,14-1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2656,'14'13'960,"-14"-13"-736,27 41-64,-14-14 1056,1-14-704,13 14 288,0-13-480,0 13 32,0-14-224,0 14 64,-14-13-96,1-1 96,-1 1-128,1-14-928,-1 13 448,-13-26-3008,0 13 1920</inkml:trace>
  <inkml:trace contextRef="#ctx0" brushRef="#br0" timeOffset="1">311 41 2720,'-14'0'1024,"14"0"-800,-13 14-64,-1-1 1344,14 1-864,-27-1 576,0 14-704,-13-13-64,13 13-288,0-14-96,0 14-32,0-13 32,13-14-32,-13 13-224,14-13 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22 2496,'-9'-3'285,"7"3"-217,1-1 0,-1 0 1,0 1-1,1-1 0,-1 0 0,0 0 1,1 0-1,-1 0 0,1 0 0,0 0 1,-3-2-1,4 2-37,-1 0 0,0 1 0,0-1 0,0 0 0,-1 1 0,1-1 0,0 1 0,0 0 0,0-1 0,0 1 1,0 0-1,0 0 0,-1 0 0,1 0 0,0 0 0,0 0 0,0 0 0,0 0 0,0 0 0,-1 0 0,1 1 0,0-1 0,0 0 0,0 1 0,0-1 0,-2 2 1,-2 0 110,1-1-5,0 1-1,-1 0 0,1 0 1,0 1-1,0 0 1,0-1-1,0 1 1,1 0-1,-1 1 1,-4 5-1,-16 13 331,13-14-289,1 2 0,0-1-1,0 1 1,1 0 0,-8 13 0,1-2 69,2 1 0,-21 43 0,18-27-96,1 2-1,3-1 1,-9 44 0,14-45-111,0-5 52,-3 38 0,10-63-118,0 0-1,1 0 0,0 0 0,1 0 1,0 0-1,0 0 0,1 0 1,0-1-1,0 1 0,4 10 0,-4-16-175,-1 1-1,1-1 0,-1 0 1,1 0-1,0 0 0,2 3 1,9 8-838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 2976,'22'0'1396,"-19"0"-1360,1 0 0,-1 0 0,0 0 0,0 0 0,0-1 0,5-1 0,4-1 279,-12 3-281,1-1-1,0 1 0,0 0 1,-1 0-1,1 0 0,0 0 1,0-1-1,-1 1 0,1 0 1,0 0-1,0 0 0,0 1 1,-1-1-1,1 0 0,0 0 1,0 0-1,-1 1 0,1-1 1,0 0-1,-1 0 1,1 1-1,0-1 0,-1 1 1,2 0-1,-1-1-20,0 1 38,0 0-1,1-1 0,-1 1 0,1-1 1,-1 1-1,1-1 0,-1 0 0,1 0 1,-1 0-1,1 1 0,-1-1 0,1-1 1,-1 1-1,3 0 0,-4 0-32,1-1 0,0 1-1,-1 0 1,1 0 0,-1 0 0,1 0 0,0 0-1,-1 0 1,1 0 0,0 0 0,-1 1-1,1-1 1,0 0 0,-1 0 0,1 0 0,-1 1-1,1-1 1,-1 0 0,1 1 0,0-1-1,-1 0 1,1 1 0,-1-1 0,1 1 0,-1-1-1,0 1 1,1-1 0,-1 1 0,0-1 0,1 1-1,-1-1 1,0 1 0,1 0 0,-1-1-1,0 1 1,0-1 0,1 2 0,4 9 254,-3-7-178,1 0 0,-1 0 0,-1 0 0,3 8 0,-3-10-62,-1-1 0,0 1-1,0 0 1,0-1 0,0 1-1,0 0 1,0-1-1,0 1 1,-1 0 0,1-1-1,-1 1 1,1 0 0,-1-1-1,0 1 1,1-1-1,-1 1 1,-1 1 0,-18 23 246,-1-2 0,-27 26 0,44-47-275,-2 4-17,-2-1-1,1-1 1,-1 1-1,-13 6 1,15-9 0,0 0-1,0 1 1,1-1 0,0 1 0,-1 0 0,1 1 0,1-1 0,-1 1 0,-7 10 0,-13 23-194,25-37 209,0-1 0,-1 1 0,1-1 0,0 1 1,-1-1-1,1 1 0,0 0 0,0-1 0,0 1 0,0-1 1,-1 1-1,1 0 0,0-1 0,0 1 0,0-1 0,0 1 1,0 0-1,1-1 0,-1 1 0,0-1 0,0 1 0,0 0 1,0-1-1,1 1 0,-1-1 0,0 1 0,0-1 0,1 1 1,-1-1-1,1 1 0,-1-1 0,0 1 0,1-1 1,-1 1-1,1-1 0,-1 0 0,1 1 0,-1-1 0,1 0 1,-1 1-1,1-1 0,0 0 0,4 2 51,-1-1-1,1 0 1,-1 0 0,9 0-1,1 1 73,-1 1-59,-8-1-30,1-1-1,-1 1 0,1-1 0,-1 0 1,1-1-1,-1 1 0,1-1 1,-1 0-1,1-1 0,7 0 0,-2-2-5,-3 0-150,1 1 0,-1 1 0,0 0 0,16-1 0,-24 2 43,1 1 1,-1-1-1,1 0 0,-1 0 0,0 0 0,1 0 0,-1 0 0,1 0 0,-1 0 0,1 0 0,-1 0 0,1 0 0,-1-1 0,1 1 0,-1 0 1,0 0-1,1 0 0,-1 0 0,1-1 0,-1 1 0,0 0 0,1-1 0,-1 1 0,1 0 0,-1 0 0,0-1 0,0 1 0,1-1 0,-1 1 1,0 0-1,1-1 0,-1 1 0,0-1 0,0 1 0,0 0 0,0-1 0,1 1 0,-1-1 0,0 1 0,0-1 0,0 1 0,0-1 0,0 1 0,0-1 1,0 1-1,0 0 0,0-1 0,-1 0 0,1-13-1858</inkml:trace>
  <inkml:trace contextRef="#ctx0" brushRef="#br0" timeOffset="1">28 116 4480,'0'0'1664,"0"0"-1312,14 0-64,-14 0 736,13 13-608,14-13 416,-13 0-512,13 14-32,0-14-160,0 0-1568,-14 13 768</inkml:trace>
  <inkml:trace contextRef="#ctx0" brushRef="#br0" timeOffset="2">406 345 3072,'0'41'1120,"0"-41"-864,14 40-64,-28-26 1088,14-1-736,0 14 352,0-13-544,-13 13-64,-1-14-160,1 1-160,-1-1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3072,'13'0'1120,"-13"0"-864,27 0-64,-13 14 960,-1-14-672,14 0 224,0 13-416,0-13 256,0 0-320,0 0-32,0 0-128,0 0 96,-13 0-96,13-13 192,-27 13-160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89 109 2656,'-1'0'45,"0"0"1,0 0-1,0 0 1,0 0-1,0 0 1,-1 0-1,1 0 0,0 1 1,0-1-1,0 0 1,1 1-1,-1-1 1,0 1-1,0-1 0,0 1 1,0-1-1,0 1 1,0-1-1,1 1 1,-1 0-1,0 0 0,0-1 1,1 1-1,-1 0 1,1 0-1,-1 0 1,1 0-1,-1 0 0,1 0 1,-1 0-1,1 0 1,0 0-1,-1 0 1,1 0-1,0 0 0,0 0 1,0 0-1,0 0 1,0 1-1,-3 10 522,-8 10 215,9-20-694,0 1 1,1-1 0,0 1-1,-1-1 1,1 1 0,-1 3-1,-13 76 1056,1-2-608,12-73-516,0-1 0,1 1 0,0-1 0,0 1 0,1-1 0,0 1 0,0 0-1,0-1 1,1 1 0,2 11 0,0 12-9,-3-25-3,0 0 0,0 0-1,1 0 1,0 0 0,0 0 0,0 0-1,0 0 1,1 0 0,-1-1-1,4 7 1,-2-7 22,0-1-1,0 1 1,0 0 0,0-1 0,1 1-1,-1-1 1,1 0 0,6 4-1,-8-6-30,0 0 0,0 0 0,0 0-1,0 0 1,1-1 0,-1 1 0,0-1 0,0 1-1,0-1 1,1 0 0,-1 1 0,0-1-1,0-1 1,1 1 0,-1 0 0,0 0 0,4-2-1,-4 1-5,-1 1-1,1-1 1,-1 0 0,1 0-1,-1 0 1,1 0-1,-1 0 1,0 0-1,2-2 1</inkml:trace>
  <inkml:trace contextRef="#ctx0" brushRef="#br0" timeOffset="1">399 1 1312,'0'0'421,"5"0"-245,-1 0-35,-1 1-1,1 0 1,-1 0-1,1 0 1,-1 1-1,1-1 1,-1 1 0,0-1-1,0 1 1,0 0-1,0 0 1,0 1-1,0-1 1,0 1-1,-1-1 1,1 1-1,-1 0 1,0 0-1,3 5 1,9 13 374,-1 0 1,-2 1-1,0 1 1,-1 0 0,8 27-1,-12 4 72,-2-28-215,-2-14-235,0 0 1,-1 0 0,0 1 0,-1-1-1,-1 0 1,0 0 0,0 1 0,-1-1-1,-5 16 1,4-15-59,-1-1 1,0 1-1,-1-1 1,0 0-1,-1 0 0,0-1 1,-1 0-1,-11 15 1,12-20-169,1 0 1,0 0 0,-1-1-1,0 0 1,-1 0 0,1 0 0,-1 0-1,-8 3 1,-13 8-2728,1 9 747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0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3072,'0'-12'976,"0"10"-587,0 2-63,0 0 388,0 0-197,0 0 22,2-2-166,-2 1-357,1 1-1,-1 0 1,0-1-1,1 1 0,-1 0 1,0-1-1,1 1 0,-1 0 1,1-1-1,-1 1 0,1 0 1,-1 0-1,0 0 0,1-1 1,-1 1-1,1 0 0,-1 0 1,1 0-1,-1 0 1,1 0-1,-1 0 0,1 0 1,-1 0-1,1 0 0,0 0 1,-1 0-1,1 0 0,-1 0 1,1 0-1,0 1 0,9 1 165,-1-6 4,-7 3-164,-1 1 0,0-1 1,1 0-1,-1 1 0,1-1 0,0 1 0,-1-1 0,1 1 0,-1 0 1,4 0-1,5 0 38,-1 0-20,-1 0-1,0 0 0,11-3 1,-3 0 19,-8 1-9,1 0 1,-1 0-1,16 0 0,55 2 560,-63 0-490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 1312,'-2'-3'57,"-6"-4"324,7 7-372,1 0 1,0 0 0,0 0 0,0 1 0,-1-1 0,1 0 0,0 0-1,0 0 1,0 0 0,0 0 0,-1 0 0,1 1 0,0-1 0,0 0-1,0 0 1,0 0 0,0 0 0,0 1 0,-1-1 0,1 0 0,0 0-1,0 0 1,0 1 0,0-1 0,0 0 0,0 0 0,0 1 0,0-1-1,0 0 1,0 0 0,0 0 0,0 1 0,0-1 0,0 0 0,0 0-1,0 0 1,0 1 0,1-1 0,-1 0 0,2 5 758,-1-3-669,1 0 1,-1 0 0,0 0-1,0 0 1,0 1-1,0-1 1,0 0-1,0 1 1,-1-1-1,1 0 1,-1 1 0,0-1-1,1 1 1,-1-1-1,0 1 1,0-1-1,-1 1 1,1-1-1,-1 0 1,0 4 0,-22 86 1425,5 5-784,15-85-640,1-4-69,0 0 0,1 0 0,0 0 0,0 0 0,0 10 0,1 2-352,0-20 276,0 0 0,0 1 0,0-1-1,0 0 1,0 0 0,0 1-1,0-1 1,0 0 0,0 1-1,0-1 1,0 0 0,0 0-1,0 1 1,0-1 0,1 0 0,-1 0-1,0 1 1,0-1 0,0 0-1,0 0 1,0 1 0,1-1-1,-1 0 1,0 0 0,0 1-1,12 10-797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1888,'-8'8'434,"0"1"0,0 0 1,1 0-1,-10 17 0,14-20-334,0 0 1,0 0-1,1 0 0,0 1 0,0-1 0,1 1 1,-1 0-1,2-1 0,-1 13 0,0-8 48,0-1 0,-4 19 1,3-22-112,0 1 1,1 0 0,0 0-1,0 0 1,1 0 0,0 0 0,0 0-1,2 12 1,0-14-47,-1-2 27,0 1 0,0 0 0,1 0 0,4 7 0,-5-10-4,-1-1 0,1 0 0,0 0 1,0 0-1,0 0 0,0 0 0,-1 0 0,2 0 1,-1 0-1,0-1 0,0 1 0,0 0 0,0-1 1,0 1-1,1 0 0,-1-1 0,0 0 0,0 1 0,1-1 1,-1 0-1,0 1 0,1-1 0,1 0 0,-3 0-12,5 0 15,-1 0 1,0 0 0,1 0 0,-1 0 0,0-1 0,1 0-1,-1 0 1,0 0 0,0 0 0,1-1 0,-1 1-1,0-1 1,5-4 0,2-3-11,0 0-1,-1-1 1,16-21 0,22-37-229,-46 64 209,19-19-39,-17 19 8,-4 4 40,0 0-1,0 0 0,0 0 1,0 0-1,0 0 1,0 0-1,1 0 0,-1 0 1,0 0-1,0-1 1,0 1-1,0 0 1,0 0-1,0 0 0,0 0 1,0 0-1,0 0 1,0 0-1,0 0 0,1 0 1,-1 0-1,0 0 1,0 0-1,0 0 1,0 0-1,0 0 0,0 0 1,0 0-1,0 0 1,1 0-1,-1 0 0,0 0 1,0 0-1,0 0 1,0 0-1,0 0 1,0 0-1,0 0 0,0 0 1,1 0-1,-1 0 1,0 0-1,0 0 0,0 0 1,0 0-1,0 0 1,0 0-1,0 1 0,0-1 1,0 0-1,0 0 1,0 0-1,0 0 1,1 0-1,-1 0 0,0 0 1,2 3-26,-1-1 1,1 1 0,-1-1-1,1 1 1,-1 0 0,0-1-1,0 1 1,2 6 0,5 31 21,-5-10 221,-3 47 1,-1-42-44,1-11-26,-2 1 0,-5 27 1,1-13-34,5-30-86,-1 1 0,0 0 0,0-1 0,-1 0 0,0 1-1,-1-1 1,0 0 0,-5 8 0,-24 24 199,25-32-172,0-1 0,0 1-1,0-1 1,-14 10 0,16-14-29,-1-1 0,1 1-1,-1-1 1,1-1 0,-1 1 0,0-1 0,0 0-1,-12 1 1,4-1 1,0-1 0,0-1 0,0 0 0,1-1 0,-1-1 0,0 0 0,-21-7 0,34 8-21,0 1 0,1-1 0,-1 0 0,0 0-1,0 0 1,1 0 0,-1-1 0,1 1 0,-1 0 0,1-1 0,0 1 0,-3-4-1,-2-4-30,0 0-1,0 0 1,-7-16-1,12 22 53,-1 0 0,1 0-1,0 0 1,0 0-1,0-1 1,1 1-1,-1 0 1,1-1-1,0 1 1,0-1-1,0 1 1,0 0-1,0-1 1,1 1-1,0 0 1,-1-1-1,4-5 1,0 4-6,0-1 1,0 1-1,1 0 1,0 1-1,0-1 1,0 1-1,1 0 1,10-6-1,-7 4 2,12-7 35,1 0-1,1 2 1,0 1-1,32-11 0,-44 17-289,0 0 0,12-8 0,-10 5-388,14-6-219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33 3232,'0'0'1035,"3"0"-614,7 0-42,-7 0 548,-1 0-217,-1 0-685,1 0 151,0 0-1,-1 0 1,1 0 0,0 0-1,0 0 1,0 0 0,0 0-1,-1-1 1,1 1-1,3-2 1,-11-8 208,10 7-202,-4 3-175,1 0 1,-1 0 0,0-1-1,1 1 1,-1 0 0,0 0-1,0 0 1,1 0-1,-1 0 1,0-1 0,1 1-1,-1 0 1,0 0-1,0 0 1,0-1 0,1 1-1,-1 0 1,0 0-1,0-1 1,0 1 0,1 0-1,-1 0 1,0-1 0,0 1-1,0 0 1,0-1-1,0 1 1,0 0 0,0-1-1,0 1 1,0 0-1,0-1 1,0 1 0,0 0-1,0-1 1,0 1-1,0 0 1,0-1 0,0 1-1,0 0 1,0 0-1,0-1 1,-1 1 0,1 0-1,0-1 1,0 1 0,0 0-1,-1-1 1,-1 0 13,-1 1-1,0-1 1,1 0 0,-1 1 0,0 0 0,0-1 0,0 1 0,1 0 0,-1 0 0,-4 1 0,-3 0-1,-102-1 519,-225 0-38,334 0-426,1 2-22,0-1-59,1 1 0,0-1 0,0 0-1,0 0 1,0 1 0,0-1 0,0 1 0,1-1-1,-1 1 1,0-1 0,1 1 0,-1-1-1,1 1 1,-1-1 0,1 1 0,0 0 0,0 2-1,0-1-7,-1 0-1,1 0 1,-1 0-1,1 0 1,-1 0-1,0 0 0,-2 5 1,-3 12-14,0 10 18,-7 34-6,-11 76-69,20-114 116,1 23 1,3-37-27,-2 23 1,0-25-4,1 2 17,-1 0 0,-1 1-1,0-2 1,0 1 0,-1 0 0,-7 12-1,9-21-10,0-1-1,1 1 0,-1 0 0,1-1 1,0 1-1,-1 0 0,1 0 0,0 0 0,1 0 1,-1 0-1,0 0 0,1 0 0,0 5 1,0-8-10,0 0 0,0 1 1,0-1-1,0 0 0,0 1 1,0-1-1,0 0 1,0 0-1,0 1 0,0-1 1,0 0-1,0 1 0,-1-1 1,1 0-1,0 1 0,0-1 1,0 0-1,0 0 0,0 1 1,-1-1-1,1 0 1,0 0-1,0 1 0,0-1 1,-1 0-1,0 2 4,0-1 1,-1 0-1,1 0 0,0 0 1,0 1-1,1-1 1,-1 1-1,0-1 0,0 0 1,1 1-1,-1-1 0,1 1 1,-1 0-1,1-1 1,-1 1-1,1-1 0,0 4 1,3-2-46,-1-2 41,0 1 0,1 0 0,-1-1 0,1 0 0,0 0 1,-1 1-1,1-1 0,0-1 0,0 1 0,0 0 0,0-1 0,-1 1 0,5-1 0,48-1-7,-29 1 8,13-1-9,-16 0-15,0 1 0,32 4-1,-31 1 2,-8-2 37,0-1 1,19 1-1,-28-3-14,-1 1 0,1 0 0,0 0 0,-1 0 0,1 1-1,9 3 1,-10-3-12,17 8 22,-21-9 8,0 1 0,0-1-1,0-1 1,0 1 0,0 0-1,0 0 1,0-1 0,0 1-1,4-1 1,-4 0 132,-2 0-303,0 0-854,0 0 272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1056,'0'1'40,"0"1"-1,0-1 1,0 1 0,1-1-1,-1 0 1,0 1 0,1-1 0,-1 0-1,1 1 1,-1-1 0,1 0-1,0 0 1,0 1 0,-1-1 0,1 0-1,0 0 1,2 2 0,-1-1 664,-2-2-112,0 0 186,0 0-250,0 0-58,0 0-156,0 0 54,5 0-117,-2 0-191,-1 1-40,-1-1 0,1 0 0,0 0 0,0 1 0,0-1 0,0 0 0,0-1 0,0 1 0,-1 0 0,1-1 0,0 1 0,0-1 0,0 1 0,-1-1 0,1 0 0,2-1 0,5-10 62,11-14 33,-11 18-81,-6 6-21,1-1 1,-1 0-1,0 0 1,0-1-1,0 1 0,-1-1 1,1 1-1,2-7 1,11-21 156,4 11-68,-4-19-161,-12 30-92,-3 7 139,0 0 0,0 0 1,0 1-1,0-1 1,0 0-1,0 1 0,0-1 1,3-2-1,-4 5 42,0 0 0,0 0 1,0 0-1,0 0 0,0 0 0,0 0 0,0 0 1,0 0-1,0 0 0,0 0 0,1 0 0,-1 0 0,0 0 1,1 0-1,-1 0 0,1 0 0,-1 0 0,1 0 0,0 0 1,-1-1-1,2 2 0,2 6 101,-1 3 8,-3-9-116,1 0 1,-1 0-1,1 0 1,-1-1 0,1 1-1,0 0 1,0 0-1,0 0 1,0 0 0,0-1-1,0 1 1,0 0 0,2 1-1,0 0 28,0 0 0,0 1 0,0-1 0,-1 1 0,1 0 0,-1 0 0,0 0 0,2 5 0,-4-7-35,1-1 1,-1 1 0,1 0-1,0-1 1,-1 1 0,1-1-1,0 1 1,0-1 0,0 1-1,0-1 1,0 0 0,1 1-1,-1-1 1,0 0 0,2 1-1,-2-1-15,1 1-1,-1-1 1,1 0-1,-1 1 1,1-1-1,-1 1 1,0-1-1,0 1 1,0-1-1,1 4 1,10 8-33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2080,'-14'0'768,"14"0"-608,0 0-32,14 0 640,-14 13-448,13-13 640,14 0-544,1-13-64,12 13-224,1 0 320,13 0-224,-14-14-32,1 14-128,-14 0-128,0 14 32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1248,'-5'8'148,"-6"18"243,7-4 233,1 1 0,0 0 0,2 37 0,0-45-240,-4 29 0,2-29-155,-2 32 0,7 1-16,-1-22 27,-1-1 0,-5 39 0,-3-16 296,-20 63 0,23-96-513,2-9-66,1 0 1,0 0-1,0 0 0,-1 8 1,3-13 39,0 0 0,0 0-1,0 0 1,0 1 0,0-1 0,0 0 0,0 0-1,0 0 1,1 0 0,-1 0 0,0 0 0,1 1 0,-1-1-1,1 0 1,-1 0 0,1 0 0,-1 0 0,1 0 0,0-1-1,0 1 1,-1 0 0,1 0 0,0 0 0,0-1-1,0 1 1,0 0 0,0-1 0,1 2 0,52 25 595,-52-27-572,1 1-1,-1 0 1,1-1 0,-1 1 0,1-1 0,-1 0-1,1 0 1,-1 0 0,1 0 0,3-1 0,1 1 44,63 0 432,-70 0-493,1 0 1,-1 0-1,1 0 0,-1 0 0,0 0 0,1 0 0,-1 0 0,1 0 0,-1 0 0,1 0 0,-1 0 0,0 0 0,1 0 0,-1 0 1,1 0-1,-1-1 0,0 1 0,1 0 0,-1 0 0,0 0 0,1-1 0,-1 1 0,0 0 0,1 0 0,-1-1 0,0 1 0,1 0 1,-1-1-1,0 1 0,0 0 0,1-1 0,5-8 53,2 5 10,-7 3-259,1 1 0,-1-1 1,1 0-1,-1 1 1,0-1-1,1 0 0,-1 0 1,0 0-1,1 0 0,1-2 1,8-9-1072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4064,'-27'0'1504,"27"0"-1184,14 0-64,-1 0 1184,1 0-832,13 0 544,13 0-672,1 0 0,-1 0-288,14 0 32,1 0-128,12-14-128,-26 14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2304,'-22'11'752,"21"-10"-733,0-1-1,1 0 1,-1 1 0,1-1-1,-1 1 1,0-1 0,1 1-1,-1-1 1,1 1 0,-1-1-1,1 1 1,-1-1 0,1 1-1,0 0 1,-1 0 0,-5 10 370,1 0 0,0 0 1,-4 15-1,7-22-117,0 1-1,0-1 1,0 0 0,-5 6-1,-3 6 493,7-10-662,1 1 0,0 0 0,0 0 0,0 0 0,1 1 0,0-1-1,1 0 1,-1 0 0,2 9 0,-1-14-100,0 1 0,0 0 0,0-1 0,1 1 0,-1 0 0,1-1 0,0 1 0,0-1 0,0 1 0,0-1 0,2 4 0,-1-2 17,-2-4-12,0 1-1,0-1 1,1 0 0,-1 1 0,0-1 0,0 1 0,1-1 0,-1 0-1,0 1 1,0-1 0,1 0 0,-1 1 0,0-1 0,1 0 0,-1 0-1,1 1 1,-1-1 0,0 0 0,1 0 0,0 1 0,46 12 281,-45-12-281,1 0 0,-1 0 0,0 0 0,1-1 0,-1 1 0,1-1 0,-1 0 0,1 0 0,-1 1 0,1-2 0,-1 1 0,0 0 0,1 0 0,-1-1 0,1 1 0,-1-1 0,0 0 0,1 0 0,-1 0 0,0 0 0,4-2 0,-6 3-7,8-4-12,0 0 0,0-1 0,7-5 0,-15 10 11,0 0 0,0-1-1,1 1 1,-1 0-1,0 0 1,1-1 0,-1 1-1,0 0 1,0-1-1,0 1 1,1 0 0,-1-1-1,0 1 1,0 0-1,0-1 1,0 1 0,0 0-1,0-1 1,0 1-1,0 0 1,0-1 0,0 1-1,0-1 1,0 1 0,0 0-1,0-1 1,1-3-42,-1 3 40,0 1 0,0 0 0,1 0 0,-1 0-1,0-1 1,0 1 0,0 0 0,0 0 0,0 0-1,1 0 1,-1 0 0,0-1 0,0 1 0,0 0-1,1 0 1,-1 0 0,0 0 0,0 0 0,1 0-1,-1 0 1,0 0 0,0 0 0,0 0 0,1 0-1,-1 0 1,0 0 0,0 0 0,1 0 0,-1 0-1,0 0 1,0 0 0,0 0 0,1 0 0,-1 0-1,0 0 1,0 0 0,0 0 0,1 1 0,3 10-131,-4-6 130,0-1-1,0 1 0,-1 0 0,-1 9 0,-20 101 245,4 50 154,4-62-372,13-97 30,-1-1 0,1 0 0,-1 0 0,-1 0 0,1 0 0,-1 0 0,1 0 1,-1 0-1,-1-1 0,1 1 0,-1-1 0,-4 5 0,4-6-27,0 0 0,0 0 1,0 0-1,0 0 0,0 0 0,0-1 0,-1 0 0,0 0 1,1 0-1,-1-1 0,0 1 0,0-1 0,-7 1 0,2-1 66,6 0-68,0 0-1,0 0 1,0-1 0,0 1 0,0-1 0,0 0 0,-1-1 0,1 1 0,0-1-1,0 1 1,-6-3 0,3-1-9,1 1 1,-1-1-1,1 0 0,0-1 1,-6-5-1,-2-1-1,5 3-44,-3-1-59,-18-19-1,27 25 67,0 0-1,1-1 1,-1 0 0,1 1-1,0-1 1,0 0-1,0 0 1,0 0 0,1 0-1,-2-7 1,2 9 10,1 0 0,0 0 0,0 0 0,0-1 0,0 1-1,0 0 1,0 0 0,1 0 0,-1 0 0,1 0 0,-1-1 0,1 1 0,0 0 0,0 0 0,0 0 0,0 0-1,0 1 1,0-1 0,0 0 0,3-2 0,2-2-26,0 1 0,0 0-1,0 1 1,10-6 0,-4 2 4,3 0 19,0 0 1,0 1 0,0 0-1,1 2 1,0-1-1,23-3 1,-21 5 56,36-9 35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15 1472,'-11'-12'475,"10"12"-436,0-1 0,-1 1 0,1 0 0,0-1 1,0 1-1,-1 0 0,1-1 0,0 1 0,0 0 1,-1 0-1,1 0 0,0 0 0,-1 1 0,1-1 1,0 0-1,-1 0 0,1 1 0,0-1 0,-2 1 1,-4 8 306,-33 7 460,23-8-724,7-3-42,0 0 0,-1 0 0,2 1 0,-11 8 0,3 1 116,-21 16 371,-53 56 1,81-76-402,1 1 0,0 0 0,0 1 0,2 0 0,0 0 0,0 0 0,1 1 0,1 0 0,0 0 0,-4 23 0,6-28-102,1-1 0,1 0 0,0 0 0,0 0-1,1 1 1,-1-1 0,2 0 0,-1 1 0,1-1-1,1 0 1,0 0 0,3 11 0,-1-7 17,1 1 0,1-1 1,0 0-1,1-1 0,0 1 1,0-1-1,1 0 0,1-1 1,0 0-1,0-1 0,17 14 1,-6-9 30,1 0 0,0-2 0,39 18 0,-6-5-1224,-38-21-1003,-3 7 614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1472,'1'0'365,"1"0"0,-1 0 0,1-1 0,-1 1-1,1 0 1,-1-1 0,0 1 0,1-1 0,-1 0 0,1 1 0,1-2 0,7-3-355,-6 4 4,-1 0-1,1 1 0,-1-1 1,1 1-1,4 0 1,20-2 38,-12-2-20,-8 2-18,0 1 0,1-1 0,-1 1 0,11 0 0,75 1-94,-90 0 84,-3 0 5,0 0 1,0-1-1,-1 1 1,1 0 0,0 0-1,0 0 1,0 1-1,0-1 1,0 0 0,-1 0-1,1 0 1,0 0-1,0 1 1,0-1-1,-1 1 1,1-1 0,0 0-1,0 1 1,-1-1-1,1 1 1,0-1-1,-1 1 1,1 0 0,-1-1-1,1 1 1,-1 0-1,1-1 1,-1 1-1,1 0 1,-1 0 0,1-1-1,-1 2 1,2 3 38,-1-5-32,-1 1 1,1-1 0,-1 1-1,0-1 1,1 1 0,-1-1-1,0 1 1,0 0 0,1-1-1,-1 1 1,0-1 0,0 1-1,0 0 1,0-1 0,0 1-1,0 0 1,0-1 0,0 1-1,0 0 1,0-1 0,0 1-1,0-1 1,-1 1 0,1 0-1,0-1 1,0 1 0,-1-1-1,1 1 1,0 0 0,-1-1-1,1 1 1,-1-1 0,1 1-1,0-1 1,-1 0 0,1 1-1,-1-1 1,1 1 0,-2-1-1,-27 39 790,-23 4-332,0-1-383,34-19-70,8-14-16,8-8-3,1 0 0,-1 1 0,0-1 0,1 1 0,-1 0 0,1-1 0,0 1 0,0 0 0,-1 0 0,0 2 0,-20 37 398,13-29-256,8-12-142,1 1 0,-1-1 0,0 1-1,1-1 1,-1 1 0,1 0 0,0-1-1,-1 1 1,1 0 0,-1-1 0,1 1-1,0 0 1,0-1 0,-1 1 0,1 0 0,0 0-1,0 0 1,0 2-162,0-3 37,0 2 11,0-2 110,0 1-1,0-1 1,0 1-1,0-1 1,0 1-1,0-1 1,0 0-1,0 1 0,1-1 1,-1 1-1,0-1 1,0 1-1,0-1 1,1 0-1,-1 1 1,0-1-1,0 0 1,1 1-1,-1-1 0,0 0 1,1 1-1,-1-1 1,0 0-1,1 1 1,0-1-1,13 2-10,22-11 115,-25 6-23,31-7 89,27-7-1814,-44 15 644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2976,'0'-14'1120,"0"14"-896,14 0-32,-1 0 1312,1 0-864,13 0 288,0 14-544,14-14 0,-14 13-256,13-13 224,1 14-224,-14-1-3616,13-13 1856</inkml:trace>
  <inkml:trace contextRef="#ctx0" brushRef="#br0" timeOffset="1">500 54 2912,'0'14'1056,"0"-14"-800,0 27-96,-13 0 640,13 0-480,0 0 128,-14 0-256,1 13 448,13-13-352,-14 0-352,1 0 32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4576,'40'0'1664,"-40"0"-1280,68 13-96,-41-13 192,14 0-320,-14 0 128,13 0-160,-13 0 160,0 0-192,0-13-32,0 13-32,-13 0 96,-1-14-64,-13 14-2272,0 0 1184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1888,'-23'0'613,"23"0"-606,0 0-1,-1 0 1,1 0-1,0 0 1,0 0-1,-1 0 0,1 0 1,0 0-1,0 0 1,0 0-1,-1 0 1,1 0-1,0 0 1,0 0-1,-1 0 1,1 0-1,0 0 0,0 0 1,0 1-1,-1-1 1,1 0-1,0 0 1,0 0-1,0 0 1,0 1-1,-1-1 1,1 0-1,0 0 0,0 0 1,0 0-1,0 1 1,0-1-1,0 0 1,0 0-1,-1 1 1,1-1-1,0 0 1,-11 18 217,0-9 293,-3 27 443,13-33-870,0 0 0,1 0 0,-1 0 0,1 0 0,-1 0 0,1 0 0,0 0 0,0 0 0,1 3 0,-2 13 220,0-17-264,0 0-1,0 0 0,1 0 0,-1 0 1,1 0-1,0 0 0,-1 0 0,1 0 1,0 0-1,0 0 0,0 0 0,1 0 0,-1 0 1,0 0-1,1 0 0,0 3 0,1 1 8,0 6 92,-1 0 0,0 0-1,-1 0 1,-1 17 0,0 2 43,1 21-215,0-50 51,0 1 0,1-1 0,-1 1 1,1-1-1,-1 1 0,1-1 0,0 1 0,0-1 0,0 0 0,0 1 0,0-1 0,1 0 1,-1 0-1,1 0 0,-1 0 0,1 0 0,0 0 0,3 2 0,0 0-14,0-1-1,-1 0 0,2 0 0,-1-1 0,0 1 1,7 1-1,9-1-121,12-3 32,-3 0 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3136,'-1'-2'235,"1"0"0,0 0 0,0 0 0,0 0 0,0 0 0,0 0 0,1 0 0,-1 0 0,1 0 0,-1 0 0,2-3 0,0 4-120,-1 0-1,0 1 1,0-1-1,1 1 1,-1-1-1,0 1 1,1 0 0,-1 0-1,0-1 1,1 1-1,-1 0 1,1 0 0,-1 0-1,0 0 1,2 1-1,2-1 182,-4 0-205,1 0 0,-1-1 1,1 1-1,-1 0 0,1-1 0,-1 1 0,1-1 0,-1 1 0,3-2 1,-3 1-19,1 0 0,-1 1 0,1-1 0,0 0 0,-1 1 0,1 0 0,-1-1 0,1 1 1,3 0-1,20 3 303,-15 0-241,0-2 1,0 1-1,13-1 0,221-1 1156,-166 0-1158,-76 0-235,-1 0 0,1 0-1,0-1 1,-1 1 0,1 0 0,-1-1-1,1 1 1,0-1 0,-1 0 0,1 1 0,-1-1-1,0 0 1,1 0 0,-1 0 0,0 0-1,1 0 1,1-2 0,-3 2-95,0 1 0,1 0 0,-1-1 0,0 1 1,1-1-1,-1 0 0,0 1 0,1-1 0,-1 1 0,0-1 0,0 1 0,0-1 1,0 0-1,0 1 0,0-1 0,1 1 0,-1-1 0,-1 0 0,1 1 0,0-1 0,0 1 1,0-1-1,0 0 0,0 1 0,-1-1 0,1 0-204,0-1-2228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2656,'0'11'837,"9"2"-501,5 6 39,-1 0 0,21 40 1,-25-43 9,1-1 0,1 0 0,23 25 0,5 7 357,5 25 724,-31-49-1177,-5-8-10,0 1-1,-1 0 1,0 1 0,-1-1 0,-1 1 0,5 34 0,-9-46-223,-1 0 0,0 0 1,0 0-1,0 0 0,0-1 0,-1 1 1,0 0-1,0 0 0,-1-1 0,1 1 1,-1 0-1,0-1 0,0 0 1,0 1-1,-1-1 0,1 0 0,-1 0 1,0 0-1,-6 6 0,0-2-33,0-1 0,0 0 0,-1 0 0,0-1-1,0 0 1,-17 7 0,-64 20-1232,61-23 311,12-3 269,-21 11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1888,'0'0'613,"0"0"-367,0 0-22,0 0 293,0 0-90,0 0 165,0 0-160,0 2 48,0 5-309,0 1 0,1-1 0,0 0 0,1 0 0,-1 0 0,1 0 0,1 0 0,-1 0 0,1-1 1,0 1-1,8 11 0,-9-15-129,9 15 191,0 0 1,1-1-1,17 19 1,-18-25-164,8 9 210,2-1 1,34 26 0,-48-40-182,-1 0-1,1 1 1,6 8 0,-5-6 66,-8-8-141,0 1 0,1-1 0,-1 1-1,0-1 1,1 0 0,-1 1 0,0-1 0,0 1 0,1-1 0,-1 1 0,0-1 0,0 1 0,0-1 0,0 1 0,0-1 0,0 1 0,0-1 0,0 1 0,0 0 0,0-1 0,0 1 0,0-1-1,0 1 1,0-1 0,-1 1 0,1-1 20,-1 1-35,1-1 1,-1 0-1,1 1 0,-1-1 0,0 0 0,1 1 0,-1-1 0,0 0 1,1 0-1,-1 0 0,0 0 0,1 0 0,-1 0 0,0 0 0,1 0 1,-1 0-1,-1 0 0,2 0-14,-2 0-162,1 0-1,-1-1 0,1 1 1,0 0-1,-1 0 0,1-1 0,-1 1 1,1-1-1,0 1 0,0-1 1,-1 0-1,1 1 0,0-1 1,0 0-1,0 0 0,0 0 0,-2-2 1,1 1-1193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1984,'0'0'640,"0"2"-389,0 2-210,0-2 88,0 0 1,0 0-1,0 0 0,0 0 1,0 0-1,-1 0 0,1 0 1,-2 3-1,1-2 4,-1 0 0,1 0-1,-1 0 1,1 0 0,0 0 0,0 0 0,1 1 0,-1-1-1,1 0 1,-1 6 0,1-1-6,-1 0-1,0 0 0,0 0 1,-1 0-1,0 0 1,0 0-1,-1-1 1,0 1-1,-6 10 0,1-5-45,0-1 0,0-1 0,-1 1 0,-15 14 0,-30 37-70,29-43 192,7 2-65,-4-4-4,13-7-88,7-10-24,1 1-1,0 0 1,-1-1-1,1 1 1,-1-1-1,0 1 1,0-1-1,1 0 0,-1 0 1,-3 1-1,-2 3 14,6-4-215,0-1 0,-1 1 0,1 0 0,0 0-1,-1-1 1,1 1 0,0-1 0,-1 1 0,1-1 0,-3 1 0,1-1-1052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14 568 3712,'0'0'165,"-1"0"-64,0 0 1,1 0 0,-1 0-1,0 0 1,1 0 0,-1 0-1,0 0 1,1 0 0,-1 0-1,0 0 1,0 0 0,1-1-1,-1 1 1,1 0 0,-1 0-1,0-1 1,0 0-1,1-4 414,0 8-86,0-3-297,0-1-93,0 1 0,0-1 0,0 1 0,1-1 0,-1 1 0,0-1 0,0 1 0,1-1 0,-1 1 0,1 0 0,-1-1 0,0 1 0,1-1 0,-1 1 0,1 0-1,-1-1 1,1 1 0,-1 0 0,1 0 0,-1-1 0,1 1 0,-1 0 0,1 0 0,-1 0 0,1 0 0,-1 0 0,1 0 0,0 0 0,-1 0 0,1 0 0,-1 0 0,1 0-1,0 0 1,1 0-13,-1 0 0,0-1 0,0 1-1,1 0 1,-1-1 0,0 1 0,0-1-1,0 1 1,0-1 0,2 0 0,9-5 106,15-1 60,-3-3 53,-13 4-137,1 1 0,0 1 0,0 0 0,16-3-1,90-16 619,122-19 95,-59 24-544,84-9-210,258-23-64,-224 30 7,32-12 38,-26 10 23,273-30 200,-337 18-261,-34 12-10,-22-10 91,-106 21-46,-24 3 175,70-18 0,21-14 591,-143 39-796,-1 0-1,1 1 1,-1-1 0,1 0 0,-1 0-1,1-1 1,-1 1 0,0 0 0,0-1-1,1 0 1,-1 1 0,0-1-1,0 0 1,-1 0 0,1 0 0,0 0-1,-1 0 1,1-1 0,-1 1 0,2-3-1,-3 4-27,0 1 0,0 0 0,0 0-1,0 0 1,0 0 0,0 0 0,0 0-1,0-1 1,0 1 0,0 0 0,0 0 0,0 0-1,0 0 1,0 0 0,0 0 0,0-1-1,0 1 1,0 0 0,0 0 0,0 0 0,0 0-1,0 0 1,0 0 0,0-1 0,0 1-1,0 0 1,0 0 0,0 0 0,-1 0-1,1 0 1,0 0 0,0 0 0,0 0 0,0 0-1,0-1 1,0 1 0,0 0 0,-1 0-1,1 0 1,0 0 0,0 0 0,0 0 0,0 0-1,0 0 1,0 0 0,-1 0 0,1 0-1,0 0 1,0 0 0,0 0 0,-9 0-421,7 0 268,-22 0-570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4896,'-6'0'1556,"7"0"-569,16 0-205,28 0-433,-18 0-229,3-1-107,0 2-1,-1 0 1,55 12 0,-30 3 127,-30-8 134,33 6 0,-20-8 510,45 15 0,-79-21-707,-1 1 0,1 0 0,-1 0 0,0 0 0,1 0 1,-1 0-1,0 0 0,0 0 0,0 1 0,2 1 0,-3-2-53,-1-1 0,1 1 0,-1-1 0,0 1 1,1-1-1,-1 1 0,0 0 0,0-1 0,0 1 0,1-1 0,-1 1 0,0 0 1,0-1-1,0 1 0,0-1 0,0 1 0,0 0 0,0-1 0,0 1 0,0 0 1,-1 0-1,1 3 53,-1 4-34,1 0-1,-1-1 1,-4 14-1,3-13-26,0 0 1,1 1-1,-1 15 0,2-19 4,0 0 0,0 0 0,-1 1 0,0-1 0,0 0 0,0 0 0,-1 0 0,0 0 0,0 0 0,0-1 0,0 1 1,-1-1-1,-6 9 0,-3 7 104,4-3-49,6-13-35,1 0 1,-1-1-1,0 1 0,0-1 0,0 1 1,0-1-1,-1 0 0,-5 6 0,1-2 35,5-4-49,0 0 1,0 0 0,-1 0-1,1-1 1,-1 0 0,0 1 0,0-1-1,0 0 1,0 0 0,-4 2-1,-18-2 126,-2 0 43,24-1-155,-1 0 0,1 0 1,0 0-1,-1 0 0,1-1 1,-1 0-1,1 0 0,-1 0 1,1 0-1,-1 0 0,1 0 0,-1-1 1,1 0-1,-1 0 0,1 0 1,0 0-1,-6-3 0,7 2-29,1 1 0,0 0 0,-1 0 0,1-1 0,0 1 1,0-1-1,0 1 0,0-1 0,0 1 0,1-1 0,-1 1 0,0-1 0,1 0 0,-1 1 0,1-1 0,0 0 0,0 0 0,-1 1 0,1-1 0,0-2 0,0-3-16,0 0 1,1 0-1,-1 1 0,3-11 0,-2 13-29,0 1-1,1-1 0,-1 1 1,1 0-1,3-5 0,8-8-119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68 3488,'-1'0'61,"1"0"1,-1 1-1,1-1 1,-1 0-1,1 0 0,-1 0 1,1 0-1,-1 0 1,1 0-1,-1-1 1,1 1-1,-1 0 0,1 0 1,-1 0-1,1 0 1,-1-1-1,1 1 1,-1 0-1,1 0 0,-1-1 1,1 1-1,0 0 1,-1-1-1,1 1 1,0 0-1,-1-1 0,1 1 1,0-1-1,-1 1 1,1-1-1,0 1 1,0-1-1,-1 1 0,1-1 1,0 1-1,0-1 1,0 1-1,0-1 1,0 1-1,0-1 0,0 1 1,0-1-1,0 1 1,0-1-1,0 1 1,0-1-1,0 1 0,0-2 1,1 0 146,0-1-1,1 0 1,-1 1 0,0-1 0,1 1 0,-1 0-1,1-1 1,0 1 0,2-3 0,-3 4-178,0 0 0,0 0 0,0 0-1,0 1 1,1-1 0,-1 0 0,0 0 0,0 1 0,1-1 0,-1 0 0,0 1 0,1-1 0,-1 1 0,0 0 0,1 0 0,-1-1-1,3 1 1,-2 0-16,0 0 0,0 0 0,0 0 0,0 0 0,0-1 0,0 1 0,0-1 0,0 0 0,0 1 0,0-1-1,2-1 1,-2 1-11,0 0 0,1 0 0,-1 0 0,0 0 0,0 0 0,1 1 0,-1-1 0,0 1 0,1 0 0,-1 0 0,3 0 0,-1 0 27,0 0-1,-1 1 1,1-1 0,-1 1-1,1 0 1,-1 0 0,1 0-1,-1 0 1,1 1 0,-1 0-1,0-1 1,0 1 0,0 0-1,0 1 1,0-1-1,0 0 1,-1 1 0,1 0-1,-1-1 1,0 1 0,1 0-1,-1 0 1,-1 1 0,4 4-1,-3-2 56,-1 0-1,1 0 0,-1 0 0,0 0 1,0-1-1,-1 1 0,1 0 0,-2 0 1,1 0-1,0 0 0,-1 0 1,0 0-1,-1 0 0,-2 8 0,2-8-8,-1-1 0,1 0 0,-1 0 0,0 0 0,0 0 0,0 0 0,-1-1 0,-6 7 0,-1 1 6,-24 18 0,8-10 20,9-5-49,-2-1 0,-37 20 1,56-34-69,-6 4-100,0 0 1,-13 9-1,18-12 94,1 0 0,-1 1 0,1-1 0,0 0 0,-1 1 0,1-1 0,0 1 0,0-1 0,0 1 0,0-1 0,0 1 0,1 0 0,-1 0 0,0-1 0,1 1 0,-1 0 0,1 0 0,-1 3 0,1-4 20,0 1 0,0-1 0,1 1 0,-1-1 0,0 1-1,0-1 1,1 0 0,-1 1 0,1-1 0,-1 0 0,1 1 0,0-1-1,-1 0 1,1 0 0,0 0 0,0 1 0,0-1 0,0 0 0,0 0 0,0 0-1,0-1 1,3 3 0,0-1 37,1 0 0,0 0 0,-1 0 0,1-1 0,5 2 0,-6-2-18,62 12 356,-37-6-172,25-16 252,-46 9-415,17-1-200,-24 1 72,0 0 0,1-1 0,-1 1 0,0 0 0,0-1 0,0 1-1,-1-1 1,1 1 0,0-1 0,0 1 0,0-1 0,0 1 0,0-1-1,0 0 1,-1 0 0,1 1 0,0-1 0,-1 0 0,2-2 0,0-10-1063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6240,'-13'0'2304,"13"0"-1792,13 0-160,-13-14 1024,14 28-832,-1-14 416,14 0-576,0 0 96,14 0-320,0-14 224,-14 14-256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2014 3392,'0'0'1088,"0"0"-651,0 0-85,0 0 368,0 0-117,0 0 309,0 0-240,0 0 117,0-3-277,0 3-493,0-1 0,0 1 0,0 0 0,1-1 0,-1 1 0,0-1 0,0 1 0,0-1 0,0 1 0,0-1 0,0 1 0,1 0 0,-1-1 0,0 1 0,0-1 0,1 1 0,-1 0 0,0-1 0,0 1 0,1 0 0,-1-1 0,0 1 0,1 0 0,-1 0 0,1-1 0,0 1-6,-1-1 1,1 1-1,0-1 0,-1 1 0,1-1 0,-1 1 1,1-1-1,-1 1 0,0-1 0,1 1 0,-1-1 1,0 0-1,1 1 0,-1-1 0,0 0 0,1 1 1,-1-1-1,0 0 0,0 1 0,0-1 0,0 0 1,0 1-1,0-1 0,0 0 0,0-1 0,0-14 103,-1 4 175,1 1 0,0-1 0,3-16 0,-1 23-227,0-5 36,1 0 0,-1 0 1,-1-1-1,1-10 1,-2-32 165,1 15 6,-5-40 0,-18-224-373,15 187 112,-40-176-68,33 215 92,-10-71 3,-10-48-28,-5 20-138,30 133 0,-29-77-1,18 61 24,17 51 94,0-4-16,0 1 0,-1 0 1,-10-17-1,9 18 11,0 1 0,-5-15 0,5 11-32,-6-4-377,11 15 409,-1 1-1,1-1 1,-1 1 0,1-1-1,0 1 1,-1-1 0,1 0-1,0 1 1,-1-1 0,1 1-1,0-1 1,0 0 0,0 1-1,-1-1 1,1 0 0,0 1-1,0-1 1,0 0 0,0 0-1,0 0 15,0 1 0,0 0 0,-1 0 0,1 0-1,0 0 1,0-1 0,0 1 0,-1 0 0,1 0-1,0 0 1,0 0 0,-1 0 0,1-1 0,0 1 0,-1 0-1,1 0 1,0 0 0,0 0 0,-1 0 0,1 0-1,0 0 1,-1 0 0,1 0 0,0 0 0,0 0 0,-1 0-1,1 0 1,0 1 0,0-1 0,-1 0 0,1 0-1,0 0 1,0 0 0,-1 0 0,1 0 0,0 1 0,0-1-1,-1 0 1,0 1-3,1-1 5,-1 1 1,1 0-1,0-1 1,-1 1 0,1 0-1,0-1 1,0 1-1,0 0 1,0 0 0,-1-1-1,1 1 1,0 0 0,0-1-1,1 2 1,-4 11-42,-6 3-195,7-13 209,0 0-1,0-1 1,1 2 0,-1-1 0,1 0-1,-2 4 1,0 9-9,2-12 35,0 0 1,0 0 0,0 0 0,0 0 0,-1 0 0,0 0 0,-2 4 0,2-4 16,-1 0 0,1 1 0,0-1 1,0 1-1,1-1 0,-2 7 0,2-7-4,0 0 0,0 0 0,0 0 0,-1-1 0,0 1 0,-2 3 0,-1 0 6,4-6-7,1 0-1,-1 1 1,0-1-1,0 0 1,0 0-1,1 0 1,-1 1-1,1-1 1,-1 0-1,1 1 1,-1-1 0,1 1-1,0-1 1,0 0-1,0 3 1,0-3-5,0 1 0,-1-1 0,1 0 1,0 1-1,0-1 0,-1 1 0,1-1 0,-1 0 1,1 1-1,-1-1 0,0 0 0,0 0 1,1 1-1,-1-1 0,0 0 0,0 0 0,-2 1 1,4-1-6,-1-1 1,1 0-1,-1 0 1,0 0-1,1 0 1,-1 0-1,1 0 1,-1 1-1,0-1 1,1 0-1,-1 0 1,1 0-1,-1-1 1,0 1 0,1 0-1,-1 0 1,1 0-1,-1 0 1,0 0-1,1-1 1,6-8 19,43-4 134,17-3-198,44-24-48,-78 28 65,-29 11 32,9-3 31,-13 4-34,0-1 0,0 1-1,1 0 1,-1-1 0,0 1 0,0 0-1,0-1 1,0 1 0,0-1 0,0 1-1,0 0 1,0-1 0,0 1-1,0 0 1,0-1 0,0 1 0,0 0-1,0-1 1,0 1 0,0 0 0,0-1-1,0 1 1,0 0 0,-1-1-1,1 1 1,0 0 0,0-1 0,-1 1-1,1-1 11,-1 0-1,1 0 0,0 1 1,-1-1-1,1 0 0,-1 1 1,1-1-1,-1 0 1,0 1-1,1-1 0,-1 1 1,1-1-1,-3 0 0,-15-5 257,16 6-236,-38-16 605,28 10-401,0 1 0,-14-4 0,10 5-98,12 4-119,0-1 0,0 0 0,0 0 0,0-1 0,0 1 0,0-1 0,-4-2 0,2 0 2,5 3-51,-1 0-1,1 0 0,0 0 1,0 0-1,-1 0 1,1 1-1,-1-1 0,1 1 1,-1-1-1,1 1 0,-1-1 1,-2 1-1,4-1 10,0 1 0,0 0-1,0 0 1,0 0 0,0 0 0,0 0-1,0 0 1,0 0 0,0 0-1,0 0 1,0 0 0,0 0-1,1 0 1,-1 0 0,0 0 0,0 0-1,0 0 1,0 0 0,0 0-1,0 0 1,0-1 0,0 1 0,0 0-1,0 0 1,0 0 0,0 0-1,0 0 1,0 0 0,0 0 0,0 0-1,0 0 1,0 0 0,-1 0-1,1 0 1,0 0 0,0 0 0,0 0-1,0 0 1,0 0 0,0-1-1,0 1 1,0 0 0,0 0 0,0 0-1,0 0 1,14-11-3271,10-3 881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15 2656,'0'0'837,"2"0"-501,3 0-372,-5 0 103,0 0 0,0 0 0,1 0 0,-1 0 0,0 0 0,0 0-1,1 0 1,-1 0 0,0 0 0,0 0 0,1 0 0,-1 0 0,0 0 0,0 0 0,1 0 0,-1 0 0,0-1 0,0 1-1,1 0 1,-1 0 0,0 0 0,0 0 0,0 0 0,0-1 0,1 1 0,-1 0 0,0-1-31,0 1 0,0-1-1,0 1 1,0-1 0,0 1 0,0-1 0,1 1 0,-1-1 0,0 1 0,0-1 0,0 1-1,1-1 1,-1 1 0,0 0 0,0-1 0,1 1 0,-1-1 0,0 1 0,1 0-1,-1-1 1,1 1 0,-1 0 0,0 0 0,1-1 0,-1 1 0,2 0 0,-3-1 191,-4 1-138,3 0 34,-11 0 15,2 0-77,9 0-55,-1-1 0,0 1 0,0 0 1,1 0-1,-1 0 0,0 1 0,0-1 1,1 1-1,-4 1 0,3-1 23,-1 1 0,0 0 0,1-1 1,-1 0-1,0 1 0,0-1 0,1-1 0,-1 1 0,0-1 0,0 1 1,0-1-1,-7-1 0,2 2 66,0 0 0,1 1 1,-1 0-1,1 1 0,0 0 1,0 0-1,0 1 0,0 0 1,0 0-1,1 1 0,0 0 1,0 0-1,0 1 0,0 0 1,-6 7-1,3 3 51,0-1 0,-10 22-1,17-32-140,1 1-1,0 0 1,0-1-1,0 1 1,1 0-1,0 0 0,0 0 1,1 0-1,0 10 1,1-4-10,0 0 1,1-1-1,5 19 1,-4-22 36,1 0-1,-1 0 1,2 0 0,-1-1 0,1 1-1,0-1 1,0 0 0,1 0-1,0-1 1,0 0 0,0 0 0,1 0-1,0-1 1,0 0 0,13 6-1,-4-2 43,0-1 0,0-1 0,1-1 0,0 0-1,0-2 1,26 5 0,0-5 38,-43-3-112,6 0 48,0 0 0,0 0 0,0-1 0,0 1 0,0-1 0,0-1 0,0 1 0,0-1 0,8-2 0,2 0 110,12-4 37,-26 6-186,-1 1-1,1-1 0,-1 0 1,1 0-1,-1 0 1,0 0-1,1 0 1,-1 0-1,0 0 1,0-1-1,0 1 1,1 0-1,-1-1 1,1-2-1,0 1 0,-1 0-1,0-1 1,1 1 0,-1 0 0,0-1-1,-1 1 1,1-1 0,-1 1-1,1-5 1,-2 0 32,0-1-1,-3-14 1,0 4 4,2 7-16,-1-2-26,0 0 1,0 0-1,-11-24 0,4 8-43,8 25 56,1 0-1,-1 0 0,0 0 0,0 0 1,0 1-1,-4-7 0,-5-9-78,10 18 56,0 1-1,1-1 1,-1 1-1,1-1 1,0 1 0,-1-1-1,1 0 1,0 1-1,0-1 1,0 1 0,0-1-1,0-1 1,0 2 5,0 1 1,0 0-1,0-1 1,0 1-1,1 0 1,-1-1-1,0 1 1,0 0-1,0 0 1,0-1-1,0 1 1,-1 0 0,1-1-1,0 1 1,0 0-1,0-1 1,0 1-1,0 0 1,0 0-1,0-1 1,0 1-1,-1 0 1,1 0-1,0-1 1,0 1-1,0 0 1,-1 0-1,1-1 1,0 1-1,0 0 1,-1 0 0,1 0-1,0 0 1,0-1-1,-1 1 1,1 0-1,0 0 1,0 0-1,-1 0 1,1 0-1,0 0 1,-1 0-1,1 0 1,0 0-1,-1 0 1,1 0-1,0 0 1,-1 0-1,1 0 1,0 0 0,0 0-1,-1 0 1,1 0-1,-1 0 1,-1 0-78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4480,'13'27'1664,"-13"-27"-1312,14 14-64,-14-1 544,13-13-512,-13 14 128,14-14-256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3072,'-15'-16'1120,"15"16"-864,0-15-64,0 15 1920,15-16-1184,-15 16 768,16 0-992,0-16 288,-1 1-544,1 15-128,15 0-192,-16-16-96,17 16 0,-1 0-1376,0 0 736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 2560,'0'0'34,"1"-1"1,-1 1-1,0 0 1,0-1-1,0 1 0,0-1 1,0 1-1,0 0 1,0-1-1,0 1 1,0 0-1,0-1 0,0 1 1,0 0-1,-1-1 1,1 1-1,0 0 1,0-1-1,0 1 0,0 0 1,-1-1-1,1 1 1,0 0-1,0-1 1,0 1-1,-1 0 0,1-1 1,-8 7 402,5-2-409,0-1 145,0 1 0,1-1-1,0 1 1,0 0 0,0 0 0,0 0-1,-2 6 1,-3 8 237,2-9-321,1 1 1,0-1-1,1 1 0,0 0 0,0 0 0,1 0 1,1 0-1,-1 0 0,2 1 0,0 12 0,0-20-77,0 0-1,0 0 1,0 0-1,0 0 0,1 0 1,0 0-1,-1 0 0,1 0 1,0 0-1,0 0 1,3 4-1,-1-3 13,1 0 1,0 0-1,-1 0 0,1 0 1,9 5-1,0 2 75,-11-8-73,1-1 0,1 1 0,-1-1 0,0 1-1,1-1 1,-1 0 0,1 0 0,-1 0 0,1-1 0,7 2 0,-5-1-27,1-2 0,-1 1-1,1-1 1,-1 0 0,1 0 0,-1-1-1,1 0 1,-1 0 0,1 0 0,-1-1 0,0 0-1,9-4 1,-3 0-84,0 1 40,-1-1-1,11-7 1,-20 12 50,-1 0 0,1 0 0,0-1 1,-1 1-1,1 0 0,-1-1 0,1 1 0,-1-1 1,0 0-1,0 1 0,1-1 0,-1 0 0,0 1 1,-1-1-1,1 0 0,0 0 0,-1 0 0,1 0 1,0-3-1,-1 3-229,0 17 96,0-5 131,-1 0 0,0-1 0,-3 11 0,1-8-7,1 0-1,1 1 1,-1 14-1,2 196 523,-2-163-238,-11 67 0,4-91-147,8-33-121,0 0-1,0-1 1,0 1-1,0-1 1,-1 1-1,0-1 1,1 1-1,-1-1 1,0 0 0,0 0-1,-3 2 1,-6 3 70,-2 0 0,1-1 1,-1-1-1,1 0 0,-2-1 0,-14 3 1,23-6-44,0-1 0,0 0 0,0 0 0,1 0 0,-1 0 0,0-1 0,0 0 0,0 0 0,1 0 0,-1 0 0,0-1 0,1 0 0,-1 0 0,1 0 0,0 0 0,0-1 0,0 0 0,-5-4 0,5 3 5,0 0 0,1 0-1,0 0 1,0 0 0,-2-6 0,4 9-27,0-1 0,0 0 0,1 1 0,-1-1 0,0 1 0,1-1 0,0 0 0,-1 0 0,1 1 0,0-1 0,0 0 0,0 1 0,0-1 0,0 0 0,0 0 0,1 1 0,-1-1 0,0 0 0,2-1 0,1-2 2,0 0 0,1 1 0,0 0 0,0 0 0,0 0 0,0 0 0,1 1 0,6-5 0,10-8-9,-10 7-22,0 0 0,0 1-1,1 0 1,1 1 0,-1 0 0,24-8 0,72-25-2996,-66 24 1216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16 1984,'0'0'640,"0"-3"-389,0 3-184,-1 0 1,1-1 0,0 1-1,0-1 1,0 1 0,0 0-1,0-1 1,0 1 0,0-1 0,0 1-1,0 0 1,0-1 0,1 1-1,-1 0 1,0-1 0,0 1-1,0 0 1,0-1 0,1 1 0,-1 0-1,0-1 1,0 1 0,0 0-1,1-1 1,-1 1 0,0 0-1,1 0 1,-1-1 0,0 1 0,1 0-1,-1 0 1,0 0 0,1-1-1,-1 1 1,0 0 0,1 0-1,-1 0 1,1 0 0,-1 0 0,0 0-1,1 0 1,-1 0 0,0 0-1,1 0 1,-1 0 0,1 0-1,-1 0 1,1 0 0,1 0 188,-2 0 101,-3 0-297,1-1 0,-1 1 0,0 0 0,0 0 0,0 0 0,-4 1 0,4-1-80,-7 0 7,8 0 12,-1-1 0,1 1 0,0 0 0,0 0 0,0 0-1,0 0 1,0 1 0,0-1 0,0 1 0,0-1-1,0 1 1,0 0 0,0-1 0,0 1 0,0 0 0,0 0-1,0 1 1,1-1 0,-1 0 0,-2 3 0,1-2 1,-1 1 0,1-1 0,-1 0 0,0 0 0,0 0 0,0-1 0,0 1 0,0-1 0,0 0 0,-6 1 0,-7 2 0,1-2-59,2 1-85,8 0 76,1-1 57,1 0 0,-1 1 0,1-1 0,0 1 1,0 0-1,-6 6 0,6-5 24,0 1 0,0 0 0,0 0 0,1 0 1,0 0-1,0 1 0,0-1 0,1 1 0,0 0 0,-2 7 0,2-7-7,0 0 1,0-1-1,0 1 0,0-1 1,-1 0-1,-5 8 0,2-3-2,-3 7 24,2 0-1,0 1 0,-7 29 1,-6 12 187,11-37-114,-6 15 283,14-34-346,1-1 0,-1 1 0,1-1 0,-1 1-1,1 0 1,0-1 0,0 1 0,0 0 0,1-1-1,-1 1 1,2 4 0,0-4 14,0 1-1,1-1 1,-1 0 0,1 0-1,0 0 1,0 0-1,0 0 1,0-1 0,0 1-1,1-1 1,6 3 0,-2 0 48,-4-2-50,0-1-1,-1 0 1,1 0-1,0 0 1,6 1-1,-5-2-20,-1 1 0,0-1-1,0 1 1,0 0 0,5 3-1,-5-2 7,0-1-1,1 0 0,-1 0 0,1-1 0,0 1 0,-1-1 0,1 0 0,0-1 1,6 1-1,51-1 356,-32-1-290,-12 1-462,7 0 90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5216,'-13'-13'1952,"13"13"-1536,13-14-96,-13 14 896,14 0-736,13 0 224,-14-13-416,14 13-96,1 0-128,12-14 32,-13 14-64,14-13-3328,-14 13 1792</inkml:trace>
  <inkml:trace contextRef="#ctx0" brushRef="#br0" timeOffset="1">379 14 4384,'14'14'1632,"-14"-14"-1248,40 40-128,-26-26 576,13-1-512,0 1 64,-14-1-224,14 1 32,0 13-96,-13-14-352,-1 1 160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4992,'-27'27'1824,"27"-27"-1408,-40 40-128,13-26 224,13 13-352,-26 0 64,13 0-128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176 658 4320,'1'-20'2323,"0"15"-1994,-1-1-1,0 1 0,0 0 0,0 0 0,0-1 1,-1 1-1,-2-8 0,2 11-259,-23-61 1206,10 31-1143,1-1-1,-14-60 1,22 72-132,2 0 0,-2-22 0,2 18 0,-1-11-19,1 13-44,-1-26 1,3 32 38,-5-31 1,3 34-20,0-29-1,3 21-233,0 19 27,0 13 137,1 9 69,-1-16 55,1 0 0,-1 0 1,0 0-1,0 0 0,0 0 1,-1 0-1,1 0 0,-1 0 1,1 0-1,-3 4 0,1 1 0,-1 1 0,1 0-1,1 0 1,-1 0 0,1 10-1,1-14-7,-1 0 0,1 1 0,-1-1 0,0 0-1,-1 0 1,1 0 0,-1 0 0,-4 8 0,-5 16 94,11-27-92,-2 5 20,0 0 1,0 0-1,-5 11 1,5-15-19,1 3 6,2 10 9,-1-16-20,0 0 0,0 0 0,0 0 0,0 0 0,0 1 0,0-1 0,0 0 0,1 0-1,-1 0 1,0 0 0,0 0 0,0 1 0,0-1 0,0 0 0,1 0 0,-1 0 0,0 0 0,0 0 0,0 0-1,1 0 1,-1 0 0,0 0 0,0 0 0,0 0 0,1 0 0,-1 0 0,0 0 0,0 0 0,0 0-1,0 0 1,1 0 0,-1 0 0,0 0 0,0 0 0,0 0 0,1 0 0,-1 0 0,0 0 0,7-2 19,35-25-3,-32 20-94,8-2-20,7-9 85,-8 11 34,-14 6-22,1 0 0,-1-1 0,1 1 0,-1-1 0,5-3 0,-7 4 9,0 0 1,0 0-1,0 0 0,0 0 0,0 0 1,0 0-1,-1 0 0,1-1 1,0 1-1,-1 0 0,1 0 0,-1-1 1,1 1-1,-1 0 0,0 0 1,0-1-1,1 1 0,-1 0 0,0-3 1,0 1 5,0 1 1,0-1 0,0 1-1,-1-1 1,1 1 0,-1-1 0,1 1-1,-1 0 1,0-1 0,0 1-1,0 0 1,0-1 0,-1-1-1,0 2 27,0 0 0,0 0 0,-1 0-1,1 0 1,0 1 0,-1-1 0,1 1-1,-1-1 1,1 1 0,-1 0 0,0 0-1,-2-1 1,-33-20 688,26 17-646,12 5-84,0-1-1,-1 0 1,1 1 0,0-1 0,0 0 0,-1 1-1,1-1 1,0 0 0,0 0 0,0 1-1,0-1 1,0 0 0,0-1 0,0-11-1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3904,'-11'-1'1313,"11"0"-1269,-1 1 0,1-1-1,0 1 1,0 0 0,-1-1-1,1 1 1,0-1 0,0 1 0,0-1-1,0 1 1,-1-1 0,1 1 0,0-1-1,0 1 1,0-1 0,0 1-1,0-1 1,1 0 0,-1-1 862,0 2-298,15 0 150,292 0 292,-289 4-1309,-18-4 246,0 0-1,0 0 1,0 0-1,1 0 1,-1 0-1,0 0 1,0 0-1,0 0 1,1 0 0,-1 0-1,0 0 1,0 1-1,0-1 1,1 0-1,-1 0 1,0 0 0,0 0-1,0 0 1,0 1-1,1-1 1,-1 0-1,0 0 1,0 0 0,0 0-1,0 1 1,0-1-1,0 0 1,0 0-1,0 1 1,0-1-1,0 0 1,1 0 0,-1 0-1,0 1 1,0-1-1,0 0 1,0 0-1,0 1 1,-1-1 0,1 0-1,0 0 1,0 0-1,0 1 1,0-1-1,-18 5-2119,16-5 1979,1 1 0,-1 0 0,1 0 0,-1 0-1,1 0 1,-1 0 0,1 0 0,0 0 0,-2 2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1824,'0'0'587,"0"3"-353,0 11 191,-1-4 106,1 0 0,1 1 0,1 11 1,8 27 120,-3 1 0,1 79 1,-8-51-83,0-72-486,-1 0-1,1 0 1,-1 0-1,0-1 1,-1 1-1,-2 8 1,2-9-18,-6 12 386,6-15-420,1 0 0,0 0 0,0 1 0,1-1 0,-1 0 0,0 1 1,1-1-1,-1 0 0,1 1 0,0-1 0,-1 0 0,1 1 0,0-1 0,1 3 0,0-4-30,-1-1 1,1 1-1,-1-1 0,1 0 0,0 0 0,-1 1 0,1-1 0,0 0 0,-1 0 0,1 0 0,0 0 0,-1 0 0,1 0 0,0 0 0,0 0 0,-1 0 1,2 0-1,-2 0-2,28 1 48,-16-1 10,0 0 1,0 0 0,21-4-1,46-9 97,-38 2-112</inkml:trace>
  <inkml:trace contextRef="#ctx0" brushRef="#br0" timeOffset="1">42 257 3968,'0'-13'1472,"0"13"-1120,0 0-128,0 0 672,13 0-544,14 0 64,-13 0-256,13 13-32,0 1-64,0-14 96,13 13-96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3328,'-1'0'48,"-7"5"465,0-1 1,-11 9-1,17-12-414,0 1 0,0-1 0,0 1-1,1 0 1,-1 0 0,-2 3 0,4-4-69,-1 0 0,1-1 0,0 1 0,-1 0 1,1-1-1,0 1 0,0 0 0,0 0 0,-1-1 1,1 1-1,0 0 0,0-1 0,0 1 0,0 0 1,0 0-1,1-1 0,-1 1 0,0 0 0,0 0 0,0-1 1,1 2-1,2 5 224,-2-4-214,0-1 0,0 1 0,0-1 0,0 0 0,1 0 0,-1 1 0,1-1 0,-1 0 0,1 0 0,0 0-1,0 0 1,0-1 0,0 1 0,3 2 0,17 4 232,33 8 0,-49-14-248,1-1-1,-1-1 1,0 1-1,1-1 1,7-1 0,10 1 149,-21 0-150,0-1 0,1 1 0,-1-1-1,1 0 1,-1 0 0,0 0 0,0 0 0,1 0 0,4-4 0,-8 5-36,1 0 1,-1 0-1,0 0 0,1 0 1,-1-1-1,1 1 0,-1 0 0,0 0 1,1 0-1,-1 0 0,1 0 1,-1 0-1,1 0 0,-1 0 1,0 0-1,1 0 0,-1 0 0,1 1 1,-1-1-1,0 0 0,1 0 1,-1 0-1,1 0 0,-1 1 1,0-1-1,1 0 0,-1 0 0,0 1 1,1-1-1,-1 0 0,0 1 1,0-1-1,1 0 0,-1 1 1,0-1-1,0 0 0,1 1 0,-1-1 1,0 0-1,0 1 0,0-1 1,0 1-1,0-1 0,0 0 1,0 1-1,0-1 0,0 1 0,0-1 1,0 1-1,0-1 0,0 1 1,0 30-329,-1-21 265,2 4 1,-1-5 32,0 0 1,-3 18-1,1-13 46,-2 4 31,2 1 1,-1 20 0,3-27 29,-1-1 0,0 1 0,-1-1 0,-3 13 0,3-18-5,0 0 0,0 0 0,0 0 1,-1-1-1,0 1 0,0-1 0,0 1 0,-1-1 1,-6 7-1,7-9-35,-1 0 0,1 0 1,-1-1-1,0 1 0,0-1 1,0 0-1,0 0 0,0 0 1,-1-1-1,1 1 0,-1-1 1,1 0-1,-1 0 0,1-1 0,-1 1 1,-5-1-1,-2-1 2,-1 0 0,0 0 0,1-1 1,-19-7-1,23 7 28,1-1 0,-1 0 0,1 0 0,0-1 0,0 0 0,1 0 0,-1 0 0,1-1 0,-7-6 0,11 9-38,0 0 0,0 0 0,0 0 0,0-1 0,1 1 1,-1 0-1,1-1 0,-1 1 0,1-1 0,0 1 0,0-1 0,0 0 1,0 1-1,0-1 0,1 0 0,-1 0 0,1 1 0,0-1 0,0 0 0,0 0 1,0 0-1,0 0 0,1 1 0,-1-1 0,1 0 0,0 0 0,0 1 1,1-4-1,0 3-22,-1 1 1,1 0 0,0 0-1,-1-1 1,1 1 0,0 0-1,1 0 1,-1 1 0,0-1-1,4-2 1,2 0-18,-1 1 0,16-6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2496,'0'0'784,"0"0"-464,-2-2-21,-4-4 415,14 14 753,-8-8-1014,0 0-112,0 0-90,0 0 133,0 0-80,0 0 69,0 0-63,3 0 106,9 1-121,-7-1-202,1 1 0,0-1 0,0-1 0,-1 1 0,11-3 0,48-7 61,-40 7-127,86-11 128,25-8-112,0 17-17,-95 1 1,-16 0-51,1 2 1,-1 0 0,1 2-1,24 3 1,-21 2 158,-15-3-50,-1 0-1,19 0 1,88-2 518,-117 0-379,-2 0-102,0 0-58,0 0-48,0 0-80,0 2 53,0-1 0,0 1 0,0-1-1,-1 1 1,1-1 0,0 1 0,-1-1 0,0 1-1,1-1 1,-1 1 0,0-1 0,1 0 0,-1 0-1,0 1 1,-2 1 0,-20 14-1,4-2-53,-8 19 25,12-14 38,-11 16 99,-31 55-1,4-4 15,41-66-114,8-14-3,0 0 1,-1 1-1,0-2 0,-10 12 0,-16 11 48,17-6-10,12-19-11,1 0 0,-1 0 1,-1-1-1,1 1 1,0-1-1,-1 1 0,0-1 1,0 0-1,0 0 1,-6 5-1,4-5-6,-1 1 19,0 0 0,0-1-1,0 1 1,0-1 0,-8 2 0,13-4-25,-1-1 1,1 0-1,-1 1 0,1-1 1,-1 0-1,1 0 1,-1 0-1,0 0 1,1 0-1,-1 0 1,1 0-1,-1 0 1,1-1-1,-1 1 0,0-1 1,1 1-1,0-1 1,-1 1-1,1-1 1,-1 0-1,1 0 1,0 0-1,-1 0 1,1 0-1,0 0 0,0 0 1,0 0-1,0 0 1,-2-3-1,-26-39 55,26 39-61,-3-3-3,1 0 1,0-1-1,1 1 0,0-1 1,0 0-1,-3-10 1,-1-8-14,5 12 41,-1 0-1,-11-23 0,5 18 113,5 12-73,1-1-1,1 1 0,-1-1 1,1 0-1,-4-16 1,5 8 9,1 9-55,1 1 0,-2 0 0,1 0 0,-1-1 0,0 1 1,-3-7-1,2 5-63,0 1 1,1-1-1,0 0 0,0 1 1,1-1-1,0 0 1,1 0-1,0-15 1,0 16 31,2 2 26,0 4-26,-1 0 0,0 0 1,0 0-1,0 0 1,1 0-1,-1 0 0,0 1 1,1-1-1,-1 0 1,1 1-1,-1-1 0,1 1 1,-1-1-1,3 1 1,-4 0 3,0 0 0,0 0 1,0 0-1,0 0 1,0 0-1,0 0 0,1 0 1,-1 0-1,0 0 0,0 0 1,0 0-1,0 0 1,0 0-1,0 0 0,0 0 1,0 0-1,0 0 1,0 0-1,0 0 0,0 0 1,0 0-1,1 0 0,-1 0 1,0 0-1,0 0 1,0 0-1,0 0 0,0 0 1,0 0-1,0 0 1,0 0-1,0 0 0,0 0 1,0 0-1,0 0 1,0 1-1,0-1 0,0 0 1,0 0-1,0 0 0,0 0 1,0 0-1,0 0 1,0 0-1,0 0 0,0 0 1,0 0-1,0 0 1,0 0-1,0 0 0,0 1 1,0-1-1,0 0 0,0 0 1,0 0-1,0 0 1,0 0-58,0 1-1,0-1 1,0 1 0,0-1 0,0 1 0,0-1 0,0 1 0,0-1 0,0 0 0,1 1 0,-1-1 0,0 1 0,0-1 0,0 1 0,1-1-1,-1 0 1,0 1 0,0-1 0,1 0 0,-1 1 0,0-1 0,0 0 0,1 1 0,-1-1 0,1 0 0,-1 0 0,0 1 0,1-1 0,-1 0 0,1 0-1,-1 0 1,0 0 0,1 1 0,-1-1 0,1 0 0,-1 0 0,1 0 0,-1 0 0,0 0 0,1 0 0,-1 0 0,1 0 0,-1 0 0,1 0-1,0-1 1,12 1-1515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2560,'-1'0'155,"0"0"0,1 0-1,-1 0 1,0 0 0,1 0 0,-1 0 0,0 0 0,0 0 0,1 0-1,-1-1 1,0 1 0,1 0 0,-1 0 0,0-1 0,1 1 0,-1 0-1,1-1 1,-2 0 0,2 1-128,0 0 0,0 0 0,0-1 0,0 1 0,0 0 0,0-1 0,0 1 0,0 0 0,1-1 0,-1 1 0,0 0 0,0-1 0,0 1-1,0 0 1,0 0 0,0-1 0,1 1 0,-1 0 0,0 0 0,0-1 0,0 1 0,1 0 0,-1 0 0,0 0 0,0-1 0,1 1 0,-1 0 0,3-2-7,1-1 0,-1 1 1,1 0-1,-1 0 0,6-1 0,1 1 103,0 1 0,0 0 0,0 0 0,0 1 0,15 2 0,5-1 126,-25-2-225,-1 1-1,1 0 0,-1 0 1,1 1-1,-1-1 1,1 1-1,-1 0 0,0 0 1,0 0-1,1 1 1,-1 0-1,0-1 0,0 2 1,0-1-1,-1 0 1,1 1-1,3 2 0,-7-4-15,1-1 0,-1 0 0,0 0 0,0 0-1,0 1 1,1-1 0,-1 0 0,0 0 0,0 1-1,0-1 1,0 0 0,0 0 0,0 1 0,1-1-1,-1 0 1,0 0 0,0 1 0,0-1 0,0 0-1,0 0 1,0 1 0,0-1 0,0 0 0,0 1-1,0-1 1,0 4 56,0-3-50,0 0-1,0-1 0,0 1 1,0 0-1,0 0 0,0-1 1,0 1-1,0 0 0,0 0 1,-1-1-1,1 1 0,0 0 0,0 0 1,-1-1-1,1 1 0,0 0 1,-1-1-1,1 1 0,-1-1 1,1 1-1,-1 0 0,1-1 1,-1 1-1,1-1 0,-1 1 1,0-1-1,1 0 0,-1 1 1,0-1-1,1 0 0,-1 1 1,0-1-1,1 0 0,-1 0 1,0 1-1,0-1 0,0 0 1,-4 2 0,1 0 1,-1 0 0,1 1-1,0 0 1,0 0 0,-6 5 0,7-5-11,-1 1 1,0-1-1,0-1 1,0 1-1,0 0 1,0-1 0,0 0-1,-8 2 1,-4 0 50,-13 3 188,28-7-230,-1 1-1,1 0 1,-1 0-1,1 0 1,-1 0-1,1 0 1,0 0-1,-1 0 0,1 0 1,0 1-1,0-1 1,0 0-1,0 1 1,-1 2-1,-1 7 84,4-10-74,-1 0 1,0-1-1,1 1 0,-1 0 1,1 0-1,-1-1 0,1 1 0,-1 0 1,1-1-1,-1 1 0,1 0 1,0-1-1,-1 1 0,1-1 1,0 1-1,0-1 0,-1 0 0,1 1 1,0-1-1,0 0 0,0 1 1,0-1-1,-1 0 0,1 0 0,1 1 1,-2-1-22,10 1 102,0 0 1,-1 0-1,1-1 0,0-1 0,16-1 0,-7-3 2,-10 3-64,0 0 1,0 1 0,15-1 0,84 2 763,-107 0-789,1 0-1,-1 1 1,1-1-1,-1 0 0,1 1 1,-1-1-1,1 1 1,-1-1-1,0 1 1,1-1-1,-1 1 0,2 1 1,-2-1-111,0 0 0,1-1 0,-1 1 0,1 0 0,-1-1 0,0 1 0,1-1 0,-1 1 0,1-1 0,-1 0 0,1 1 0,1-1 0,-2 0 10,-1 0 1,0-1-1,1 1 1,-1 0-1,1 0 1,-1 0-1,1 0 1,-1 0-1,0 0 1,1 1-1,-1-1 1,1 0-1,-1 0 1,0 0-1,1 0 1,-1 0-1,1 1 1,-1-1-1,0 0 1,1 0-1,-1 0 1,0 1-1,1-1 1,-1 0-1,0 1 1,1-1-1,-1 0 1,0 1-1,0-1 1,1 0-1,-1 1 1,4 5-2513,-3-6 2406,-1 1 1,1-1-1,0 0 1,-1 1-1,1-1 1,0 0-1,-1 0 1,1 0-1,0 0 1,0 0-1,-1 0 1,1 0-1,1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3488,'0'0'1115,"5"0"-673,30 1 630,-2 0 451,53-5-1,-60-1-1275,-6 2 32,40-2 1,-41 4-230,0-1 0,0-1 0,25-7 0,-25 5-49,-1 2-1,1-1 1,27 0-1,-34 4-188,17 0 465,-5 0-3246,-11 0 1279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3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2816,'0'0'917,"0"3"-565,0-2-516,2 7 1204,12-6 505,-9-2-1285,1-1 0,-1 0 0,0 0 0,7-2 0,9-2 206,107-14 822,-58 11-1035,-39 5-163,0 1-1,33 3 1,-12 0-124,-49-1 61,0 0 0,0 0 1,-1-1-1,1 1 0,0-1 0,0 0 1,-1 0-1,1 0 0,0 0 0,2-2 1,-2 1 29,-2 2-33,-1-1-1,1 1 1,-1 0 0,1-1-1,-1 1 1,1 0 0,-1-1-1,1 1 1,0 0 0,-1 0-1,1 0 1,0 0 0,-1 0-1,1 0 1,0 0 0,-1 0-1,1 0 1,-1 0 0,1 0-1,0 0 1,4 1-2590,-5-1 950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3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3712,'0'0'1221,"-3"2"-757,-6 7-144,9-9-281,0 1 0,-1-1 0,1 1-1,0 0 1,-1-1 0,1 1 0,0-1 0,0 1-1,-1-1 1,1 1 0,0 0 0,0-1 0,0 1-1,0-1 1,0 1 0,0 0 0,0-1 0,0 1-1,0 0 1,0-1 0,1 2 0,-1 2 99,0 59 1083,0-59-1170,0 0 1,0 0-1,-1 0 0,1 0 0,-1 0 0,0-1 0,-2 7 0,-2 9 63,2-3-46,2-7-39,0 0 0,-1 0 0,-1 0 0,-3 9 0,-12 37 114,-7 16 504,22-63-698,0 0 0,-1-1 0,0 0 0,-1 0 0,0 0 0,-9 10-1,13-16-217,0 0-1,-1 0 0,1 0 0,0 1 0,0-1 1,0 0-1,1 0 0,-1 1 0,0-1 0,0 1 1,1-1-1,-1 1 0,1-1 0,-1 1 0,1-1 1,-1 3-1,1-2-2194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2720,'-22'0'891,"22"0"-878,-1 0 0,1 0 1,0 0-1,-1 0 0,1 0 1,0 0-1,0 0 0,-1 0 1,1 0-1,0 0 0,0 0 1,-1 0-1,1 0 0,0 0 1,-1 0-1,1 0 0,0 1 1,0-1-1,0 0 0,-1 0 1,1 0-1,0 0 0,0 1 1,-1-1-1,1 0 0,-2 2 34,1-1 0,-1 0 1,0 0-1,0 0 0,1 0 0,-1 0 0,0-1 0,0 1 0,0 0 0,-4 0 0,-6 2 241,-8 8 160,12-7-284,-18 10 327,-8 22-16,1-7-43,16-14-144,-25 27 0,5 1 43,3 2-1,-37 63 1,63-92-258,1 0-1,1 1 0,0 0 1,1 0-1,1 1 1,-3 28-1,5-31-24,0 0 12,0 1 1,1-1-1,1 1 1,0 0-1,4 25 0,-1-29-12,0 0-1,0 0 1,1-1-1,1 1 0,0-1 1,0 0-1,1-1 1,8 12-1,-3-8 118,1-1 1,26 25-1,30 18 182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3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2816,'0'0'917,"0"0"-565,0 2-133,-1 6 43,1-4-135,0 1 0,0-1 0,0 1 0,0-1 0,3 9 0,-2-8-59,0 0 0,0 1 1,0-1-1,-1 1 0,0 0 0,0-1 1,0 1-1,-1-1 0,-2 11 0,1-5 57,1 1 0,0 0 0,2 20 0,0-17 18,-1 0 0,-3 23-1,-19 66 333,19-81-402,1-8 11,0 0 0,-1-1 0,-1 0 0,0 1-1,-7 15 1,-14 33 679,23-58-668,2-5-86,0 1 0,0-1 0,0 1 0,0-1-1,0 1 1,0-1 0,0 1 0,-1-1 0,1 0-1,0 1 1,0-1 0,0 1 0,-1-1 0,1 1-1,0-1 1,0 0 0,-1 1 0,1-1 0,0 0 0,-1 1-1,1-1 1,-1 0 0,1 0 0,0 1 0,-1-1-1,1 0 1,-1 0 0,1 0 0,0 1 0,-1-1 0,1 0-1,-1 0 1,1 0 0,-1 0 0,1 0 0,-1 0-1,1 0 1,-1 0 0,1 0 0,-1 0 0,1 0 0,-1 0-1,0 0-2,1 0-1,-1 0 0,1 0 1,-1 0-1,1 0 0,-1-1 1,1 1-1,-1 0 0,1 0 1,-1 0-1,1 0 0,-1-1 1,1 1-1,-1 0 0,1 0 1,0-1-1,-1 1 0,1 0 1,-1-1-1,1 1 0,0 0 1,-1-1-1,1 1 0,0-1 1,-1 1-1,1 0 0,0-1 1,-1 0-1,-1-16 115,1 1-91,-6-11 9,14-2-38,-6 6-64,-1 20 49,0-1 1,0 0 0,0 0-1,0 0 1,1 0-1,-1 0 1,1 0 0,0 1-1,2-6 1,33-45-253,-34 51 240,0 0 0,0-1 0,0 1 0,1 0 0,-1 0 0,1 0 0,-1 1 0,1-1 0,0 0 0,4-2 0,16-14-236,-21 17 250,1 0-1,-1 0 1,1 0-1,-1 0 1,1 0-1,0 0 1,-1 1 0,1 0-1,0-1 1,4 0-1,14-7 39,-7 0-14,-1 7 10,-3 3 35,-8 2 156,-9 6 189,4-6-408,0 2 65,2-4-54,1-1-1,0 0 0,0 1 1,0-1-1,-1 0 0,1 1 1,0-1-1,-1 0 0,1 1 1,0-1-1,-1 0 0,1 0 1,0 1-1,-1-1 0,1 0 1,0 0-1,-1 1 0,1-1 1,-1 0-1,1 0 0,0 0 1,-1 0-1,1 0 0,-1 0 1,1 0-1,0 0 0,-1 0 1,1 0-1,-1 0 0,1 0 1,-1 0-1,-1 0-6,0 0-1,0 1 1,0-1 0,0 1-1,0 0 1,0-1 0,1 1 0,-1 0-1,0 0 1,0 0 0,1 0-1,-1 1 1,-1 0 0,-18 19-390,17-16 208,3-4 173,1-1 1,0 1-1,-1-1 0,1 1 0,0-1 1,0 1-1,0-1 0,-1 1 1,1-1-1,0 1 0,0-1 0,0 1 1,0-1-1,0 1 0,0 0 0,0-1 1,0 1-1,0-1 0,0 1 1,0 0-1,0-1 0,0 1 0,1-1 1,-1 1-1,0-1 0,0 1 0,1 0 1,0 1-29,24 103 970,-10-36-319,-3-43-420,-10-23-143,-1 0-1,1 1 1,0-1-1,-1 0 1,0 1 0,0-1-1,0 1 1,0-1-1,0 8 1,-1-9 18,0 0 1,0 0-1,1-1 1,-1 1-1,1 0 1,-1 0-1,1-1 1,-1 1-1,2 2 1,-2-4-52,1 1 0,-1-1 0,0 1 0,1-1 0,-1 1 1,0-1-1,0 1 0,0-1 0,1 1 0,-1-1 0,0 1 1,0 0-1,0-1 0,0 1 0,0-1 0,0 1 0,0-1 1,0 1-1,0-1 0,-1 1 0,1 0 0,0-1 0,0 1 1,0-1-1,-1 1 0,1-1 0,0 1 0,0-1 0,-1 1 1,1-1-1,0 0 0,-1 1 0,1-1 0,-1 1 0,0-1 1,1 0-16,0 1 1,0-1-1,0 0 1,0 0-1,0 0 1,0 0 0,0 0-1,0 0 1,0 0-1,0 0 1,0 0-1,0 0 1,0 1 0,-1-1-1,1 0 1,0 0-1,0 0 1,0 0-1,0 0 1,0 0-1,0 0 1,0 0 0,0 0-1,0 0 1,-1 0-1,1 0 1,0 0-1,0 0 1,0 0-1,0 0 1,0 0 0,0 0-1,0 0 1,0 0-1,-1 0 1,1 0-1,0 0 1,0 0 0,0 0-1,0 0 1,0 0-1,0 0 1,0 0-1,0 0 1,0-1-1,-1 1 1,1 0 0,0 0-1,0 0 1,0 0-1,0 0 1,0 0-1,0 0 1,0 0 0,0 0-1,0-1 1,-9-8-641,8 9 520,1-1-1,0 1 1,-1-1 0,1 1 0,0-1 0,0 1 0,-1-1 0,1 1 0,0-1 0,0 0 0,0 1 0,-1-1 0,1 0-1,0 1 1,0-1 0,0 1 0,0-1 0,0 0 0,0 1 0,1-1 0,-1-1 0,1-2-545,-1-20-972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2304,'14'-18'888,"-12"16"-784,0-1-1,0 1 1,-1-1-1,2 1 1,-1 0-1,0 0 1,0 0-1,1 0 1,-1 0-1,4-1 1,11-7 450,-14 8-450,0 0 1,1 1-1,-1-1 1,0 1-1,1-1 1,-1 1-1,1 0 1,0 0-1,-1 0 1,1 1-1,6-1 0,49 1 702,-58 0-776,1 0-1,0 0 1,-1 1 0,1-1 0,-1 0-1,1 1 1,0-1 0,-1 1 0,1-1 0,-1 1-1,1 0 1,-1 0 0,0 0 0,1 0-1,-1 0 1,0 0 0,1 0 0,-1 0 0,0 0-1,0 1 1,0-1 0,0 0 0,0 1-1,-1-1 1,1 1 0,0-1 0,0 1 0,-1-1-1,1 1 1,-1-1 0,0 1 0,1 0-1,-1-1 1,0 1 0,0 3 0,0-4 9,0 1 0,0-1 0,-1 0 1,1 1-1,0-1 0,-1 1 0,1-1 1,-1 0-1,1 1 0,-1-1 0,0 0 1,1 0-1,-2 2 0,-2 4 174,-5 5 126,8-12-330,0 1 0,1-1 0,-1 1 0,1-1 0,-1 1 0,1 0 1,-1-1-1,1 1 0,0 0 0,-1-1 0,1 1 0,0 0 0,0-1 0,-1 1 0,1 0 0,0 0 0,0 0 0,0 0-14,-1 0 0,1 0 1,0 0-1,0 0 0,0 0 1,0 0-1,0 0 1,0 0-1,0 0 0,1-1 1,-1 1-1,0 0 0,0 0 1,1 0-1,-1 0 0,1 0 1,-1-1-1,1 1 0,-1 0 1,1 0-1,-1 0 0,1-1 1,-1 1-1,1 0 1,0-1-1,0 1 0,-1-1 1,2 1-1,0 0 2,-1-1 1,1 0 0,0 0-1,0 0 1,-1-1-1,1 1 1,0 0 0,-1-1-1,1 1 1,3-2-1,3-1-49,44-10-1132,-36 11 502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41 2304,'-11'-23'752,"10"23"-732,1 0 0,-1-1 0,1 0 0,0 1 1,-1-1-1,1 1 0,0-1 0,0 1 0,0-1 0,-1 0 0,1 1 1,0-1-1,0 1 0,0-1 0,0 0 0,0 1 0,0-1 0,0 0 1,0 1-1,0-1 0,1 0 0,-1-1 86,0 2-77,1-1 0,-1 1-1,0 0 1,0 0 0,0 0-1,0-1 1,1 1-1,-1 0 1,0 0 0,0 0-1,0 0 1,1 0 0,-1-1-1,0 1 1,0 0 0,1 0-1,-1 0 1,0 0 0,0 0-1,1 0 1,-1 0 0,0 0-1,0 0 1,1 0 0,-1 0-1,1 0 1,4 0 115,-4 0-111,0 0 1,0 1 0,0-1 0,0 0 0,0 0 0,0 0-1,0 1 1,0-1 0,0 0 0,0 1 0,0-1 0,0 1 0,0-1-1,0 1 1,0 0 0,0-1 0,0 1 0,0 0 0,-1-1-1,1 1 1,0 0 0,-1 0 0,1 0 0,0 0 0,-1 0 0,1 0-1,-1 0 1,1 1 0,3 5 115,11 18-28,-1 0 0,-1 1 0,-2 0 0,0 1 0,8 36-1,-13-45-57,-1 1-1,0-1 0,-2 1 0,0 1 1,0 21-1,-4-2 32,-1 1 0,-13 68 1,9-83-30,0-1 1,-2 0 0,-1 0 0,0-1-1,-21 35 1,21-45 88,0 0-1,-2 0 1,-21 22 0,-44 31 634,69-60-692,-15 11 237,-35 20 0,53-35-307,0 0 1,0 0-1,0 0 0,-1 0 0,1-1 0,-1 0 0,-7 1 0,11-2-51,0 0 1,1 0-1,-1 0 0,0 0 1,1 0-1,-1 0 1,0 0-1,1 0 0,-1 0 1,0 0-1,1 0 0,-1-1 1,1 1-1,-1 0 1,0 0-1,1-1 0,-1 1 1,1-1-1,-1 1 0,1 0 1,-2-2-1,2 1-86,0 0 0,0 0 1,-1 0-1,1 1 0,0-1 0,0 0 0,0 0 0,0 0 0,0 0 1,0 0-1,0 0 0,1 0 0,-1 0 0,0 0 0,0 0 0,1 0 1,-1 0-1,1 1 0,-1-1 0,1-1 0,11-12-1318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554 217 3904,'34'-23'1253,"-34"23"-1222,1 0 0,0-1-1,-1 1 1,1-1 0,0 1-1,-1-1 1,1 1 0,-1-1-1,1 1 1,-1-1-1,1 1 1,-1-1 0,1 1-1,-1-1 1,1-1 0,8-18 321,-5 6 341,0 11-472,-4 3-212,0 0 1,0 0 0,0 0 0,0 0 0,0 0 0,1 0 0,-1 0 0,0 0-1,0 0 1,0 0 0,0-1 0,0 1 0,0 0 0,0 0 0,0 0 0,0 0-1,0 0 1,1 0 0,-1 0 0,0-1 0,0 1 0,0 0 0,0 0 0,0 0-1,0 0 1,0 0 0,0 0 0,0-1 0,0 1 0,0 0 0,0 0 0,0 0-1,0 0 1,0 0 0,0 0 0,0-1 0,0 1 0,0 0 0,0 0 0,-1 0-1,1 0 1,0 0 0,0 0 0,0 0 0,0-1 0,0 1 0,0 0 0,0 0-1,0 0 1,-1 0 0,-3-7 205,2 4-179,0-1 0,0 2 0,0-1 0,0 0 0,-1 0 0,0 1 0,1-1 0,-1 1 0,0 0 0,0 0 0,-4-2 0,-36-16 58,39 19-71,0-1-12,-10-4-8,0 1 1,0 0-1,-1 1 0,-25-4 0,9 0-22,-53-22 0,74 27-43,-1 0-1,1 0 1,-1 1 0,1 1-1,-1 0 1,-21 1-1,31-1 57,0 1 1,0 0-1,0 1 0,0-1 1,0 0-1,0 0 0,0 0 1,0 1-1,1-1 0,-1 0 1,0 1-1,0-1 0,0 1 1,0-1-1,0 1 0,0-1 1,1 1-1,-1 0 0,0-1 1,0 1-1,1 0 0,-1-1 1,0 1-1,1 0 0,-1 1 1,-1 2-16,1 0 1,0-1 0,0 1 0,0 0 0,0 6 0,-1 5 0,-21 115 239,18-102-106,-2 0 1,-1-1 0,-17 40-1,11-32 20,-10 39 0,14-40 46,-2-2 1,-32 61 0,43-89-149,-2 0 46,1 1-1,0-1 1,1 1-1,-1 0 1,1 0-1,0 0 0,0-1 1,0 10-1,2-13-84,-1-1 0,1 0 0,-1 1 0,1-1 0,0 0 0,-1 0 0,1 1 0,0-1 0,-1 0 0,1 0 0,0 0 0,-1 0 0,1 0 0,0 0 0,0 0 0,-1 0-1,2 0 1,-1 0-1,19-1 80,30-5-1,-32 3-7,26-1-1,164 4 1042,-197 0-1018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42 3232,'-22'0'1035,"21"0"-1019,1 0 0,0 0 0,0 0 0,-1 0 1,1 0-1,0 0 0,-1 0 0,1 0 0,0 0 1,0 0-1,-1 0 0,1 0 0,0 0 0,0 0 1,-1 0-1,1-1 0,0 1 0,0 0 0,-1 0 1,1 0-1,0 0 0,0 0 0,-1-1 0,1 1 1,0 0-1,-9-9 421,7 6 752,15 3 497,-9 0-1554,0 0 1,0-1 0,0 1 0,0-1-1,0 0 1,5-2 0,-5 1-67,1 1 0,-1 0 0,0 0 0,1 0 0,0 0 1,5 1-1,150 0 1502,-157 0-1559,0 0 1,1-1 0,-1 1-1,0-1 1,1 0 0,-1 1 0,0-2-1,0 1 1,0 0 0,5-3-1,-6 3-151,0 0 0,0 1 1,0 0-1,0-1 0,0 1 0,0 0 0,0 0 0,4 0 0,-3 0-581,-1 0-503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3488,'-10'0'1296,"20"0"298,-10 0-884,0 2 111,0-1-783,0 0 0,0 0 1,0 0-1,0 0 0,0-1 0,1 1 0,-1 0 1,0 0-1,0 0 0,1 0 0,-1-1 0,0 1 1,1 0-1,-1 0 0,1 0 0,-1-1 0,1 1 1,-1 0-1,1-1 0,-1 1 0,1-1 0,0 1 1,-1 0-1,1-1 0,0 0 0,0 1 0,-1-1 1,2 1-1,2 0 57,0 0 0,0 0 0,0-1 1,0 1-1,6-1 0,15 2 343,-16 0-363,-1 0 1,1-1-1,0-1 0,0 1 0,0-1 0,0-1 0,0 0 0,16-3 0,3 0 92,-6 0 45,-5 1-10,0 1-1,21-1 0,-4 3 12,-14-1-1118,1 0 0,35 6 1,-51-4 552,-1 0 0,1 1 0,0 0 0,5 3 0</inkml:trace>
  <inkml:trace contextRef="#ctx0" brushRef="#br0" timeOffset="1">1010 352 4064,'-13'0'1504,"13"0"-1184,40 0-64,-26 0 1056,13 0-768,0 0 64,13 0-384,1 0 224,-14 0-256,0 14-96,13-14-64,-26 13-3488,-1-13 1888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4576,'-13'14'1664,"13"-14"-1280,0 0-96,0 0 736,13 0-608,1 13 256,13-13-384,13 0 96,1 14-224,-1-28 64,1 14-128,13 0-3072,0-13 1600</inkml:trace>
  <inkml:trace contextRef="#ctx0" brushRef="#br0" timeOffset="1">960 0 3968,'0'0'1285,"-2"2"-768,-3 3-283,1-2-1,-1 1 0,1 0 0,-1-1 0,0 0 0,-6 2 0,7-1-41,-1-1-1,1 1 0,-1-1 1,1 1-1,0 0 0,1 1 1,-6 6-1,9-10-180,-10 14 235,7-10-176,0 0 0,-1-1 1,0 1-1,-4 4 0,7-8-57,-1 0-2,1 1 1,-1-1 0,0 1-1,1-1 1,-1 1 0,1 0-1,-1 0 1,1 0 0,0-1 0,0 1-1,0 1 1,0-1 0,0 0-1,1 0 1,-1 0 0,0 0-1,1 0 1,0 1 0,-1-1 0,1 0-1,0 0 1,0 1 0,1 2-1,8 20 235,-9-24-235,0 0 0,0-1 1,0 1-1,1 0 1,-1 0-1,0-1 0,0 1 1,1 0-1,-1-1 0,0 1 1,1 0-1,-1-1 0,1 1 1,-1-1-1,1 1 1,-1 0-1,1-1 0,-1 1 1,1-1-1,0 1 0,-1-1 1,1 0-1,0 1 0,-1-1 1,1 0-1,0 1 1,0-1-1,-1 0 0,1 0 1,0 0-1,0 0 0,-1 0 1,2 0-1,9 2 104,-5-1-62,0 1 0,0-2 0,0 1 0,0-1 0,0 0 1,0 0-1,-1 0 0,12-3 0,-11 2-19,16-2 40,-10 2 19,0 0-1,0-1 1,0 0 0,-1-1 0,1-1-1,-1 0 1,16-7 0,0-10 104,-13 9-41,-13 0-52,-1 7-76,0 3-32,0 0-1,0 1 0,0-1 0,0 0 0,-1 0 1,1 1-1,-1-1 0,1 0 0,-1 1 1,0-1-1,0 1 0,0-1 0,0 0 1,0 1-1,0 0 0,0-1 0,0 1 0,0 0 1,-1-1-1,1 1 0,0 0 0,-1 0 1,-2-1-1,-1-1-25,-46-27 25,48 29-8,1-1-1,0 1 1,0-1 0,-1 1-1,1 0 1,-1 0 0,1 0-1,-1 0 1,1 1 0,-1-1-1,1 0 1,-1 1 0,-4 0-1,3 0-172,4 0-70,0 0 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3712,'0'16'1408,"0"-16"-1120,-16 31-64,16-15 960,0 15-704,-15 16 288,15-1-448,0 17-128,0-17-96,0 1 64,0 0-96,-16-16 32,16 0-32,-15 0-608,15-15 288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2656,'-7'-9'691,"7"8"-653,0 1 0,-1 0 0,1 0 0,0 0 0,0 0 0,0 0 0,0 0 0,0-1 0,0 1 0,0 0 1,0 0-1,0 0 0,0 0 0,0 0 0,0 0 0,0-1 0,0 1 0,0 0 0,0 0 0,0 0 0,0 0 1,0 0-1,1 0 0,-1-1 0,0 1 0,0 0 0,0 0 0,0 0 0,0 0 0,0 0 0,0 0 1,0 0-1,0 0 0,1-1 0,-1 1 0,0 0 0,19 0 2481,-5 0-2760,80-6 814,3-1-410,-53 7-131,0 1 0,71 14 0,-108-14 10,46 11-55,-49-11 136,1 1 1,-1 0 0,1-1-1,-1 1 1,0 1 0,0-1-1,0 1 1,5 4 0,-8-7-106,-1 0-1,0 0 1,1 0 0,-1 0 0,0 1 0,0-1 0,1 0 0,-1 0 0,0 0-1,0 1 1,0-1 0,0 0 0,1 0 0,-1 1 0,0-1 0,0 0-1,0 1 1,0-1 0,0 0 0,0 0 0,1 1 0,-1-1 0,0 0 0,0 1-1,0-1 1,0 0 0,0 1 0,0-1 0,0 0 0,0 0 0,-1 1-1,1-1 1,0 0 0,0 1 0,0-1 0,0 0 0,0 0 0,0 1 0,-1-1-1,1 0 1,0 0 0,0 1 0,0-1 0,-1 0 0,1 0 0,0 1 0,0-1-1,-1 0 1,-9 3 211,9-2-233,0-1 1,0 0-1,0 1 1,0-1 0,-1 0-1,1 1 1,0 0-1,0-1 1,0 1 0,0 0-1,0-1 1,0 1-1,0 0 1,0 0 0,1 0-1,-1 0 1,0 0-1,0 0 1,1 0-1,-1 0 1,1 0 0,-1 0-1,1 0 1,-1 0-1,1 1 1,-1-1 0,1 0-1,0 2 1,-6 10-16,0-3-6,1 0 0,0 0-1,0 1 1,1 0 0,1 0 0,0 0-1,0 0 1,-1 15 0,-1-2 50,3-15-22,0 0 0,-6 12 1,-2 7-41,9-23 33,0 0-1,-1 0 1,1 0-1,-1-1 1,0 1-1,-1-1 1,-2 6-1,-3 4 4,1 4 93,7-16-60,-1 0 0,0 0 0,1 0 0,-1 0 0,0 0 0,0 0 0,0 0-1,0-1 1,0 1 0,0 0 0,-1-1 0,1 1 0,-1-1 0,1 1 0,-1-1 0,1 1 0,-1-1-1,-2 1 1,0 0 94,1 0 0,0-1 0,-1 0 0,1 1 0,-1-1 0,-5 0 0,7-1-37,0 0 0,0 0 0,0 0 1,1 0-1,-1 0 0,0-1 0,0 1 0,0-1 1,0 1-1,0-1 0,-1-1 0,1 1-32,-1 0-1,1 0 1,1-1-1,-1 1 1,0 0-1,0-1 1,0 1-1,1-1 1,-1 0-1,1 1 1,-1-1-1,-1-3 1,-15-18 19,15 20-70,-1-1 2,0 1 0,1-1 0,-1-1 0,1 1 0,0 0 0,0-1-1,0 0 1,1 0 0,-4-9 0,2 3-1,0 1 0,0-1 1,-1 1-1,0 0 0,-12-15 0,14 20-59,-1 0-1,1-1 1,0 1 0,0-1 0,1 0-1,-1 0 1,1 0 0,1 0 0,-1 0-1,1 0 1,0 0 0,0-1-1,1 1 1,0-7 0,0 7-547,-1 0-1,0 0 1,0 0 0,0 0-1,-5-11 1,5 13-29,-2-12-1569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3968,'23'-11'1285,"-14"9"-768,8 1-192,2 0 392,-1 1-1,31 4 1,-39-1-620,-1 0-1,16 8 1,-23-10-53,-1 0 1,1 0 0,0-1-1,-1 2 1,0-1 0,1 0-1,-1 0 1,3 3-1,-4-4-33,0 1-1,0-1 0,0 0 1,0 1-1,0-1 0,1 0 1,-1 1-1,0-1 0,0 0 1,0 1-1,0-1 1,0 0-1,0 1 0,0-1 1,0 0-1,0 1 0,0-1 1,-1 0-1,1 1 0,0-1 1,0 0-1,0 0 0,0 1 1,0-1-1,-1 0 0,1 1 1,0-1-1,0 0 0,0 0 1,-1 1-1,1-1 0,0 0 1,0 0-1,-1 0 0,1 1 1,0-1-1,-1 0 0,1 0 1,0 0-1,-1 0 0,1 0 1,-1 0-1,-9 6 146,1 0-1,-1 1 1,1 0-1,0 0 1,-11 12-1,19-18-139,-1 1 1,1-1-1,0 0 0,0 1 0,0-1 0,0 0 0,1 1 0,-1-1 0,0 1 0,0-1 0,1 1 0,-1 2 1,1-3-11,0-1 1,0 1-1,0 0 1,0 0-1,0-1 1,0 1 0,0 0-1,1-1 1,-1 1-1,0 0 1,0-1 0,1 1-1,-1 0 1,1-1-1,-1 1 1,0-1 0,1 1-1,-1-1 1,1 1-1,-1-1 1,1 1 0,-1-1-1,1 1 1,0-1-1,-1 1 1,1-1-1,0 0 1,-1 0 0,1 1-1,0-1 1,-1 0-1,2 1 1,3 0 62,0-1 0,0 1 0,-1-1 0,1 1 0,9-2 0,4 1 34,140 0-2929,-104 0 986</inkml:trace>
  <inkml:trace contextRef="#ctx0" brushRef="#br0" timeOffset="1">554 407 5472,'14'13'2016,"-14"-13"-1536,40 0-160,1 0 384,-14 0-448,27-13 256,0 13-288,13-14-640,-13 1 224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3904,'-14'27'1440,"14"-27"-1120,-14 54-96,14-27 608,0 0-512,0 13 352,-13-12-384,-1-1 0,14 0-192,-13 0-128,13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3232,'-22'0'1035,"22"0"-1028,0 0 0,-1-1 1,1 1-1,0 0 0,0 0 1,0 0-1,0 0 1,0 0-1,-1 0 0,1 0 1,0 0-1,0 0 1,0 0-1,0 0 0,0 0 1,-1 0-1,1 0 1,0 0-1,0 0 0,0 1 1,0-1-1,0 0 1,-1 0-1,1 0 0,0 0 1,0 0-1,0 0 0,0 0 1,0 0-1,0 0 1,0 0-1,0 1 0,-1-1 1,1 0-1,0 0 1,0 0-1,0 0 0,0 0 1,0 0-1,0 1 1,0-1-1,0 0 0,0 0 1,0 0-1,0 0 1,0 0-1,0 1 0,0-1 1,0 0-1,0 0 0,0 0 1,0 0-1,0 0 1,0 1-1,0-1 0,0 0 1,0 1 9,0 0 1,0 1 0,0-1-1,0 0 1,0 0 0,0 0-1,0 0 1,-1 1-1,1-1 1,0 0 0,-1 0-1,1 0 1,-1 0 0,0 0-1,1 0 1,-1 0-1,0 0 1,1 0 0,-1 0-1,0-1 1,0 1 0,-1 1-1,2-1-2,-1 0 0,1 0-1,-1 0 1,1 0 0,0 0 0,0 0 0,0 0-1,-1 0 1,1 0 0,0 0 0,0 1-1,1 1 1,-1 26 407,1 4-30,-4 35-1,-1-40-278,0-4 17,0 32 1,4 48 71,0-97-157,0 0-1,0-1 1,-1 1-1,0 0 0,0 0 1,-1-1-1,0 1 0,0 0 1,0-1-1,-1 0 0,0 0 1,0 0-1,-1 0 0,0 0 1,0 0-1,0-1 0,0 0 1,-10 8-1,13-12-23,-1 1 0,1-1-1,-1 0 1,0 0 0,0 1 0,1-1-1,-1-1 1,0 1 0,0 0 0,0 0 0,0-1-1,0 1 1,0-1 0,0 0 0,0 1-1,0-1 1,0 0 0,-3 0 0,4 0-20,1 0 0,-1 0 0,0 0 0,1 0 0,-1 0 0,1 0 0,-1-1 0,0 1 0,1 0 0,-1 0 0,1 0 0,-1-1 0,0 1 0,1 0 0,-1 0 0,1-1 1,-1 1-1,1-1 0,-1 1 0,1 0 0,-1-1 0,1 1 0,0-1 0,-1 1 0,1-1 0,0 1 0,-1-1 0,1 1 0,0-1 0,-1 0 0,1-20-23,0 11 28,1-5-4,0 1 1,2-1-1,-1 1 0,2 0 1,0 0-1,0 0 1,1 0-1,1 1 1,0-1-1,1 2 0,1-1 1,0 1-1,0 0 1,1 0-1,1 1 1,0 1-1,0-1 0,1 2 1,0-1-1,1 2 1,24-15-1,-14 10 51,-16 6-2,-1 0-6,-5 7-44,0 0 0,0 0 0,0 0 0,0 1 0,1-1 0,-1 0 1,0 0-1,0 0 0,0 0 0,0 0 0,0 0 0,0 0 1,0 0-1,0 0 0,0 0 0,0 0 0,0 0 0,0 0 1,0 0-1,0 0 0,0 0 0,0 0 0,0 0 0,0 0 1,0 0-1,0 0 0,0 0 0,0 0 0,0 0 0,1 0 1,-1 0-1,0 0 0,0 0 0,0 0 0,0 0 0,0 0 1,0 0-1,0 0 0,0 0 0,0 0 0,0 0 0,0 0 0,0 0 1,0 0-1,0 0 0,0 0 0,0 0 0,0 0 0,0 0 1,0 0-1,1 0 0,-1 0 0,0 0 0,0 0 0,0 0 1,0 0-1,0 0 0,0 0 0,0 0 0,0 0 0,0 0 1,0-1-1,0 1 0,0 0 0,-2 1 40,0-1-1,0 1 0,0 0 1,0 0-1,1 0 1,-1 0-1,0 0 1,1 0-1,-1 0 0,0 1 1,-1 1-1,-11 10-38,-1 0 0,-21 15 0,35-27-13,-1 0 0,1 0 1,0 0-1,0 0 1,0 1-1,0-1 0,0 0 1,0 1-1,0-1 1,0 1-1,1-1 0,-1 1 1,0-1-1,1 1 0,-1-1 1,1 1-1,0-1 1,-1 1-1,1 0 0,0-1 1,0 1-1,0 0 0,0-1 1,0 1-1,1 0 1,-1-1-1,1 1 0,-1 0 1,1 1-1,2 4 20,0 0-1,0-1 1,0 0 0,1 1-1,7 8 1,3 2 102,27 25 0,-18-20-40,-17-15-58,1-1-1,-1-1 1,1 1-1,0-1 1,14 7-1,-10-6 102,-1 1 0,-1 0 0,1 0 1,16 18-1,-26-25-107,0 0 1,1 0 0,-1 0 0,0 1-1,0-1 1,1 0 0,-1 0-1,0 0 1,0 1 0,0-1 0,1 0-1,-1 0 1,0 1 0,0-1-1,0 0 1,0 0 0,0 1 0,1-1-1,-1 0 1,0 1 0,0-1-1,0 0 1,0 0 0,0 1 0,0-1-1,0 0 1,0 1 0,0-1-1,0 0 1,0 1 0,0-1 0,0 0-1,0 0 1,-1 1 0,1-1-1,0 0 1,0 1 0,0-1 0,0 0-1,0 0 1,-1 1 0,1-1-1,0 0 1,0 0 0,0 0 0,-1 1-1,1-1 1,0 0 0,-1 0-1,-11 4 61,9-4-185,0 0 1,0 0-1,0-1 0,0 1 1,0 0-1,0-1 0,-5-1 0,7 1-52,1 1 0,-1-1 0,0 0 0,0 1-1,1-1 1,-1 0 0,0 1 0,1-1 0,-1 0-1,0 0 1,1 1 0,-1-1 0,1 0-1,-1 0 1,1 0 0,0 0 0,0 0 0,-1 0-1,1 0 1,0 0 0,0 0 0,0 0-1,0 0 1,0 0 0,0-1 0,0-12-1895</inkml:trace>
  <inkml:trace contextRef="#ctx0" brushRef="#br0" timeOffset="1">366 28 3552,'0'0'1147,"2"2"-683,-1-1-397,0 0 1,1 0 0,-1 0 0,0 0 0,0 0 0,1 0 0,-1-1 0,1 1 0,-1 0 0,0-1 0,1 1-1,-1-1 1,1 1 0,2-1 0,-4 0-60,0 0 1,0 0-1,0 0 0,0 0 1,0 0-1,0 0 0,0 0 1,0 0-1,0 0 0,1 0 1,-1 0-1,0 0 0,0 0 1,0 0-1,0 0 0,0 0 1,0 0-1,0 0 0,0 0 1,0 0-1,0 0 0,0 0 1,0 0-1,0 0 0,1 0 1,-1 0-1,0 0 0,0 0 1,0 0-1,0 1 0,0-1 1,0 0-1,0 0 0,0 0 1,0 0-1,0 0 0,0 0 1,0 0-1,0 0 0,0 0 1,0 0-1,0 0 0,0 0 1,0 0-1,0 1 0,0-1 1,0 0-1,0 0 0,0 0 1,0 0-1,0 0 0,0 0 0,0 0 1,0 0-1,0 0 0,0 0 1,0 1 7,0-1 1,0 1-1,0-1 1,0 1-1,0-1 1,0 1-1,1-1 1,-1 1-1,0-1 1,0 1-1,0-1 1,1 1-1,-1-1 1,0 0-1,1 1 1,-1-1-1,0 0 1,1 1-1,-1-1 1,0 0-1,1 1 1,-1-1-1,0 0 1,1 1-1,-1-1 1,1 0-1,-1 0 1,1 0-1,-1 0 1,1 1-1,-1-1 1,1 0-1,-1 0 1,1 0-1,-1 0 1,1 0-1,-1 0 1,2 0-1,-2 0-4,0 0-1,1-1 1,-1 1-1,1 0 0,-1 0 1,1 1-1,-1-1 1,1 0-1,-1 0 0,1 0 1,-1 0-1,1 0 1,-1 0-1,1 1 0,-1-1 1,1 0-1,-1 0 1,0 1-1,1-1 0,-1 0 1,1 1-1,-1-1 0,0 0 1,1 1-1,-1-1 1,0 0-1,0 1 0,1-1 1,-1 1-1,0-1 1,0 1-1,0-1 0,1 1 1,-1-1-1,0 1 1,0-1-1,0 0 0,0 2 1,2 2 180,7 5-48,-6-6-38,-3 10 204,0-12-287,0-1-11,0 1 0,0 0 0,0-1 0,0 1 0,0 0 0,0-1 0,0 1 0,0 0 0,0-1 0,0 1 0,0 0 1,-1-1-1,1 1 0,0 0 0,0-1 0,-1 1 0,0 1 0,1-2-13,0 0 0,-1 0 0,1 0 0,-1 0 0,1 0 0,0 0 0,-1 0 0,1 0 0,0 0 0,-1 0 0,1 0 0,0 0 0,-1 0 0,1 0 0,0 1 0,-1-1 0,1 0 0,0 0 0,-1 0 0,1 1 0,0-1 0,0 0 0,-1 0 1,1 1-1,0-1 0,0 0 0,0 1 0,-1-1 0,1 0 0,0 1 0,0-1 0,0 0 0,0 1 0,0-1 0,0 0 0,0 1 0,-1-1 0,1 0 0,0 1 0,1-1 1,-1 1 0,0-1 0,0 0 0,0 1 0,0-1 0,0 0 0,1 0 0,-1 1 0,0-1 0,0 0 0,0 0 0,1 0 0,-1 1 0,0-1 1,0 0-1,1 0 0,-1 0 0,0 0 0,1 1 0,-1-1 0,0 0 0,1 0 0,-1 0 0,0 0 0,0 0 0,1 0 0,-1 0 0,0 0 0,1 0 0,-1 0 0,0 0 0,1 0 0,-1 0 0,0 0 0,1 0 0,-1 0 0,0 0 0,0-1 0,1 1 0,-1 0 0,0 0 0,1 0 0,-1 0 0,1-1 0,28-13-218,-4 3 58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3072,'-40'13'1120,"40"-13"-864,-54 27-64,13 0 512,14 0-416,-27 27 736,0 14-576,14 13 704,-1 0-672,41 0 352,14 0-512,26 0 256,14-13-320,27-1 352,14-13-352,40-13-1248,-27-1 512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3232,'34'-11'1035,"-33"11"-1007,0-1 0,0 1 0,1 0 0,-1 0 0,0-1 0,1 1 0,-1 0 0,0 0 0,0 0 0,1 1 1,-1-1-1,0 0 0,0 0 0,2 1 0,9 1 15,-1 0 1,1 1-1,-1 0 0,0 1 1,0 0-1,0 1 0,18 10 1,66 53 910,-81-57-807,0 2 1,-1-1-1,-1 1 0,0 1 0,0 1 0,-2-1 0,0 2 1,14 26-1,-14-21-64,-2 0 1,0 0-1,-1 1 1,-1 0-1,-1 0 1,3 39-1,-6 27 296,-2-79-325,0 1-1,-1 0 1,0-1-1,-1 1 1,0-1 0,-6 17-1,1-11 70,-1 0 0,-13 20 0,20-32-110,-8 11 65,-1 0 0,0 0 0,-1 0 0,0-2 0,-1 1 0,0-1 0,-24 16 0,-3-1 122,-57 27 0,29-24-82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4224,'-11'-11'1365,"9"9"-826,2 2-113,15-3 1094,-2 0-1353,1 0 0,-1 1-1,0 0 1,1 1-1,24 1 1,-35 0-148,47-2 146,-34-1-105,13-1 46,4 8-25,-22-2-40,-1-1-1,15 1 0,40-2-834,-65 0 771,0 0 0,0 0 0,0 0 0,0 0 0,0 0 0,1 0 0,-1 0 0,0 0 0,0 0 0,0 0 0,0 0 0,0 0 0,0 0-1,0 0 1,0 0 0,0 0 0,0 0 0,0 0 0,0 0 0,1 0 0,-1 0 0,0 0 0,0 0 0,0 0 0,0 0 0,0 0 0,0 0 0,0 0 0,0 0 0,0 0 0,0 1 0,0-1 0,0 0 0,0 0 0,0 0 0,0 0 0,0 0 0,0 0 0,0 0 0,0 0 0,0 0 0,0 0 0,0 0 0,0 0 0,0 0 0,1 1 0,-1-1 0,-1 0 0,1 0 0,0 0 0,0 0 0,0 0 0,0 0 0,0 0 0,0 0 0,0 0 0,0 1-26,0-1 0,0 1 1,0-1-1,0 0 1,0 1-1,0-1 0,0 1 1,0-1-1,0 0 0,-1 1 1,1-1-1,0 1 0,0-1 1,0 0-1,-1 1 0,1-1 1,0 0-1,0 1 0,-1-1 1,1 0-1,0 0 0,-1 1 1,1-1-1,0 0 1,-1 0-1,1 1 0,0-1 1,-1 0-1,1 0 0,-1 0 1,-14 2-1285,13-2 1129,-14 0-1039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2816,'-5'8'348,"-6"17"573,1 2-666,3-11 149,1 1 0,-7 25 0,10-21-43,0-1 56,-6 22-1,-1 11 343,4-16-291,1-17-120,3-14-246,1-1 0,0 0 0,0 1 1,-1 8-1,2-5 36,0-7-92,-1 0 1,1 0 0,0 1 0,0-1-1,0 0 1,0 0 0,0 1-1,1-1 1,-1 0 0,1 0 0,1 4-1,25 7 776,-18-11-669,0-1 0,0 0 0,0 0 0,1-1 0,11-2 0,4 1 91,203 1 1020,-226 0-1294,1 0 0,0 0 0,-1 0 0,1-1 0,0 1 0,-1-1 0,1 0 0,-1 1 0,1-2 0,-1 1 0,4-2 0,-2 1-74,0 0-210</inkml:trace>
  <inkml:trace contextRef="#ctx0" brushRef="#br0" timeOffset="1">97 136 4896,'0'0'1824,"0"0"-1440,27 0-96,-27 0 1120,14 0-832,13 0 64,0 0-416,13 0 64,-13 0-160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4800,'0'27'1792,"0"-27"-1408,27 54-96,-27-27 704,13 0-608,14 0 128,-13 14-320,13-28 192,-14 14-256,1-13 384,-1 13-288,-13-27-1536,0 14 736</inkml:trace>
  <inkml:trace contextRef="#ctx0" brushRef="#br0" timeOffset="1">217 68 3392,'0'0'1248,"0"0"-960,-13 27-64,-1-14 1472,0 1-960,1 26 640,-1-13-832,-26 14-64,26 0-320,-13-14 128,0 13-192,0-13-800,14 0 352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28 4576,'-13'0'1664,"13"0"-1280,27-14-96,-14 14 1088,1 0-800,13 0 768,0 0-800,13-13-64,1 26-288,-14-13 0,14 0-96,-14 0-256,0 14 64,-14-14-3840,1 13 2176</inkml:trace>
  <inkml:trace contextRef="#ctx0" brushRef="#br0" timeOffset="1">14 163 3488,'-14'13'1280,"14"-13"-992,0 14-64,14-1 768,-1-13-576,1 14 128,26-14-352,1 0 256,-1 0-256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1664,'-16'0'1013,"16"2"-122,0-1-859,0-1 1,0 0 0,0 1-1,0-1 1,0 1-1,0-1 1,0 0 0,0 1-1,0-1 1,0 1-1,0-1 1,0 0-1,-1 1 1,1-1 0,0 1-1,0-1 1,0 0-1,-1 1 1,1-1-1,0 0 1,0 1 0,-1-1-1,1 0 1,0 0-1,-1 1 1,1-1 0,0 0-1,-1 0 1,1 1-1,-1-1 1,-6 5 621,2 8 12,-7 6 93,-5 11-206,13-18-387,1 0 0,0 0 0,1 0 0,-2 17-1,2-10-76,-4 32 99,-16 108 498,8-71-304,9-51-230,-5 15-8,5 5 10,1-30-75,-1-1-1,-15 46 0,14-58-134,4-11-59,1-1 0,0 1-1,0 0 1,0 0 0,0 0 0,0 0 0,1 1 0,-1-1 0,1 0 0,0 5-1,0 5-694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 4320,'0'-22'1392,"-1"22"-1332,0 0 0,0 0 0,0 0 1,0 1-1,1-1 0,-1 0 0,0 1 1,0-1-1,0 1 0,1-1 0,-1 1 0,0-1 1,-1 2-1,1-2 99,-53 30 2561,50-28-2635,1 0 0,-1 0 0,0 0 0,1 1-1,-1 0 1,1 0 0,0 0 0,0 0-1,-5 7 1,2-2 30,1 1-1,1 0 0,-4 10 1,1-1 25,3-9-81,0-2 6,1 1-1,0 0 1,0 0-1,1 0 1,0 1-1,1-1 1,-1 0-1,1 14 1,1-5 10,1 1 1,1-1 0,1 0 0,4 18-1,-6-31-39,1 0 1,-1 1-1,1-1 0,0 0 0,0 0 0,0 0 0,0 0 0,1-1 1,0 1-1,0-1 0,0 1 0,0-1 0,0 0 0,0 0 1,1 0-1,0-1 0,5 4 0,-4-3 15,-1-1 0,1 0 0,-1 0 0,1-1 0,0 1 0,0-1 0,-1 0 0,1-1-1,0 1 1,0-1 0,0 0 0,0 0 0,0 0 0,5-2 0,-1 1 23,0-1 0,-1-1-1,0 1 1,1-2 0,-1 1-1,13-8 1,-18 9-59,0 0 0,0 0 0,-1 0-1,1 0 1,0 0 0,-1-1 0,0 1 0,1-1 0,-1 0 0,0 1 0,0-1-1,-1 0 1,1 0 0,-1 0 0,1-1 0,-1 1 0,0 0 0,1-7 0,3-35-74,2 12-16,-14-6-10,5 26 59,-3-12-55,2 20 28,1 0-1,-1-1 1,-7-7-1,-8-14-116,13 19 74,1 0 0,-2 0 0,1 0 0,-13-12 0,18 20-16,1-1-1,0 1 0,-1 0 0,1-1 0,0 1 1,-1 0-1,1 0 0,0 0 0,0 0 1,-1 0-1,1-1 0,0 1 0,1 1 1,12-1-736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5824,'-13'67'2144,"13"-67"-1664,0 68-128,0-41 224,-14 0-384,-13 0 352,14 14-320,-28-1-2848,1-13 1408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3488,'-1'0'162,"-1"-1"0,0 1 0,0-1 0,0 1 0,0-1 1,1 0-1,-1 1 0,0-1 0,-2-2 0,4 3-138,-1 0 0,1 0 1,-1-1-1,1 1 0,0 0 0,-1 0 1,1-1-1,-1 1 0,1 0 0,0 0 1,0-1-1,-1 1 0,1 0 0,0-1 1,-1 1-1,1-1 0,0 1 0,0 0 1,0-1-1,-1 1 0,1-1 0,0 1 1,0-1-1,0 1 0,0-1 0,0 1 1,0 0-1,0-1 0,0 1 0,0-1 1,0 1-1,0-1 0,0 1 0,0-1 1,0 1-1,1 0 0,-1-1 0,0 1 1,0-1-1,0 1 0,1 0 0,-1-1 1,1 0-1,4-3 332,3-8 146,-7 11-484,0 0-1,0 0 0,0 0 0,-1 0 0,1 0 0,1 1 0,-1-1 0,0 0 0,0 0 0,0 1 0,0-1 0,0 0 0,1 1 0,-1-1 0,0 1 0,1 0 0,-1-1 0,0 1 0,1 0 1,-1 0-1,2 0 0,8-2 93,20-9 19,-24 8-139,1 0 1,14-3 0,0 4 9,1 0 1,37 3-1,-19 0 10,-28-1-23,0 1 1,-1 0-1,1 0 1,-1 2 0,18 4-1,11 4 4,-34-10 33,0 1 0,-1 0 1,1 0-1,10 5 0,-3-4 181,-3-1 329,-11-2-523,1 0 1,-1 1-1,0-1 1,0 0-1,0 1 1,1-1-1,-1 0 1,0 1 0,0-1-1,0 0 1,0 1-1,0-1 1,0 0-1,0 1 1,0-1 0,0 0-1,0 1 1,0-1-1,0 0 1,0 1-1,0-1 1,0 0-1,0 1 1,0-1 0,0 0-1,0 1 1,-1-1-1,1 0 1,0 1-1,0-1 1,0 0-1,-1 1 1,-3 4 59,3-5-65,0 1-1,0 0 1,0 0-1,1 0 1,-1 0 0,0 0-1,0 0 1,1 0 0,-1 0-1,1 0 1,-2 2 0,-1 5-49,-2 2-12,0-1 0,-9 14 0,-49 69-153,42-54 220,12-22-37,-19 27 0,-24 26 863,50-65-821,1-2 44,0-1 1,0 0-1,1 1 1,-1-1-1,0 0 1,0 0 0,0 1-1,0-1 1,-1 0-1,1 0 1,0 0 0,0 0-1,0-1 1,-1 1-1,1 0 1,-1 0-1,1-1 1,0 1 0,-1-1-1,1 1 1,-1-1-1,0 0 1,1 0-1,-1 1 1,1-1 0,-1 0-1,1 0 1,-2-1-1,0 1 8,0 0 1,1 0-1,-1 0 0,1 0 0,-1-1 0,1 1 0,0-1 1,-1 0-1,1 0 0,-3-1 0,0-1-9,1 0 0,0 0 0,1 0 0,-5-5 0,8 7-54,-18-16 103,-5-5-107,2-1 0,0-1 0,-18-27 0,33 43-10,3 4-9,0-1-1,0 0 1,0 0-1,-4-9 0,5-10-24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3488,'8'1'410,"-6"0"-306,1-1 1,-1 0-1,0 0 0,0 0 0,1 0 1,-1-1-1,0 1 0,0-1 1,0 1-1,4-2 0,5-2 10,-6 3 6,0-1 0,0 1-1,1 0 1,-1 0 0,0 0 0,0 1-1,9 0 1,-6-1 95,-5 1-148,0 0 0,0-1 0,0 2-1,0-1 1,1 0 0,-1 0 0,0 1-1,4 1 1,13 7 125,-19-9-182,-1 0 0,1 0 0,-1 1 0,0-1 0,1 0 0,-1 0-1,1 1 1,-1-1 0,0 0 0,1 0 0,-1 1 0,0-1 0,0 0 0,1 1 0,-1-1 0,0 1-1,0-1 1,1 0 0,-1 1 0,0 0 0,1 2 22,0 1 1,0 0-1,-1-1 1,1 1-1,-1 0 0,0-1 1,0 1-1,-1 0 0,1 0 1,-1-1-1,1 1 0,-1-1 1,-1 1-1,-1 6 0,1-7 26,0 0-1,1 0 1,-1 0-1,-1 0 1,1 0-1,0 0 1,-1-1-1,1 1 1,-1-1-1,-3 3 1,-2 2 83,-6 6 285,-11 15 28,12-10-278,13-18-169,0 1 1,0-1 0,1 1 0,-1-1 0,0 1-1,1-1 1,-1 1 0,0-1 0,1 1 0,-1-1-1,1 1 1,-1-1 0,0 0 0,1 1-1,-1-1 1,1 0 0,-1 1 0,1-1 0,0 0-1,-1 0 1,1 0 0,-1 1 0,1-1 0,-1 0-1,1 0 1,0 0 0,-1 0 0,1 0-1,24 2 152,119-2-954,-87 0 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14 460 2912,'-14'14'1056,"14"-14"-800,14 0-96,-1 0 1952,14 0-1184,14 0 416,-1 0-800,14 0 0,0-14-288,-13 1 192,-1 13-256</inkml:trace>
  <inkml:trace contextRef="#ctx0" brushRef="#br0" timeOffset="1">351 271 2560,'-13'13'960,"13"-13"-768,-14 54-32,14-26 832,0-1-576,-13 0 256,13 13-384,-14 1-32,1-1-160,-1 1 288,1-14-192,-1 0-384,14-14 96</inkml:trace>
  <inkml:trace contextRef="#ctx0" brushRef="#br0" timeOffset="2">703 1 2240,'0'0'720,"0"0"-448,0 0-11,2 2 331,-1-1-557,0 0-1,-1 1 1,1-1 0,0 0-1,-1 1 1,1-1-1,-1 1 1,1-1 0,-1 1-1,0-1 1,1 1-1,-1-1 1,0 1 0,0-1-1,0 1 1,0-1-1,-1 1 1,1-1 0,0 1-1,0-1 1,-2 3-1,0 12 208,9 20 131,-6-22-259,-1 0 0,-1 0 0,-4 27 0,1-7-15,1-9-31,-1 15 173,-18 79-1,18-106-164,-20 61 560,21-66-496,-1 0 1,0-1-1,0 0 0,0 1 1,-1-1-1,0-1 0,-6 7 1,11-13-136,-12 11 255,12-11-254,-1 0 1,1 0 0,0 1 0,-1-1-1,1 0 1,-1 0 0,1 1 0,0-1-1,-1 0 1,1 0 0,-1 0 0,1 0 0,0 0-1,-1 0 1,1 0 0,-1 0 0,1 0-1,-1 0 1,1 0 0,0 0 0,-1 0-1,1 0 1,-1 0 0,1 0 0,0 0 0,-1 0-1,1-1 1,-1 1 0,1 0 0,-1-1-1,-3-8 160,-4 2-80,7 6-78,0 1 0,0-1 0,0 0 0,0 0 1,0 0-1,0 0 0,0 0 0,0 0 0,1 0 1,-1 0-1,0-1 0,0 0 0,1 0-6,0 1-1,0 0 1,0-1-1,1 1 1,-1-1-1,0 1 1,1 0 0,-1-1-1,0 1 1,1 0-1,0-1 1,-1 1-1,1 0 1,0 0-1,0 0 1,0-2-1,20-33-257,-18 29 199,0-1 0,1 1 0,1 0 0,-1 1 1,1-1-1,0 1 0,0-1 0,8-5 0,3 1-73,9-7-124,-12 6 41,-13 12 208,1 0 1,-1 0-1,1-1 0,-1 1 1,0 0-1,1 0 0,-1 0 0,1 0 1,-1 0-1,1 0 0,-1 0 0,0 0 1,1 0-1,-1 0 0,1 0 1,-1 0-1,1 0 0,-1 0 0,0 0 1,1 0-1,-1 0 0,1 0 1,-1 1-1,0-1 0,1 0 0,0 0 8,-1 1-1,0-1 0,0 0 0,1 1 0,-1-1 0,0 0 0,0 0 0,0 1 0,0-1 0,1 0 0,-1 1 0,0-1 0,0 0 1,0 1-1,0-1 0,0 0 0,0 1 0,0-1 0,0 0 0,0 1 0,0-1 0,0 1 0,0-1 0,0 0 0,0 1 0,0-1 1,0 0-1,0 1 0,-1-1 0,1 0 0,0 1 0,0-1 0,-12 12 144,10-10-144,0 1 0,-1-1 0,1 0 0,0 1 1,0-1-1,-2 4 0,2-1-43,0 1 0,0-1 0,1 1 0,0-1 0,0 1 0,0-1 1,0 1-1,1 0 0,0-1 0,0 1 0,2 10 0,-1-14 36,0 1-1,1 0 1,-1 0-1,0-1 1,1 1 0,0-1-1,-1 1 1,1-1-1,0 0 1,4 4 0,27 20 10,-21-18 22,3 3-4,21 18-3,-31-24-1,0-1 1,0 0-1,0 0 0,7 4 0,10 8 157,-21-16-165,-1 0-1,0 1 1,0-1-1,1 0 1,-1 1-1,0-1 1,0 0-1,1 0 1,-1 1-1,0-1 1,0 0-1,0 1 1,0-1-1,0 1 1,0-1-1,1 0 1,-1 1-1,0-1 1,0 0-1,0 1 1,0-1-1,0 0 1,0 1-1,-1-1 1,1 1-1,0-1 1,0 0-1,0 1 1,0-1-1,0 0 1,0 1-1,-1-1 1,1 0-1,0 1 1,0-1-1,0 0 1,-1 1-1,0-1-142,-10-11-1548,-2-2 448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3392,'11'-11'1088,"-11"10"-1065,1 1 0,-1 0 0,0 0 0,0-1 0,1 1 0,-1 0 0,0-1 0,0 1 0,1 0 0,-1 0 0,0-1 1,0 1-1,0 0 0,0-1 0,0 1 0,1-1 0,-1 1 0,0 0 0,0-1 0,0 1 0,0 0 0,0-1 0,0 1 0,0-1 0,0 1 0,0-1 0,0-3 144,1 3-116,0 1 0,0 0 0,-1-1 1,1 1-1,0-1 0,0 1 0,0 0 0,-1 0 0,1-1 0,0 1 0,0 0 0,0 0 0,0 0 0,0 0 1,-1 0-1,1 0 0,0 0 0,0 0 0,0 0 0,0 0 0,0 1 0,-1-1 0,1 0 0,0 1 0,0-1 0,0 0 1,-1 1-1,1-1 0,0 1 0,1 0 0,19 18 314,-19-16-234,12 10 472,-14-13-586,0 1 0,1-1 0,-1 1 0,0-1 0,1 0 0,-1 1 0,0-1 0,0 1 0,1-1 0,-1 1 0,0-1 0,0 1 0,0-1 0,0 1 0,0-1 1,0 1-1,1-1 0,-1 1 0,0 0 0,-1 0 0,2 4 35,2-1 88,0 0-1,0 0 1,1-1 0,4 5-1,-6-6-10,-2-2-122,0 0-1,0 0 1,0 0 0,0 0 0,0 0-1,0 0 1,1 1 0,-1-1-1,0 0 1,0 0 0,0 0-1,0 0 1,1 0 0,-1 0 0,0 0-1,0 0 1,0 0 0,0 0-1,1 0 1,-1 0 0,0 0-1,0 0 1,0 0 0,0 0-1,1 0 1,-1 0 0,0 0 0,0 0-1,0 0 1,0 0 0,1 0-1,-1 0 1,0 0 0,0 0-1,0 0 1,0 0 0,1-1 0,-1 1-1,0 0 1,0 0 0,0 0-1,0 0 1,25-9 100,13 6-91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150 391 2816,'-41'27'1056,"41"-27"-832,-41 95-64,14-55 992,14 14-672,-1 14 576,1 0-608,13 26 192,27 1-384,13 13 352,15-27-352,39-14 640,1 1-480,53-14-4160,-26-13 2016</inkml:trace>
  <inkml:trace contextRef="#ctx0" brushRef="#br0" timeOffset="1">2906 13 2400,'11'-11'779,"-9"10"-582,3 6-96,74 101 1302,-66-90-1269,-1 0 0,0 1-1,-1 0 1,-1 1 0,-1 0 0,0 1 0,-1 0 0,-1 0 0,5 25-1,-7-19-5,-1 0 0,-1 1 0,-1-1 0,-1 1 0,-5 45 0,-4-24 148,-3-1 0,-21 59-1,20-77-68,-1 0 0,-1-1 0,-33 47 0,40-64-144,-14 21 171,-29 33 0,38-51-224,-1 0 0,-1 0-1,1-2 1,-26 17 0,-10-1-1151,17-11 293</inkml:trace>
  <inkml:trace contextRef="#ctx0" brushRef="#br0" timeOffset="2">3811 324 3648,'52'-39'1946,"-50"37"-1375,-2-11 282,0 12-844,0 0 0,0-1 0,-1 1 0,1 0 0,0 0 0,0 0 0,-1 0 0,1 0 0,-1 0 0,1 0-1,-1 0 1,1 0 0,-1 0 0,0 0 0,1 1 0,-1-1 0,0 0 0,0 0 0,1 0 0,-1 1 0,0-1-1,0 1 1,0-1 0,0 0 0,0 1 0,0 0 0,0-1 0,0 1 0,0 0 0,0-1 0,0 1-1,-2 0 1,-5-1-50,-1 0-1,0 0 0,-12 1 0,6 1-5,-1-2 55,0 2-1,-1 0 0,1 1 0,0 0 0,-20 6 0,35-7-7,-12 2-62,0 2 0,1-1 0,0 2 0,0-1 0,0 2 0,1 0 0,-13 9 0,13-8 51,7-5 14,0 1-1,0-1 1,0 1-1,0-1 1,0 1-1,1 0 0,0 1 1,-1-1-1,2 0 1,-5 9-1,-10 25 267,-18 66 1,29-86-166,-9 19 0,0 2 72,8 2-16,-2-10 64,8-24-193,-11 40 60,11-43-82,0 0-1,0 0 0,1 0 0,-1 0 1,1 0-1,1 7 0,-1-10 21,0 0-1,0 1 1,0-1 0,0 0-1,0 1 1,1-1-1,-1 0 1,0 0 0,1 1-1,-1-1 1,1 0 0,0 0-1,-1 0 1,1 1-1,0-1 1,0 0 0,0 0-1,-1 0 1,1 0 0,0-1-1,0 1 1,1 0-1,-1 0 1,1 0 0,7 1 101,0-1 0,-1 0 0,1 0 0,0-1 0,14-1 0,5 0-9,145 1-452,-134-3-2143,-35 2 2112,1 0 1,0-1-1,-1 0 0,7-3 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14 258 3808,'-12'-12'1227,"10"10"-742,13-9 677,-10 10-1132,-1 1 0,1 0-1,-1 0 1,0-1 0,1 1-1,-1 0 1,1 0 0,-1-1-1,1 1 1,-1 0 0,1 0-1,-1 0 1,1 0 0,-1 0-1,1 0 1,-1 0 0,1 0-1,-1 0 1,1 0 0,-1 0-1,1 0 1,-1 0 0,1 0-1,-1 1 1,1-1 0,-1 0-1,1 0 1,-1 0 0,1 1-1,-1-1 1,1 1 53,6 2 0,0 0 0,0-1 0,11 3 0,-16-5-79,2 2 14,1 0 0,0 0 1,-1 0-1,0 1 0,7 4 0,-7-4 2,1 0 0,-1 0 0,0-1 0,1 0 0,7 3 0,67 13 50,-78-17-63,1-1 1,-1 1-1,0 0 1,0 0-1,0-1 0,0 1 1,0 0-1,0 0 1,0 0-1,0 0 1,0 0-1,0 0 1,0 1-1,-1-1 0,1 0 1,0 0-1,-1 1 1,1 0-1,0 1 5,1 0 0,-1-1 0,1 1-1,0 0 1,0-1 0,2 3 0,5 4-71,-9-9 56,1 1 0,-1 0 0,0-1 1,1 1-1,-1 0 0,0-1 0,1 1 0,-1 0 0,0-1 0,0 1 0,1 0 0,-1-1 0,0 1 1,0 0-1,0 0 0,0-1 0,0 1 0,0 0 0,0 0 0,0-1 0,-1 3 0,1-3 0,0 0 1,0 1-1,-1-1 0,1 1 0,0-1 0,0 1 0,0-1 0,0 1 0,0-1 0,0 1 0,0-1 0,0 1 0,1-1 0,-1 1 0,0-1 0,0 1 0,0-1 0,0 1 0,1 0 0,8 3-23,-5 2 53,-4-5-26,0-1 0,1 0-1,-1 1 1,0-1 0,0 0 0,0 0 0,1 1 0,-1-1 0,0 0-1,0 1 1,1-1 0,-1 0 0,0 0 0,1 0 0,-1 1-1,0-1 1,0 0 0,1 0 0,-1 0 0,0 0 0,1 0-1,-1 1 1,1-1 0,-1 0 0,0 0 0,1 0 0,-1 0 0,0 0-1,1 0 1,0 0 0,3 2-92,-2-1 97,-1 0-1,0 0 0,1 0 0,-1 0 1,1 0-1,0 0 0,-1-1 1,1 1-1,0 0 0,-1-1 0,1 0 1,3 1-1,27 0 316,-23-1-263,-7 0-60,0 0 0,-1 0 0,1 0 0,-1-1-1,1 1 1,-1-1 0,0 1 0,1-1 0,-1 1-1,1-1 1,-1 0 0,2-1 0,-2 1-15,0 1 0,1-1 1,-1 0-1,0 1 0,1-1 1,-1 0-1,1 1 0,-1 0 1,1-1-1,-1 1 0,1 0 1,1 0-1,8-2 28,-11 1 4,1 1 0,-1 0-1,0-1 1,0 1-1,1-1 1,-1 1-1,0-1 1,0 1 0,0 0-1,0-1 1,1 1-1,-1-1 1,0 1-1,0-1 1,0 1-1,0-1 1,0 1 0,-1-2-1,1 0-35,0 16-715,0-1 458,0 336 1020,0-324-520,-8 40 1,5-47-60,3-12-102,-1-1 1,0 0-1,0 0 1,0 0-1,-1 0 1,1 0-1,-1 0 1,-1 0 0,1 0-1,-1-1 1,1 1-1,-6 5 1,5-6-15,0 1 1,-1-1 0,1-1 0,-1 1-1,0 0 1,0-1 0,-1 0-1,1 0 1,-1 0 0,1 0-1,-1-1 1,0 0 0,0 0 0,0 0-1,0-1 1,-1 1 0,-5 0-1,-25 2 145,28-2-141,0-1 0,1 0 0,-1 0 0,0-1 0,0 0 0,1-1 0,-1 1 0,0-1 0,0-1-1,-11-3 1,16 4-51,0 0 0,1 1 0,-1-1 0,0-1 0,1 1 0,-1 0 0,1-1 0,-1 1 0,1-1 0,0 0 0,-1 1 0,1-1 0,0 0 0,0 0 0,1-1 0,-1 1 0,0 0 0,1-1 0,-1 1 0,1-1 0,0 1 0,0-1 0,0 0 0,0 1 0,0-1 0,1 0 0,-1 0 0,1 0 0,0 0 0,-1 1 0,1-1 0,1 0 0,-1 0 0,0 0 0,1 0 0,0-2 0,3-4-14,-1 1-1,1-1 0,8-11 1,-7 14-8,0-1 1,12-11 0</inkml:trace>
  <inkml:trace contextRef="#ctx0" brushRef="#br0" timeOffset="1">1000 14 5312,'13'-13'1952,"-13"13"-1504,27 0-128,-13 0 736,0 0-640,13 0-32,0 13-224,0-13 384,13 14-320,-26-1-1216,13 1 512</inkml:trace>
  <inkml:trace contextRef="#ctx0" brushRef="#br0" timeOffset="2">986 230 3808,'0'0'1408,"0"0"-1088,27 0-96,-13 0 512,13 0-448,0 0 96,27 0-224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1:5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4160,'-2'0'368,"1"0"-317,1-1 0,-1 1 0,1 0 0,-1 0 0,0 0 0,1 0-1,-1 0 1,1 0 0,-1 0 0,1 0 0,-1 0 0,0 0 0,1 0 0,-1 0 0,1 1 0,-1-1 0,1 0 0,-1 0 0,1 1 0,-1-1 0,1 0 0,-1 0 0,1 1-1,-1-1 1,1 1 0,-1-1 0,1 0 0,-1 2 0,-17 16 370,11-9 491,5-2-706,-1 0 0,1 0 0,0 0 0,1 1 0,0-1 0,0 11 0,0-5 10,1-1-1,1 0 1,2 18-1,-1-25-164,-1 0 1,1-1-1,1 1 0,-1-1 0,0 1 0,1-1 0,0 0 0,0 0 0,0 0 0,1-1 0,-1 1 0,1-1 1,0 0-1,4 4 0,-5-6-18,4 5 44,0-1-1,1 0 1,0 0-1,0-1 1,0 0-1,1 0 0,-1-1 1,10 2-1,-8-3 8,0 0-1,0-1 0,1 0 1,-1-1-1,0 0 0,1 0 1,14-4-1,-19 3-37,1 0 0,0-1 1,-1 0-1,1 0 0,-1 0 0,1-1 1,-1 0-1,0-1 0,0 1 0,-1-1 0,7-5 1,-9 7-34,0 0 0,0 0 1,0-1-1,-1 1 0,1-1 1,0 1-1,-1-1 0,0 0 1,0 0-1,0 0 0,0-1 1,0 1-1,-1 0 0,1-1 1,1-6-1,-3 9-15,1-1 0,-1 1-1,0-1 1,1 0 0,-1 1 0,0-1-1,0 0 1,0 1 0,-1-1 0,1 0 0,-1-2-1,-1-3-9,-1 0-1,0 0 1,0 1 0,-1-1-1,0 1 1,0 0-1,0 0 1,-1 0 0,0 1-1,0-1 1,-8-5-1,5 4-27,1 1 0,-1 1-1,0-1 1,-1 1 0,1 1-1,-1 0 1,0 0 0,-12-3-1,3 4-113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581 108 1152,'1'-1'76,"-1"1"-62,0-1-1,0 1 1,0-1 0,0 1-1,0-1 1,0 1-1,1-1 1,-1 1 0,0-1-1,0 1 1,-1-1 0,1 1-1,0-1 1,0 1-1,0-1 1,0 1 0,0-1-1,0 1 1,-1-1 0,1 1-1,0 0 1,0-1-1,-1 1 1,1-1 0,0 1-1,-1 0 1,1-1-1,0 1 1,-1 0 0,1-1-1,-1 0 1,-3-1 34,1 1 3,1 0 0,0 0 0,-1-1 0,1 2 0,-1-1 1,0 0-1,1 0 0,-1 1 0,1 0 0,-1-1 0,-3 1 0,4 0-24,1 0-1,0 0 1,-1-1 0,1 1-1,0 0 1,0-1 0,0 1-1,-1-1 1,1 0-1,-1 0 1,-11-5 134,-1 5 81,11 1-187,0 0 0,0 0 0,0-1 0,0 1 0,1 0 0,-1-1 0,-3-1 0,-93-22 856,0-1-563,96 24-337,0 0 1,1 1-1,-1-1 0,0 1 1,0 0-1,0 0 1,-3 0-1,-9-2 10,4-3 2,10 4-9,0 0 0,0 1 0,0-1 0,-1 1 0,1-1 0,0 1 0,-1-1 0,1 1 0,0 0 0,-1-1 0,1 1 0,-1 0 0,-1 0 0,2 0-9,0 0 0,-1 0 1,1 0-1,0 1 0,0-1 1,0 0-1,0 1 0,0-1 1,0 0-1,0 1 0,0-1 1,0 1-1,0 0 0,0-1 1,0 1-1,1 0 0,-1-1 1,0 1-1,0 0 0,1 0 1,-1 0-1,0 0 0,0 1 1,-5 11-61,1 1 1,-7 28-1,7-23 54,-12 30 0,7-27 39,3-7 4,1 0 1,-9 30 0,8-12-21,2-9-9,-12 36 0,11-45-27,-1 2 0,0 2 0,2-1 0,-6 32 0,8-28 57,2-9 10,0 1 1,-2 0-1,-5 20 0,4-23-10,2 0-1,-1 0 1,1 0 0,-1 22-1,3-31-19,0 1-1,0 0 0,0-1 0,1 1 0,-1-1 0,1 1 0,-1-1 0,1 1 1,0-1-1,0 1 0,0-1 0,2 4 0,0-2 37,-3-3-23,1 1-1,0-1 1,-1 0-1,1 0 1,0 0-1,0 0 1,0 0 0,0 0-1,0 0 1,0 0-1,0 0 1,0 0-1,0-1 1,1 1-1,-1 0 1,0-1 0,0 1-1,3 0 1,0-1-9,-1 1 0,1-1 1,-1 0-1,1 0 0,4 0 1,1-1 55,15 1 92,-1-2 0,32-6-1,-49 7-170,75-4 54,-60 2-36,-7 0 12,-1 1-1,18-1 1,-2 3 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2656,'11'-5'317,"17"-11"539,-22 12-804,0 1 0,0 0 0,0 0 0,1 0 0,-1 1-1,1 0 1,0 0 0,-1 1 0,1-1 0,12 1 0,19 1 392,38 6 0,-59-4-251,0 1 1,0 1 0,-1 1-1,21 9 1,13 12 216,-37-20-300,1 1 33,1 0 0,-1 1 0,-1 0-1,0 1 1,0 1 0,16 15 0,-23-20-87,-2-1 29,-1-1 0,1 1 0,-1-1 1,0 1-1,0 0 0,0 0 0,0 1 0,0-1 0,-1 0 0,0 1 0,0 0 0,2 6 0,-3 2 225,0-1 1,-1 20-1,0-14 157,0-16-421,0 0 0,0 1 1,0-1-1,0 0 1,0 0-1,-1 0 0,1 0 1,-1 0-1,0 0 0,1-1 1,-3 5-1,1-3 40,-1-1-1,1 1 0,-1-1 0,1 1 1,-6 2-1,3-1-7,-4 3 65,0-1-1,-1 1 0,1-2 0,-1 1 0,-21 7 1,-5-1 97,-1-1 0,-61 10 0,38-16-272,40-1 10,-9 0 22,11-6 2,1 0 1,-1-2-1,1 0 0,-20-7 0,29 8-51,7 3 2,0 0 1,-1-1 0,1 1 0,0 0 0,0-1 0,-1 1 0,1-1-1,0 1 1,0-1 0,0 0 0,0 0 0,0 1 0,0-1-1,0 0 1,0 0 0,0 0 0,0 0 0,0 0 0,0 0-1,0-2 1,-2-12-492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3968,'-13'0'1472,"13"0"-1120,13 0-128,1 0 1152,-1 14-800,28-14 192,-1 0-448,1 0 0,0 0-192,-1 13-544,1-13 192</inkml:trace>
  <inkml:trace contextRef="#ctx0" brushRef="#br0" timeOffset="1">420 176 1664,'0'14'608,"0"-14"-480,13 40-32,1-26 1376,-14 13-832,13 0 352,-13 13-576,14-13 128,13 0-320,-27 0-64,13 0-96,-13-13 96,27-1-96,-27 1-928,0-1 448</inkml:trace>
  <inkml:trace contextRef="#ctx0" brushRef="#br0" timeOffset="2">649 230 2720,'-13'0'1024,"13"0"-800,-27 41-64,13-28 1696,1 14-1056,-14 0 448,13 0-736,-13 14-32,0-1-288,-13-13-32,13 14-96,0-28 32,0 14-64,13-13-800,-13-1 416,14-26-2880,13 13 1792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0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15 3232,'1'-1'48,"-1"1"0,0-1-1,0 1 1,0-1 0,0 1 0,0-1 0,-1 1 0,1-1-1,0 0 1,0 1 0,0 0 0,0-1 0,0 1-1,-1-1 1,1 1 0,0-1 0,-1 1 0,1-1 0,0 1-1,-1 0 1,1-1 0,0 1 0,-1-1 0,1 1 0,0 0-1,-2-1 1,-11 0 429,8 1-400,2 0 77,0 0 0,0 0-1,1 1 1,-1-1 0,0 1-1,0 0 1,1 0 0,-6 2-1,-5 1 283,-2-1 274,12-2-594,-1-1 0,1 1 0,0 0-1,0 0 1,-1 0 0,1 0 0,0 1 0,0-1 0,0 1 0,1-1 0,-5 5 0,-11 9 95,0 1 0,1 1 0,2 0 0,-1 1 0,2 1 0,0 0 0,2 1 0,0 1 0,1 0 0,1 0 1,1 1-1,1 0 0,-5 25 0,6-17-103,-1-1 45,-4 48 0,11-69-106,0 1 1,1 0 0,0-1-1,1 1 1,0-1 0,0 1-1,1-1 1,0 0 0,1 0 0,4 13-1,-4-17 7,3 8-231,13 20 1,-17-29 26,-1 0 0,1-1 0,0 0 0,1 1 0,-1-1 0,0 0 0,1 0 0,-1 0 0,1 0 0,-1-1-1,1 1 1,0-1 0,5 2 0,19 0-3668,0-3 1114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2560,'0'-23'832,"0"23"-824,0 0 0,0 0 1,0-1-1,0 1 0,0 0 1,0 0-1,0-1 0,0 1 0,0 0 1,0 0-1,0 0 0,0-1 1,0 1-1,1 0 0,-1 0 0,0-1 1,0 1-1,0 0 0,0 0 1,0 0-1,0-1 0,1 1 0,-1 0 1,0 0-1,0 0 0,0 0 0,0 0 1,1-1-1,-1 1 0,0 0 1,0 0-1,0 0 0,1 0 0,-1 0 1,0 0-1,0 0 0,1 0 1,8-7 72,-6 5 13,-1 0 1,1 0-1,0 0 0,0 1 0,0-1 0,0 1 0,0 0 0,0-1 0,1 1 0,-1 0 0,7 0 0,3 1 207,-4-1-212,0 1 0,-1 0 0,1 1 1,0-1-1,-1 2 0,1-1 1,-1 1-1,16 6 0,27 19 391,-49-25-443,-1-1 0,1 0-1,-1 0 1,0 1 0,0-1-1,0 1 1,0 0 0,0-1-1,0 1 1,0 0 0,0-1 0,0 1-1,-1 0 1,1 0 0,-1 0-1,1-1 1,-1 1 0,0 0-1,0 0 1,0 0 0,0 0 0,0 0-1,-1 3 1,1 1 58,0-3-36,0 0-1,0 0 1,-1 0-1,1 0 1,-1 0 0,1 0-1,-1 0 1,0 0-1,0 0 1,-1 0-1,1 0 1,-1-1 0,1 1-1,-1 0 1,0-1-1,-3 4 1,0-1 49,-2 0-1,1 0 1,0-1 0,-13 7-1,-13 8 284,3 4-183,8-12-89,16-9-100,0 1-1,0 0 1,0 0-1,0 0 1,1 0 0,-1 1-1,1 0 1,0 0-1,0 0 1,0 0-1,-4 6 1,7-7 0,-1-1 0,0 1-1,1 0 1,0-1 0,0 1 0,0 0 0,0 0 0,0 0 0,0 0 0,0 5 0,1-8-17,0 1 0,0-1 1,0 0-1,0 0 1,0 0-1,0 0 0,0 0 1,0 0-1,0 0 0,0 1 1,0-1-1,0 0 1,0 0-1,0 0 0,0 0 1,0 0-1,0 0 0,1 0 1,-1 0-1,0 1 0,0-1 1,0 0-1,0 0 1,0 0-1,0 0 0,0 0 1,0 0-1,0 0 0,1 0 1,-1 0-1,0 0 1,0 0-1,0 0 0,0 0 1,0 0-1,0 0 0,0 0 1,1 0-1,-1 0 0,0 0 1,0 0-1,0 0 1,0 0-1,0 0 0,0 0 1,1 0-1,-1 0 0,0 0 1,0 0-1,0 0 1,0 0-1,0 0 0,0 0 1,50 9 247,4-18-372,-50 8 68,1 1-1,-1-1 1,0 1 0,0-1 0,9-3 0,-9 2-521,0 1 1,0 0 0,0 0 0,1 0-1,8 0 1,0 1-1303</inkml:trace>
  <inkml:trace contextRef="#ctx0" brushRef="#br0" timeOffset="1">81 204 4800,'0'0'1792,"0"0"-1408,14 0-96,-1 0 704,-13 0-608,14 0-96,-1 0-160,15 0-192,-1 0 32,-14 0-4544,1 14 2496</inkml:trace>
  <inkml:trace contextRef="#ctx0" brushRef="#br0" timeOffset="2">338 272 4224,'0'14'1568,"0"-14"-1216,0 40-96,-13-26 1888,13 13-1216,0 13 288,-14 1-768,14-1-128,-13-13-192,13 0-32,0 0-32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4384,'27'-13'1632,"-27"13"-1248,13 13-128,14-13 928,-13 0-704,0 0 160,13 14-384,0-14 192,-14 0-256,14 0-32,0 13-96,0-26-1248,-13 13 640</inkml:trace>
  <inkml:trace contextRef="#ctx0" brushRef="#br0" timeOffset="1">136 1 3136,'-16'31'1429,"14"-26"-1324,0 0 0,1 0-1,-1 0 1,1 1 0,0-1-1,0 0 1,0 7 0,1-6 35,-1 0 1,0 0 0,0 0-1,0 0 1,-1 0 0,0 0-1,-4 8 1,4-9-10,0 1 1,0-1-1,0 1 0,0 0 1,1 0-1,0-1 0,0 10 0,0-4 52,0 0-1,0 0 0,-2 0 0,-4 17 0,3-16-115,1-1-1,1 1 0,0 0 1,-1 20-1,3-29-38,1 1 0,0-1 0,0 0 0,0 0 1,0 1-1,0-1 0,0 0 0,1 0 0,0 0 0,-1 0 0,1 0 0,0-1 0,1 1 0,3 3 0,-6-5-25,1-1 0,-1 0 0,1 1 0,-1-1 0,1 0 0,-1 1 0,1-1 0,0 0 0,-1 0 0,1 0 0,-1 1 0,1-1 0,0 0 0,-1 0 0,1 0-1,-1 0 1,1 0 0,0 0 0,-1 0 0,1 0 0,1-1 0,2 1 23,21 0 49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0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 1984,'0'0'67,"0"-7"221,0 6-278,0 1 1,0 0-1,0 0 1,0 0-1,0 0 1,0 0-1,0-1 1,0 1-1,0 0 1,0 0-1,0 0 1,0 0-1,0 0 1,0-1-1,0 1 1,0 0-1,1 0 1,-1 0-1,0 0 1,0 0-1,0 0 1,0 0-1,0-1 1,0 1-1,0 0 1,0 0-1,0 0 1,1 0-1,-1 0 1,0 0-1,0 0 1,0 0-1,0 0 1,0 0-1,0 0 1,1 0-1,-1 0 1,0 0-1,0 0 1,0 0-1,0 0 1,0 0-1,1 0 1,-1 0 0,0 0-1,0 0 1,0 0-1,0 0 1,0 0-1,1 0 1,2 2 118,1 1 0,0-1 0,-1 1 0,0 0 0,0 0 0,6 7 0,19 27 1649,-9-10-913,17 13 197,-29-33-875,0 1-1,0 0 1,-1 0-1,0 0 1,0 1 0,-1 0-1,8 18 1,5 25 373,-12-38-435,-2-8-63,-1 0 0,-1 1 0,3 7 0,-3-2 27,-1 0-1,0 0 1,-1 0-1,0-1 1,-1 1 0,0 0-1,-1 0 1,0 0 0,-1 0-1,0-1 1,-1 0-1,-7 15 1,3-10 8,-2-1 1,0 1-1,-1-2 0,-19 22 1,21-25-41,-10 9 58,0-1-1,-42 31 1,52-43-86,-4 3 7,1-1-1,-20 11 1,-17 0 7,19-3-279,25-13-64,0-1 1,-1 0 0,1-1-1,0 1 1,-7 1 0,-6-2-933</inkml:trace>
  <inkml:trace contextRef="#ctx0" brushRef="#br0" timeOffset="1">770 296 3328,'0'0'1216,"0"0"-928,41 0-96,-28 0 1792,14 0-1120,0 0 1056,0 0-1088,0 0-384,-13 0-288,13 13-160,0-13 32,-14 14 384,-13-14-224,14 0-1920,-14 13 928</inkml:trace>
  <inkml:trace contextRef="#ctx0" brushRef="#br0" timeOffset="2">770 458 4576,'-27'14'1664,"27"-14"-1280,0 0-96,0 13 736,14-13-608,13 0 544,-14 0-544,14 0 128,14 0-320,-14 0-224,13-13 0,-26 13 0,13 0 0,-14 0-352,1 13 192,-1-13-1504,-13 0 928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501 102 1664,'8'-9'198,"-6"6"-131,1 0-1,-1 1 1,1-1-1,-1 1 1,1 0-1,0 0 1,5-3 0,48-29 962,-54 33-948,-1 1 0,0-1 1,0 1-1,0-1 0,0 1 1,0-1-1,0 0 0,0 0 0,0 0 1,0 0-1,1-1 0,2-2 123,-1 3-102,-3 1-85,0 0 0,1 0-1,-1 0 1,1 0 0,-1-1-1,0 1 1,1 0 0,-1 0-1,1 0 1,-1-1 0,0 1-1,1 0 1,-1-1 0,0 1-1,0 0 1,1-1 0,-1 1-1,0 0 1,1-2-1,-2 2 7,1-1 0,-1 0-1,1 0 1,-1 1-1,1-1 1,-1 0-1,1 1 1,-1-1-1,0 0 1,0 1-1,1-1 1,-1 1-1,0-1 1,0 1-1,1 0 1,-1-1-1,0 1 1,-1-1 0,1 1-25,-1-1 1,1 0 0,0 1 0,-1-1-1,1 1 1,0 0 0,-1-1 0,1 1 0,-3 0-1,-20 4-44,23-4 46,-32 5-27,1 4 22,-4-5 5,5 5 0,17-6-1,9-3-1,0 1 0,0 0 0,0 0 0,1 1 1,-1 0-1,1-1 0,-6 4 0,-21 9-67,7-4 16,22-9 38,-1 0 1,1 0-1,0 0 1,0 0-1,-1 0 1,1 1 0,0-1-1,0 1 1,-2 1-1,-20 13-273,18-9 269,1 0 0,-1 0-1,2 1 1,-1 0-1,1 0 1,0 0 0,-3 12-1,-9 15 15,1-7 135,-25 32-1,17-26-78,9-15-19,0-1 0,-24 24 0,30-33 89,0 1 0,0 0 0,1 0 0,1 1 0,0 0 0,0 0 0,1 0 0,0 1 0,-3 14 0,7-23-98,0 0 0,0 0-1,1 0 1,0 0 0,-1 1-1,1-1 1,0 0 0,1 4 0,-1 4 1,0-8-16,0-1 0,0 0 0,1 1 0,-1-1 0,0 1 0,1-1 0,0 0 0,-1 1 0,1-1 0,2 4 0,0-1 26,1-1 0,0 1 0,8 7 0,-9-8-30,0-1 0,0 0-1,0 0 1,1 0 0,-1 0-1,1 0 1,0-1 0,0 0-1,0 0 1,0 0 0,0 0-1,1-1 1,-1 1 0,0-1-1,1 0 1,-1 0-1,1-1 1,6 1 0,119-1 220,-123-1-211,0 1 0,0-1 1,0 0-1,9-3 0,-10 2-1,1 0-1,-1 1 0,0 0 0,9 0 0,52 1-48,-65 0 57,-1 0-1,1 0 1,-1 1-1,0-1 1,1 0-1,-1 1 1,1-1 0,-1 1-1,0-1 1,0 1-1,1 0 1,-1-1-1,0 1 1,0 0-1,0 0 1,1 0 0,0 1-1,0 1 162,-2-3-63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3328,'0'0'1216,"0"0"-928,27 0-96,-14-14 1088,1 1-736,-1 13 192,14-14-416,0 1-64,0 13-160,-13-14 160,13 14-160,-14 0-384,-13 14 160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 2560,'0'-13'960,"0"13"-768,0 13-32,-14 1 544,14 13-416,-13 0 320,-1 0-352,1 0-64,-14 13-128,13-26-64,1 13 32,-1-14 32,14 14-32,-13-27 128,13 0-96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68 1824,'11'-23'587,"-11"23"-582,0 0 1,0 0-1,1 0 0,-1 0 1,0 0-1,0-1 1,0 1-1,0 0 1,0 0-1,0 0 1,0 0-1,0-1 1,1 1-1,-1 0 0,0 0 1,0 0-1,0 0 1,0-1-1,0 1 1,0 0-1,0 0 1,0 0-1,0 0 1,0-1-1,0 1 0,0 0 1,0 0-1,0 0 1,0 0-1,0-1 1,-1 1-1,1 0 1,0 0-1,0 0 1,0 0-1,0-1 1,0 1-1,0 0 0,0 0 1,0 0-1,-1 0 1,1 0-1,-9-9 155,9 8-139,-1 1-1,1-1 1,0 1-1,-1-1 1,1 1 0,0 0-1,0-1 1,-1 1-1,1-1 1,0 1-1,0-1 1,0 1-1,0-1 1,0 1-1,0-1 1,0 0 0,0 1-1,0-1 1,0 1-1,0-1 1,0 1-1,0-1 1,0 1-1,0-1 1,1 0-1,-1 1 28,-14-5 634,3-4-458,11 9-221,0 0 0,0 0 0,0 0-1,0 0 1,0 0 0,0 0 0,0 0 0,0 0-1,0 0 1,-1 0 0,1-1 0,0 1 0,0 0 0,0 0-1,0 0 1,0 0 0,0 0 0,0 0 0,0 0-1,0 0 1,0 0 0,-1 0 0,1 0 0,0 0-1,0 0 1,0 0 0,0 0 0,0 0 0,0 0-1,0 0 1,0 0 0,-1 0 0,1 0 0,0 0-1,0 0 1,0 0 0,0 0 0,0 0 0,0 0-1,0 0 1,0 0 0,-1 0 0,1 0 0,0 0 0,0 0-1,0 0 1,0 1 0,0-1 0,0 0 0,0 0-1,0 0 1,0 0 0,0 0 0,0 0 0,0 0-1,0 0 1,-1 1 11,0 0 4,0 0 0,0 0 0,0 0-1,0 0 1,0-1 0,0 1-1,-1 0 1,1 0 0,0-1-1,0 1 1,-1-1 0,1 1-1,0-1 1,0 0 0,-1 0-1,1 1 1,-1-1 0,1 0 0,-3 0-1,1 0-21,2 0 1,0-1 0,0 1 0,0 0 0,1 0 1,-1 0-1,0 0 0,0 0 0,0 0 0,0 1 0,0-1 0,1 0 0,-1 0 0,0 1 0,0-1 0,0 0 0,1 1 0,-1-1 0,0 1 0,1-1 0,-1 1 0,0-1 0,1 1 0,-1-1 0,0 1 0,1 0 1,-1-1-1,1 1 0,-1 0 0,1 0 0,0-1 0,-1 1 0,0 1 0,-1 2 38,-1 0 0,0 0-1,0 0 1,0-1 0,0 0 0,-6 5 0,-3 3 62,-1 5 182,0 0-1,0 1 0,-11 23 1,22-37-236,-8 16 183,0 0 0,-7 23 0,11-27-189,3-8-17,1-3-9,1 0 0,-1 1 0,1-1 0,-1 1 0,0 6 0,2-10-7,0 1 0,0-1 1,1 1-1,-1 0 0,0-1 0,1 1 0,-1-1 0,1 1 1,-1 0-1,1-1 0,-1 0 0,1 1 0,0-1 1,0 1-1,0-1 0,0 0 0,0 0 0,2 2 0,-1 0 22,1 0 0,-1-1-1,0 0 1,1 0 0,0 0-1,-1 0 1,1 0 0,0 0-1,0-1 1,0 1-1,0-1 1,0 0 0,1 0-1,-1 0 1,0 0 0,0-1-1,1 1 1,-1-1 0,0 0-1,1 0 1,-1 0 0,0 0-1,1-1 1,-1 0-1,5-1 1,82-20-127,-65 18 115,0 0 1,-1-1-1,0-2 1,0 0-1,-1-2 1,24-12-1,-22 10 135,-24 11-146,1-1-1,-1 1 0,0-1 0,1 0 0,-1 0 0,1 1 0,-1-1 1,0 0-1,0 0 0,0 0 0,1 0 0,-1-1 0,0 1 0,0 0 0,1-3 1,-2 3-1,1 1 0,-1-1 0,1 0 1,0 0-1,-1 0 0,1 1 1,0-1-1,-1 0 0,1 1 0,0-1 1,0 0-1,0 1 0,0-1 1,-1 1-1,1 0 0,0-1 1,0 1-1,0 0 0,0-1 0,0 1 1,0 0-1,0 0 0,0 0 1,0 0-1,0 0 0,2 0 0,-3 0 32,1 0-1,-1 0 1,0 0-1,1 0 1,-1 0-1,1 0 0,-1 0 1,1 0-1,-1 0 1,1 0-1,-1 1 1,0-1-1,1 0 0,-1 0 1,1 0-1,-1 1 1,0-1-1,1 0 1,-1 0-1,0 1 0,1-1 1,-1 0-1,0 1 1,0-1-1,1 1 0,-1-1 1,0 0-1,0 1 1,1-1-1,-1 0 1,0 2-1,0 16 120,0-14-128,0-1 1,0 1 0,0-1 0,0 1-1,0-1 1,2 6 0,31 63 260,-30-65-209,-1-3-44,-2-3-25,1-1-1,-1 1 1,0-1 0,0 1-1,1 0 1,-1-1-1,0 1 1,1-1-1,-1 0 1,0 1-1,1-1 1,-1 1-1,1-1 1,-1 0 0,1 1-1,-1-1 1,1 0-1,-1 1 1,1-1-1,-1 0 1,2 1-1,2 1 23,7 7 50,-10-9-77,-1 0 1,0 1-1,1-1 1,-1 0-1,0 0 0,1 1 1,-1-1-1,1 0 1,-1 0-1,0 0 0,1 0 1,-1 0-1,1 1 1,-1-1-1,1 0 0,-1 0 1,0 0-1,1 0 0,-1 0 1,1 0-1,-1-1 1,1 1-1,-1 0 0,1 0 1,-1 0-1,0 0 1,1 0-1,-1-1 0,1 1 1,-1 0-1,0 0 1,1-1-1,-1 1 0,0 0 1,1 0-1,-1-1 1,0 1-1,0 0 0,1-1 1,-1 1-1,0-1 1,0 1-1,1 0 0,-1-1 1,0 1-1,0-1 0,0 1 1,0 0-1,0-1 1,0 1-1,0-2 0,1 1 29,4-4-5,4-6-70,-2-2 26,-5 9 15,1 0 0,-1 0 0,0 0 1,0-1-1,-1 1 0,0 0 0,1-1 0,-1 1 0,-1-1 1,2-7-1,-2 12 2,0-1 0,0 0 0,0 1 0,0-1 0,0 0 0,0 1 0,0-1 0,1 0 0,-1 1 0,0-1 0,1 1 0,-1-1 0,0 0 0,1 1 0,-1-1 0,1 1 0,-1-1 0,1 1 0,-1-1 0,1 1 0,2-3 0,-6-3 5,2 4-8,0 1 0,0-1 0,1 1-1,-1-1 1,0 1 0,1-1 0,0 0-1,-1 1 1,1-4 0,0 3-23,0 1 19,0 1 0,0-1 0,1 1 0,-1-1 0,0 0 1,0 1-1,0-1 0,0 1 0,0-1 0,0 0 0,0 1 0,-1-1 0,1 1 0,0-1 0,0 1 0,0-1 0,0 1 1,-1-1-1,1 1 0,0-1 0,-1 1 0,1-1 0,-1 0 0,-3-3 8,-15-14 60,18 17-57,1 1-1,0 0 1,-1 0 0,1-1 0,-1 1-1,1 0 1,-1 0 0,1 0 0,-1-1 0,1 1-1,-1 0 1,1 0 0,-1 0 0,1 0 0,-1 0-1,0 0 1,-3 0-2,4 0-3,0 0 0,0 0 0,0 1 0,0-1-1,0 0 1,0 0 0,0 0 0,0 0 0,0 0 0,0 0 0,-1 0 0,1 0-1,0 0 1,0 0 0,0 0 0,0 0 0,0 0 0,0 0 0,0-1 0,0 1-1,0 0 1,0 0 0,0 0 0,0 0 0,-1 0 0,1 0 0,0 0 0,0 0-1,0 0 1,0 0 0,0 0 0,0 0 0,0 0 0,0 0 0,0 0 0,0 0-1,0 0 1,0 0 0,0-1 0,0 1 0,0 0 0,0 0 0,0 0 0,0 0-1,0 0 1,0 0 0,0 0 0,0 0 0,0 0 0,0 0 0,0 0 0,0 0 0,0-1-1,0 1 1,0 0 0,0 0 0,-2-9-63,-7 7 5,28 3-46,-13 0 69,0-1-1,0 0 0,-1 0 0,1-1 0,0 1 1,10-3-1,13-5 82,0 2 0,1 1 1,39-1-1,-1 6 35,-68 0-79,1 0 1,-1 0-1,0 0 1,1 0-1,-1 0 0,1 0 1,-1 0-1,1 0 1,-1 0-1,1 0 0,-1 0 1,0 0-1,1 0 1,-1 0-1,1 0 0,-1 0 1,1-1-1,-1 1 0,0 0 1,1 0-1,-1 0 1,0-1-1,1 1 0,-1 0 1,0-1-1,1 1 1,-1 0-1,0-1 0,1 1 1,-1 0-1,0-1 1,0 1-1,0 0 0,1-1 1,-1 1-1,0-1 1,0 1-1,0-1 0,0 1 1,0 0-1,0-1 0,0 1 1,0-1-1,0 1 1,0-1-1,0-2-92,-2 3 43,-34 0 91,31 3-144,5-3 81,-1 1 9,0 0 0,0-1 0,1 1 0,-1-1 0,1 1 0,-1 0 0,0 0 1,1-1-1,-1 1 0,1 0 0,0 0 0,-1-1 0,1 1 0,-1 0 0,1 0 0,0 0 0,0 0 0,0 0 1,0 0-1,-1 0 0,1 0 0,0-1 0,0 1 0,1 0 0,-1 0 0,0 0 0,0 1 0,9 20-123,-7-16 147,0-1 0,0 0 0,0 0 0,6 9 0,12 13 16,-11-16-94,-1 0 0,9 18 1,1-1 52,-14-24 25,-1 1-1,0 0 0,5 10 0,-6-11 13,-1 0 0,0 0 0,-1 0 1,1 0-1,-1 0 0,1 1 0,-1-1 0,-1 0 0,1 0 0,0 0 0,-1 0 0,0 0 1,0 1-1,0-1 0,-1-1 0,1 1 0,-1 0 0,0 0 0,0 0 0,-3 3 1,3-4 5,0 1 0,-1-1 0,0 0 1,0 0-1,1 0 0,-2 0 0,1-1 1,0 1-1,-1-1 0,1 0 0,-1 0 1,0 0-1,1 0 0,-1 0 0,0-1 1,0 0-1,0 0 0,0 0 0,0 0 1,-6 0-1,-2-1-5,7 0 4,0 1 1,-1-2 0,1 1 0,0 0 0,-6-2-1,10 2-30,0-1 0,0 1 0,0 0 0,0-1 0,0 1 0,0-1 0,0 1 0,1-1 0,-1 0 0,0 1 0,0-1 0,0 0-1,1 1 1,-1-1 0,0 0 0,1 0 0,-1 0 0,1 0 0,-1 0 0,1 1 0,-1-1 0,1 0 0,0 0 0,-1 0-1,1 0 1,0 0 0,0 0 0,0 0 0,0 0 0,0-2 0,0-11-69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69 1568,'25'-50'1003,"-23"46"-17,-4 1-228,1 2-677,-1 0 1,1 0-1,0 0 1,0 0 0,-1 0-1,1 0 1,0 1 0,-1-1-1,1 0 1,-1 1 0,1-1-1,-1 1 1,1-1-1,-1 1 1,1 0 0,-1 0-1,1 0 1,-1 0 0,0 0-1,1 0 1,-1 0 0,1 0-1,-1 0 1,1 1 0,-4 0-1,-5 3 39,-1 0-1,1 1 1,0 0-1,0 0 1,0 1-1,1 0 1,0 1 0,0 0-1,1 1 1,0-1-1,-9 13 1,-18 19 213,-53 63 424,66-75-449,-32 55 0,48-70-241,-4 4 28,1 0 1,1 1-1,-10 32 0,11 5 71,5-40-94,1-1 0,1 28 0,1-35-91,0 1 0,0-1 1,0 0-1,1 1 0,0-1 1,0 0-1,1 0 0,5 9 1,-6-12-178,1 1 0,-1-1 0,1 0 0,0 0 1,0 0-1,6 5 0,18 8-833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3392,'-11'0'1589,"15"0"2935,10 0-253,-5 0-4986,34-1 1606,-19 0-530,0 1-1,38 4 1,-39 2-214,-17-4-81,0-1-1,0 1 0,1-1 0,-1 0 1,8-1-1,157 0 538,-163 0-1050,-12 0 18,-6 0-2033,-2 0-4083,12 0 3164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2144,'-10'1'624,"8"3"7,-2 9 55,-6 19-113,8-22-312,-1 0-1,-7 15 1,2-8 59,-1 1 0,2 0 0,-7 23 0,10 13 80,0-41-319,2-8-60,1 0-1,0 0 1,-1 0 0,2 0 0,-1 0 0,1 0-1,-1 0 1,1 0 0,0 0 0,1 0 0,1 6-1,-2-9-10,9 17 81,-8-18-82,-1 0 0,1-1 0,0 1 0,0 0 0,0-1 1,-1 1-1,1 0 0,0-1 0,0 0 0,0 1 0,0-1 0,0 1 0,0-1 0,0 0 1,0 0-1,0 0 0,0 1 0,0-1 0,2 0 0,-1-1 5,1 1 0,-1-1 1,1 0-1,-1 1 0,0-1 0,0 0 0,1 0 0,-1-1 0,0 1 1,0 0-1,0-1 0,0 1 0,0-1 0,0 0 0,-1 1 1,1-1-1,-1 0 0,3-3 0,9-9 16,5-2-4,-2-22-47,-13 23-193,-3 14 210,0 1 0,0-1 0,0 1 0,0 0 0,0-1 0,0 1 0,0-1 0,0 1 0,0 0 0,0-1 0,0 1 0,0 0 0,0-1 0,0 1 0,0-1 0,0 1 0,1 0 0,-1-1-1,0 1 1,0 0 0,0-1 0,1 1 0,-1 0 0,0-1 0,0 1 0,1 0 0,-1 0 0,0-1 0,1 1 0,-1 0 0,0 0 0,1 0 0,-1-1 0,0 1 0,1 0 0,-1 0 0,1 0 0,-1 0-1,0 0 1,1 0 0,-1 0 0,1 0 0,-1 0 0,0 0 0,1 0 0,0 1 54,-1-1 0,0 1 0,1-1 0,-1 1 0,0 0 0,0-1 0,1 1 0,-1 0 1,0-1-1,0 1 0,0 0 0,0-1 0,0 1 0,0 0 0,0-1 0,0 1 0,0 1 0,0-2 9,0 2-46,0 1-1,0-1 1,1 0-1,0 0 1,-1-1-1,1 1 1,0 0-1,0 0 1,0 0-1,0 0 1,0-1-1,0 1 1,3 2-1,23 22 132,-13-13 65,-13-11-191,1-1 1,0 0-1,0 1 1,0-1-1,0 0 1,1 0-1,-1 0 0,0 0 1,0 0-1,1 0 1,-1-1-1,0 1 1,4-1-1,34 0 184,-19 0-81,-18-1-108,0 1 1,0 0-1,0 0 0,0-1 0,0 0 0,0 0 0,0 0 0,3-1 0,7-3 45,-11 5-50,0-1 0,0 1 0,0-1-1,0 1 1,0-1 0,0 0-1,0 0 1,0 0 0,0 0 0,0 0-1,-1-1 1,1 1 0,-1 0 0,1-1-1,-1 1 1,1-1 0,-1 0 0,0 1-1,2-4 1,-1-4 19,-2-2-41,1-1-2,-1 1-1,0 0 0,-3-18 1,2 27 16,0 1 0,1-1 0,-1 0 0,1 0 0,-1 0 0,1 0 0,0 0 0,-1 0 0,1 0 0,0 0 0,0 0 0,0 0 0,1 1 0,-1-1 0,0 0 0,1 0 0,0 0 0,0-3 0,0 4 0,-1 0-1,1 0-1,-1 0 1,0 0 0,0 0 0,0 0 0,0 0 0,0 0 0,0 0 0,0 0 0,0 0 0,0 0 0,0 0-1,0 1 1,-1-1 0,1 0 0,0 0 0,-1 0 0,1 0 0,-1 0 0,1 0 0,-1 1 0,1-1-1,-1 0 1,0-1 0,0 2-1,1-1 0,-1 1 0,1-1 1,-1 1-1,1-1 0,-1 1 0,1-1 0,0 1 0,-1-1 0,1 0 0,0 1 0,0-1 0,0 0 0,-1 1 0,1-1 0,0 0 0,0 1 1,0-1-1,0 0 0,0 1 0,0-1 0,0 0 0,0 0 0,0 1 0,1-1 0,-1 0 0,0 1 0,0-1 0,1 0 0,0-2-13,1 1-1,0-1 0,0 1 0,0 0 0,0 0 1,3-3-1,6-5-135,0 1 119,-9 8 31,0 0 1,0 1-1,-1 0 1,1-1-1,0 1 0,0 0 1,0 0-1,0 0 1,2 0-1,2 0 2,8-2-28,-7-2-15,-6 3 51,0 0 0,0 0-1,0 1 1,1-1-1,-1 0 1,0 1 0,0-1-1,1 1 1,-1 0-1,0-1 1,1 1 0,-1 0-1,1 0 1,-1 0-1,2 0 1,-1 0-4,-1-1-1,1 1 1,-1 0 0,1-1-1,-1 1 1,1-1-1,-1 0 1,0 1 0,1-1-1,-1 0 1,0 0-1,1 0 1,-1 0 0,2-1-1,-3 1-10,0 1-1,1-1 0,-1 1 0,1 0 0,-1 0 0,1-1 1,-1 1-1,1 0 0,0 0 0,-1 0 0,1-1 0,-1 1 1,1 0-1,-1 0 0,1 0 0,0 0 0,-1 0 1,1 0-1,-1 0 0,1 0 0,-1 0 0,1 1 0,0-1 1,1 0-23,0 0 19,-1 0 0,0 0-1,1 0 1,-1 0 0,0-1 0,1 1-1,-1-1 1,0 1 0,1-1-1,-1 1 1,0-1 0,1 0-1,10-5-73,-5 5 54,0-1 0,0 2 0,1-1 0,-1 1 0,12 1 0,7 0 50,-4 0 221,29 5 0,-29-3 27,27 0 0,88-3 282,-133 0-528,1 0 1,-1 0 0,0 1 0,1-1 0,-1 1-1,0 0 1,1 0 0,-1 0 0,0 0 0,7 5-1,3-4 224,-1-2-86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 2656,'-11'-11'837,"11"11"-817,-1-1 0,1 1 0,0 0 0,-1-1-1,1 1 1,-1 0 0,1 0 0,-1-1 0,1 1 0,-1 0 0,1 0-1,-1 0 1,1 0 0,-1 0 0,1 0 0,-1-1 0,1 1 0,-1 1-1,0-1 1,1 0 0,-1 0 0,1 0 0,-1 0 0,1 0 0,-1 0-1,1 1 1,-1-1 0,1 0 0,-1 0 0,1 1 0,0-1 0,-1 0-1,1 1 1,-1-1 0,-9 11 427,9-9-367,1 1 0,-1-1 0,0 1 1,1-1-1,0 1 0,0-1 1,-1 1-1,1-1 0,1 1 1,-1 3-1,1 4 204,-1 3-29,0 0-1,0 0 1,-2 0-1,1 0 1,-2 0-1,-5 17 1,3-12 540,-4 35 0,6-37-307,-7 27-1,-2-9 59,0 2 129,9-25-516,0 6 338,-9 27-1,9-37-440,2-6-48,1 0 0,-1 0-1,1 0 1,0 0 0,-1 0 0,1 0 0,0 0 0,0 0 0,-1 0 0,1 0 0,0 0 0,0 0 0,0 1 0,0-1 0,0 0 0,1 0 0,-1 0 0,0 0 0,0 0-1,1 0 1,-1 0 0,1 0 0,-1 0 0,1 0 0,-1 0 0,1 0 0,-1-1 0,1 1 0,0 0 0,0 0 0,-1 0 0,1-1 0,1 2 0,23 23-40,-12-12-48</inkml:trace>
  <inkml:trace contextRef="#ctx0" brushRef="#br0" timeOffset="1">482 434 3232,'13'0'1184,"-13"0"-896,27-14-96,-13 14 2496,13 0-1504,0-13 800,13 13-1184,1 0-320,-1 0-288,1-14 128,-14 14-192,-13-13-3264,-1 26 1664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1000 1312,'-8'0'455,"8"0"-448,0 0 78,1 0 0,-1-1 0,1 1 0,-1 0 0,1-1 0,0 1 0,-1-1 0,0 1 0,1-1 0,-1 1 0,1-1 0,-1 1 0,0-1 0,1 0 0,-1 1 0,0-1 0,0 1 0,1-1 0,-1 0 0,0 1 0,0-1 0,0 0 0,0 1 0,0-1 1,0 0-1,0 1 0,0-2 0,0-50 693,0 52-774,0 0-1,0-1 0,0 1 1,0-1-1,0 1 1,0-1-1,0 1 0,0-1 1,0 1-1,0 0 1,0-1-1,0 1 0,0-1 1,1 1-1,-1 0 1,0-1-1,0 1 0,0-1 1,1 1-1,-1 0 1,0-1-1,1 1 1,-1 0-1,0-1 0,1 1 1,-1 0-1,0 0 1,1-1-1,5-6 42,-4-6-34,-2 11-6,0-1 0,0 0-1,0 0 1,0 1-1,1-1 1,-1 0 0,2-3-1,0 0 10,0 1 0,0-1 0,-1 1 0,0-1 0,1 0 0,-2 0 0,1-8 0,-1-319-131,1 310 142,1 0 0,6-29 0,-3 26-20,17-55-90,-19 66 62,-2 3-18,1 0 1,1 0-1,0 0 0,1 1 1,10-23-1,-9 23 34,-1 1 0,6-21 1,0-1 101,17-19-111,-25 48 10,0 0 1,-1 1-1,2-1 1,-1 1 0,0 0-1,0 0 1,1 0 0,-1 0-1,1 0 1,-1 0-1,1 1 1,5-3 0,-4 2-9,0 0 1,1 1 0,-1-1 0,1 1-1,-1 0 1,1 0 0,6 0 0,-7 1 3,0 1 0,1 0 0,-1-1 0,0 1 0,1 1 0,-1-1 0,0 1 0,0-1 0,0 1 0,0 0 0,4 3 0,7 4 7,-8-6 23,-1 1 0,0-1 0,0 1 0,0 0-1,-1 1 1,0 0 0,1-1 0,-2 1 0,1 1 0,0-1 0,-1 1 0,0 0 0,-1 0 0,4 7 0,-6-11-5,-1-1 0,0 1 1,0 0-1,1 0 1,-1-1-1,0 1 0,0 0 1,-1-1-1,1 1 1,0 0-1,-1 0 1,1-1-1,-1 1 0,1 0 1,-1-1-1,0 1 1,1-1-1,-1 1 1,-2 2-1,-1 3 50,1-1-39,-1 0 0,1-1 1,-1 1-1,-1-1 0,1 0 1,-1 0-1,1 0 0,-1-1 0,-1 1 1,-9 5-1,5-2-6,-6 3 16,-1 0 1,0-1-1,0-1 0,-35 13 0,50-22-65,-1 1 0,1 0 0,-1-1 0,1 1 0,0 0 0,0 1 0,0-1 0,-1 0 0,1 1 0,-2 1 0,4-3 21,-1 0 1,1 1-1,0-1 1,0 0 0,-1 0-1,1 1 1,0-1 0,0 0-1,0 0 1,-1 0-1,1 1 1,0-1 0,0 0-1,0 1 1,0-1 0,0 0-1,-1 1 1,1-1-1,0 0 1,0 0 0,0 1-1,0-1 1,0 0 0,0 1-1,0-1 1,0 0-1,0 1 1,0-1 0,0 0-1,0 1 1,0-1 0,1 0-1,-1 1 1,0-1-1,0 0 1,0 0 0,0 1-1,0-1 1,1 1 0,9 4-1,-7-4-15,20 13 18,-18-11 3,-1 0 0,1 0 0,-1 0 0,1-1 0,0 0 0,0 0 0,9 2 0,3-1-30,-11-2 15,1 0 0,-1 0 0,0 1 0,1-1 1,9 6-1,-3-1-36,-8-4 39,0 0-1,0 0 0,0 1 1,8 5-1,-12-7 43,0 0 0,-1-1 0,1 1 0,0 0 0,-1 0 0,1-1 0,-1 1 0,1 0 0,0 0 0,-1 0-1,0 0 1,1 0 0,-1 0 0,0 0 0,1 0 0,-1 0 0,0 0 0,0 0 0,0 0 0,0 0 0,0 0-1,0 0 1,0 0 0,0 0 0,0 0 0,0 0 0,-1 0 0,1 0 0,0 0 0,-1-1 0,0 3-1,0-1 35,0-1-1,1 0 0,-1 1 1,0-1-1,-1 0 0,1 1 1,0-1-1,0 0 0,-1 0 1,1 0-1,0 0 0,-1 0 1,1 0-1,-4 1 0,-23 5 374,12-4-126,2 1-151,0-1 0,0-1 0,0-1 0,-25 1 0,31-2-108,-17-1 71,24 0-127,0 1-1,0 0 1,0 0 0,0-1 0,0 1 0,0-1 0,0 1 0,0 0-1,0-1 1,0 0 0,0 1 0,0-1 0,0 0 0,1 1 0,-1-1-1,0 0 1,1 0 0,-1 0 0,-1-1 0,0-11-106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1888,'8'-5'232,"17"-6"395,-15 8-504,1 1 1,-1-1-1,0 2 1,1 0-1,14 0 1,-15 1 9,-6-1-87,0 1 0,0 0 0,-1 0 0,1 0-1,0 1 1,-1-1 0,1 1 0,-1 0 0,1 0 0,-1 0 0,1 1 0,-1-1-1,1 1 1,3 2 0,13 7 189,-20-10-225,0-1 1,1 0-1,-1 0 1,0 0-1,0 0 1,0 0 0,1 0-1,-1 0 1,0 0-1,0 0 1,0 1-1,1-1 1,-1 0-1,0 0 1,0 0-1,0 0 1,0 0-1,1 1 1,-1-1-1,0 0 1,0 0-1,0 0 1,0 1-1,0-1 1,0 0 0,0 0-1,0 1 1,0-1-1,0 0 1,0 0-1,1 0 1,-1 1-1,0-1 1,0 0-1,-1 0 1,1 1-1,0-1 1,1 3 70,-1-1-53,0 0 0,1 0 0,-1 0 0,0-1 1,0 1-1,0 0 0,0 0 0,0 0 0,-1 0 0,1 0 1,-1 0-1,1-1 0,-1 1 0,1 0 0,-1 0 1,-1 1-1,-48 38 446,47-38-450,-3 4-10,-1 0 1,1-1-1,-1 0 0,-1 0 1,1-1-1,-1 1 0,0-2 1,0 1-1,-1-1 0,-13 4 1,12-4-9,-23 8 30,9 11 55,5-13 60,-11 7 172,29-16-305,0 0 0,0 0 0,0 0 1,0 0-1,0 0 0,0 0 0,0 0 0,0 1 0,0-1 1,1 0-1,-1 1 0,0-1 0,1 0 0,-1 1 1,1-1-1,-1 1 0,1-1 0,0 0 0,0 3 0,2 0 185,2 3-117,-3-6-47,-1 1 0,1 0 0,0-1 0,1 1 0,-1 0 0,0-1 0,0 1 0,3 1 0,6 0 67,-8-3-94,0 1 0,0-1 0,0 1 0,0 0 0,0-1 0,0 1 1,0 0-1,0 0 0,-1 0 0,1 1 0,3 1 0,-4-1-4,0-1 0,0 0 0,0 0 0,0 0 0,0 0 0,0 0 0,0-1 0,0 1 0,1 0 0,-1 0 0,0-1 0,1 1 0,-1-1 0,1 1 0,-1-1 0,1 0 0,-1 1 0,0-1 0,3 0 0,-3 0-2,1 0 0,-1 0 0,0 0 0,1 1 0,-1-1 0,1 1 0,-1-1-1,0 1 1,1-1 0,-1 1 0,0-1 0,0 1 0,1 0 0,-1 0 0,0 0 0,0 0 0,1 1 0,1 0 31,-3 0-51,1-1-1,0 0 0,-1 0 1,1 0-1,0 0 1,0-1-1,0 1 1,0 0-1,0 0 1,2 1-1,-1 0-1073,-2-4-69,0-7-1014,0 6 694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2304,'-10'0'844,"20"0"659,-10 0-751,2 0 143,117 0 2769,-117 0-3653,-1 0-1,1 0 1,-1 0-1,1-1 1,-1 1-1,1 0 1,-1-1-1,1 1 1,-1-1-1,0 0 1,1 0-1,0 0 0,0 0-2,-1 0 0,0 0-1,1 0 1,-1 1-1,1-1 1,-1 1 0,0-1-1,1 1 1,-1 0-1,1-1 1,0 1-1,1 0 1,6 0-6,9 0-2404,-18 0 941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 1984,'16'-1'825,"-15"1"-791,0-1 0,0 1-1,0 0 1,0 0 0,0 0-1,-1 0 1,1 0 0,0 0-1,0 0 1,0 0 0,0 0-1,0 0 1,0 1 0,0-1-1,-1 0 1,1 0 0,0 1-1,0-1 1,0 1 0,0-1-1,-1 1 1,1-1 0,0 1-1,-1-1 1,1 1 0,0 0-1,-1-1 1,1 1 0,-1 0-1,1 0 1,-1-1 0,1 1-1,-1 0 1,0 0 0,1 1-1,0 0 56,1 0-1,-1-1 1,0 1 0,1-1-1,-1 1 1,1-1-1,0 1 1,-1-1-1,1 0 1,3 2 0,14 11 536,-11-3-337,0 0 1,-1 1-1,0 0 0,0 1 0,-1 0 1,4 14-1,4 6 51,-6-15-162,-1 0 0,-1 1 0,0-1 0,-2 1 0,3 22 0,-2 25 180,-3-47-203,0 0 0,-2 26-1,-1-37-101,0-1-1,0 1 1,-1-1-1,0 1 1,0-1-1,-1 0 1,0 0-1,0 0 1,-6 8-1,1-4 91,-17 19 0,13-17-53,-5 7-22,-2 0-1,0-1 0,-2-1 0,0-1 1,0-1-1,-36 20 0,37-25-228,-57 35-1030,68-40 212,0-1 1,-11 6-1,17-10 715,0 0 1,0 0-1,0 0 0,-1-1 1,1 0-1,0 1 1,-5-1-1</inkml:trace>
  <inkml:trace contextRef="#ctx0" brushRef="#br0" timeOffset="1">743 719 3232,'27'27'1184,"-27"-27"-896,0 54-96,-13-27 672,-1 0-512,-13 0 192,14 0-288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1056,'0'0'357,"0"2"-229,0-1-108,0-1 0,0 1 0,0-1 0,0 1 0,0-1 0,1 1 0,-1-1 0,0 1 0,0 0 0,0-1 0,1 1 0,-1-1 0,0 0 0,1 1 0,-1-1 0,0 1 0,1-1 0,-1 1 0,1-1 0,-1 0 0,1 1 0,0-1 0,-1 1 13,1-1 0,-1 0 1,1 1-1,-1-1 1,0 0-1,1 1 0,-1-1 1,1 1-1,-1-1 0,0 0 1,1 1-1,-1-1 0,0 1 1,0-1-1,1 1 0,-1 0 1,0-1-1,0 1 1,0-1-1,0 1 0,0-1 1,0 2-1,3 2 612,3 3-333,-3-3-223,0-1 0,0 0 1,0 0-1,0 0 0,0 0 0,1-1 0,-1 1 1,6 2-1,70 13 647,-52-11-619,2-14 107,13 0-31,22-4 105,-52 8-223,26-8 92,-35 10-154,-1 0 0,0 0 0,0 0 0,0 0 0,0 0 0,0-1 0,0 1 0,0-1 0,-1 0 0,1 1 0,-1-1 0,1 0 0,-1 0 0,2-2 0,-2 2 18,0 1 0,0-1 0,0 0 0,0 1 0,0-1 0,0 0-1,-1 0 1,1 1 0,-1-1 0,1 0 0,-1 0 0,0 0 0,0 0 0,0 0 0,0 0-1,0 0 1,0 0 0,0 1 0,-1-1 0,1 0 0,-1 0 0,1 0 0,-1 0 0,0 1 0,1-1-1,-1 0 1,0 1 0,-2-3 0,-2-6-6,-1 1 1,0 0-1,-11-13 0,16 21-26,0-1 1,-1 1-1,1 0 0,0 0 0,-1-1 0,1 1 0,-1 0 0,1 0 0,-1 0 0,0 1 0,0-1 0,-1 0 0,-5-3 29,-14-13 26,20 14-50,0 1-1,0 0 1,0 1 0,0-1 0,-1 0 0,1 1 0,0-1 0,-1 1-1,0 0 1,1-1 0,-1 1 0,0 0 0,1 1 0,-1-1 0,0 1-1,0-1 1,-5 1 0,-55 0-95,59 0 77,1 1-1,-1 0 0,1 0 0,-1 0 1,1 0-1,0 0 0,0 1 0,-1 0 1,1-1-1,0 1 0,0 0 0,-3 4 1,-2 0-13,2-2 6,1 0 1,0 0-1,0 1 1,-6 7 0,2-3-6,5-4 10,0 0-1,0 0 1,0 0 0,0 1 0,1-1 0,0 1-1,0 0 1,1 0 0,-3 9 0,-2 2-14,0 3 32,1 1 0,-4 26 0,9-40 40,0-6-31,1 1 1,-1 0 0,1 0-1,0 0 1,0 0-1,0 0 1,0 0-1,0 0 1,0 0 0,1 0-1,-1-1 1,1 1-1,-1 0 1,1 0-1,0 0 1,-1-1 0,1 1-1,2 3 1,2 4 56,1 2-26,0 2 145,12 18-1,-16-27-145,1 0 0,0-1-1,0 0 1,0 1-1,0-1 1,1 0-1,-1-1 1,1 1 0,6 3-1,-4-3 1,0-1 0,0 0 0,1 0 0,-1 0 0,1-1 0,11 1 0,42-2 162,-30-1-80,-22 1-108,0 0 0,0-1-1,0 0 1,9-3-1,-9 2-28,0 0-1,0 1 1,0 0-1,10 0 0,-3 1-43,-8 1-12,1-1-1,0 0 1,0 0-1,11-3 1,8-6-912,0 6 284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3488,'0'0'1280,"0"0"-992,0 13-64,14-13 928,-1 0-672,1 0 288,-1 0-448,14 0-128,-13 0-96,13 0 64,0 0-96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1472,'0'162'1851,"-2"-138"-1587,0 0 1,-6 25 0,4-24-25,2-17-53,-1 0 0,0 0 0,0 0 1,-1 0-1,0-1 0,-7 12 0,-11 21 738,21-37-850,-1 0 0,1 0 0,-1 0 1,0 0-1,0-1 0,0 1 0,0 0 1,0-1-1,0 0 0,-6 5 0,-4 4 218,-6 9 27,12-17-270,0-1 0,1 0 1,-1 0-1,0-1 0,0 1 0,-11 0 1,12-3-52,-1 1 0,1-1 0,-1 0-1,1-1 1,0 1 0,0-1 0,0 0 0,0-1 0,0 1 0,0-1 0,1 0 0,-1 0 0,1 0 0,-5-4 0,-7-9-111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3648,'14'-14'1344,"-14"14"-1024,13 0-128,-13 0 544,14 14-448,-1-14-32,1 0-160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0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12 142 2080,'-11'1'820,"19"-5"-552,-4-2-105,0 1-8,9 3 7,-7 2-62,0-1 0,1 0 0,-1 0 0,7-3 0,11-2 77,-9 4-85,0 1-1,26 0 0,10 0-29,-11-3-36,76-5 39,-77 9-16,73-3 51,-70-3-144,-22 3 26,27-1 0,49 4 1938,-108 1-1796,2-1-176,0 0 0,-20-3 0,16 0 17,-1 0-11,-1 0 0,0 1 0,-17 0 0,-115-12-309,112 10 390,20 1-22,-25-8 0,29 8-21,0-1 1,-1 2 0,1-1 0,-22 0 0,30 3 12,0 0 0,0-1-1,0 1 1,0-1 0,1 0 0,-1 0 0,0 0 0,1 0-1,-1-1 1,-5-3 0,-2 3-176,43 1 81,1 1 26,37 3 0,-38 1 33,-4 1 44,37-1-1,91-4 84,-153 0-80,-1 0 0,1 0 0,-1 0-1,1 0 1,-1 0 0,1 1-1,-1-1 1,1 1 0,-1 0-1,1 0 1,-1 0 0,1 0-1,-1 0 1,0 0 0,0 1-1,3 1 1,-6-2 1,0-1-1,0 1 0,-1-1 1,1 0-1,0 1 1,0-1-1,0 0 0,-1 0 1,1 0-1,0 0 1,0 0-1,-3 0 0,-8 0 83,-24 6-1,-12 1-7,-119-4 9,110-4-98,-145 1 307,201 0-292,1 0 0,-1 1 0,1-1 0,-1 0 1,1 0-1,-1-1 0,0 1 0,1 0 0,-1 0 0,1 0 0,-1 0 0,1 0 0,-1-1 0,1 1 0,-1 0 0,1 0 1,-1-1-1,1 1 0,-1 0 0,0-1 0,1 0 2,0 1-1,0 0 1,0-1-1,0 1 1,0-1-1,0 1 1,0 0 0,0-1-1,0 1 1,0 0-1,0-1 1,0 1 0,0 0-1,0-1 1,1 1-1,-1 0 1,0-1 0,0 1-1,0 0 1,0-1-1,1 1 1,-1 0 0,0 0-1,1-1 1,0-1 51,1 1 1,0-1 0,0 0-1,0 1 1,0 0-1,0-1 1,1 1-1,-1 0 1,0 0 0,5-1-1,6 0 93,0 0-1,0 2 1,23 0 0,-2 1-30,27-2 61,-13-1 133,72 8 0,-88-2-177,55 5 137,-65-10-227,-17 1-2,1 0 1,0 0-1,-1 0 1,1 1-1,9 1 1,-13-1-37,0 0 0,0 0 0,-1 0-1,1 0 1,0 0 0,-1 0 0,1 1 0,-1-1 0,2 2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56 851 1664,'-11'11'528,"11"-10"-520,0-1 0,-1 0-1,1 0 1,0 0 0,0 1 0,0-1-1,0 0 1,-1 0 0,1 1 0,0-1 0,0 0-1,0 0 1,0 1 0,0-1 0,0 0 0,0 0-1,0 1 1,0-1 0,0 0 0,0 1 0,0-1-1,0 0 1,0 0 0,0 1 0,0-1 0,0 2 6,0-1 4,0-1 0,0 1-1,0 0 1,1-1 0,-1 1-1,0 0 1,0-1 0,0 1-1,0 0 1,-1 0 0,1-1-1,0 1 1,0 0 0,0-1-1,0 1 1,-1 0 0,1-1-1,0 1 1,-1-1 0,1 1-1,0 0 1,-1-1 0,1 1-1,-1-1 1,1 1 0,-1-1-1,1 1 1,-1-1 0,1 0-1,-1 1 1,0-1 0,1 1-1,-1-1 1,0 0 0,0 1-1,0-1 3,1 0 0,0 0 0,0 0-1,0 0 1,-1 0 0,1 1 0,0-1-1,0 0 1,0 0 0,0 0 0,0 0-1,-1 1 1,1-1 0,0 0 0,0 0-1,0 0 1,0 0 0,0 1 0,0-1-1,0 0 1,0 0 0,0 1 0,0-1-1,0 0 1,0 0 0,0 0 0,0 1-1,0-1 1,0 0 0,0 0 0,0 0 0,0 1-1,0-1 1,0 0 0,0 1 0,0-1 1,0 0 1,1 0 0,-1 0-1,0 0 1,0 1 0,0-1 0,0 0-1,0 0 1,0 1 0,0-1-1,0 0 1,0 0 0,0 0 0,0 1-1,0-1 1,0 0 0,0 0 0,0 0-1,0 1 1,-1-1 0,1 0-1,0 0 1,0 0 0,0 1 0,0-1-1,0 0 1,0 0 0,-1 0-1,1 0 1,0 1 0,0-1 0,0 0-1,0 0 1,-1 0 0,1 0 0,-6 1 279,6-1-257,-1 0 1,1 0-1,-1 0 0,0 0 0,1 0 0,-1 1 0,1-1 0,-1 0 0,0 0 1,1 0-1,-1-1 0,1 1 0,-1 0 0,0 0 0,1 0 0,-1 0 0,1 0 1,-1-1-1,1 1 0,-1 0 0,0-1 0,1 1 0,-1 0 0,1-1 0,0 1 1,-1 0-1,1-1 0,-1 1 0,1-1 0,0 1 0,-1-1 0,1 1 0,0-1 1,-1 1-1,1-1 0,0 0 0,0 1 0,-1-1 0,1 1 0,0-1 0,0 0 1,0 1-1,0-1 0,0 1 0,0-1 0,0 0 0,0 1 0,0-2 0,0-19 171,-1 12-175,1 0 1,0 1-1,0-1 1,1 0-1,0 1 0,1-1 1,0 0-1,0 1 1,5-12-1,33-80 130,1-3-180,-23 76-108,-15 23 102,1-1 0,-1 0 1,5-10-1,-1-13 26,-5 19 1,0 0 0,5-12-1,0-1 60,5-25-1,-6 23 208,25-138-15,-29 156-262,1-1 0,0 1-1,0-1 1,4-5 0,-4 7 1,-1 1 0,1-1 1,-1 1-1,0-1 0,0 0 0,0 1 0,-1-1 0,0 0 0,1-9 0,-1 11 13,-1 0 0,1 0-1,0 0 1,-1 0-1,1 1 1,1-1-1,-1 0 1,0 0-1,1 1 1,-1-1-1,3-2 1,-3 3 26,1 0-1,-1 0 1,1 0-1,-1-1 1,0 1-1,0 0 1,0-1-1,0 1 1,-1-1-1,1-4 1,-1 7-38,0 0 1,0 0 0,0 0 0,0 0-1,0 0 1,0 0 0,0 0-1,0 0 1,0 0 0,0 0 0,0-1-1,0 1 1,0 0 0,0 0-1,0 0 1,0 0 0,0 0 0,0 0-1,0 0 1,0 0 0,0 0-1,0 0 1,1 0 0,-1 0 0,0 0-1,0-1 1,0 1 0,0 0-1,0 0 1,0 0 0,0 0 0,0 0-1,0 0 1,0 0 0,0 0-1,0 0 1,0 0 0,0 0 0,0 0-1,0 0 1,1 0 0,-1 0-1,0 0 1,0 0 0,0 0 0,0 0-1,0 0 1,0 0 0,0 0-1,0 0 1,0 0 0,0 0 0,0 0-1,0 0 1,1 0 0,-1 0-1,0 0 2,1 0 0,0 0 0,0 0-1,-1-1 1,1 1 0,0 0 0,-1-1 0,1 1-1,-1 0 1,1-1 0,0 1 0,-1 0-1,1-1 1,-1 1 0,1-1 0,-1 1-1,1-1 1,-1 1 0,1-1 0,-1 0-1,0 1 1,1-1 0,-1 0 0,1 0-1,-1 0-9,1 0 0,-1 0 0,1 0 0,-1 0 0,1 0 0,0 0 0,-1 0 0,1 1 0,0-1 0,0 0 0,0 0 0,-1 1-1,1-1 1,0 1 0,0-1 0,0 0 0,0 1 0,0 0 0,0-1 0,0 1 0,1 0 0,-1-1 0,0 1 0,0 0-1,2 0 1,-2 0 27,1 0 0,-1 0 1,1 1-1,-1-1 0,1 0 0,-1 1 0,0-1 0,1 1 0,-1-1 0,0 1 0,1-1 0,-1 1 0,0 0 0,0 0 0,1 0 0,-1 0 0,0 0 0,0 0 0,1 2 0,-2-3-20,1 1 19,0 0-13,0 0 1,0 0-1,0 0 0,0 0 1,0 0-1,0-1 0,0 1 1,1 0-1,-1 0 0,0-1 1,0 1-1,1-1 0,-1 1 1,0-1-1,1 0 0,-1 1 0,0-1 1,1 0-1,-1 0 0,0 0 1,2 0-1,-1 0 4,0 0 0,-1 0 0,1 1 0,0-1 1,-1 0-1,1 1 0,-1-1 0,1 1 0,-1-1 0,1 1 0,-1 0 0,1 0 0,-1 0 1,0 0-1,1 0 0,-1 0 0,0 0 0,0 0 0,1 0 0,-1 1 0,0-1 0,0 0 1,-1 1-1,1-1 0,0 1 0,0-1 0,-1 1 0,1-1 0,-1 1 0,1-1 0,-1 1 1,0 0-1,0-1 0,1 1 0,-1 3 0,-1-3 15,1 1 0,0 0 0,-1 0-1,1 0 1,-1-1 0,0 1 0,0 0 0,-2 4-1,-1 2 42,2-4-34,0 0 0,0 0 0,-1-1 0,0 1 0,0 0 0,0-1 0,-1 0 0,1 0 0,-1 0 0,-7 6 0,-5 5 62,14-14-89,0 1 0,0-1 0,0 1 0,0-1-1,0 0 1,0 0 0,0 0 0,0 0 0,-1 0-1,1-1 1,-4 2 0,4-2-3,0 1 0,1-1 0,-1 1 0,0-1 0,0 1 1,0 0-1,0 0 0,1 0 0,-1 0 0,0 0 0,-1 1 0,3-1-9,-1-1 0,1 0 0,0 1 0,-1-1 0,1 0 0,-1 1 0,1-1 0,-1 0 0,1 0 0,-1 0 0,1 0-1,-1 1 1,1-1 0,-1 0 0,1 0 0,-1 0 0,1 0 0,-1 0 0,1 0 0,-1 0 0,1 0 0,-1 0 0,1-1 0,-1 1 0,0 0 0,1 0-136,4 0 88,1 1 0,-1 1 0,1-1 0,5 3-1,-2-1 44,-5-2-10,1 0 1,-1 0 0,1 0-1,-1 0 1,0 1 0,1-1-1,-1 1 1,0 0 0,0 0-1,0 0 1,0 1 0,-1-1-1,1 1 1,0-1 0,-1 1-1,0 0 1,4 6 0,-5-7 18,12 10-12,-11-10 17,1 0-1,-1 1 0,0-1 1,1 0-1,-1 1 1,0 0-1,-1-1 1,1 1-1,2 6 0,-3-6 20,0 0-1,0 1 1,0-1-1,-1 1 1,1-1 0,-1 1-1,0-1 1,0 1-1,0 0 1,-1-1-1,1 1 1,-1-1-1,0 1 1,0-1-1,0 0 1,0 1-1,-1-1 1,1 0-1,-1 0 1,0 0 0,0 0-1,0 0 1,0 0-1,-1 0 1,1-1-1,-6 5 1,3-4 15,0 1 1,-1-1 0,1 0 0,-1-1 0,0 1-1,0-1 1,0 0 0,0-1 0,0 0-1,0 1 1,-10-1 0,4 0 85,9-1-62,-1 1 0,0-1 0,0 0 0,0 0 0,0-1 0,0 1 0,0-1 0,-7-1 0,9 0-53,-1 1 0,1 0 0,-1-1-1,1 1 1,-1-1 0,-3-3 0,6 4-41,-1 0 0,0 0-1,0-1 1,1 1 0,-1 0 0,1-1 0,-1 1 0,1 0-1,0-1 1,0 1 0,-1-1 0,1 1 0,0 0 0,0-3-1,3-1-686,6-4-1728,-7 7 678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50 2240,'0'-6'382,"0"5"-305,0 0 1,0 0 0,0 1-1,0-1 1,-1 0-1,2 0 1,-1 0 0,0 0-1,0 0 1,0 0 0,0 0-1,1 0 1,-1 0-1,0 0 1,1 0 0,0 0-1,4 3 145,-1 0 93,-2-9 183,-2 7-463,1 0 1,0-1 0,-1 1-1,1 0 1,0-1 0,-1 1-1,1 0 1,0 0 0,-1 0-1,1 0 1,0 0 0,-1-1-1,1 1 1,0 1-1,-1-1 1,1 0 0,1 0-1,-2 0 12,25 0 401,-20-2-235,-4 1-172,0 0 1,0 0-1,1 0 1,-1 0-1,0 0 0,1 0 1,-1 1-1,1-1 0,-1 1 1,1-1-1,-1 1 0,4-1 1,24 0 468,-28 1-486,1-1-2,0 1-1,-1 0 1,1 0 0,0-1 0,-1 1-1,1-1 1,-1 0 0,1 1-1,2-3 1,2 1 60,-4 3-70,-1 0 1,0 0 0,1 0 0,-1 0-1,0 1 1,0-1 0,0 0 0,0 1-1,0-1 1,0 1 0,0 0-1,1 2 1,-2-2 254,0 0-75,-1 2-156,1-1 0,-1 0 0,0 0 0,0 0 0,0 0 0,-1 0 1,-2 5-1,-1 1 101,3-6-102,0 1-1,-1-1 0,0 0 1,1 1-1,-1-1 0,-4 2 1,-7 10 98,-17 39-69,12-30-112,-12 17 5,26-33 53,0-1-1,-1 0 1,-11 11-1,-6 10 17,-2 10-186,25-37 165,-1 0-1,1 0 1,0 0-1,-1 0 1,1 0 0,0 0-1,0 0 1,0 0-1,0-1 1,0 1-1,0 0 1,0 0 0,0 0-1,0 0 1,0 0-1,0 0 1,1 0-1,-1 0 1,0 0 0,1 0-1,-1 0 1,1-1-1,-1 1 1,1 0 0,-1 0-1,1 0 1,-1-1-1,1 1 1,0 0-1,-1-1 1,1 1 0,2 0-1,-1 2 42,0-2-20,0 1 0,0-1 0,0 1-1,1-1 1,-1 0 0,0 0 0,1 0 0,-1 0-1,0 0 1,1-1 0,-1 1 0,1-1-1,-1 1 1,1-1 0,-1 0 0,1 0-1,4-1 1,-2 1-20,-3 0 5,1 0-1,-1 0 1,0 1 0,1-1 0,-1 0 0,0 1 0,1 0 0,-1-1 0,0 1-1,0 0 1,3 1 0,-3-1-1,0 0-1,0 0 1,0 0-1,0 0 1,0-1 0,0 1-1,0-1 1,0 0-1,0 1 1,0-1-1,2 0 1,-2 0 0,-1 0-1,1 0 0,-1 0 1,0 1-1,1-1 1,-1 0-1,0 1 1,1-1-1,-1 1 1,0-1-1,1 1 1,-1 0-1,0 0 1,0-1-1,0 1 1,0 0-1,2 2 1,-1-1-384,-2-13-1727,0 9 1024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3392,'-14'0'1248,"14"0"-960,0 0-64,14 0 1280,-14 0-864,27 0 992,0 0-928,0 0 64,0 0-448,0 0 224,-14 0-320,14 0-32,-13 13-128,-1-13-4352,1 14 2336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3072,'0'-27'1120,"0"27"-864,0 13-64,-13-13 1024,13 14-704,0-1 416,0 14-544,-14 0 352,1 0-416,-14 0-96,0 0-128,-14-13-800,28-1 416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1248,'-18'54'539,"11"-35"-509,-1 5 133,-10 38 1,15-48-64,-1 0 0,-5 14 0,0-3 21,0 18 103,-6-10 110,11-26-242,0 1 0,1-1 0,0 1 1,-2 8-1,3-7 47,2-5-68,-1-1 0,1 0 0,-1 0 0,0 0 0,0 0-1,-1 0 1,1 0 0,-1 0 0,-3 5 0,-6 12 228,11-19-275,-1-1 0,1 1 0,0-1 0,-1 1 1,1-1-1,0 1 0,-1 0 0,1-1 1,0 1-1,0-1 0,0 1 0,0 0 1,0-1-1,0 1 0,0 0 0,0-1 1,0 1-1,0-1 0,0 1 0,0 0 0,0 0 1,1 1 44,-1-6-63,0 1 0,1-1 0,0 1 0,0-1 0,0 1 0,0-1 0,0 1 0,1-1 0,0 1 0,2-5 0,26-32 28,-20 29-70,18-28-155,-17 23 71,1 0 1,20-22 0,-20 27 85,0-1 0,1 2 0,0-1 0,0 2 0,1 0 0,0 0 0,26-10 0,-38 19 7,0-1-1,1 1 1,-1-1 0,1 1-1,-1 0 1,0 0 0,1 0-1,-1 0 1,1 0 0,-1 0-1,0 1 1,1-1 0,3 3-1,-5-3 32,0 0 0,0 1-1,0-1 1,1 1-1,-1-1 1,-1 1 0,1 0-1,0-1 1,0 1 0,0 0-1,0 0 1,0 0 0,-1 0-1,1 0 1,0-1-1,-1 1 1,1 0 0,-1 1-1,1-1 1,-1 0 0,1 0-1,-1 0 1,0 0 0,1 0-1,-1 2 1,0-1 0,0-1-1,0 0 1,1 1 0,-1-1-1,0 1 1,1-1 0,-1 0-1,1 1 1,1 1 0,2 10 50,-5-8-30,0 0 1,0 0-1,-1-1 1,0 1 0,1-1-1,-2 1 1,1-1-1,0 0 1,-1 0 0,0 0-1,0 0 1,-7 6 0,2-3-135,0 0-1,0-1 1,-1 0 0,0-1 0,0 0 0,-15 6 0,11-6-177,-20 13 1,20-9 199,9-6 69,0 0 0,0-1 0,0 1 0,-8 2 1,10-4-1,-1-1 0,1 1 0,0 0 0,-1 0 0,1 0 0,0 0 0,0 0 0,0 1 0,0-1 0,-3 3 0,5-4 19,-1 0 1,1 1-1,0-1 0,0 1 0,-1-1 1,1 1-1,0-1 0,0 1 0,0-1 1,-1 1-1,1-1 0,0 1 0,0-1 1,0 1-1,0-1 0,0 1 0,0-1 1,0 1-1,0-1 0,0 1 0,0-1 1,0 1-1,1-1 0,-1 1 0,0-1 1,0 1-1,1 0 0,7 11 249,-6-9-135,0-1-51,-1 0 1,1 1-1,0-1 0,0 0 0,0 0 0,0 0 1,0-1-1,0 1 0,1 0 0,-1-1 1,0 0-1,1 1 0,0-1 0,-1 0 0,1 0 1,-1 0-1,1-1 0,0 1 0,4 0 0,0 0 11,-1 1 0,0 0 0,8 3 0,38 20 192,-32-16-60,-18-8-198,-1 0 0,1 0 0,0 0 0,0-1 1,-1 1-1,1-1 0,0 1 0,0-1 0,3 1 0,-3-1-915,-2 0 218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3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1888,'-1'0'41,"0"0"1,0 0-1,0 0 1,0 0-1,0 0 1,0 0-1,0-1 0,0 1 1,0 0-1,0-1 1,0 1-1,0 0 1,0-1-1,1 1 1,-1-1-1,0 0 0,0 1 1,0-2-1,-8-4 2388,9 5-2373,-1 0-1,1 1 1,0-1 0,0 0-1,0 0 1,0 1 0,0-1-1,0 0 1,0 1 0,1-1 0,-1 0-1,0 0 1,0 1 0,0-1-1,1 0 1,-1 1 0,1-2-1,19 3-13,-6-1 65,0 0 0,17-3 0,0-2 231,0 2 0,44 0-1,128 3 789,-197 0-784,-14 0-2386,8 0 962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2912,'0'0'923,"0"2"-550,1 0-245,-1 0 0,0 0 1,0 0-1,1 0 0,-1 0 0,1 0 1,0 0-1,-1 0 0,1 0 0,0 0 0,0 0 1,0 0-1,0-1 0,3 4 0,2 1 78,0-1-1,11 9 1,11 10 555,-17-12-569,-2 0 0,10 13 0,-17-22-153,0 0 1,0 0-1,1-1 1,-1 0-1,1 1 0,-1-1 1,5 2-1,7 9 162,-13-13-182,-1 1 0,0 0 0,1 0-1,-1 0 1,0 0 0,0 0-1,1 0 1,-1 0 0,0 0 0,0 0-1,0 0 1,0 0 0,0 0-1,0 0 1,-1 0 0,1 0 0,0 0-1,0-1 1,-1 3 0,0-2 27,0 1 0,0 0-1,0 0 1,0-1 0,0 1 0,0 0 0,-1-1 0,1 1 0,-2 1 0,-9 10 375,9-9-413,0 0 1,0 0 0,0 0-1,0-1 1,-1 1 0,1-1-1,-1 0 1,0 0 0,0 0-1,-1 0 1,1-1 0,0 0-1,-1 0 1,1 0 0,-7 2-1,-14 0-1106,23-3 1012,1-1 1,-1 1 0,1 0-1,0 0 1,-1 0 0,1 0-1,0 0 1,-3 2 0,3-2 21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3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14 1664,'0'0'528,"0"0"-325,0-2 90,0 2-272,-1 0 1,1 0-1,0 0 1,0-1-1,0 1 1,0 0-1,0 0 0,0 0 1,0 0-1,0-1 1,0 1-1,0 0 1,0 0-1,0 0 1,0 0-1,0-1 0,0 1 1,0 0-1,0 0 1,0 0-1,0 0 1,0-1-1,0 1 1,1 0-1,-1 0 0,0 0 1,0 0-1,0 0 1,0-1-1,0 1 1,0 0-1,0 0 1,1 0-1,-1 0 0,0 0 1,0 0-1,0 0 1,0-1-1,0 1 1,1 0-1,-1 0 1,0 0-1,0 0 0,0 0 1,0 0-1,1 0 1,-1 0-1,8 6 657,-35-4 1540,21-1-2127,1-1-1,0 1 1,0 0-1,-7 2 1,-9 3 75,-69 7 67,-16 3-34,0 2 138,34-7-445,51-6 25,13-3 63,0 0 0,0-1 0,0 0 0,0 0 0,-12-1 0,29 0-156,-7 0 54</inkml:trace>
  <inkml:trace contextRef="#ctx0" brushRef="#br0" timeOffset="1">175 1 1728,'-76'0'2715,"67"2"-2326,-9 5-42,-15 6 394,31-12-685,0 0-1,0 0 1,0 0-1,0 0 1,0 0-1,1 1 1,-1-1-1,0 1 1,1-1-1,-1 1 1,-2 2-1,1 3 39,1 0-1,-1 0 0,-1 10 1,3-14-68,0 0-13,1 0 0,0 0-1,0 0 1,0 0 0,0-1-1,0 1 1,1 0-1,-1 0 1,1 0 0,-1 0-1,1 0 1,2 2 0,1 9 30,-3-8 4,0-1 0,1 1-1,0-1 1,0 1-1,0-1 1,1 0-1,-1 0 1,1 0-1,1 0 1,5 7-1,31 20 291,-28-23-274,15 7 103,0-3-54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44 838 1824,'0'0'587,"-3"0"-353,-6 0-31,7 0 309,0 0-96,1 0-341,0 0 0,0 0 1,0 0-1,0 0 0,1 0 0,-1-1 0,0 1 1,0 0-1,0-1 0,0 1 0,0 0 1,1-1-1,-1 1 0,0-1 0,0 0 0,1 1 1,-1-1-1,0 1 0,1-1 0,-1 0 1,1 0-1,-2-1 0,1 0 70,0-1 0,0 0 0,0 1 0,0-1 0,0 0 0,1 0 0,-1-4 0,0-1 14,1 0-1,0 0 0,1 0 0,-1 0 1,3-9-1,22-105 274,2-26-192,3 24-118,-20 87-111,-7 29 3,0-1 0,-1 0 1,0 0-1,0 1 0,0-18 0,-3-4 37,0 21-30,1 1 0,0-1 0,0 0 0,1 1 0,3-14-1,0 9 17,-3 11-27,1-1 1,-2 0-1,1 1 0,0-1 0,0 0 0,-1 1 0,0-1 0,1-5 0,0 0 3,1 0 0,-1 1 1,2-1-1,-1 1 0,1-1 0,0 1 0,7-11 0,-6 10-54,-3 6 41,1 0 0,-1 0-1,0 0 1,1 0 0,0 0-1,-1 1 1,1-1 0,0 1-1,0-1 1,0 1 0,0 0-1,0 0 1,0 0 0,0 0-1,0 0 1,1 0 0,-1 0 0,0 1-1,0-1 1,1 1 0,3-1-1,-4 1 1,-1 0 0,1 0 0,0 0 0,0 1 0,0-1 0,0 0-1,-1 1 1,1-1 0,0 1 0,0-1 0,-1 1 0,1 0 0,0 0 0,-1 0-1,1 0 1,-1 0 0,1 0 0,-1 0 0,1 1 0,-1-1 0,0 0 0,0 1 0,0-1-1,0 1 1,0-1 0,0 1 0,0 0 0,0-1 0,0 3 0,4 14 107,-4-14-96,0 0 0,0-1 0,0 1 0,0-1 0,0 0 0,1 1 0,0-1 0,-1 0 0,1 0 0,0 0 0,1 0 0,3 4 0,-3-3 15,-1-1 0,1 1 0,-1-1-1,0 1 1,0 0 0,-1 0-1,1 0 1,-1 0 0,0 0 0,1 6-1,2 8 71,-3-17-77,-1 1-1,1-1 1,-1 1-1,1-1 1,-1 1-1,0 0 1,0-1-1,0 1 1,0 0 0,0-1-1,0 1 1,0-1-1,0 1 1,-1 0-1,1-1 1,-1 1-1,1-1 1,-1 1 0,1-1-1,-1 1 1,0-1-1,0 1 1,0-1-1,0 0 1,0 1-1,-2 1 1,-1 0 19,-1 0 1,0 0-1,1 0 0,-1 0 1,-1-1-1,-5 2 0,-5 4 41,13-7-64,1 0 6,-1 1 0,0-1 0,0 0 0,1 0 0,-1 0 0,0 0 0,0 0 0,0-1 0,0 1 0,0-1 0,-4 0 0,-17 0-91,21 0-79,6 0-123,7 0 190,-6-1 80,-1 1-1,1 0 1,0 0 0,0 1-1,-1-1 1,1 1 0,-1-1-1,1 1 1,0 0 0,-1 1-1,0-1 1,1 0-1,-1 1 1,4 2 0,3 2-40,-5-2-11,0-1-1,0 0 0,8 8 1,14 7-150,-23-13 250,0 0 0,-1 0 0,1 0 0,4 11 0,-19 9 214,-3-20-218,10-4-38,-2 1 9,0 0 0,0 0 1,0-1-1,0 0 0,-12 1 0,10-2 17,1 1 0,-1 0 0,0 0 0,-8 3 0,9-2-3,-1-1 0,0 1-1,0-1 1,-8-1 0,-38 0-466,40 0 396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0 758 736,'0'0'224,"0"0"-128,0-2 91,0 2-154,0-1 0,0 1 0,0-1 0,0 1 0,0-1 0,0 1 0,1-1 0,-1 1 0,0-1 1,0 1-1,0-1 0,1 1 0,-1-1 0,0 1 0,0 0 0,1-1 0,-1 1 0,0-1 0,1 1 1,-1 0-1,1-1 0,-1 1 0,1-1 0,0 1-6,-1 0-1,1-1 1,-1 1 0,1 0-1,-1-1 1,1 1 0,-1-1-1,1 1 1,-1-1 0,0 1-1,1-1 1,-1 0 0,0 1-1,0-1 1,1 1 0,-1-1-1,0 1 1,0-1 0,0 0 0,1 1-1,-1-1 1,0 0 0,0 1-1,0-2 1,0 1 14,0-1 1,0 1-1,0 0 0,0-1 1,1 1-1,-1 0 0,0-1 0,1 1 1,0 0-1,-1-1 0,1 1 1,1-2-1,-1 2 9,0-1 0,0 1-1,-1-1 1,1 1 0,0-1 0,-1 0-1,1 1 1,-1-1 0,0 1 0,1-1-1,-1 0 1,0-3 0,1-4 114,0-1-1,4-16 1,-3 17-36,0-1 0,1-16 0,-4 4 65,1 6 86,3-27 0,-1 28-160,2-12 64,1-39 1,-3 21 180,10-59 0,-10 91-308,3-9 115,0-1 1,2 1-1,12-27 0,-17 44-142,2-3 18,-1 1-1,2 0 0,-1 0 1,1 0-1,0 1 0,0 0 0,0 0 1,11-9-1,0 0 12,-11 10-30,0 0-1,1 0 0,0 0 1,8-4-1,-11 7-22,1 0 0,-1 1 0,1 0 0,0-1 0,-1 1 0,1 0 0,0 1 0,0-1 0,0 1 0,4 0 0,4 0 1,-8-1-5,0 1 0,-1 0 1,1 0-1,-1 0 1,1 1-1,0-1 0,-1 1 1,1 0-1,-1 0 1,0 0-1,1 0 1,-1 1-1,0-1 0,6 4 1,-2 0 1,24 16 39,-30-20-40,0-1 1,0 1-1,0-1 1,-1 1-1,1 0 1,0 0-1,0 0 1,-1-1-1,1 1 1,0 0-1,-1 0 1,1 0-1,-1 0 1,0 0-1,1 0 1,-1 0-1,0 0 1,1 0-1,-1 0 1,0 0-1,0 0 1,0 0-1,0 0 1,0 0-1,0 1 1,0-1-1,0 0 1,-1 1-1,-2 5 55,2-4-23,-1 0 0,1 0 0,-1 0 0,1 0 0,-1 0 0,0 0 1,0-1-1,0 1 0,-1-1 0,-3 4 0,2-3-34,-1 0 0,0 0 0,1 0 0,-1 0 0,0-1 0,-1 0 0,1 0 0,0 0 0,0-1 0,-9 2 0,12-3-5,0 0 0,0 0 1,0 0-1,0 1 0,0-1 0,-1 1 1,1-1-1,1 1 0,-4 1 0,5-2-2,-1 1 0,1-1 0,-1 0 0,1 1 0,-1-1 0,1 0 0,-1 0 0,1 0 1,-1 0-1,1 1 0,-1-1 0,1 0 0,-1 0 0,1 0 0,-1 0 0,1 0 0,-1 0 0,1-1 0,-1 1 0,1 0 0,-1 0 0,1 0 0,-1 0 0,1 0 0,-1-1 0,1 1 0,-1 0 0,1-1 0,-1 1 0,1 0 0,-1-1 0,1 1 0,0 0 0,-1-1 0,1 0 0,-3-1-142,17 0 0,-12 0 121,1 1 0,-1 1 0,1-1 0,-1 0 0,1 1 0,-1-1 0,1 1 0,0 0 0,-1-1 0,6 2 0,29 6-146,-26-4 85,7 3 74,1 0 1,-1 1-1,21 12 0,-33-16 45,0 0 0,0 0 0,0 1 0,-1-1-1,0 1 1,0 0 0,0 1 0,0-1-1,0 1 1,-1 0 0,6 9 0,-9-13-15,0 0 0,-1 1 0,1-1 0,0 0 0,-1 1-1,1-1 1,-1 1 0,1-1 0,-1 1 0,0-1 0,1 1 0,-1-1 0,0 1 0,0-1 0,0 1 0,0-1 0,-1 1 0,1-1 0,-1 3 0,0 0 14,-1-1 0,0 1 0,0-1 0,0 0 0,0 0 0,0 0 0,-1 0 0,-4 5 0,-1-1 54,0-1 1,0 0 0,-1-1-1,0 1 1,0-1-1,0-1 1,-15 5-1,11-4-27,0-1 0,0-1-1,0 0 1,0-1 0,-20 0-1,27-2-72,0 0-1,0-1 0,1 0 0,-1 0 0,-8-3 0,0 0-99,6 3 54,7 0 42,0 1 0,-1 0 0,1 0 0,0 0 0,0-1 0,0 1 0,-1-1 0,1 1 0,0-1 0,0 1 0,0-1 0,-2-1-1,3 1-35,-1 0-1,1 0 0,0 0 0,-1 0 0,1 0 0,0 0 0,0 0 0,0 0 0,-1 0 1,1 0-1,0 0 0,0 0 0,0 0 0,1 0 0,-1 0 0,0 0 0,0 0 0,1 0 0,-1 0 1,0 0-1,1-1 0,11-21-2950,1 7 848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1408,'62'0'629,"8"0"-463,-61 0-95,-1 0 1,0 1 0,1 0 0,-1 1-1,0 0 1,0 0 0,0 0 0,0 1 0,-1 1-1,8 3 1,-2-1 97,-1 0 0,18 4 0,49 14 241,55 15 44,-109-34-386,-1 2 1,0 1-1,0 1 1,-1 1-1,0 0 1,26 19 0,-33-21-33,-11-6-1,-1-1 0,0 2 0,0-1 1,-1 0-1,1 1 0,0-1 0,-1 1 0,1 0 1,-1 0-1,0 1 0,0-1 0,0 0 0,-1 1 1,1 0-1,-1 0 0,4 6 0,-5-6-7,0-1-1,0 0 1,0 0-1,0 0 1,-1 1 0,1-1-1,-1 0 1,0 1-1,0-1 1,0 0 0,0 1-1,-1 3 1,-2 1 46,1 0 0,-1 0 0,-7 12 0,10-20-73,-5 11 51,3-7-31,0 1-1,0-1 1,-1 0 0,1 0 0,-1 0 0,-4 5-1,0-4 31,1 0-1,-13 8 0,-1 0 29,-1 3-17,-10 7-2,-6-8-15,17-7-26,5-1-8,6-3 0,0 0 0,0-1 0,-1 0 0,-14 3 0,19-5-6,0-1 0,0 0 0,0 0 0,0-1-1,0 0 1,0 0 0,1 0 0,-1 0-1,0 0 1,1-1 0,-1 0 0,-4-3-1,-4-1 2,4 2-10,1 0 1,-14-10-1,20 13-16,0-1 0,0 0 1,0 0-1,0 0 0,0 0 0,1 0 0,-1 0 1,1 0-1,-1-1 0,1 1 0,0 0 0,0-1 1,-2-4-1,2-1-79,0 0 0,0 0 0,2-16 0,-1 12-44,0-6-54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3808,'0'-16'1408,"0"16"-1088,32-15-96,-17 15 320,16 0-352,0-16 64,16 16-160,16 0-64,-17 0 0,1 0-896,0 0 480</inkml:trace>
  <inkml:trace contextRef="#ctx0" brushRef="#br0" timeOffset="1">577 125 2304,'0'7'368,"-2"23"915,2-28-1222,0 0 1,-1-1-1,1 1 0,-1 0 1,0-1-1,1 1 0,-1 0 0,0-1 1,0 1-1,0-1 0,0 0 1,-2 3-1,3-4-30,-1 1 1,1-1-1,-1 1 0,1-1 1,0 1-1,-1 0 0,1-1 1,0 1-1,0-1 1,-1 1-1,1 0 0,0-1 1,0 1-1,0 0 0,0-1 1,0 1-1,0 0 1,0-1-1,0 1 0,0 0 1,0-1-1,1 1 0,-1 0 1,0 2 63,0 25 246,0-27-340,0-1 0,0 0-1,0 0 1,0 0 0,0 0 0,0 0-1,0 0 1,0 0 0,0 0 0,0 0-1,0 0 1,0 1 0,0-1 0,0 0-1,0 0 1,0 0 0,0 0 0,0 0-1,0 0 1,0 0 0,0 0 0,0 0-1,0 0 1,0 0 0,1 1 0,-1-1-1,0 0 1,0 0 0,0 0 0,0 0-1,0 0 1,0 0 0,0 0 0,0 0-1,0 0 1,0 0 0,0 0 0,0 0-1,0 0 1,1 0 0,-1 0 0,0 0-1,0 0 1,0 0 0,0 0 0,0 0-1,0 0 1,0 0 0,0 0 0,0 0-1,0 0 1,1 0 0,-1 0 0,0 0-1,0 0 1,0 0 0,47 0-103,-37 1 170,-7-1-87,-1 0 1,1 0-1,0 1 0,-1-2 0,1 1 0,4-1 1,-6 1 33,-1 0 0,1-1 0,0 1 0,-1 0 0,1-1 0,-1 1 0,1-1 1,-1 1-1,1-1 0,0 1 0,-1-1 0,0 1 0,1-1 0,-1 1 0,1-1 0,-1 0 0,0 1 1,1-1-1,-1 0 0,0 1 0,0-1 0,1 0 0,-1 1 0,0-1 0,0 0 0,0 0 0,0 1 1,0-1-1,0-1 0,0-9 641,0 11-647,0 0 1,0 0 0,0 0-1,0 0 1,0 0 0,0 0-1,0 0 1,0 0 0,0 0-1,0 0 1,0 0-1,0-1 1,0 1 0,0 0-1,0 0 1,0 0 0,0 0-1,0 0 1,0 0 0,0 0-1,0 0 1,0 0-1,0 0 1,0 0 0,0-1-1,0 1 1,0 0 0,0 0-1,0 0 1,-1 0 0,1 0-1,0 0 1,0 0-1,0 0 1,0 0 0,0 0-1,0 0 1,0 0 0,0 0-1,0 0 1,0 0 0,0 0-1,-1 0 1,1 0-1,0 0 1,0 0 0,0 0-1,0 0 1,0 0 0,0 0-1,0 0 1,0 0 0,0 0-1,0 0 1,-1 0-1,1 0 1,-26 0 1505,24 0-1403,2-3-214,0-10-4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89 1568,'0'-2'53,"0"-1"0,0 1-1,0 0 1,0 0 0,0 0 0,-1 0-1,1-1 1,-1 1 0,0 0 0,1 0-1,-1 0 1,0 0 0,-2-2 0,2 2 59,0 0 1,0 0-1,0 0 1,0 0 0,1 0-1,-1-1 1,0 1-1,1 0 1,0 0-1,-1 0 1,1-1-1,0 1 1,0-3 0,-2-19 1566,-1 33-1558,0 0 0,1 0 0,0 0 0,0 0 0,1 0 0,1 0 0,-1 1 0,2 8-1,-2 2-9,-6 33 0,2-19-50,0 28 30,0-30-25,1-3 16,0 32-1,4 108 442,0-192-1030,0 5 150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3904,'0'0'1440,"0"0"-1120,14 0-96,-1 0 800,1 0-608,-1 0 64,14 0-320,0 0-160,0 13-32,14-13-1792,-28 0 960</inkml:trace>
  <inkml:trace contextRef="#ctx0" brushRef="#br0" timeOffset="1">27 149 2816,'0'0'1056,"0"0"-832,27 0-64,-13 0 992,13 0-672,0 0 0,13-13-288,-13 13-352,14 0 96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28 1472,'0'-1'33,"0"0"-1,0 0 1,0 0-1,0 0 1,0 0-1,0 0 1,1 0 0,-1 0-1,0 0 1,1 0-1,-1 0 1,0 0-1,1 0 1,-1 1 0,1-1-1,0 0 1,-1 0-1,2 0 1,4-8 1849,-6 24-842,9 37-213,-15-23-529,1-6-186,2-5 11,-1 1 0,-1-1-1,-10 26 1,5-22 15,1-3 84,-10 35-1,15-40-117,0 0-1,-1-1 0,-1 1 1,0-1-1,-1 0 0,0-1 1,-11 14-1,-20 23 270,37-48-367,0 0 0,0-1 0,1 1 0,-1-1 0,0 1-1,0-1 1,0 0 0,0 1 0,0-1 0,-1 0 0,1 0-1,0 1 1,0-1 0,0 0 0,0 0 0,0 0 0,0-1 0,0 1-1,0 0 1,0 0 0,0 0 0,0-1 0,0 1 0,0-1-1,0 1 1,0-1 0,0 1 0,0-1 0,0 1 0,0-1-1,1 0 1,-1 1 0,0-1 0,0 0 0,1 0 0,-1 0 0,0 0-1,1 0 1,-1 1 0,1-1 0,-1-2 0,0 2-10,1-1-6,-1-1 1,0 1-1,1 0 1,0 0-1,-1-1 1,1 1-1,0 0 0,0-1 1,0 1-1,0 0 1,1-1-1,-1 1 1,1 0-1,-1-1 0,1 1 1,0 0-1,1-3 1,1-3-21,1-1-9,0-1-1,0 1 1,0 0-1,1 1 1,12-15-1,-4 6-60,2 0 0,0 2-1,1 0 1,30-23 0,-36 33 49,0 1 0,17-6 1,8-2-198,-2 1 120,-31 10 131,0 1 1,0-1-1,-1 1 0,1 0 1,0 0-1,0 0 1,-1 0-1,1 0 0,0 0 1,0 1-1,0-1 1,-1 0-1,1 1 0,0-1 1,-1 1-1,1 0 1,0 0-1,-1 0 0,3 1 1,0 1 18,-4-3-16,1 0 0,-1 0 0,0 0 0,1 1 0,-1-1 0,0 0 0,1 1 0,-1-1 0,0 0 0,0 1 0,1-1 0,-1 0 0,0 1 0,0-1 0,0 0 0,0 1 0,1-1 0,-1 1 0,0-1 0,0 0 0,0 1 0,0-1 0,0 1 0,0-1 0,0 1 0,0-1 0,0 0 0,0 1 0,0-1 0,0 1 0,0-1 0,-1 0 0,1 1 0,0-1 0,0 1 0,0-1 0,-1 0 0,1 1 0,0-1 0,-1 1 0,1-1 20,-2 5 51,1-2-19,-1 0-1,1 0 1,-1 0-1,0 0 0,-4 4 1,-1-1-28,-1-1 1,1 0-1,-2 0 1,1-1-1,0 0 1,-17 6-1,-29 3-67,40-10-19,10-3 13,1 1-1,0-1 1,0 1 0,0 0-1,0 0 1,-3 2-1,5-3 40,1 0-1,-1 1 1,1-1-1,-1 0 0,1 1 1,-1-1-1,1 1 1,0-1-1,-1 1 1,1-1-1,0 1 0,0-1 1,-1 1-1,1-1 1,0 1-1,0-1 1,0 1-1,0-1 0,-1 1 1,1-1-1,0 1 1,0 0-1,0-1 0,0 1 1,0-1-1,0 1 1,1 0-1,-1-1 1,0 1-1,0-1 0,0 1 1,0-1-1,1 1 1,-1-1-1,0 1 1,1-1-1,-1 1 0,2 1 41,-1 0-1,1 0 0,0 0 0,-1 0 0,1-1 1,0 1-1,0 0 0,0-1 0,0 0 0,0 1 1,3 0-1,9 7 374,-8-4-259,0 1 0,0 0-1,0 0 1,4 8 0,12 12 269,-1-7-35,23 16 0,-19-17-85,-14-6-82,-9-9-181,0-1-1,0 0 1,0 0-1,0 0 1,0 0-1,1 0 1,-1 0-1,0-1 1,1 1-1,5 2 1,-5-3-9,7 3 162,-8 4-298,-2-5-734,-1-3 113,0 0 582,1 0-1,-1 0 1,1 0-1,-1 0 1,1 0-1,-1 0 1,1 0-1,-1 0 1,1 0-1,-1-1 0,1 1 1,-1 0-1,1 0 1,-1 0-1,1-1 1,-1 1-1,1 0 1,-1-1-1,1 1 25,-1-1 1,1 0-1,0 1 0,0-1 0,-1 0 0,1 1 0,0-1 1,0 0-1,0 0 0,0 1 0,0-1 0,0 0 1,0-1-1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4576,'13'0'1664,"-13"0"-1280,0 0-96,0 0 1248,14 0-896,-1 0 352,14 0-576,-13 0-160,13 14-160,-14-14 64,1 0-96,-1 13-1568,1-13 800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2656,'0'-14'960,"0"14"-736,13 14-64,-13-14 1344,14 0-864,-1 0 576,14 13-704,0-13-224,14 0-160,-14-13-256,13 13 64,1-14-3008,-14 14 1696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68 2304,'0'-2'75,"0"1"0,0-1 0,0 1 0,0 0 0,-1-1 0,1 1 0,0 0 0,-1-1 0,0 1 0,1 0-1,-1-1 1,0 1 0,1 0 0,-1 0 0,0 0 0,0 0 0,-2-2 0,3 3-33,0-1-1,-1 1 0,1 0 1,0 0-1,-1-1 1,1 1-1,0 0 1,0-1-1,0 1 0,-1 0 1,1 0-1,0-1 1,0 1-1,0-1 1,0 1-1,0 0 0,-1-1 1,1 1-1,0 0 1,0-1-1,0 1 0,0 0 1,0-1-1,0 1 1,0-1-1,1 0 1,-2-3 183,0 4-166,1 0 1,0-1-1,-1 1 0,1 0 0,-1-1 0,1 1 1,-1 0-1,1-1 0,0 1 0,-1 0 0,1 0 1,-1 0-1,1 0 0,-1-1 0,1 1 0,-1 0 1,1 0-1,-1 0 0,1 0 0,-1 0 0,1 0 1,-1 0-1,1 0 0,-1 0 0,1 1 0,-1-1 1,1 0-1,-1 0 0,1 0 0,-1 1 0,1-1 1,-1 0-1,0 1 7,-1 0 0,1 0 0,0 0 0,0 0 0,0 1 0,0-1 0,0 0-1,1 0 1,-2 3 0,-4 7 265,0 2 0,-5 17-1,-2 35 518,12-58-761,0 1 0,0-1 0,2 13 0,-1-16-66,0 1-1,0 0 1,0 0-1,0 0 0,-1 0 1,-1 5-1,-5 8-4,14 5 5,-6-21-9,-1 0-1,1 1 0,0-1 0,0 0 0,0 1 0,0-1 0,0 0 1,1 0-1,-1 0 0,3 3 0,-4-5-2,1 0 1,-1 1-1,1-1 0,-1 0 0,1 1 1,-1-1-1,1 0 0,-1 0 0,1 0 1,0 1-1,-1-1 0,1 0 0,-1 0 1,1 0-1,0 0 0,-1 0 1,1 0-1,0 0 0,-1 0 0,1 0 1,1-1-1,2 1 32,-1 0-37,1-1-1,0 1 0,-1-1 0,1 1 0,-1-1 1,1 0-1,-1-1 0,1 1 0,-1-1 0,0 1 1,0-1-1,1 0 0,-1 0 0,0 0 0,-1-1 1,1 1-1,0-1 0,-1 1 0,1-1 0,-1 0 1,0 0-1,0 0 0,0 0 0,2-6 0,-2 3-19,0 0 0,0-1 0,1 1 0,0 1 0,0-1 0,0 0 0,6-6 0,-8 12 12,-1-1 0,0 1 1,1 0-1,-1-1 0,1 1 0,-1 0 0,1 0 0,-1-1 0,1 1 0,-1 0 0,1 0 0,-1 0 0,1 0 0,-1 0 0,1 0 0,-1 0 0,1 0 0,-1 0 0,1 0 0,-1 0 1,1 0-1,-1 0 0,1 0 0,-1 0 0,2 1 0,-2-1 10,4 13 618,-3-10-599,1-1 0,-1 0 0,0 0 0,1 0 0,-1 0 0,1 0 0,0 0 0,0 0 0,-1-1 0,1 1 0,0-1 0,1 1 0,-1-1 0,0 0 0,4 2 0,0-1 0,0 0 0,0-1 0,1 0 1,9 1-1,17 3 185,-27-4-192,0 0-1,0 0 1,0 0-1,0-1 1,0 0 0,0 0-1,0 0 1,-1-1-1,9-2 1,-13 3-18,35-2 75,-34 2-48,1 0-1,0 0 1,0-1 0,0 1-1,-1-1 1,1 1 0,0-1-1,-1 0 1,1 0 0,0 0-1,-1 0 1,1-1 0,-1 1-1,3-3 1,-1 0 26,0 0 0,0 0 0,-1 0 0,0 0 0,4-7 0,-2 4 2,0 0 13,-4 6-59,0 0 0,-1 1-1,1-1 1,0 0 0,-1 0-1,1 0 1,-1 0 0,1 0-1,-1 0 1,0 0 0,1 0-1,-1 0 1,0 0 0,0 0-1,1 0 1,-1 0 0,0 0-1,0 0 1,0 0 0,0 0-1,0 0 1,-1 0 0,1 0-1,0 0 1,-1-2 0,-8-34 152,-18-68-349,26 103 103,1-1 0,-1 1 0,0 0 1,0-1-1,0 1 0,0 0 0,0 0 0,-1 0 0,1 0 0,-3-3 1,2 3-412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2560,'-8'0'-43,"-14"1"3296,22-1-3165,-1 0 1,1 0-1,-1 0 1,1 0 0,-1 0-1,1 0 1,0 0-1,-1 1 1,1-1 0,-1 0-1,1 0 1,-1 0-1,1 1 1,-1-1 0,1 0-1,0 1 1,-1-1-1,1 0 1,0 1-1,-1-1 1,1 1 0,0-1-1,0 0 1,-1 1-1,1-1 1,0 1 0,0-1-1,0 1 1,0-1-1,-1 1 1,1-1-1,0 2 1,1-2-31,-1 0 0,1 1 0,0-1 0,-1 0 0,1 0 0,0 1 0,-1-1 0,1 0 1,0 0-1,-1 0 0,1 0 0,0 0 0,-1 0 0,1 0 0,0 0 0,-1 0 0,2 0 0,-1 0 22,0 0-39,0 0-1,1 0 1,-1 0-1,0 1 1,0-1 0,1 0-1,-1 1 1,0-1-1,0 1 1,0-1-1,2 2 1,12 4 150,-5-4-124,0-1 0,0-1 0,16 0 0,-1-1 11,3 2 19,77-4 137,-76 0-188,97-5 100,-37 8-34,6-1 68,-31 2-2957,-64-1 809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4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15 2304,'0'0'752,"0"0"-453,-2 0 85,0-1-181,1 1 0,-1 0 1,1-1-1,-1 1 0,1-1 1,0 1-1,-1-1 1,1 1-1,-1-1 0,1 0 1,0 0-1,0 0 0,-1 0 1,-1-2-1,3 3-174,0 0 0,0 0-1,0-1 1,-1 1 0,1 0-1,0 0 1,0 0 0,-1 0 0,1-1-1,0 1 1,0 0 0,-1 0-1,1 0 1,0 0 0,0 0 0,-1 0-1,1 0 1,0 0 0,0 0-1,-1 0 1,1 0 0,0 0 0,-1 0-1,1 0 1,0 0 0,-41 0 1427,29 0-1174,2-1-44,1 1-1,0 0 0,-16 3 1,-8 3 461,14-3-178,1 0-1,-29 10 1,35-8-144,1 1 0,-19 12 0,15-9-15,11-6-236,-1 0 0,1 0-1,0 0 1,0 1 0,0 0-1,1-1 1,-1 1 0,1 0-1,0 1 1,0-1 0,0 1-1,0-1 1,-2 10 0,1-7-67,2-3-57,0-1 1,1 1 0,-1-1-1,1 1 1,0 0 0,0 0-1,0-1 1,0 1-1,1 7 1,0-9-1,0 0 0,1 0 0,-1-1 0,1 1-1,-1 0 1,1 0 0,0-1 0,0 1 0,0 0 0,0-1 0,0 1-1,0-1 1,0 1 0,1-1 0,-1 1 0,0-1 0,1 0 0,-1 0-1,1 0 1,-1 0 0,1 0 0,0 0 0,-1 0 0,1 0 0,3 0 0,6 2 50,-1 0 1,1 0-1,0-2 1,20 2-1,-9-2 89,35-4 0,52-11-813,-42 1-2923,-42 4 1270,-25 9 2240,0 0 1,0 0-1,0 0 1,0 0-1,0 0 1,0-1-1,1 1 1,-1 0 0,0 0-1,0 0 1,0 0-1,0 0 1,1 0-1,-1 0 1,0 0-1,0 0 1,0 0-1,0 0 1,1 0-1,-1 0 1,0 0 0,0 0-1,0 0 1,0 0-1,1 0 1,-1 0-1,0 0 1,0 0-1,0 0 1,1 0-1,-1 0 1,0 0-1,0 0 1,0 0 0,0 0-1,0 0 1,1 1-1,-1-1 1,0 0-1,0 0 1,0 0-1,0 0 1,12 12-2332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541 109 2400,'0'-2'73,"0"1"0,0 0 0,0-1-1,0 1 1,1-1 0,-1 1 0,1 0 0,-1-1 0,1 1 0,-1 0 0,1 0 0,0-1-1,-1 1 1,1 0 0,0 0 0,0 0 0,2-2 0,-1 1 466,-2 2-59,0 0 325,0 0-229,-2 0-27,1 0-526,0 0 0,1-1 0,-1 1 0,0 0-1,0 0 1,1 0 0,-1-1 0,0 1 0,1 0 0,-1-1 0,0 1-1,1-1 1,-1 1 0,0-1 0,1 1 0,-1-1 0,0 0 0,-11-8 82,0 3-33,0 1-1,-18-6 0,-118-21 169,134 28-259,8 2 3,0 1 1,1-1-1,-1 1 1,0 1-1,-5-1 1,-12 1-156,23 0 168,0 0 0,-1 0 0,1 0 0,0 0 0,0 0 0,-1 0 0,1 0 1,0 0-1,0 0 0,0 0 0,-1 0 0,1 0 0,0 0 0,0 0 0,-1 0 0,1 0 0,0 0 0,0 0 0,0 0 0,-1 1 0,1-1 0,0 0 0,0 0 0,0 0 0,0 0 0,-1 1 1,1-1-1,0 0 0,0 0 0,0 0 0,0 1 0,0-1 0,0 0 0,0 0 0,-1 0 0,1 1 0,0-1 0,-7 14-8,1 1-1,0-1 0,1 1 1,0 0-1,-2 16 1,4-3 16,0-3 22,-7 30-1,1-16 19,3-10 16,-1-1 1,-1 0-1,-2-1 1,-17 36-1,3-25 6,-4 7 21,10-7 8,-4-6 176,6 2-48,11-25-129,-3 9 49,8-18-141,0 1 0,0-1-1,0 1 1,0 0 0,0-1 0,0 1-1,0-1 1,0 1 0,0 0-1,0-1 1,0 1 0,0-1-1,0 1 1,0-1 0,1 1-1,-1-1 1,0 1 0,1-1 0,-1 1-1,0-1 1,1 1 0,-1-1-1,1 1 1,12 4 29,-6-3-21,3 1 6,0-1-1,1 0 1,-1 0 0,0-1 0,20 0 0,50-9 124,-52 5-53,-10 1-61,158-23-43,-138 23-101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3648,'14'0'1344,"-14"0"-1024,54 0-128,-27 0 896,0 0-640,14 0 32,13 0-288,-14 0 96,1 0-192,-1 0-1024,-13 0 512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139 516 2912,'-3'4'178,"0"0"-1,0 0 1,0 0 0,1 1 0,-1-1 0,1 1-1,0 0 1,-2 9 0,3-10-28,0 0 0,1 0 0,-1 0 0,1-1 0,0 6 0,-1 8 107,-1-14-233,2 1-1,-1-1 1,0 0 0,1 0-1,-1 1 1,1-1-1,0 1 1,0-1 0,0 0-1,1 1 1,-1-1 0,1 0-1,2 6 1,-3-7-22,1 1 0,0-1 0,-1 1 1,0-1-1,1 0 0,-1 1 0,0-1 0,-1 5 0,1-7-2,0 1 0,0 0 0,0 0 0,0-1 0,0 1 0,0 0 0,0-1 0,0 1 0,0 0-1,0-1 1,1 1 0,-1 0 0,0-1 0,0 1 0,1 0 0,-1-1 0,0 1 0,1-1 0,-1 1-1,1-1 1,-1 1 0,0-1 0,1 1 0,-1-1 0,1 1 0,0-1 0,-1 1 0,1-1 0,-1 0-1,1 1 1,-1-1 0,1 0 0,0 0 0,-1 1 0,2-1 0,0 1-1,-1-1 0,0 1 0,0 0 0,1-1 0,-1 1 0,1-1 0,-1 0 0,0 1 0,1-1 0,-1 0 0,1 0 0,-1 0 0,1 0 0,1 0-1,0-1-14,0 0-1,-1-1 0,1 1 0,-1 0 0,0-1 0,4-2 0,7-5-89,17-6-493,-24 12 494,0 0 1,1 0-1,-1 0 0,0-1 1,9-8-1,-10 6 16,12-11-64,-17 17 152,0-1-1,1 1 0,-1 0 0,1-1 0,-1 1 0,1 0 1,-1 0-1,1-1 0,0 1 0,-1 0 0,1 0 0,-1 0 1,1 0-1,0 0 0,-1 0 0,1 0 0,-1 0 0,1 0 1,-1 0-1,1 0 0,0 0 0,-1 0 0,1 0 0,-1 0 1,1 1-1,-1-1 0,1 0 0,-1 0 0,1 1 1,-1-1-1,1 0 0,-1 1 0,2 0 0,-1 0 6,0 0 1,0 0-1,0 1 0,0-1 1,-1 0-1,1 1 0,0-1 0,-1 1 1,1-1-1,-1 0 0,1 1 0,-1-1 1,0 1-1,1 0 0,-1 2 0,-3 25 139,0-16-76,-1 93 546,-19 2-314,21-90-305,-3 16 33,0-19 61,-1 0 0,-11 19 0,7-14 0,5-10 25,0 0 0,-1 0 0,-14 16 0,17-22-62,0-1-1,-1 1 1,1-1-1,-1 0 1,0 0-1,0-1 1,0 1 0,0-1-1,0 0 1,-1 0-1,1 0 1,-6 1-1,7-2 17,-1-1 0,1 1 0,0-1 1,-1 1-1,1-1 0,-1 0 0,1 0 0,0-1 0,-1 1 0,1-1 0,0 1 0,-1-1 1,1 0-1,0-1 0,0 1 0,0 0 0,0-1 0,0 0 0,0 1 0,0-1 0,1 0 1,-1-1-1,-3-3 0,2 2 6,-1 0 0,1 1 0,-1-1 0,-8-4 0,3 2 26,9 5-100,0 0-1,-1 0 1,1 0 0,0-1 0,-1 1 0,1 0 0,0-1 0,0 1 0,0-1-1,0 1 1,0-1 0,1 0 0,-1 1 0,0-1 0,1 0 0,-1 1-1,1-1 1,-1 0 0,1 0 0,0 1 0,0-1 0,0 0 0,0 0 0,0 0-1,0 1 1,1-1 0,-1 0 0,2-3 0,-1 1-23,1-1 0,0 1 0,0-1 0,0 1 0,1 0 0,-1 0 0,1 0 1,0 0-1,4-4 0,12-11-54,43-40-47,-8 16 56</inkml:trace>
  <inkml:trace contextRef="#ctx0" brushRef="#br0" timeOffset="1">936 16 3552,'-11'-12'1147,"11"12"-1130,-1 0 1,1 0 0,0 0 0,0-1 0,0 1 0,-1 0-1,1 0 1,0 0 0,0 0 0,-1 0 0,1-1 0,0 1 0,0 0-1,-1 0 1,1 0 0,0 0 0,-1 0 0,1 0 0,0 0-1,0 0 1,-1 0 0,1 0 0,0 0 0,0 0 0,-1 0 0,-2 0 48,1 0 60,-1-1 1,1 1-1,-1 0 0,1 0 1,-1 0-1,1 0 0,-1 1 1,1-1-1,0 0 0,-5 2 0,-2 12 685,-20 13 160,15-3-544,5-7-220,-3 4 27,-2 2-36,2-1-1,-13 33 1,11-16-55,1-9-61,2 2-1,2-1 1,-9 49-1,4 30 15,14-103-177,-1-1 0,1 1 0,0 0 0,1-1 0,-1 1 0,1 0 0,1-1 0,-1 1 0,1-1 0,0 0 0,1 1 0,-1-1 0,1 0-1,6 9 1,-8-14-215,0 1 0,0-1-1,1 1 1,-1-1-1,0 0 1,1 1-1,-1-1 1,0 0-1,1 0 1,-1 0 0,3 1-1,32 11-2284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2080,'39'-13'667,"-38"12"-650,0 1 1,0-1 0,0 1 0,-1-1 0,1 1-1,0 0 1,0 0 0,0-1 0,0 1 0,0 0-1,0 0 1,0 0 0,0 0 0,0 0 0,0 0-1,0 0 1,0 0 0,0 1 0,0-1 0,1 1-1,3 1 68,-1-1-32,-1 0 0,0 0 0,0 1 0,1-1 0,-1 1 0,0 0 0,0 0 0,-1 0 0,1 0 0,0 1 0,-1-1 0,1 1 0,2 4 0,-2-3 3,-1 0 0,1 0 0,0 0 0,1-1 0,-1 1 0,0-1 0,1 1 0,0-1 0,0-1 0,0 1 0,6 3 0,-1-1 46,0 0 0,-1 0 0,0 1 0,13 12 0,-16-14-9,-1 1 0,0-1-1,0 1 1,-1-1-1,0 1 1,0 0-1,0 1 1,4 8-1,-6-12-51,-1 0 0,1 0 0,-1-1 0,0 1 0,1 0 0,-1 0 0,0 0 0,0 0 0,0 0 0,-1 0 0,1 0 0,0 0 0,-1 0 0,1 0 0,-1 0 0,0-1 0,1 1 0,-1 0 0,-1 1 0,-2 2 17,1 0 0,-1-1 0,0 0-1,-8 8 1,-1-1 1,11-9-54,0 0 0,1-1 0,-1 0 0,0 1 0,0-1 0,0 0 0,0 0 0,-1 0 0,1 0 0,0 0-1,0-1 1,0 1 0,-1-1 0,-2 1 0,-8 2 17,-3 1-3,12-2-18,0-1 1,0 0-1,-1 1 1,1-2 0,0 1-1,-1 0 1,1-1-1,-1 0 1,1 0 0,0 0-1,-8-2 1,-12-8-154,24 9 91,-1 0 0,0 1-1,0-1 1,0 0 0,1 0-1,-1 0 1,0 1-1,1-1 1,-1 0 0,1 0-1,-1 0 1,1 0 0,-1 0-1,1 0 1,0 0 0,0 0-1,-1 0 1,1 0 0,0 0-1,0-2 1,0-26-675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 2400,'-1'0'38,"1"-1"0,0 1 0,0-1 0,0 1 0,0-1 0,0 1 0,1-1 0,-1 1 1,0-1-1,0 1 0,0-1 0,0 1 0,0-1 0,1 1 0,-1-1 0,0 1 0,0-1 0,1 1 0,-1 0 0,0-1 0,1 1 0,-1-1 0,1 1 0,-1 0 1,1-1-1,13 0 797,-9 1-404,0 2 230,-2 1-543,0 0-1,0 1 0,0-1 0,0 1 1,-1-1-1,1 1 0,-1 0 1,0 0-1,0 0 0,-1 0 1,1 0-1,-1 1 0,0-1 1,2 8-1,-12 42 182,9-47-251,0 0 1,-1 0 0,1 0-1,-3 9 1,1-12-32,1-1-1,-1 1 1,1 0 0,-1-1-1,0 1 1,-1-1 0,1 0-1,0 0 1,-1 0 0,-3 3-1,-1 2 43,5-5-40,0-1 0,0 1 0,-1 0 0,1-1 0,-1 1 0,0-1-1,0 0 1,0 0 0,0 0 0,-4 2 0,-4-2-35,9-1 9,0-1 1,0 1 0,0-1-1,0 1 1,0 0-1,0-1 1,-3 3 0,4-3-9,0 1 0,1 0 1,-1 0-1,0-1 1,1 1-1,-1 0 0,1 0 1,-1 0-1,1-1 0,-1 1 1,1 0-1,0 0 0,-1 0 1,1 0-1,0 0 1,0 0-1,0 0 0,-1 0 1,1 0-1,0 0 0,0 1 1,0-1 15,0 0 1,0 0 0,0 0-1,0 0 1,1 0-1,-1 0 1,0 0 0,0 0-1,0 0 1,1 0 0,-1 0-1,1 0 1,-1 0-1,1 0 1,-1 0 0,1 0-1,-1 0 1,1-1-1,0 1 1,-1 0 0,1 0-1,0-1 1,0 1 0,0 0-1,-1-1 1,1 1-1,0-1 1,0 1 0,0-1-1,0 1 1,0-1-1,0 0 1,0 0 0,0 1-1,0-1 1,0 0 0,0 0-1,0 0 1,2 0-1,9 2 100,-10-1-85,0 0-1,-1 0 1,1-1 0,0 1 0,0-1-1,0 0 1,0 1 0,0-1-1,0 0 1,0 0 0,1 0-1,-1 0 1,0-1 0,0 1 0,0-1-1,2 0 1,3-1 16,-1 1-120,1 0 0,0 1 0,14 0 0,-11 0-238,-8 0 184,-1 0-1,1 0 1,-1 0-1,1 0 1,-1-1-1,0 1 1,1 0-1,-1-1 0,1 1 1,-1-1-1,0 1 1,0-1-1,1 0 1,1-1-1,4-2-1057,6 2-496</inkml:trace>
  <inkml:trace contextRef="#ctx0" brushRef="#br0" timeOffset="1">1 217 2560,'0'-13'960,"0"13"-768,0 0-32,13 0 1120,1 0-736,0 13 192,13-13-416,0 0-128,0 0-128,0 0-832,0 0 416</inkml:trace>
  <inkml:trace contextRef="#ctx0" brushRef="#br0" timeOffset="2">474 231 2144,'0'13'800,"0"-13"-608,-14 27-64,1 0 1472,-1 0-896,1 0 224,-1 14-576,1-1-64,-1 1-192,-13-14-64,14 0 0,-1-14-1952,14 1 1056</inkml:trace>
  <inkml:trace contextRef="#ctx0" brushRef="#br0" timeOffset="3">677 95 4160,'13'0'1536,"-13"0"-1216,41 14-64,-28-14 1344,14 0-928,0 13 64,14-13-416,13 0-96,-14 14-128,14-14 160,-13 0-160,-14-14-1568,13 1 768,-26 13-3008,-1-14 2048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188 122 2656,'-31'31'1173,"9"-5"478,-31 50-1,43-57-1225,1 1-1,0 1 0,-10 40 0,-3 7 2,19-62-362,1 0 1,0 1-1,0-1 0,1 1 0,0 0 1,0-1-1,1 1 0,0 0 0,1 9 1,-1-15-48,0 1 1,1 0 0,-1 0-1,1 0 1,-1-1 0,1 1-1,0 0 1,-1-1 0,1 1 0,0-1-1,0 1 1,1-1 0,-1 1-1,0-1 1,3 3 0,-2-3-2,-1 0 1,1 0 0,0 0 0,0-1-1,0 1 1,0-1 0,0 1-1,0-1 1,0 1 0,0-1 0,0 0-1,1 0 1,-1 0 0,0 0-1,0-1 1,0 1 0,2-1 0,32-8 20,-6 7-58</inkml:trace>
  <inkml:trace contextRef="#ctx0" brushRef="#br0" timeOffset="1">607 0 2912,'14'14'1056,"-14"-14"-800,40 67-96,-26-26 1184,-1-1-768,14 1 896,0 13-832,-13 0 160,-1 0-480,-13 14 160,0-14-256,-27 0 352,-13 13-320,-14-13-1312,13 0 544,-26-27-3552,12 14 2272</inkml:trace>
  <inkml:trace contextRef="#ctx0" brushRef="#br0" timeOffset="2">1202 338 2816,'13'0'1056,"-13"0"-832,14-13-64,13 13 1056,-14 13-704,14-13 576,14 0-640,-1 0 192,-13 0-384,14 14 0,-14-14-160,-14 13 0,1 1-32,-14-1-3488,0 1 1856</inkml:trace>
  <inkml:trace contextRef="#ctx0" brushRef="#br0" timeOffset="3">1161 568 4160,'0'0'1536,"0"0"-1216,27 0-64,0 0 1472,0 0-992,14 0 352,-1-14-672,1 1-32,-1 13-224,1-14-1920,-28 14 928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460 176 1824,'0'-23'587,"2"14"-353,5 0-183,-5 6 151,0 0 1,0 0-1,0 0 0,0 0 1,-1 0-1,1-1 1,-1 1-1,0 0 1,0-1-1,1-4 1,-2-31 1754,0 39-1948,0 0 0,0 0 1,0 0-1,0-1 0,0 1 1,0 0-1,0 0 0,0 0 0,0 0 1,0-1-1,0 1 0,0 0 1,-1 0-1,1 0 0,0 0 1,0-1-1,0 1 0,0 0 0,0 0 1,0 0-1,-1 0 0,1 0 1,0 0-1,0-1 0,0 1 0,0 0 1,-1 0-1,1 0 0,0 0 1,0 0-1,0 0 0,-1 0 1,1 0-1,0 0 0,-6-3 37,-7-4 0,0 1 1,-1 0-1,0 1 0,-16-4 0,4 4-24,3 1-75,1 1-1,-31-1 1,-26 4 122,67 1-22,0 0 0,1 1 0,-1 1 0,-20 6 0,31-9-46,0 1 0,0-1 0,1 0 1,-1 1-1,0-1 0,0 1 0,0-1 1,1 1-1,-1-1 0,0 1 0,0 0 0,1-1 1,-1 1-1,1 0 0,-1 0 0,1 0 1,-1-1-1,1 1 0,-1 0 0,1 0 0,0 0 1,-1 0-1,1 0 0,0 0 0,-1 1 1,-1 6-2,-5 13 80,1 0 0,1 0 0,-4 40 0,-1 33 202,0-7 934,-19 88 0,28-173-1159,0 1-1,1 0 0,0 0 1,-1 0-1,1-1 0,0 1 1,1 0-1,-1 0 0,0 0 1,1 0-1,0-1 0,-1 1 0,1 0 1,0-1-1,0 1 0,3 4 1,-2-4-71,-2-3 12,0 0 0,0 1 0,1-1 0,-1 1 1,1-1-1,-1 0 0,0 1 0,1-1 0,-1 0 0,1 1 0,-1-1 0,1 0 0,-1 0 0,1 1 0,-1-1 0,1 0 0,-1 0 0,1 0 0,-1 0 0,1 0 0,-1 0 0,1 0 0,-1 0 0,1 0 0,-1 0 0,1 0 0,-1 0 1,1 0-1,-1 0 0,2 0 0,1-1-12,17 1-14,-4-1 16,0 1 0,22 3 0,-18 2 12,-11-3 0,0 0 0,0-1 0,11 1 0,-15-2 9,0 0 1,0 1 0,0 0-1,0 0 1,7 3 0,-7-3-15,-1 0 1,0 1 0,0-2-1,1 1 1,6 0 0,14 1-247,-24-1 234,1 0 1,0 0-1,-1 0 1,1-1-1,-1 2 1,0-1-1,1 0 1,-1 0-1,2 2 1</inkml:trace>
  <inkml:trace contextRef="#ctx0" brushRef="#br0" timeOffset="0.5">41 392 3968,'-27'-14'1472,"27"14"-1120,0 14-128,-13-14 1440,26 0-960,-13-14 640,14 14-800,-1 0 416,14 0-544,0-13-320,14-1-64,-1 14 32,1 0-32</inkml:trace>
  <inkml:trace contextRef="#ctx0" brushRef="#br0" timeOffset="1.5">447 635 3648,'0'0'1173,"2"0"-703,-1 0-405,1 0 1,0 0 0,-1-1 0,1 1-1,-1 0 1,1-1 0,-1 1 0,0-1-1,3 0 1,-4 0-34,1 1 0,-1 0 0,1-1 1,-1 1-1,1 0 0,-1-1 0,1 1 0,-1 0 0,1 0 0,-1 0 0,1 0 0,0 0 1,-1 0-1,1 0 0,-1 0 0,1 0 0,0 0 0,-1 0 0,1 0 0,-1 0 0,1 0 0,-1 0 1,1 0-1,0 1 0,-1-1 0,1 0 0,-1 0 0,1 1 0,-1-1 0,1 1 0,-1-1 0,0 0 1,1 1-1,0 0 0,-1-1 5,1 1 0,-1-1 0,0 0 0,1 1 0,-1-1 0,1 0-1,-1 0 1,1 1 0,-1-1 0,1 0 0,-1 0 0,1 0 0,-1 1 0,1-1 0,-1 0 0,1 0 0,-1 0 0,1 0 0,-1 0 0,2 0 0,3 0 56,-4 2-67,0-1 1,1 0-1,-1 0 1,0 1-1,0-1 0,0 1 1,0-1-1,0 1 0,0-1 1,-1 1-1,1 0 1,0-1-1,-1 1 0,1 0 1,-1 0-1,0-1 0,1 1 1,-1 0-1,0 0 1,0 2-1,0 2 73,0 1 1,-1 0-1,1 0 0,-3 9 1,2-13-74,0 0 1,0-1-1,0 1 1,-1-1-1,1 1 1,-3 2 0,-8 17 11,12-20-29,-1 1 1,1-1 0,-1 0 0,0 1 0,0-1-1,0 0 1,0 0 0,-1 0 0,1 0-1,0 0 1,-1 0 0,0 0 0,1 0 0,-1-1-1,0 1 1,0-1 0,-4 3 0,4-3 33,1 0 0,-1 0 1,0 0-1,0 1 0,0-1 1,1 0-1,-1 1 0,1-1 1,-1 1-1,1-1 0,0 1 1,-1 0-1,1 0 0,0 0 1,0-1-1,0 1 0,0 0 1,1 0-1,-1 0 0,1 0 1,-1 1-1,1-1 0,-1 3 1,1-4-22,0-1 0,0 1 1,0-1-1,0 1 0,1-1 1,-1 1-1,0-1 1,0 1-1,0-1 0,1 0 1,-1 1-1,0-1 0,0 1 1,1-1-1,-1 1 0,0-1 1,1 0-1,-1 1 0,0-1 1,1 0-1,-1 1 0,1-1 1,-1 0-1,1 0 1,-1 1-1,1-1 0,-1 0 1,1 0-1,-1 0 0,1 0 1,2 1 59,0-1 0,0 1 0,-1-1 0,1 0 0,0 0 0,4-1 0,-1 0-3,0 0 0,-1-1-1,1 1 1,-1-1 0,1 0 0,5-3-1,-8 3-69,1-1-1,0 1 0,0 1 0,-1-1 0,1 0 1,0 1-1,0 0 0,5-1 0,-7 2-94,0 0-1,0-1 1,0 1 0,0-1-1,0 0 1,0 0-1,0 1 1,0-1-1,-1 0 1,1-1 0,0 1-1,0 0 1,1-2-1,0-6-2489,-3 6 726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2:5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2080,'11'-11'667,"-11"10"-652,1 1 1,-1-1 0,1 1-1,-1 0 1,1 0 0,-1-1-1,1 1 1,-1 0 0,1 0-1,-1 0 1,1-1 0,0 1-1,-1 0 1,1 0 0,-1 0-1,1 0 1,-1 0 0,1 0-1,0 0 1,-1 0 0,1 0-1,-1 1 1,1-1 0,2 0 66,11 1 322,-11 0-204,1-1 0,0 0 0,-1 0-1,1 0 1,0 0 0,0-1 0,-1 1 0,8-3 0,-9 2-72,1-1 21,0 1 1,-1 0-1,1-1 0,0 1 1,0 0-1,0 1 0,0-1 1,0 1-1,0-1 0,0 1 0,3 0 1,-4 0-110,-1 0 1,1-1 0,-1 1-1,0 0 1,1 0-1,-1-1 1,1 1 0,-1-1-1,0 1 1,0-1-1,1 0 1,-1 1-1,0-1 1,0 0 0,0 0-1,0 0 1,2-1-1,-3 1-22,1 1 0,-1 0-1,0 0 1,0-1 0,1 1-1,-1 0 1,0-1 0,0 1-1,1 0 1,-1 0-1,0-1 1,0 1 0,0 0-1,0-1 1,1 1 0,-1-1-1,0 1 1,0 0 0,0-1-1,0 1 1,0 0 0,0-1-1,0 1 1,0-1-1,0 1 1,0-1 0,1-3 87,3 1 25,-3 3-119,-1 0-1,0 0 1,1 0 0,-1 0 0,0-1-1,1 1 1,-1 0 0,0 0-1,0 0 1,1 0 0,-1-1 0,0 1-1,1 0 1,-1 0 0,0-1 0,0 1-1,0 0 1,1 0 0,-1-1 0,0 1-1,0 0 1,0 0 0,0-1-1,0 1 1,0 0 0,1-1 0,-1 1-1,0 0 1,0-1 0,0 1 0,0 0-1,0-1 1,0 1 0,0 0-1,0-1 1,0 1 0,0 0 0,-1-1-1,1 1 1,0 0 0,0-1 0,0 1-1,0 0 1,0 0 0,-1-1 0,1 1-1,0 0 1,0-1 0,-1-1 18,-1 1 1,1-1 0,0 0-1,0 1 1,0-1 0,-1 1-1,1-1 1,-1 1 0,0-1 0,1 1-1,-1 0 1,0 0 0,1 0-1,-1 0 1,0 0 0,0 0-1,0 1 1,0-1 0,-2 0-1,-4 0-27,1 0 0,0 1 0,-15 0-1,9 0-4,12 0-6,-1 1 0,0-1 0,0 0 0,1 1 0,-1-1 0,0 1 0,1-1 0,-1 1-1,0 0 1,1 0 0,-1-1 0,1 1 0,-1 0 0,1 1 0,0-1 0,-1 0 0,1 0 0,0 1 0,0-1 0,0 0 0,-1 3 0,-2 3-13,0 0 0,0 1 1,-3 10-1,3-9 20,1 2 17,-1 0-1,2-1 1,-1 2 0,2-1-1,0 0 1,0 0 0,1 0-1,0 1 1,1-1 0,0 0-1,3 13 1,-1-17-17,0-1 0,0 0 0,0 0 0,1-1 1,0 1-1,0-1 0,0 1 0,1-1 0,-1 0 0,1-1 0,1 1 0,-1-1 0,10 5 0,-6-5 29,1-1-1,0-1 0,0 0 1,1 0-1,-1-1 1,0 0-1,14-1 0,26 3 158,4 4-56,-29-9-29,39-6-1,-59 7-82,4-1 41,0 0 0,-1-1-1,0 1 1,0-2 0,9-3-1,-15 6-31,0 0-1,1-1 0,-1 1 1,0 0-1,0-1 1,0 1-1,0-1 0,0 1 1,0-1-1,-1 0 1,1 0-1,-1 0 1,1 0-1,-1 0 0,0 0 1,1 0-1,-1-1 1,0 1-1,-1 0 0,1-1 1,0 1-1,0-4 1,-1 5-40,0 0 1,0-1-1,-1 1 1,1-1-1,0 1 1,-1-1-1,1 1 1,-1 0-1,1-1 0,-1 1 1,1 0-1,-1 0 1,0 0-1,0-1 1,0 1-1,0 0 1,-1-1-1,2 1 10,-1 1 0,1 0 0,0 0 0,-1-1 0,1 1 0,0 0 0,0 0 0,-1 0-1,1 0 1,0-1 0,-1 1 0,1 0 0,0 0 0,-1 0 0,1 0 0,0 0 0,-1 0 0,1 0-1,0 0 1,-1 0 0,1 0 0,0 0 0,-1 0 0,1 0 0,0 0 0,-1 0 0,1 0-1,0 0 1,-1 1 0,1-1 0,0 0 0,-1 0 0,1 0 0,0 0 0,0 1 0,-1-1 0,1 0-1,0 0 1,0 1 0,-1-1 0,1 0 0,0 0 0,0 1 0,0-1 0,-1 1 0,-3 19-11,-2-5 3,5-13 6,0 0 1,0 0-1,0 0 1,0 0-1,1 0 1,-1 0-1,1 0 0,-1 0 1,1 0-1,0 0 1,0 0-1,0 0 1,0 1-1,0-1 0,1 0 1,-1 0-1,0 0 1,1 0-1,1 3 1,1 2 21,0 0 0,1 0 1,0-1-1,0 1 0,0-1 1,1 0-1,8 8 0,-10-12 27,1 0 0,-1-1 0,0 0 0,1 0 0,4 2 0,-4-3-16,-1 1 1,0 0-1,1 0 1,-1 1-1,5 2 1,-2 1 29,-5-5-50,0 1-1,-1-1 1,1 1-1,-1 0 1,1-1-1,0 1 0,-1-1 1,1 1-1,0-1 1,0 0-1,0 1 0,-1-1 1,1 0-1,0 0 1,0 1-1,0-1 0,-1 0 1,1 0-1,0 0 1,0 0-1,0 0 1,0 0-1,0 0 0,-1 0 1,1 0-1,0-1 1,1 1-1,34-14 32,-20-2-31,-15 14-6,-1-1 0,1 0 0,-1 1 0,0-1 0,0 0 0,0-3 0,0-6 6,1 9-12,-1 0 0,0 0 0,0-1 0,0 1 0,0 0 0,0 0 1,-1 0-1,0-1 0,0 1 0,-1-5 0,-16-10-255,2-20 42,11 28 205,-4-5-95,9 15 100,0-1 0,-1 1 0,1 0 0,0-1 0,0 1 0,0 0-1,-1-1 1,1 1 0,0-1 0,0 1 0,0 0 0,0-1 0,0 1-1,0-1 1,-1 1 0,1-1 0,0 1 0,0-1 0,1 1 0,-1 0 0,0-1-1,0 1 1,0-1 0,0 1 0,0-1 0,0 1 0,0 0 0,1-1 0,-1 1-1,0-1 1,0 1 0,1 0 0,-1-1 0,0 1 0,1 0 0,-1-1-1,0 1 1,1 0 0,-1 0 0,0-1 0,1 1 0,-1 0 0,0 0 0,1 0-1,-1-1 1,1 1 0,-1 0 0,1 0 0,-1 0 0,0 0 0,2 0 0,-1-1-34,0 0 39,0 0 0,0 0-1,-1 0 1,1 1 0,0-1 0,0 0-1,0 0 1,0 1 0,0-1 0,0 1 0,0-1-1,1 1 1,-1-1 0,0 1 0,0-1-1,0 1 1,0 0 0,1 0 0,-1 0 0,0 0-1,0-1 1,0 2 0,2-1 0,3-1 18,-1 1 1,0-1-1,0-1 0,0 1 1,0-1-1,0 0 1,0 0-1,-1 0 1,1-1-1,-1 1 1,1-1-1,-1 0 0,7-7 1,14-8 76,-14 13-54,-1 0 0,1 0 0,13-3 0,-9 3-76,20-10-1,-12 4 3,-4 2 127,18-11 1,-34 18-132,0 0 0,0 0 0,0 1 0,0-1-1,0 1 1,1 0 0,-1 0 0,1 0-1,3 0 1,-5 0 20,-1 1-1,1 0 0,-1 0 0,1 1 1,0-1-1,-1 0 0,0 0 1,1 1-1,-1-1 0,1 1 0,-1-1 1,1 1-1,-1 0 0,0-1 0,1 1 1,-1 0-1,0 0 0,0 0 1,0 0-1,0 0 0,0 0 0,0 0 1,2 3-1,2 4-9,13 19-100,15 30 0,30 51 264,-34-40 112,-27-66-210,-1 0 0,-1 0 0,1 1 0,0-1 0,0 0 0,-1 0 1,0 1-1,1-1 0,-1 0 0,0 1 0,0-1 0,0 0 0,0 1 0,-1-1 0,1 0 0,-1 1 0,1-1 0,-1 0 0,0 0 0,0 0 0,0 1 0,0-1 0,0 0 0,0 0 0,-1 0 0,1-1 0,0 1 0,-1 0 0,-3 3 0,3-4-12,1 0-1,-1 1 1,0-1-1,0 0 1,1 0-1,-1 0 1,0 0-1,0 0 1,0 0 0,0-1-1,-1 1 1,1-1-1,0 1 1,0-1-1,0 0 1,0 0-1,-4 0 1,2 0 2,1-1 0,-1 1 0,1-1 0,-1 0 0,1 0 0,-1-1 0,1 1 0,0 0 0,-6-4 0,-7-9 18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4064,'-5'0'564,"-10"1"860,14-1-1401,1 1 0,0-1 0,-1 0 0,1 0 0,0 0 1,-1 1-1,1-1 0,0 0 0,-1 0 0,1 1 0,0-1 1,-1 0-1,1 1 0,0-1 0,0 0 0,0 1 0,-1-1 1,1 0-1,0 1 0,0-1 0,0 0 0,0 1 0,0-1 1,-1 1-1,1-1 0,0 0 0,0 1 0,0-1 0,0 1 0,-4 6 345,-7 4-158,1 1-1,0 1 0,-11 16 1,-7 13-41,-7 11 206,-32 78 473,27-51-459,-4 6-149,40-78-192,0 0 1,0 0-1,0 1 0,1-1 0,-3 15 1,6-19-38,-1-1 1,0 1 0,1 0 0,0 0 0,0 0 0,0 0-1,1 0 1,-1-1 0,1 1 0,0 0 0,0 0 0,0-1-1,1 1 1,-1 0 0,1-1 0,2 4 0,-3-5-96,1 0 1,0 0 0,0 0 0,0 0 0,0 0 0,0 0-1,0-1 1,1 1 0,-1-1 0,1 0 0,-1 1-1,1-1 1,-1 0 0,6 1 0,3 2-349,12 7-1382,13-8 572</inkml:trace>
  <inkml:trace contextRef="#ctx0" brushRef="#br0" timeOffset="1">392 432 3232,'0'-65'1845,"0"25"1024,0 39-2861,0 1 0,-1 0 0,1 0 0,0 0-1,0-1 1,0 1 0,-1 0 0,1 0 0,0 0-1,0 0 1,-1 0 0,1-1 0,0 1-1,0 0 1,-1 0 0,1 0 0,0 0 0,-1 0-1,1 0 1,0 0 0,0 0 0,-1 0 0,1 0-1,0 0 1,-1 0 0,1 0 0,0 0-1,0 0 1,-1 1 0,1-1 0,0 0 0,0 0-1,-1 0 1,1 0 0,0 0 0,0 1 0,-1-1-1,1 0 1,-1 1 30,-4 12 47,-17 66-112,20-70 70,1 0-1,0 0 0,1 1 1,1 12-1,-1 0 82,0-20-113,0 1 0,0-1 0,0 0 0,1 1 0,-1-1 0,0 0 0,1 0-1,-1 1 1,1-1 0,0 0 0,0 0 0,0 0 0,0 0 0,0 0 0,0 0-1,1 0 1,-1 0 0,1 0 0,-1-1 0,1 1 0,0 0 0,-1-1 0,1 0 0,4 3-1,0-1 85,2 1-26,1 0-1,-1 0 0,12 3 1,-18-7-77,-1 1 0,1-1-1,0 0 1,0 1 0,0-1 0,-1 0 0,1 0 0,0 0 0,0 0-1,-1-1 1,1 1 0,0 0 0,0-1 0,-1 1 0,1-1 0,0 0 0,-1 1-1,1-1 1,-1 0 0,1 0 0,-1 0 0,3-2 0,0-6 24,8 3 10,-1-12-15,-11 17-15,1 1 0,-1-1 0,0 0 0,1 1 0,-1-1 0,0 1 0,0-1 0,1 1 0,-1-1 0,0 0 0,0 1 0,0-1 0,0 1 1,0-1-1,0 0 0,0 1 0,0-1 0,0 0 0,0 1 0,0-1 0,0 0 0,-1-1-26,1-1 14,0 3 245,2 3-21,14 7 91,-12-8-245,-1-1 0,1 1 1,-1 1-1,6 4 1,-6-5-24,1 1 0,0-1 0,0 1 0,0-1 1,1 0-1,-1-1 0,0 1 0,1-1 0,-1 0 0,8 1 1,2 1 35,-3-1 6,-1 0 1,0-1-1,1-1 0,-1 0 0,12-1 0,12 0 22,-33 1-104,-1 0 1,0 0-1,1 0 1,-1 0 0,1 0-1,-1 0 1,1 0 0,-1 0-1,0 0 1,1 0-1,-1 0 1,1 0 0,-1 0-1,0 0 1,1 0-1,-1 0 1,1 0 0,-1-1-1,0 1 1,1 0-1,-1 0 1,0 0 0,1-1-1,-1 1 1,0 0-1,1-1 1,-1 1 0,0 0-1,0 0 1,1-1-1,-1 1 1,0-1 0,0 1-1,1 0 1,-1-1-1,0 0 1,-6-12-484,2 6 383,-9-17 92,9 19 22,1-1-1,1 1 1,-1-1-1,1 0 1,-3-10-1,4 10-2,-2-4-7,1 0 1,0 0-1,0 0 1,1-12-1,1 13-20,-1 2-15,1-1 0,0 0 0,1 0 0,0 0-1,0 0 1,0 1 0,1-1 0,0 1 0,4-9-1,-2 8 3,-2 4 27,0-1 0,0 1 0,0 0 0,0 0 0,1 0 0,0 0 0,0 0 0,0 0 0,0 1 0,0-1 0,1 1 0,0 0 1,0 0-1,6-4 0,-4 5-4,-1-1 1,1 0 0,-1 0 0,0-1 0,9-8-1,-10 9 41,-1 1 0,1-1-1,0 1 1,1 0 0,-1 0 0,0 1-1,1-1 1,-1 1 0,1 0-1,7-1 1,1-2 86,55-9 267,-46 10-242,-1 2 1,40 2-1,-16 0-43,-19-2-56,-3 1 20,33 3 1,-27 2 110,-16-3-62,-1 0 0,15 0 1,-22-2-46,0 0 0,0 1 0,0 0 1,0-1-1,0 1 0,0 1 0,-1-1 0,9 4 1,-12-4-37,-1-1 1,1 1-1,-1-1 1,1 0-1,-1 1 1,1-1 0,0 0-1,-1 0 1,1 0-1,-1 1 1,1-1-1,0 0 1,-1 0 0,1 0-1,-1 0 1,1 0-1,0 0 1,-1 0-1,1 0 1,0 0-1,0-1 1,1 1-841,-13 0 164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 3712,'0'-8'1853,"0"21"-406,-2 24-251,-4-16-705,-1 0 1,-13 29-1,3-9 24,-23 76 258,11-22-261,27-91-497,0 1 46,1 0 0,-1-1 0,1 1-1,0 1 1,0-1 0,0 0 0,0 6-1,2-9-19,-1 0-1,1 0 1,0 0-1,0 0 1,-1 0 0,1 0-1,0 0 1,1 0-1,-1 0 1,0-1-1,0 1 1,1 0-1,-1-1 1,1 1 0,0-1-1,-1 1 1,1-1-1,0 0 1,2 1-1,0 1-102,-1-2-1,1 1 0,-1 0 0,1-1 0,0 0 1,-1 0-1,1 0 0,0 0 0,0 0 1,0-1-1,0 0 0,5 0 0,30 0-587</inkml:trace>
  <inkml:trace contextRef="#ctx0" brushRef="#br0" timeOffset="1">457 372 5984,'14'0'2208,"-14"0"-1728,54-13-128,-27-1 32,14 14-288,-1 0 448,1 0-288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41 960 2912,'-34'11'923,"34"-11"-913,0 0 0,-1 0 0,1 0 0,0 0 0,0 0 0,-1 0 0,1 0 0,0 0 0,0 0 0,0 0 1,-1 0-1,1 0 0,0 0 0,0 0 0,-1 0 0,1 1 0,0-1 0,0 0 0,0 0 0,-1 0 0,1 0 1,0 0-1,0 1 0,0-1 0,0 0 0,-1 0 0,1 0 0,0 0 0,0 1 0,0-1 0,0 0 0,0 0 1,0 1-1,0-1 0,-1 0 0,1 1 0,0-29 4288,0-97-3306,0-6-485,2 106-531,1 1 0,0 0-1,2 0 1,9-27 0,0-4 1,-7 23 21,15-57 116,1 30 41,-16 36-18,-4 11-46,1 0 0,1 0-1,0 0 1,0 1 0,8-13 0,16-24 116,-18 28-33,15-20 0,-19 30-111,-3 5-54,0-1-1,0 1 1,0 0 0,1 0 0,0 0 0,0 0 0,0 1-1,0 0 1,1 0 0,10-5 0,-1-1-14,-12 8 10,-1 0-1,1 0 1,-1 0-1,1 1 1,0 0-1,-1-1 1,1 1-1,0 0 0,0 0 1,0 0-1,0 1 1,5-1-1,30 1-94,-40 2 319,-5 3-133,1 0 1,-1 0-1,-9 5 1,8-6-75,0 2 0,0-1 0,-9 9 1,-1 8-39,4-11 40,12-10-20,0 0 1,0 0 0,0 1-1,0-1 1,0 0-1,0 1 1,1 0 0,-1-1-1,1 1 1,-3 3-1,-7 22 28,16-16-41,-1-6-14,2 4-42,-3-4 18,0 0 1,1 0-1,-1 0 0,7 6 1,-9-10 39,3 2-25,0 1 1,-1 0 0,1 0-1,-1 0 1,0 0 0,0 1 0,0 0-1,-1-1 1,4 10 0,8 51-423,-13-56 478,0 0-1,0 0 1,-2 17 0,1-11 9,0-13-10,0 1-1,1-1 1,-2 0 0,1 1-1,0-1 1,0 1-1,-1-1 1,1 0-1,-1 1 1,0-1 0,0 0-1,0 0 1,0 1-1,0-1 1,0 0-1,-1 0 1,1 0-1,-1 0 1,1 0 0,-1-1-1,0 1 1,0 0-1,1-1 1,-1 0-1,-4 3 1,-44 23 441,48-25-450,0-1 0,0 1 1,0-1-1,-1 0 0,1 0 0,-1 0 1,1 0-1,-1 0 0,1 0 0,-1-1 0,1 1 1,-1-1-1,0 0 0,-3 1 0,5-1-6,0 0 0,0 0-1,0 0 1,0 0-1,0 0 1,0 0 0,0 0-1,0 0 1,0-1-1,0 1 1,0 0 0,0 0-1,0-1 1,0 1 0,0-1-1,0 1 1,1-1-1,-1 1 1,0-1 0,0 1-1,1-1 1,-1 0 0,0 1-1,0-1 1,1 0-1,-1 0 1,0-1 0,1 2-5,0 0 0,1-1 1,-1 1-1,0 0 0,1 0 1,-1 0-1,0-1 0,1 1 1,-1 0-1,0 0 0,1 0 1,-1 0-1,1 0 0,-1 0 1,0 0-1,1 0 0,-1 0 1,0 0-1,1 0 0,-1 0 1,1 0-1,-1 0 0,1 0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5824,'2'0'242,"0"-1"1,-1 1 0,1 0 0,0-1-1,-1 1 1,1-1 0,0 0-1,-1 1 1,1-1 0,1-1-1,-2 1-133,1 0 0,0 0 0,-1 1 0,1-1-1,0 0 1,-1 1 0,1-1 0,0 1 0,0 0 0,2-1-1,-2 1-57,0 0 0,0 0-1,0 0 1,0 0 0,0-1-1,0 1 1,0-1 0,0 0-1,0 1 1,0-1 0,2-1-1,-2 1-33,0 0 0,0 0 0,1 0 0,-1 0 0,0 0 0,0 1 0,1-1-1,-1 1 1,0 0 0,1 0 0,2 0 0,11-1 74,27 1-16,-41-1-76,-1 2 1,1-1-1,0 0 0,-1 0 0,1 0 0,-1 1 1,1-1-1,-1 1 0,1-1 0,-1 1 0,1 0 1,-1-1-1,1 1 0,-1 0 0,0 0 0,0 0 1,1 0-1,-1 0 0,0 1 0,1 0 0,3 7 77,-4-8-62,-1 0 1,1 0-1,-1 0 0,1-1 1,-1 1-1,1 0 1,-1 0-1,0 0 0,0 0 1,1 0-1,-1 0 0,0 1 1,0 0 4,-1 0 0,0 0 0,1-1 0,-1 1 0,0-1 0,0 1 0,0 0 0,0-1 1,-2 3-1,-11 13 74,-30 28 0,30-33-77,1 1 0,1 0 0,0 1 0,-14 23 0,19-27 25,-1 4-13,-1-1 1,2 1-1,-11 27 1,17-38-6,0 1 0,0-1 0,1 0 0,-1 0 1,1 0-1,0 1 0,0-1 0,0 0 0,0 1 0,1 5 0,0-7 3,0 0 0,-1-1 0,1 1 0,0-1 0,0 1 0,0-1 1,0 1-1,0-1 0,0 1 0,1-1 0,-1 0 0,0 0 0,1 0 0,-1 1 0,0-2 0,1 1 0,0 0 0,-1 0 0,1 0 0,0-1 0,2 2 0,10 6 124,-11-6-86,0 0 0,0 0 0,0 0 0,0-1-1,1 1 1,5 1 0,-5-2-36,1 0 0,-1-1 0,0 1 0,0-1 0,6 0 0,9-1-137,-6 1-3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6144,'-13'-13'2272,"13"13"-1760,0 0-160,13 0 960,-13 0-800,14-14 224,13 1-448,0-1 96,13 14-224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 2560,'0'1'35,"-1"-1"0,1 0 0,0 0 0,-1 0 0,1 0 0,-1 0 0,1 0 0,-1 0 0,1 0-1,0 0 1,-1 0 0,1 0 0,-1 0 0,1 0 0,0 0 0,-1 0 0,1-1 0,-1 1 0,1 0 0,0 0 0,-1 0 0,1-1 0,0 1 0,-1 0 0,1 0 0,0-1 0,-1 1 0,1 0 0,0-1 0,0 1 0,-1 0-1,1-1 1,0 1 0,0 0 0,-1-1 0,-2-5 243,-3 3 833,12 4-244,-3-1-29,-3 0-792,0 0-1,1 1 1,-1-1 0,1 0 0,-1 0 0,1 0-1,-1 0 1,0 0 0,1 0 0,-1 0-1,1 0 1,-1 0 0,1 0 0,-1 0 0,1 0-1,-1 0 1,0 0 0,1 0 0,-1 0 0,1-1-1,-1 1 1,1 0 0,-1 0 0,0 0-1,1-1 1,12-7 195,-10 6-83,-1 1-110,0 0 1,0 1-1,0-1 0,0 1 0,0-1 0,0 1 1,0 0-1,0 0 0,4 0 0,12-1 115,99-21 861,-85 17-741,58-17 0,-47 6 805,-45 14-1350,-7-7-1199,6 6 384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2144,'0'0'699,"0"3"-417,0-2-223,0 1-1,-1-1 1,1 1-1,0-1 0,-1 1 1,1-1-1,-1 0 1,0 1-1,1-1 1,-2 2-1,-5 11 771,6-10-679,0 0 0,1 0 0,-1 0-1,1 0 1,0 5 0,-2 24 711,-3-9-434,1-1-1,0 37 1,2-30-95,-6 42 0,5-52-223,1-4-33,-4 17 78,-15 14 128,11 0-74,-9-4 61,11-28-166,-7 20 0,11-24-62,0-1 0,-1 1 0,-1-1 0,1-1-1,-15 18 1,18-23-16,0-1-1,0 0 0,0 1 1,1-1-1,-1 1 0,1 0 1,-1 5-1,2-7-38,-1-1-1,1 1 1,0 0 0,-1 0 0,1-1-1,-1 1 1,0 0 0,0-1 0,0 1-1,1-1 1,-1 1 0,-1-1 0,1 1-1,0-1 1,0 0 0,0 1-1,-1-1 1,1 0 0,-3 1 0,-11 11-242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94 104 3392,'-1'0'83,"1"0"1,-1 0 0,1 0-1,-1 0 1,0 0-1,1 0 1,-1 0 0,1 0-1,-1 0 1,1 0-1,-1 1 1,1-1 0,-1 0-1,1 0 1,-1 1-1,1-1 1,-1 0 0,1 0-1,-1 1 1,1-1-1,-1 1 1,1-1 0,0 0-1,-1 1 1,1-1-1,-1 1 1,0 14 1086,2-12-1080,-1-1-1,0 1 1,0-1-1,0 0 1,-1 1 0,1-1-1,-1 3 1,-1 2 87,0-2-50,0 0 0,1 1 0,-1-1 0,1 1 0,1-1 0,-1 12 0,0 3 51,-1 0-1,0-1 0,-7 26 1,-6 36 643,10-51-338,-13 46-1,17-74-439,1 1 0,-1 0 0,1-1 0,0 1 0,0 0 0,0 3 0,1-5-31,-1 0-1,0 0 1,0 0 0,0 0 0,0 1 0,0-1 0,0 0 0,0 0 0,-1 0 0,1 0 0,0 0-1,-1 0 1,1 0 0,0 0 0,-2 1 0,0 0-134,-6 4-87,8-6 195,1 0 0,-1 0 0,0 0 0,0 0 0,0 0 0,0 0 0,0 0 0,0 0 0,0 0 0,0 0 0,0 0 0,0 0 0,1 0 0,-1 0 0,0 0 0,0 0 0,0 0 0,0 0 0,0 0 0,0 0 0,0 0 0,0 1 0,0-1 0,0 0 0,0 0 0,0 0-1,0 0 1,0 0 0,0 0 0,0 0 0,0 0 0,0 0 0,1 0 0,-1 0 0,0 1 0,0-1 0,0 0 0,0 0 0,0 0 0,0 0 0,0 0 0,-1 0 0,1 0 0,0 0 0,0 0 0,0 1 0,0-1 0,0 0 0,0 0 0,0 0 0,0 0 0,0 0 0,0 0 0,0 0 0,0 0 0,0 0 0,0 0 0,0 0 0,0 0 0,0 0 0,-1 1 0,15-8-3090,11 5 843</inkml:trace>
  <inkml:trace contextRef="#ctx0" brushRef="#br0" timeOffset="1">756 10 4640,'0'-1'63,"0"1"0,-1 0-1,1-1 1,0 1 0,0 0 0,0-1 0,0 1 0,0-1 0,0 1-1,0 0 1,0-1 0,0 1 0,0 0 0,1-1 0,-1 1-1,0 0 1,0-1 0,0 1 0,0 0 0,0-1 0,1 1 0,-1 0-1,0-1 1,0 1 0,0 0 0,1 0 0,-1-1 0,7 6 643,-5-3-767,-2-1 78,1-1-1,-1 1 1,0-1 0,1 1-1,-1-1 1,0 1 0,0-1-1,1 1 1,-1-1 0,0 1-1,0-1 1,0 1 0,0 0-1,0-1 1,0 1 0,0-1-1,0 1 1,0 0 0,0-1-1,0 1 1,0-1 0,0 1-1,0 0 1,-1 1 58,1 7 87,0-1 0,-1 1 0,-1-1 1,-3 15-1,2-12-45,-3 10 85,-10 25 0,11-32-132,-1 2-6,-8 20 80,7-26-56,0-1 1,-8 10-1,6-8-15,0 0 1,-7 14 0,10-15-36,1 0 12,0-1-1,-9 9 0,-22 16 85,21-18-60,11-10-48,-1-1 1,0 0 0,0 0 0,-1-1-1,1 1 1,-8 3 0,-21 15 122,32-21-137,-1 0-1,1-1 0,-1 1 0,0-1 0,0 1 1,0-1-1,1 0 0,-1 0 0,0 0 1,0 0-1,0-1 0,0 1 0,-1-1 0,1 0 1,0 0-1,0 0 0,-5-1 0,7 1-12,-1-1-1,0 1 1,1-1-1,-1 0 1,1 1-1,-1-1 1,1 0-1,-1 0 1,1 0-1,0 0 1,0-1-1,-1 1 0,1 0 1,0 0-1,0-1 1,0 1-1,0-1 1,1 1-1,-1-1 1,0 1-1,1-1 1,-1 0-1,1 1 1,-1-1-1,1 1 1,0-1-1,-1 0 1,1 0-1,0 1 1,0-4-1,0-9 10,0 1-1,1 0 1,0 0-1,1 0 1,1 0 0,4-14-1,-1 7 12,-2 9-43,-1-1-1,2 1 0,6-14 0,6 1-57,5-8-198,-20 28 280,-1 0-61,1 0 1,0 1-1,0-1 1,0 1-1,1 0 0,4-5 1,-6 7 44,0 0 1,0 0-1,0 0 1,1 1-1,-1-1 1,0 0 0,0 1-1,1-1 1,-1 1-1,1-1 1,-1 1-1,1 0 1,-1 0-1,0 0 1,1 0 0,-1 0-1,1 0 1,-1 0-1,1 0 1,-1 0-1,0 1 1,1-1-1,2 1 1,-1 1 42,-1-1 0,1 1 1,0-1-1,-1 1 0,1 0 0,-1 0 0,0 0 1,1 0-1,-1 0 0,0 1 0,0-1 0,-1 1 1,1-1-1,0 1 0,-1 0 0,2 3 0,13 20 295,-10-19-206,10 17 211,2 21-2,5-11 0,-2 8-54,-16-32-134,0 1 0,0-1 1,1 0-1,0-1 1,1 1-1,8 7 0,-12-13-3,0 0-1,0 0 0,0 0 1,-1 1-1,1-1 0,2 10 1,-5-14-156,0 0 1,0 0 0,0 1-1,-1-1 1,1 0 0,0 0-1,0 0 1,-1 0 0,1 1-1,0-1 1,0 0 0,-1 0-1,1 0 1,0 0 0,0 0-1,-1 0 1,1 0 0,0 0-1,-1 0 1,1 0 0,0 0-1,0 0 1,-1 0 0,1 0-1,0 0 1,0 0 21,-3 0-453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41 1824,'0'-38'1797,"0"35"-1247,2 6 15,2 1-410,-1 0 1,0 0 0,0 0-1,0 1 1,0-1-1,-1 1 1,2 5 0,12 40 683,-3-8-171,12 19-5,-14-36-397,-2 0-1,0 0 0,-1 1 0,5 33 0,-10-12-11,-1 1 0,-2-1 0,-2 0-1,-10 55 1,8-80-72,-1 1-1,0-1 1,-14 33 0,13-40-47,-1 0 1,-1-1 0,-1 0 0,0 0 0,-21 24 0,10-18-94,-32 25 1,-18 11-64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1441 39 3136,'0'1'62,"0"0"1,0 0 0,0 0-1,0 0 1,0 0-1,0 0 1,-1 0-1,1 0 1,0 0 0,-1 0-1,1 0 1,0 0-1,-1 0 1,0 0-1,1 0 1,-1 0-1,1 0 1,-1 0 0,0-1-1,0 1 1,1 0-1,-1 0 1,0-1-1,0 1 1,-2 0 0,-5 3 41,6-3-85,0 0 0,0 0 0,0 0 1,0 0-1,0 1 0,0-1 0,0 1 1,-3 2-1,-6 7 150,-1 0-1,0-2 1,-1 1-1,0-2 1,0 1 0,-1-2-1,-22 9 1,-187 63 647,176-65-487,-1-2 1,0-2-1,-99 6 0,95-15-68,-100-9-1,-58-23 478,175 23-662,2 0 0,-1-3 0,-38-16 0,66 24-124,0 0 0,0-1 0,0 0 0,0 0 0,0 0 0,1 0 0,-8-9 0,13 13 47,0 0-1,0 0 1,0 0-1,0 0 1,0 0-1,0 0 1,-1 0-1,1 0 1,0 0-1,0 0 1,0 0-1,0 0 1,0 0-1,0 0 1,0-1-1,0 1 1,0 0-1,0 0 1,0 0-1,0 0 1,0 0-1,0 0 1,0 0-1,0 0 1,0 0-1,0-1 1,0 1-1,0 0 1,0 0-1,0 0 1,0 0-1,0 0 1,0 0-1,0 0 1,0-1-1,0 1 1,0 0-1,0 0 1,0 0-1,0 0 1,0 0-1,0 0 1,0 0-1,0 0 1,0 0-1,0 0 1,0-1-1,0 1 1,0 0-1,0 0 1,1 0-1,-1 0 1,0 0-1,0 0 1,0 0-1,0 0 1,4-4 17,-3 2-298,1 0 1,0 0-1,0 0 1,0 0-1,1 0 1,-1 1-1,0-1 1,5-2-1,18 2-1216</inkml:trace>
  <inkml:trace contextRef="#ctx0" brushRef="#br0" timeOffset="1">482 52 2816,'-39'0'1520,"38"0"-1474,0 0 0,-1 0 0,1 0 0,-1 0 1,1 1-1,-1-1 0,1 0 0,0 1 0,-1-1 0,1 1 1,0 0-1,-1-1 0,0 2 0,-9 3 225,-6 0 217,10-4-356,1 1 0,-1 0-1,1 0 1,-7 4 0,0 0-36,1-1 0,-1-1 0,0 0 0,0-1 0,-13 2 0,8-1 89,0 1-1,-26 11 1,32-11-28,-1 0 0,0-1 0,0 0 0,-1-1 0,1 0 0,-19 0 0,31-3-149,-5 0 60,1 0 0,-1 0-1,1 0 1,-1 0-1,1 1 1,-1 0 0,1 1-1,-1-1 1,1 1-1,-6 2 1,9-3-98,-5 4-152,10 0 35,3 2 106,3 10 11,15 32-1,-16-32 78,18 33-1,96 137 1079,-108-171-3882,-1-3 720</inkml:trace>
  <inkml:trace contextRef="#ctx0" brushRef="#br0" timeOffset="2">2076 214 2400,'-6'-6'330,"1"0"1,0 0-1,-6-9 0,7 8-57,-1 0-1,0 1 0,-8-8 1,11 12-234,1 1 1,-1 0-1,1-1 1,-1 1 0,0 0-1,0 0 1,1 0-1,-1 1 1,0-1 0,0 0-1,0 1 1,0-1-1,-2 1 1,-7-3 173,3 0-138,1 1 0,-1 0-1,0 1 1,0 0-1,1 0 1,-1 0-1,-8 1 1,11 1-50,1-1 0,-1 1 1,1 0-1,-1 0 0,1 0 0,0 1 1,0 0-1,0 0 0,0 0 1,0 0-1,0 0 0,0 1 1,1 0-1,-7 5 0,5-2 67,1 0 0,-1 0 0,1 0 0,0 1 0,1-1 0,-5 11-1,-13 44 242,18-50-268,0 1 0,1-1 0,-2 18 0,4-24-37,0-1 0,0 1 0,1-1 0,-1 1 0,1-1 1,0 1-1,0-1 0,1 0 0,-1 0 0,1 0 1,4 7-1,16 18 372,-20-26-352,1 1 0,0-1 1,-1 0-1,1 0 0,0 0 1,0 0-1,1 0 1,-1-1-1,6 4 0,-4-5 2,0 1 0,0-1 0,0 0 0,1 0 0,-1 0 0,0 0 0,1-1 0,5-1 0,7 2 23,-9 0-36,1-1 1,0 0 0,-1-1 0,14-2-1,13-6 139,-35 9-167,2 0-11,0-1-1,-1 1 1,1-1 0,0 0 0,0 0-1,-1 0 1,1 0 0,0 0 0,3-3-1,-5 2-15,1 1-1,-1-1 0,0 0 0,0 1 0,0-1 1,-1 0-1,1 0 0,0 0 0,-1 0 1,1 0-1,-1 1 0,1-1 0,-1 0 0,0 0 1,0 0-1,0 0 0,-1-3 0,1-3 61,-2-1 0,1 1 0,-2 0 0,1 0 0,-7-14 0,-1-5 16,1 3-101,6 15-13,-1 0 0,1 0 1,0 0-1,1-1 0,-1-11 1,3 19 43,0-1 0,0 0 1,0 1-1,0-1 0,1 0 1,-1 1-1,1-1 1,-1 0-1,1 1 0,0-1 1,0 1-1,1-1 1,-1 1-1,0 0 0,1 0 1,-1-1-1,1 1 0,0 0 1,0 0-1,0 0 1,0 1-1,0-1 0,4-2 1,-1 1-10,1-1 0,0 1 0,0 1 0,0-1 0,0 1 0,1 0 0,-1 0 1,8 0-1,5 0-217,29 0 1,-47 2 217,1 0 10,-1 0 1,1 0-1,0 0 0,-1 0 0,1 1 0,-1-1 1,1 0-1,-1 1 0,1-1 0,-1 1 1,1-1-1,-1 1 0,1 0 0,-1 0 0,0 0 1,1 0-1,-1 0 0,0 0 0,0 0 1,0 0-1,0 0 0,0 0 0,0 1 0,0-1 1,0 0-1,0 1 0,-1-1 0,1 1 1,0 1-1,1 3 36,-1 0 0,0 0 1,0 1-1,-1-1 0,0 11 1,0-10-63,0 3 40,-1 0 0,-1 0 0,-2 9-1,2-10 30,0 0-1,0 17 0,1-14 70,3 26 163,-1-35-235,-1-1 0,1 1-1,0-1 1,0 1-1,0-1 1,0 1 0,0-1-1,0 0 1,1 0 0,-1 0-1,1 0 1,2 3-1,-3-4-2,0 0 0,0 0 0,0 0 0,1 0 0,-1 0 0,0 0 0,1 0 0,-1-1-1,1 1 1,-1 0 0,1-1 0,-1 1 0,1-1 0,-1 0 0,1 1 0,0-1 0,-1 0 0,1 0-1,-1 0 1,1 0 0,0 0 0,2-1 0,3-3 80,0 0 0,12-9 0,4-4-49,-20 15-48,0 0 1,0 0 0,0 0-1,-1 0 1,1 0 0,0-1-1,-1 1 1,0-1 0,1 0-1,-1 0 1,0 1 0,-1-1-1,3-4 1,4-12-20,-7 17-21,0 0 1,0 1-1,0-1 0,0 0 0,0 0 1,-1 0-1,1 0 0,-1 0 1,0 0-1,1-3 0,2-7-306,-3 12 333,0 0 0,1 0 0,-1 0 0,0 0 0,0-1 0,0 1 0,0 0 0,0 0 0,0 0-1,1 0 1,-1 0 0,0 0 0,0 0 0,0 0 0,0 0 0,1-1 0,-1 1 0,0 0 0,0 0 0,0 0 0,1 0 0,-1 0-1,0 0 1,0 0 0,0 0 0,0 0 0,1 0 0,-1 0 0,0 0 0,0 1 0,0-1 0,1 0 0,-1 0 0,0 0 0,0 0-1,0 0 1,0 0 0,0 0 0,1 0 0,-1 1 0,0-1 0,0 0 0,0 0 0,0 0 0,0 0 0,0 0 0,1 1 0,-1-1-1,0 0 1,0 0 0,0 0 0,0 0 0,0 1 0,0-1 0,0 0 0,0 0 0,0 0 0,0 1 0,1 3 16,0 1 0,0 0 0,0 0 0,-1 0 0,0 0 0,0-1 0,-1 8 0,0-5 41,1 1 0,0 0 0,2 14 0,1-15-4,0 1-1,1-1 1,-1 0 0,1 0 0,1 0 0,7 10-1,-9-14-24,-1 0 22,0-1 0,1 1-1,-1 0 1,1-1 0,0 0 0,0 0-1,0 0 1,0 0 0,0 0 0,0 0 0,0-1-1,1 1 1,-1-1 0,1 0 0,-1 0 0,1-1-1,3 1 1,4 0 84,0-1 1,1 0-1,-1-1 0,12-2 1,-1-2-154,0 0 1,0-2 0,33-14-1,-49 18-54,-1 1-1,1-1 0,-1 0 1,0 0-1,1-1 0,-2 0 1,1 0-1,0 0 0,-1 0 1,0-1-1,0 0 0,0 0 1,-1 0-1,1 0 0,3-8 1,-1-2 49,-1 0 0,0 0 1,-1-1-1,-1 1 0,-1-1 1,0 0-1,0-18 0,-2 9 50,1 7-13,-4-31 0,-3 20 27,4 21 5,1 0-1,0 0 0,0-9 1,1 15-30,0-1 1,0 1 0,0 0 0,0-1-1,0 1 1,-1 0 0,1 0 0,-1 0-1,1-1 1,-1 1 0,0 0 0,1 0-1,-1 0 1,-1 0 0,1 0 0,0 0-1,-2-2 1,1 31-77,2 90 1088,0-74-597</inkml:trace>
  <inkml:trace contextRef="#ctx0" brushRef="#br0" timeOffset="3">2508 106 4576,'0'0'1664,"0"0"-1280,41 0-96,-14 0-96,13 0-160,14 0 192,1 14-128</inkml:trace>
  <inkml:trace contextRef="#ctx0" brushRef="#br0" timeOffset="4">3089 363 6400,'0'-14'2368,"0"14"-1856,0 0-128,0 0 64,0 14-320,27-28 384,-13 14-288,13 0 384,0 0-352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1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94 158 3488,'-12'-11'1115,"12"11"-1092,0-1 1,0 1 0,-1 0 0,1 0-1,0-1 1,-1 1 0,1 0 0,0 0 0,0-1-1,0 1 1,-1 0 0,1-1 0,0 1 0,0 0-1,0-1 1,0 1 0,0-1 0,0 1 0,0 0-1,0-1 1,0 1 0,0 0 0,0-1 0,0 1-1,0 0 1,0-1 0,-1-4 198,1 5-196,0 0 0,-1 0 0,1 0 0,0 0 0,0-1 0,-1 1 0,1 0 0,0 0 0,0 0 0,-1 0 0,1 0 0,0 0 0,0 0 0,-1 0 0,1 0 0,0-1 0,0 1 0,-1 0 0,1 0 0,0 1 1,-1-1-1,1 0 0,0 0 0,0 0 0,-1 0 0,1 0 0,0 0 0,0 0 0,-1 0 0,1 0 0,0 1 0,0-1 0,-1 0 0,1 0 0,0 0 0,0 0 0,0 1 0,-1-1 0,1 0 0,0 0 1,0 0-1,0 1 0,0-1 0,0 0 0,0 0 0,-1 1 0,1-1 0,0 0 0,0 0 0,0 1 0,0-1 0,0 0 0,0 1 0,-3 3 322,-8 3 265,6 0-553,0 1 0,0-1 0,0 1 0,1 0 0,1 1 0,-1-1 0,-3 16 0,2 12-54,1-16 2,2-15 10,1-1 1,0 0 0,0 1-1,1-1 1,-1 0 0,1 1-1,0-1 1,1 9 0,8 16 146,-8-27-136,-1 1 11,1-1 1,0 1-1,-1 0 0,1-1 1,0 1-1,1 0 1,-1-1-1,3 5 0,-2-6-19,-1 0-1,0 0 0,1 0 0,0 0 1,-1 0-1,1 0 0,-1 0 1,1-1-1,0 1 0,0-1 0,-1 1 1,1-1-1,0 0 0,0 1 1,0-1-1,-1 0 0,4-1 0,2 1-130,0-1 0,0 0 0,0-1 0,13-4 0,-18 5 47,0 1 42,-1-1 0,1 0 0,0 0 1,0 0-1,-1 0 0,1 0 0,-1 0 0,1 0 0,-1 0 0,1-1 1,-1 1-1,0 0 0,0-1 0,1 1 0,-1-1 0,0 1 0,0-1 0,-1 0 1,1 0-1,0 1 0,0-1 0,-1 0 0,1 0 0,-1 0 0,0 0 1,0 1-1,1-1 0,-1 0 0,0 0 0,-1 0 0,1 0 0,0 0 0,0 0 1,-2-2-1,0-7-29,-2 0 1,1 0 0,-2 1 0,-6-15 0,10 24 44,-5-12-8,-10-27 1,15 36 28,0 1-1,0-1 0,0 0 1,0 0-1,1 0 0,0 0 1,0 0-1,0 1 1,0-1-1,0 0 0,2-7 1,-1 11-8,-1-1-1,0 0 1,0 0 0,1 0 0,-1 1 0,1-1-1,-1 0 1,1 0 0,-1 1 0,1-1-1,-1 0 1,1 1 0,0-1 0,-1 1 0,1-1-1,0 0 1,1 0 22,0 1-1,0-1 0,0 1 1,-1-1-1,1 1 1,0 0-1,0 0 1,0 0-1,2 0 0,17 1 127,0 2 0,-1 1 0,29 8 0,-22-5 2,31 4-1,38 2 494,-89-12-574,0-1-1,-1 1 1,1-2 0,0 1 0,0-1 0,-1 0 0,8-2 0,6-2 188,-12 4-318,-3 1 137,1-1 0,-1 0 0,0 0 1,1-1-1,-1 0 0,8-4 1,-11 6-176,-1-1 0,0 0 0,0 0 1,0 0-1,0 0 0,0 0 0,0 0 0,0-1 1,0 1-1,0 0 0,0 0 0,-1-1 1,1 1-1,-1 0 0,1-1 0,-1 1 1,1-1-1,-1 1 0,0 0 0,0-1 0,1 1 1,-1-1-1,0 1 0,0-1 0,-1 1 1,1-1-1,0 1 0,0-1 0,-1 1 0,1 0 1,-1-1-1,0-1 0,-2-4-354,0-5-175,-1 0 1,-11-20-1,-2 9 439,12 16 201,0 0-1,-6-12 0,4 9 357,7 11-339,-1-1 1,1 0-1,-1 1 1,1-1-1,-1 1 1,1-1-1,-1 1 1,1-1-1,0 1 1,-1-1-1,1 1 1,0-1-1,-1 1 1,1-1-1,0 1 1,0-1-1,0 1 1,-1 0-1,1-1 1,0 2-1,-1 4 103,0-1 1,0 1-1,0 0 0,1 0 1,0 0-1,0 6 0,0 20 275,-19 163 1026,11-104-700,3-62-504,-1 0 0,-1-1 1,-11 30-1,12-41 118,-1 0 1,-11 21-1,16-34-400,0 0 0,0 0 1,-1-1-1,1 1 0,-1-1 0,0 1 1,0-1-1,0 0 0,0 0 0,-1-1 1,1 1-1,-1-1 0,0 1 0,-5 1 1,-7-1-868</inkml:trace>
  <inkml:trace contextRef="#ctx0" brushRef="#br0" timeOffset="1">756 293 6464,'27'0'2400,"-27"0"-1856,54 0-160,-27 0 416,0 0-512,0 0 608,0 0-512,13 0-3168,1 0 1504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1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14 3328,'-14'-13'1216,"14"13"-928,-13 27-96,13-14 160,0 14-224,-27 27 96,13 14-128,-13-1 288,-13 14-192,13 14 96,0 0-160,-14-14 0,28-14-64,-14-13 512,27-27-320,-14-13-928,14-14 320</inkml:trace>
  <inkml:trace contextRef="#ctx0" brushRef="#br0" timeOffset="1">95 109 2144,'22'-45'699,"-22"44"-690,1 0 0,-1 1 0,0-1 0,0 1 0,1-1 0,-1 0 0,0 1 1,1-1-1,-1 1 0,1-1 0,-1 1 0,0-1 0,1 1 0,-1 0 0,1-1 0,-1 1 1,1-1-1,0 1 0,-1 0 0,1 0 0,-1-1 0,1 1 0,0 0 0,-1 0 1,1 0-1,0 0 0,-1-1 0,1 1 0,0 0 0,0 0 0,7-1-20,3-2 179,-1 1 0,1 0 0,-1 0 0,1 1 0,0 1 0,0 0 1,16 2-1,-22-1-74,-1 0 0,1 0 0,-1 1 0,1-1 0,-1 1 0,0 0 1,0 0-1,0 0 0,0 0 0,0 1 0,0 0 0,-1 0 0,1 0 1,-1 0-1,0 0 0,0 1 0,0 0 0,0-1 0,-1 1 0,1 0 1,-1 0-1,2 5 0,6 11 188,-5-13-128,-1 0 0,-1 1 0,1-1-1,-1 1 1,4 16 0,-6-13 21,1-1 0,-2 1-1,1 0 1,-3 17 0,2-23-103,-1 0 0,0-1 0,0 1 0,0 0 0,-1-1 0,0 1 0,0-1 0,0 1 0,0-1 1,-1 0-1,1 0 0,-1 0 0,-4 4 0,-1-1 69,0 0 0,1 0 1,-17 9-1,21-14-237,0-1-1,0 1 1,0 0 0,0-1-1,-1 0 1,1 0 0,-1 0-1,1 0 1,-1 0 0,1-1-1,-1 1 1,1-1 0,-1 0-1,0 0 1,-4-1 0,-19-11-928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1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3904,'0'-23'1253,"0"23"-1240,0 0 1,0 0-1,0-1 0,0 1 1,0 0-1,0 0 0,0-1 1,0 1-1,0 0 0,1 0 1,-1 0-1,0-1 0,0 1 1,0 0-1,0 0 0,1 0 1,-1 0-1,0-1 0,0 1 1,0 0-1,1 0 0,-1 0 1,0 0-1,0 0 0,1 0 0,-1 0 1,0 0-1,0-1 0,1 1 1,-1 0-1,0 0 0,0 0 1,1 0-1,-1 0 0,0 0 1,0 0-1,1 1 0,-1-1 1,0 0-1,0 0 0,1 0 1,-1 0-1,0 0 0,0 0 1,1 0-1,-1 1 0,0-1 1,0 0-1,0 0 0,1 0 0,-1 0 1,0 1-1,1-1 124,12 25 1068,-12-23-1124,0 1 0,-1-1 1,1 1-1,-1-1 0,1 0 0,-1 1 0,0-1 0,0 1 0,0-1 0,-1 4 1,1 4 65,9 60 461,-13-30-415,1-24-79,1 23 0,2-15 4,0 2 52,-3 30 1,0-33 94,-1 17 87,-2 0 1,-17 57 0,14-77-128,8-18-165,0-1-1,1 1 1,-1 0 0,0-1-1,1 1 1,-1 0-1,0 0 1,1 0-1,-1 3 1,2-14-66,0 1-1,0 0 1,0-1-1,1 1 1,1 0 0,-1 0-1,1 0 1,1 0-1,6-11 1,-5 8-34,1-1 0,0 1 0,1 1 0,1-1 0,14-15 0,-11 14-18,-7 7 35,1 0 1,-1 1-1,2-1 1,6-4-1,11-7-25,-16 6-19,-6 9 56,-1 0 0,1 0 1,-1 0-1,1 0 0,0 1 0,-1-1 1,1 0-1,0 0 0,-1 0 0,1 1 1,0-1-1,0 0 0,0 1 0,0-1 1,0 1-1,0-1 0,0 1 1,0 0-1,0-1 0,0 1 0,0 0 1,0-1-1,0 1 0,1 0 0,-1 0-12,0 0 1,-1 0-1,1 0 0,0 0 0,0 0 0,-1 0 0,1 0 0,0 0 1,-1 0-1,1-1 0,0 1 0,-1 0 0,2-1 0,1-6-183,-3 21-14,-5 5 304,-2 2-3,-6 56 100,12-70-142,1 1 0,0-1 0,0 1 0,1-1 0,0 0 0,0 1 0,0-1 0,1 0 0,1 0 0,-1 0 0,5 10 0,-3-10 69,0 1-1,0-1 0,0-1 1,1 1-1,0-1 0,0 1 1,0-1-1,1-1 0,11 10 1,-15-14-63,0 0 1,0 0 0,0-1 0,0 1-1,0 0 1,0-1 0,0 1 0,0-1 0,0 0-1,0 0 1,0 0 0,0 0 0,0 0-1,0 0 1,2-1 0,5 0 43,-6 1-69,-1 0 1,1 0 0,-1 0-1,0 0 1,1-1-1,-1 1 1,1-1-1,-1 1 1,0-1 0,4-2-1,-1 0 34,-1-1 0,1 0 0,8-8 1,-9 6-37,0 0-1,0 0 1,0 0 0,0 0 0,-1-1 0,0 0 0,-1 1 0,0-1 0,0 0 0,2-8 0,9-36-290,-10 20-436,-3 22-52,-1 19 447,1 29 286,0-38 46,0 1 1,0 0-1,1 0 0,-1-1 1,0 1-1,1 0 0,-1 0 1,1-1-1,0 1 0,-1 0 1,1-1-1,0 1 0,0-1 1,0 1-1,0-1 0,0 0 1,0 1-1,1-1 0,-1 0 1,0 0-1,1 1 0,-1-1 1,1 0-1,-1-1 0,1 1 1,-1 0-1,1 0 1,0-1-1,1 1 0,-1 0 11,1 0 0,-1-1 0,0 0 0,0 0 0,1 1-1,-1-1 1,0-1 0,0 1 0,1 0 0,-1 0 0,0-1 0,0 1-1,0-1 1,1 0 0,-1 0 0,0 0 0,0 0 0,0 0 0,0 0 0,0 0-1,2-3 1,0 1-21,-1 0 0,0 0 0,1 1 0,6-4 0,-7 4-59,0 1 1,0-1-1,0 0 0,-1 0 1,1 0-1,-1 0 1,1 0-1,-1-1 0,0 1 1,2-4-1,1 0-28,31-53-969,-33 53 994,-1 1 1,1-1-1,1 1 1,-1 0-1,9-9 1,-4 4-124,5-6-406,-13 16 574,0 0 0,0 0 0,0 0-1,0 0 1,0 0 0,1 0 0,-1 0 0,0 0 0,0 0 0,0 0 0,0 0 0,0 0 0,0 0 0,1 0 0,-1 0 0,0 0 0,0 0 0,0 0 0,0 0 0,0 0-1,0 0 1,1 0 0,-1 0 0,0 0 0,0 0 0,0 0 0,0 0 0,0 0 0,0 0 0,0 0 0,0 1 0,1-1 0,-1 0 0,0 0 0,0 0 0,0 0-1,0 0 1,0 0 0,0 0 0,0 0 0,0 1 0,2 12-303,-1 24 115,-1-9 444,-3 49-1,-3-49-126,4-20-80,1 0 1,0 0 0,-1 10 0,3-4 141,-2 16 133,1-28-268,-1 0 0,1-1 0,0 1 0,-1 0 1,0-1-1,1 1 0,-1-1 0,0 1 0,0-1 0,0 1 1,0-1-1,-2 3 0,1-2 245,2-2-154,0 0-54,0 0 22,0-2-59,1-3-69,1 1 0,0-1 0,-1 1 1,2 0-1,-1-1 0,0 1 0,1 0 0,0 0 0,4-5 1,-4 5 4,49-52 64,-47 50-31,15-20-96,1 1 0,2 1 0,32-28 0,-51 49 71,3-2 34,0 0 1,-1-1-1,0 0 0,0 0 1,0-1-1,-1 1 1,1-1-1,4-9 1,1-9 954,-22 11-437,11 14-538,-1 0 0,1 0-1,0-1 1,-1 1 0,1 0 0,-1 0 0,1 0-1,0 0 1,-1 0 0,1-1 0,-1 1 0,1 0-1,0 0 1,-1 0 0,1 0 0,-1 0 0,1 0-1,0 0 1,-1 0 0,1 1 0,-1-1 0,1 0 0,0 0-1,-1 0 1,1 0 0,-1 0 0,1 1 0,0-1-1,-1 0 1,1 0 0,-1 1 0,-13 12 104,14-13-107,-5 5 22,0 1 0,0-1 1,0 1-1,1 0 1,0 1-1,1-1 1,-1 1-1,1-1 1,0 1-1,1 0 0,0 0 1,-3 12-1,4-10-2,1-1-1,-1 0 1,1 0-1,1 0 1,-1 0-1,2 0 1,-1 0-1,1 0 1,0 0-1,0 0 1,1-1-1,0 1 1,1-1-1,0 0 1,0 1 0,0-2-1,7 9 1,25 23 931,-7-9-260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1152,'0'97'1771,"0"-87"-1468,-1 0 1,-1 1-1,0-1 1,-5 17-1,-17 39 1324,20-56-1401,2-7-166,0 1 0,1-1 0,-1 0 0,0 1 1,-1-1-1,1 0 0,-1-1 0,1 1 0,-1 0 0,0-1 0,0 1 0,0-1 0,0 0 0,-7 3 0,-9 9 175,-17 22 154,27-31-302,1 0 0,-1 0-1,0 0 1,0-1-1,0 0 1,-13 3 0,-7 3 69,-6 4 143,17-6-164,-1 0 1,0-2-1,-31 8 0,45-13-96,0-1 0,0 1-1,1-1 1,-1 0 0,0 0-1,0 0 1,1-1 0,-1 1 0,0-1-1,1 0 1,-1-1 0,1 1 0,-1-1-1,1 0 1,-1 0 0,1 0-1,0-1 1,0 1 0,0-1 0,-5-5-1,4 1-38,-1-1-1,2 1 1,-1-1-1,1-1 0,0 1 1,1 0-1,0-1 1,-3-17-1,4 21-37,1-1-1,0 1 1,1 0 0,-1-1-1,1 1 1,0-1 0,0 1-1,1-1 1,0 1 0,0 0-1,0-1 1,0 1 0,1 0-1,0 0 1,5-9 0,-6 11 0,1 1 0,-1 0 1,1 0-1,0 0 0,0 0 0,0 1 1,0-1-1,0 0 0,0 1 0,1 0 1,-1-1-1,0 1 0,1 0 1,-1 0-1,1 0 0,-1 1 0,1-1 1,0 0-1,-1 1 0,1 0 0,0 0 1,-1-1-1,1 2 0,0-1 1,-1 0-1,4 1 0,5 2 56,-1 0 0,1 0 0,-1 1 1,18 10-1,-7-3 216,25 19 1,11 7 37,-48-32-242,63 40 305,-62-38-258,0 0 0,-1 1 0,0 0 0,-1 1 0,9 10 0,23 35 216,-37-50-287,-1-1-1,-1 0 1,1 1-1,0-1 1,-1 1-1,1-1 1,-1 1-1,1 4 1,-1-4 31,0 0 0,0 0 0,0 0 0,1 0 0,0 0 0,4 6 0,7 15 113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4160,'0'0'1536,"0"0"-1216,13 0-64,1 0 992,-1 0-736,1 0 352,-1 0-512,14 0-64,-13 0-160,13 0 192,0 0-192,0 0 256,0 0-256,0 0-3840,-14 0 2016</inkml:trace>
  <inkml:trace contextRef="#ctx0" brushRef="#br0" timeOffset="1">1 203 5408,'0'27'1984,"0"-27"-1536,27 14-128,-27-14 896,13 13-736,1-13 160,13 0-384,13-13 320,-13 13-320,14-14-3424,-1 14 1696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4736,'-3'-2'191,"-5"-6"1226,8 9-1394,-1-1 1,1 0-1,0 0 1,0 0-1,0 0 0,0 0 1,-1 0-1,1 0 1,0 1-1,0-1 0,0 0 1,0 0-1,-1 0 1,1 0-1,0 0 0,0 1 1,0-1-1,0 0 0,0 0 1,0 0-1,0 1 1,0-1-1,0 0 0,0 0 1,-1 0-1,1 1 1,0-1-1,0 0 0,0 0 1,0 1-1,0-1 1,0 0-1,1 0 0,-1 0 1,0 1-1,0-1 1,0 0-1,0 0 0,0 1 1,1-1 45,-1 0 1,1 1-1,0-1 0,-1 0 1,1 1-1,-1-1 0,1 0 1,0 0-1,-1 0 1,1 0-1,0 0 0,0 0 1,-1 0-1,1 0 0,0 0 1,-1 0-1,2 0 1,-1 0 41,45 1 1415,-15-1-1201,42-3 0,38-9 77,139-17 182,-223 24-427,-19 3-166,0 0 1,0 1-1,8 0 1,-14 1-114,0 0-1,-1 0 1,1 0-1,-1 1 1,1-1-1,0 0 1,-1 1-1,1-1 1,-1 1-1,1 0 1,-1-1-1,3 3 1,-3 1-1136,-9-2-1433,-5-2 531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3232,'-13'27'1184,"13"-27"-896,0 40-96,0-26 800,0 13-576,0-14-32,0 28-224,0-14 160,13-13-192,-13-1 160,14 1-160</inkml:trace>
  <inkml:trace contextRef="#ctx0" brushRef="#br0" timeOffset="1">485 1 4736,'0'13'1760,"0"-13"-1376,-14 27-96,14 0 672,0-13-576,0 26-96,0-13-160,-14 14 224,28 0-160,-14-1-256,0-13 32,0 0-4096,0 0 2272</inkml:trace>
  <inkml:trace contextRef="#ctx0" brushRef="#br0" timeOffset="2">25 460 4320,'-25'0'3594,"26"0"-3519,0 0-1,0 0 1,0 1-1,0-1 1,0 0-1,0 0 0,0 1 1,0-1-1,-1 0 1,1 1-1,0-1 1,0 1-1,0-1 0,0 2 1,1-1-14,-1 0 0,0-1 0,0 1 0,0 0 0,1-1 0,-1 1 0,0-1 0,1 1 0,-1-1 0,0 0 0,1 1 0,-1-1 0,1 0 0,-1 0 0,1 0 0,-1 0 0,0 0 0,1 0 0,-1 0 0,1-1 0,0 0 0,83-11 843,-43 7-441,68-18-1,-76 13-380,67-18 98,-59 18-4,-20 5-39,-1 1 0,1 0 1,33 0-1,-19 4-238,-34 0-40,0 0 0,0 0 1,1 0-1,-1 0 0,0 1 1,0-1-1,3 2 0,-4-2 89,-1 0 0,1 1 0,-1-1 0,0 0 0,1 0 0,-1 0 0,0 1 0,1-1 0,-1 0 0,0 1 0,1-1 0,-1 0 0,0 0 0,0 1 0,1-1 0,-1 1 0,0-1 0,0 0 0,0 1 0,1-1 0,-1 0 0,0 1 0,0 0 0,-7 3-3004,7-3 2903,0 0-1,-1-1 0,1 1 0,0 0 0,0-1 0,-1 1 0,1 0 0,0 0 0,0-1 0,0 1 1,0 0-1,0 0 0,0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64 2240,'13'-13'720,"-13"13"-711,1 0 0,-1 0 1,0-1-1,0 1 0,1 0 0,-1 0 0,0-1 1,0 1-1,1 0 0,-1-1 0,0 1 0,0 0 1,0-1-1,0 1 0,1 0 0,-1-1 1,0 1-1,0 0 0,0-1 0,0 1 0,0 0 1,0-1-1,0 1 0,0-1 0,0 1 1,0 0-1,0-1 0,0 1 0,0 0 0,-1-1 1,1 1-1,0-1 0,0-6 1228,-3 5-853,1-1-325,0 1-9,-1-1 0,1 0-1,-1 1 1,0-1 0,0 1 0,0 0-1,0 0 1,-4-2 0,-1 2 63,1 1-1,-1 0 1,0 1-1,0 0 1,1 0 0,-1 1-1,-11 2 1,-17 12 383,33-14-476,0 1 0,0-1 0,0 1 0,0 0 0,0 0 0,1 0 0,-1 0 0,1 0 0,-1 1-1,1-1 1,0 1 0,0-1 0,-2 5 0,-18 20 133,20-25-149,1-1 0,-1 1 0,1 0 0,0 0 0,0 0 0,-1 0 0,1 0 0,0 0 0,1 1 0,-1-1 0,0 0 0,1 0 0,-1 3 0,-2 8-7,-3-1-32,6-12 34,0 0 0,0 0 0,0 0 0,0 1 0,0-1 0,0 0 0,0 0 0,0 0 0,0 0 0,0 0 0,0 0 0,0 0 0,0 0 0,0 1 1,-1-1-1,1 0 0,0 0 0,0 0 0,0 0 0,0 0 0,0 0 0,0 1 0,0-1 0,1 0 0,-1 0 0,0 0 0,0 0 0,0 0 0,0 0 0,0 0 0,0 1 0,0-1 0,0 0 0,0 0 0,0 0 0,0 0 0,0 0 1,0 0-1,0 0 0,1 0 0,-1 0 0,0 1 0,0-1 0,0 0 0,0 0 0,0 0 0,0 0 0,1 0 0,3 4 14,0 2 72,-4-5-81,1-1 1,-1 1-1,0-1 1,0 0-1,1 1 0,-1-1 1,0 1-1,1-1 0,-1 0 1,0 1-1,1-1 0,-1 0 1,0 0-1,1 1 0,-1-1 1,1 0-1,-1 0 0,1 1 1,-1-1-1,1 0 0,-1 0 1,1 0-1,-1 0 0,1 0 1,-1 0-1,1 0 0,-1 0 1,1 0-1,-1 0 0,1 0 1,0 0-1,11 0-30,-10 0-15,1 1 0,-1-1 0,1 0 0,-1 0-1,1 0 1,-1 0 0,0-1 0,1 1 0,-1-1-1,1 0 1,-1 1 0,0-1 0,0 0 0,1 0 0,-1 0-1,0-1 1,0 1 0,0 0 0,0-1 0,2-2-1,0 1-99,0-1 0,0 1 0,0 0 0,0 0 0,1 0 0,-1 0 0,1 1 0,5-2 0,-8 3 103,0 1 0,0-1 0,-1 0 0,1 1 0,0-1 0,-1 0 0,1 0 0,-1 0 0,1 0 0,-1 0 0,0 0 0,1-1 0,-1 1 0,0 0 0,0-1 0,2-2 0,4-5-100,2 2 9,-8 6 133,0 0 0,-1 1 0,1-1 0,0 1 0,-1-1 0,1 0 0,0 0 0,-1 1 0,1-1 0,-1 0 0,0 0 0,1 0 0,-1 0 0,0 0 0,1 1 0,-1-1 0,0 0 0,0-1 0,11-22 113,-11 24-102,1-1-1,-1 1 1,0-1 0,1 0-1,-1 1 1,0-1-1,1 0 1,-1 1-1,0-1 1,0 0 0,1 0-1,-1 1 1,0-1-1,0 0 1,0 0 0,0 1-1,0-1 1,0 0-1,0 1 1,-1-2 0,0-3 1235,4 7-530,-2 0-669,1 0 0,-1 0-1,1 0 1,-1 0 0,0 0-1,0 1 1,0-1 0,0 0-1,-1 1 1,1-1 0,-1 0-1,1 1 1,-1-1 0,0 1-1,0-1 1,0 0 0,0 4-1,0-5-45,0 0-1,0 0 0,0 0 0,1 0 0,-1 0 0,0 0 0,1 0 0,-1 0 0,0 0 0,1-1 1,-1 1-1,1 0 0,-1 0 0,1 0 0,0-1 0,-1 1 0,1 0 0,0-1 0,0 1 0,-1 0 1,1-1-1,0 1 0,0-1 0,0 1 0,0-1 0,1 1 0,13 9-125,-13-8 80,0 0 0,0-1 0,0 1 0,0-1 0,0 1 0,0-1 0,0 0 1,3 1-1,5 3-338,6 8 22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3904,'0'0'1253,"9"0"-762,29 0-129,-35 0-268,0 0-1,0 0 1,0 0-1,0 1 0,0-1 1,-1 1-1,1 0 0,0-1 1,0 1-1,3 2 1,6 2 84,67 13 398,-77-17-562,0 0 1,0 0-1,0 0 0,-1 0 1,1 1-1,-1-1 1,1 1-1,-1-1 0,1 1 1,-1 0-1,0 0 1,1-1-1,-1 1 0,0 0 1,1 3-1,2 4 65,-3-8-70,0 0 1,0 1-1,0-1 1,-1 1-1,1-1 1,0 1-1,-1-1 0,1 1 1,-1 0-1,0-1 1,0 1-1,0 0 0,1-1 1,-1 1-1,-1 0 1,1-1-1,0 1 0,0-1 1,-1 1-1,0 2 1,-2 2 44,1 0 0,-2-1 0,1 1 0,-6 6-1,-2 3 317,-4 8 78,-8-5 395,5 2-192,6-15-193,11-6-433,1 1 0,-1 0 0,1 1 0,-1-1 0,1 0 0,-1 0 0,1 0 0,-1 0 0,1 0 0,-1 0 0,1 1 0,0-1 0,-1 0 0,1 0 0,-1 1 0,1-1 0,-1 0 0,1 1 0,0-1 0,-1 0 0,1 1 0,0-1 0,-1 1 0,1-1 0,0 0 0,0 1 0,-1-1 0,1 1 0,0-1 0,0 1 0,0-1 0,0 1 0,-1-1 0,1 2 0,1-2-7,0 1 0,-1-1-1,1 0 1,-1 0 0,1 1 0,0-1-1,-1 0 1,1 0 0,0 0 0,-1 0 0,1 1-1,0-1 1,-1 0 0,1 0 0,0 0 0,0-1-1,1 1 1,-2 0 9,5 0 23,-1 0-20,-1 1-1,1-1 1,0 0 0,0-1 0,0 1 0,0-1 0,-1 1 0,1-1 0,0 0-1,-1-1 1,1 1 0,0-1 0,-1 1 0,0-1 0,4-3 0,1-1 54,0 0 0,0 1 1,1 0-1,-1 0 1,19-6-1,-19 8-32,0 1-1,14-9 1,12-11-212,-24 17 110,1 2 0,18-5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4736,'14'0'1760,"-14"0"-1376,0 27-96,-14-14 1088,14 1-800,-40 13 192,13 0-448,-14 13 0,14-13-192,-27 27-2816,27-13 1472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 3136,'0'0'1029,"0"0"-629,0-2-26,-1-10 1223,1 9-1455,0 0 0,-1 0 0,1 0-1,0 0 1,0 0 0,0 0 0,1 0-1,-1 0 1,1 0 0,1-5 0,10 1 2,-6-1-117,-5 7-24,-1 0 1,1 0-1,0-1 0,0 1 1,0 0-1,1 0 1,-1 0-1,0 0 1,0 0-1,1 0 0,-1 0 1,0 1-1,1-1 1,-1 0-1,1 1 1,2-1-1,3-3 14,-5 3-14,-1 0-1,0 0 1,1 1-1,0-1 1,-1 0-1,1 1 1,-1-1-1,1 1 1,0 0-1,-1-1 0,1 1 1,0 0-1,-1 0 1,1 0-1,0 0 1,-1 0-1,1 1 1,2 0-1,21 8-93,-23-9 87,1 0-1,-1 1 0,0-1 0,0 1 0,0-1 0,0 1 1,0 0-1,0 0 0,0 0 0,0 0 0,0 1 1,0-1-1,0 0 0,-1 1 0,1-1 0,-1 1 0,1 0 1,-1-1-1,0 1 0,3 4 0,-2-3 9,0 0-1,-1 0 1,1 0-1,-1 0 1,0 1-1,1-1 1,-1 4-1,3 4 22,-4-9-9,1-1-1,0 1 0,-1-1 0,1 1 0,-1 0 0,1 0 0,-1-1 0,0 1 0,1 0 1,-1-1-1,0 1 0,0 0 0,-1 0 0,1-1 0,0 1 0,0 0 0,-1-1 0,1 1 1,-1 0-1,0-1 0,1 1 0,-1 0 0,-2 2 0,-10 25 218,10-21-183,0-1 0,-1 1 0,0-1 1,0 0-1,-1 0 0,0-1 0,-8 9 1,0-1 10,7-7-39,0-1 0,-1 1 0,0-1-1,-10 6 1,-17 6-59,14 5 5,12-16 30,6-6 1,0 0 1,0 1 0,0-1-1,1 1 1,-1 0-1,-2 3 1,3-4 2,1-1 1,0 1 0,-1 0-1,1 0 1,0 0-1,0 0 1,-1 0-1,1 0 1,0 0-1,0 0 1,0 0-1,0-1 1,0 1-1,0 0 1,1 0 0,-1 0-1,0 0 1,0 0-1,1 0 1,-1 0-1,0 0 1,1 1-1,2 2 17,0 0-1,-1 0 0,1 0 0,1-1 0,-1 1 0,0-1 1,1 0-1,0 0 0,0 0 0,4 3 0,10 4 108,20 9 0,-15-8 41,-19-9-122,1 0-1,0 0 1,0-1-1,0 1 1,0-1-1,0 0 1,6 0-1,11 0-2277,-8-1 809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5408,'0'-14'1984,"0"14"-1536,13 0-128,1-13 544,-1 13-544,14 0 64,0 0-224,0 0 256,0 0-224,27-14 96,-27 14-160,27 14-5632,-13-14 3008</inkml:trace>
  <inkml:trace contextRef="#ctx0" brushRef="#br0" timeOffset="1">717 0 5408,'0'0'1984,"0"0"-1536,13 0-128,1 0 608,-14 0-576,13 0 128,14 14-288,-13-14 192,13 0-256</inkml:trace>
  <inkml:trace contextRef="#ctx0" brushRef="#br0" timeOffset="2">636 163 4160,'0'0'1536,"0"0"-1216,13 13-64,1-13 640,-1 0-544,1 0 64,26 14-256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 5152,'-12'-11'1648,"12"11"-1637,0-1 1,0 1 0,0 0-1,0 0 1,0 0-1,0 0 1,0 0 0,0 0-1,0 0 1,0 0-1,0 0 1,0 0 0,0 0-1,-1-1 1,1 1-1,0 0 1,0 0 0,0 0-1,0 0 1,0 0-1,0 0 1,0 0 0,0 0-1,0 0 1,-1 0-1,1 0 1,0 0 0,0 0-1,0 0 1,0 0-1,0 0 1,0 0 0,0 0-1,0 0 1,-1 0-1,1 0 1,0 0 0,0 0-1,0 0 1,0 0-1,0 0 1,0 0 0,0 0-1,0 1 1,0-1-1,-1 0 1,1 0 0,0 0-1,0 0 1,0 0 0,0 0-1,0 0 1,0 0-1,0 0 1,0 0 0,0 1-1,-12 6 583,10-6-458,0-1-1,0 1 1,0 0 0,0 0-1,1 0 1,-1 1 0,0-1-1,1 0 1,-1 1 0,1-1 0,-1 1-1,1-1 1,0 1 0,-2 3-1,0 1-8,0 1 1,1 0-1,1 0 0,-1 0 0,1 0 0,-1 11 0,2 50 227,0-40-195,0-25-113,0 0 0,0 0 0,0 0 0,0 0 0,0 0 0,1 0 0,0 0 0,-1 0 0,1 0-1,0 0 1,1 0 0,-1 0 0,0-1 0,1 1 0,-1-1 0,1 1 0,0-1 0,0 1 0,0-1 0,0 0 0,0 0 0,1 0 0,-1 0 0,0 0 0,6 2 0,-7-3-39,0 0 0,0 0 0,1-1 0,-1 1 0,0 0 0,0-1 1,0 1-1,0-1 0,1 1 0,-1-1 0,0 1 0,1-1 0,-1 0 1,0 0-1,1 0 0,-1 0 0,0 0 0,1 0 0,-1 0 0,0 0 1,1 0-1,-1-1 0,0 1 0,0 0 0,1-1 0,-1 1 0,0-1 1,2-1-1,4-1 31,0 0 2,-1 0 1,0 0-1,-1-1 0,1 0 1,0 0-1,-1 0 1,0-1-1,0 1 0,0-1 1,-1-1-1,0 1 0,0-1 1,5-8-1,-7 11-25,0 0 0,-1 0-1,1-1 1,-1 1 0,1-1-1,-1 0 1,0 1 0,-1-1-1,1 0 1,-1 1 0,1-1-1,-1 0 1,0 1 0,0-1-1,-1 0 1,1 0 0,-1 1-1,0-1 1,0 0 0,0 1-1,0-1 1,-1 1 0,-2-5-1,-4-4-56,7 9 20,-1 0-1,1 1 1,-1-1-1,0 1 1,0-1-1,0 1 1,0 0-1,-1 0 1,1 0-1,0 0 0,-1 0 1,0 0-1,-2-1 1,-7-6-1450,10 7 395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513 110 1984,'2'0'84,"-1"0"-1,1-1 1,0 1 0,-1 0 0,1-1-1,0 0 1,-1 1 0,1-1 0,-1 0-1,2-1 1,-1 1-19,0 0-1,-1 1 1,1-1 0,0 0-1,-1 1 1,1-1-1,0 1 1,0-1 0,-1 1-1,3-1 1,35 1 3108,-39 0-3153,0 0-1,0 0 1,0 0 0,1-1-1,-1 1 1,0 0 0,0 0-1,0 0 1,0-1 0,1 1-1,-1 0 1,0 0 0,0-1-1,0 1 1,0 0 0,0-1-1,0 1 1,0 0 0,0 0-1,0-1 1,0 1 0,0 0-1,0-1 1,0 1 0,0 0-1,0 0 1,0-1 0,0 1-1,0 0 1,0-1 0,-1 1-1,1 0 1,0 0 0,0-1-1,0 1 1,0 0 0,-1 0-1,1-1 1,0 0 82,-27-12 336,4 8-321,10 0-67,10 4-47,1 0 1,-1 0-1,0 0 0,0 1 1,0-1-1,0 1 0,0-1 1,-4 1-1,-1 0-12,0-1-1,1 0 1,-1 0 0,-9-4-1,-20-3-7,23 6 55,-40-9 180,-45-12 113,95 22-347,1 0 0,-1 1 0,0-1 0,0 1-1,0 0 1,-7 0 0,2 1-79,8-1 89,-1 0-1,0 0 1,0 1 0,1-1 0,-1 1 0,0-1-1,1 1 1,-1 0 0,0-1 0,1 1 0,-1 0-1,1 0 1,-1 0 0,1 0 0,0 0 0,-1 1 0,1-1-1,0 0 1,0 1 0,0-1 0,-1 2 0,-3 4 14,1 1 1,1-1 0,-4 12 0,3-10-36,-9 28 97,-8 39 0,-15 43 227,34-113-282,-4 9 52,-6 27 0,4 13 46,-2 14 212,7-56-270,-21 79 316,21-83-341,0 0 0,1 0 0,0 0 0,1 0 0,0 0 0,0 0 0,1 15 0,0-21-30,1 0 0,-1 0 0,1-1 0,0 1 0,-1 0 0,1-1 0,0 1 0,1-1 0,-1 1 0,0-1 0,1 1 0,-1-1 0,1 0 0,0 0 0,0 0 0,0 0 0,0 0 0,0 0 0,0 0 0,0-1 0,1 1 0,-1-1 0,1 1 0,-1-1 0,1 0 0,-1 0 0,1 0 0,0-1 0,4 2 0,10 1 22,-8-2 4,0 1 1,0 0 0,14 5-1,0 1 5,0-1 0,45 7 0,5 0 244,-46-2-157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14 663 4896,'-13'-14'1824,"13"14"-1440,13-13-96,1 13 928,-1 0-736,28 0 64,-14 0-320,13-14 416,1 14-352,13 0-64,-27-13-128,13 13 352,1 0-256</inkml:trace>
  <inkml:trace contextRef="#ctx0" brushRef="#br0" timeOffset="0.49">325 55 4640,'0'-14'1728,"0"14"-1344,0-13-96,0 13 1248,0 0-896,13 0 160,-13-14-480,14 14 128,13 0-224,0 0 128,0 0-192,13-13 480,1 13-352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3136,'0'0'1184,"0"0"-928,27 0-64,-13-14 1312,-1 14-864,1 0-64,13 0-352,0 0 64,13 0-192,-13 0 32,0 14-64,0-14-960,0 13 480</inkml:trace>
  <inkml:trace contextRef="#ctx0" brushRef="#br0" timeOffset="1">95 108 3712,'-14'0'1408,"14"0"-1120,14 0-64,-14 0 1216,13 0-832,14-13 128,14 13-448,-1 0-64,1 0-128,-1-14-2944,1 14 1536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14 340 4480,'-11'-11'1445,"8"8"-885,4 3-520,-1 0 0,1 0 0,-1-1 0,1 1 0,-1 0 0,0 0 0,1 0-1,-1 0 1,1 0 0,-1 0 0,1 0 0,-1 0 0,1 0 0,-1 0 0,1 0 0,-1 0 0,1 0 0,-1 0 0,1 0-1,-1 0 1,1 0 0,-1 1 0,1-1 0,-1 0 0,0 0 0,1 1 0,-1-1 0,1 0 0,-1 1 0,0-1-1,1 0 1,0 1 0,10 12 787,97 131 506,-103-139-1287,-1 0-1,1-1 1,0 1-1,7 3 1,9 10 94,8 21 260,-13-15 390,-10-20-428,-6-3-353,1-1 0,-1 0 0,0 0 0,1 0 0,-1 0 0,0 1 1,1-1-1,-1 0 0,0 0 0,0 1 0,1-1 0,-1 0 0,0 0 1,0 1-1,0-1 0,1 0 0,-1 1 0,0-1 0,0 0 0,0 1 1,0-1-1,0 0 0,0 1 0,1-1 0,-1 1 0,0-1 0,0 0 1,0 1-1,0-1 0,-1 1 0,1 1-606,0-2-539,0 0-2203,0 0 950</inkml:trace>
  <inkml:trace contextRef="#ctx0" brushRef="#br0" timeOffset="1">298 259 4800,'-27'13'1792,"27"-13"-1408,-14 41-96,0-14 288,1 0-384,-1 0 416,1 13-352,-14-12 32,13 12-192,-13-13 96,0 0-128,14-13 128,-1 13-128,1-27-32,-1 13 0,14-13-4064,0 0 2208</inkml:trace>
  <inkml:trace contextRef="#ctx0" brushRef="#br0" timeOffset="2">135 97 4160,'0'-14'1536,"0"14"-1216,14-13-64,-14 13 768,13 0-608,-13 0 320,27 13-416,-13 1 224,-1-1-288,-13 1 192,14 13-224,-1 0 128,1 0-192,0-14 416,-1 14-320,1-13-4416,-1-1 2240</inkml:trace>
  <inkml:trace contextRef="#ctx0" brushRef="#br0" timeOffset="3">1189 70 3392,'0'-1'129,"0"1"-52,0-1 1,0 0-1,0 1 1,0-1-1,0 0 1,0 1 0,0-1-1,0 0 1,0 1-1,0-1 1,0 0 0,0 1-1,1-1 1,-1 0-1,0 1 1,0-1 0,1-1-1,0 2-67,-1 0-1,0 0 1,0 1-1,0-1 1,0 0-1,1 0 1,-1 0 0,0 0-1,0 0 1,0 0-1,0 0 1,1 0-1,-1 0 1,0 0-1,0 0 1,0 0-1,0 0 1,1 0 0,-1 0-1,0 0 1,0-1-1,0 1 1,0 0-1,1 0 1,-1 0-1,0 0 1,0 0 0,0 0-1,0 0 1,0 0-1,1-1 1,-1 1-1,0 0 1,0 0-1,0 0 1,0 0-1,0 0 1,0-1 0,0 1-1,0 0 1,0 0-1,0 0 1,0 0-1,1-1 1,-1 1-1,0 0 1,0 0-1,-7-8 664,5 6-151,2 1-505,0 1-1,0-1 0,0 0 0,0 1 0,0-1 0,0 1 0,0-1 0,0 0 0,-1 1 0,1-1 0,0 1 0,0-1 0,-1 1 0,1-1 0,0 1 0,-1-1 0,1 1 0,0 0 0,-1-1 1,1 1-1,-1-1 0,1 1 0,-1 0 0,1-1 0,-1 1 0,1 0 0,-1 0 0,1-1 0,-1 1 0,1 0 0,-1 0 0,0 0 0,1 0 0,-1-1 0,1 1 0,-1 0 0,0 0 0,1 0 1,-2 1-1,-7-3 29,-18-10-15,23 10-28,0 0-1,1 0 1,-1 1-1,-8-3 1,3 3-21,-1-1 0,0 2 0,0-1 0,-16 2 0,-8 0 39,24 0 45,0 0-1,0 1 1,1 0-1,-1 1 1,0 0-1,1 0 0,-1 1 1,1 0-1,0 1 1,-12 8-1,19-12-29,0 1-1,0 0 1,0 0-1,0 0 1,0 0-1,1 0 0,-1 0 1,0 0-1,1 1 1,0-1-1,-1 1 1,1-1-1,0 1 1,-1 4-1,-4 10 68,0-6-34,-9 21 88,6 19-33,-11 6-33,1 20-28,13-48-29,-14 38 0,8-35 128,-2-1-1,-17 30 0,23-48-34,-1 0 1,0-1-1,0 1 1,-1-2-1,-1 1 0,-22 17 1,8-11-26,7 5-42,12-17-17,4-5-33,0 1 1,0 0-1,1 0 0,-1-1 0,1 1 0,-1 0 0,1 1 0,-1-1 0,0 3 1,2-4 8,-1 0 1,1 1 0,0-1 0,0 0 0,1 0 0,-1 1 0,0-1 0,0 0-1,0 0 1,1 1 0,-1-1 0,1 0 0,-1 0 0,1 0 0,-1 0-1,1 0 1,0 0 0,0 0 0,-1 0 0,1 0 0,0 0 0,0 0-1,2 1 1,2 3 70,0-1 0,0 0-1,0 0 1,1 0 0,0-1 0,0 0-1,0 0 1,10 3 0,5 0-2,28 5 1,-28-7-48,-11-2 57,4 1 112,1-1 1,24 2-1,0-2 447,-33-1-811,0 0 0,0 0-1,0 0 1,0-1 0,0 0 0,0 0 0,0-1-1,0 1 1,7-3 0,20-6-2747,-21 5 727,13 1-81</inkml:trace>
  <inkml:trace contextRef="#ctx0" brushRef="#br0" timeOffset="4">703 543 6464,'0'0'2400,"0"0"-1856,0 0-160,27 0 352,-27 13-480,27-26 480,13 13-448,14 0 96,1 0-256,-1 0 224,0-14-224,0 14-1376,-14 0 672,1 0-3520,-14 14 2272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4896,'-27'27'1824,"27"-27"-1440,-27 54-96,14-14 768,-1 1-640,1 13 256,-1 0-384,1-14-32,-1 1-160,14-14 288,0 0-192,0 0-1440,0-13 672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2720,'0'0'891,"-2"0"-545,0 0-231,0-1 1,0 1-1,0 0 0,0-1 0,0 1 0,0 0 1,0 1-1,0-1 0,0 0 0,0 0 0,0 1 1,0-1-1,0 1 0,-2 1 0,-9 8 237,1-5-139,4 8-95,-1-5-77,7-7-36,0 1 1,0-1-1,0 1 1,0 0-1,1 0 1,-1 0-1,1 0 1,-1 0-1,1 0 1,-2 3-1,-2 3-43,4-6 29,0-1-1,1 0 1,-1 1-1,0-1 1,0 1-1,1-1 1,-1 1-1,1 0 1,-1-1-1,1 1 1,0-1-1,-1 1 1,1 2-1,0 4-41,0-5 46,-1 0 0,1-1-1,0 1 1,0 0-1,0 0 1,1 0-1,-1-1 1,1 1-1,-1 0 1,1-1-1,0 1 1,0 0 0,0-1-1,1 1 1,-1-1-1,0 1 1,1-1-1,3 4 1,7 7 5,-8-8 0,0-1 0,1 1 0,0-1 0,-1 0 0,8 5 0,-2-4 9,-9-5-2,1 0 0,-1 0 0,0 1-1,0-1 1,0 1 0,0-1 0,0 1 0,0-1 0,0 1-1,0 0 1,0-1 0,-1 1 0,1 0 0,0 0 0,0 0-1,0 0 1,-1-1 0,1 1 0,-1 0 0,1 0 0,-1 0-1,1 1 1,-1-1 0,1 0 0,-1 0 0,0 0-1,1 0 1,-1 0 0,0 0 0,0 0 0,0 1 0,0 1-1,0 3 99,0-4-79,0-1-1,0 1 1,0 0-1,0-1 1,0 1-1,0 0 1,0-1-1,0 1 1,-1-1-1,1 1 1,-2 2-1,-8 2 114,4 4-22,2-8-44,0 1-1,0-1 1,0 0-1,-8 2 1,0-8-38,11 3-37,-1 0 1,1 0 0,-1 0-1,0 1 1,1-1 0,-1 1-1,0-1 1,0 1-1,-2 0 1,3 0 6,0 0 0,0 0 1,1 0-1,-1 0 0,0 0 0,0 0 0,1 0 0,-1-1 0,0 1 1,0 0-1,1 0 0,-1 0 0,0-1 0,1 1 0,-2-1 0,2 0-90,-1 0 0,1 0 0,-1 0 0,1 0 0,0 0 0,-1 0 0,1 0 0,0 0-1,0 0 1,0 0 0,0 0 0,0 0 0,0-2 0,0-10-571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203 433 2304,'11'-11'752,"-10"10"-731,-1 1 0,0-1 0,1 1 0,-1 0 0,0-1-1,1 1 1,-1-1 0,0 1 0,0-1 0,0 1 0,0-1 0,1 1 0,-1-1 0,0 1 0,0-1 0,0 1 0,0-1 0,0 1 0,0-1 0,0 1-1,0-1 1,0 1 0,-1-1 0,1 1 0,0-2 0,0 2 43,0 0-50,0 0-1,0 0 1,0 0 0,0 0 0,0 0-1,0 0 1,0 0 0,0 0 0,0-1-1,0 1 1,0 0 0,0 0 0,0 0-1,0 0 1,0 0 0,0 0 0,0 0-1,0 0 1,0 0 0,0 0 0,0 0-1,0 0 1,0 0 0,0-1 0,0 1-1,0 0 1,0 0 0,0 0 0,0 0 0,0 0-1,0 0 1,0 0 0,0 0 0,0 0-1,0 0 1,0 0 0,1 0 0,-1 0-1,0 0 1,0 0 0,0 0 0,0 0-1,0 0 1,0 0 0,0 0 0,0 0-1,0 0 1,0 0 0,0 0 0,0 0-1,1 0 1,-1 0 0,0 0 0,0 0-1,0 0 1,0 0 0,0 0 14,1 0-1,-1 0 1,1 0 0,-1 0 0,1 0 0,-1 0-1,1-1 1,-1 1 0,1 0 0,-1 0-1,0 0 1,1 0 0,-1-1 0,1 1 0,-1 0-1,0-1 1,1 1 0,-1 0 0,0-1-1,1 1 1,-1 0 0,0-1 0,1 1 0,-1 0-1,0-1 1,0 1 0,0-1 0,1 1-1,-1-1 1,0 0 0,1-1 70,-1 0 0,0 0 0,0 0 0,0 0 0,0 0 0,0 0 0,-1-4 0,0 2-37,0 1 0,0-1 0,0 0 0,0 1 0,-1-1 0,1 1 0,-4-6 0,-6 4-23,6 3-23,-2-1 11,5 2-22,1 0 0,-1 0 0,1 0 0,-1 1 0,1-1 0,-1 0 0,1 1 0,-1-1 0,0 1 0,1 0 0,-1 0 0,0 0 0,0 0 0,1 0 0,-1 0 0,0 0 0,1 0 0,-4 1 0,-3 2 30,0 0 0,-1 1 0,1 0 0,1 0 0,-1 1 0,1 0 0,-1 1 0,1-1 0,1 1 0,-1 0 0,1 1 0,-10 14 0,7-8 53,1 1-1,1-1 1,0 2-1,-6 20 1,10-27-46,1 1 0,0-1 0,1 0 0,-1 1 0,2 0 0,-1-1 0,1 1 0,1 0 0,1 11 0,-1-16-30,0 0 0,1 0 0,-1 0 1,1 0-1,0-1 0,0 1 0,1 0 0,-1-1 0,1 1 0,-1-1 0,1 0 0,0 0 1,1 0-1,-1-1 0,0 1 0,1-1 0,-1 1 0,1-1 0,0 0 0,4 1 0,8 4 32,0-2 0,1 0 0,23 4-1,-32-8-46,-3 0 17,-1 0-1,0-1 1,1 0 0,-1 0 0,0-1-1,1 1 1,-1-1 0,0 0-1,8-2 1,7-2 63,-6 4-34,13-4 33,5-16 37,-5 10-54,-20 9-37,0-1-1,0 0 0,0 0 1,9-6-1,-13 8-18,22-20 67,-22 19-54,-1 1 1,0-1-1,1 1 0,-1-1 0,0 0 0,0 1 0,0-1 1,0 0-1,0 0 0,-1 0 0,1 1 0,0-1 0,-1 0 1,1-4-1,-1 2 104,-1-23 8,-2 18-192,2 9 63,1 0 0,0 0-1,0-1 1,0 1 0,-1 0-1,1 0 1,0 0 0,0 0-1,0 0 1,-1 0 0,1 0-1,0 0 1,0 0 0,0 0-1,-1 0 1,1 0 0,0 0 0,0 0-1,0 0 1,-1 0 0,1 0-1,0 1 1,0-1 0,0 0-1,-1 0 1,1 0 0,0 0-1,0 0 1,0 0 0,0 1 0,-1-1-1,1 0 1,0 0 0,0 0-1,0 0 1,0 1 0,-1-1-2,1 1 1,0 0-1,-1-1 1,1 1-1,0 0 1,0-1-1,-1 1 1,1 0-1,0 0 1,0-1-1,0 1 1,0 0-1,0 0 1,0 0-1,-2 13-23,0-11 36,1 1 0,-1-1 0,1 1 0,-1-1 0,1 1 0,0 0 0,0 0 0,1 0 0,-1 0 0,1 0 0,0 0 0,0-1 0,1 1 0,-1 0 0,2 7 0,3 3 72,-4-12-47,0 1 0,0-1 0,0 1 1,0 0-1,-1-1 0,1 1 0,-1 0 1,0 3-1,0-5-18,0 1 1,0-1-1,1 1 1,-1-1-1,0 1 0,1-1 1,-1 1-1,1-1 1,-1 1-1,1-1 1,-1 1-1,1-1 0,0 0 1,0 1-1,0-1 1,0 0-1,0 0 0,0 1 1,0-1-1,0 0 1,0 0-1,1 0 0,-1-1 1,0 1-1,1 0 1,-1 0-1,1-1 0,-1 1 1,0-1-1,3 1 1,4 1 63,0-1 1,-1 0 0,1 0-1,14-2 1,-11 1-129,-9 0 24,1-1-1,-1 1 1,1-1 0,-1 1-1,1-1 1,-1 0 0,0 0-1,1 0 1,-1-1-1,0 1 1,0-1 0,0 1-1,0-1 1,0 1 0,0-1-1,0 0 1,0 0 0,1-2-1,1-2-7,0 1 0,-1-1 0,0 1-1,0-1 1,4-11 0,-6 11 21,0-1 1,0 0-1,-1 1 0,1-1 1,-2 0-1,1 1 0,-3-11 1,-2 6 31,4 10-14,0 0 1,1 0-1,-1-1 1,0 1-1,1 0 0,-1-1 1,1 1-1,0 0 1,-1 0-1,1-1 0,0 1 1,0-2-1,0 1 0,0 1 0,0-1 0,-1 0 0,1 0 0,-1 1 0,1-1-1,-1 0 1,1 1 0,-1-1 0,0 1 0,0-1 0,0 1 0,0-1 0,0 1 0,0 0 0,0-1 0,0 1 0,-3-2-1,-3-4 28,6 4-16,-2 0-1,1 0 1,0 0-1,-1 0 1,1 0-1,-4-2 0,-2-2 16,-1-4-17,-2 8-67,9 2 43,0 1-1,0-1 0,0 1 0,0-1 0,0 0 1,0 0-1,0 0 0,1 0 0,-4-2 0,4 2 13,1 1 0,0 0 0,0 0-1,-1-1 1,1 1 0,0 0 0,0 0-1,-1-1 1,1 1 0,0 0 0,-1 0 0,1 0-1,0-1 1,-1 1 0,1 0 0,0 0-1,-1 0 1,1 0 0,-1 0 0,1 0-1,0 0 1,-1 0 0,1 0 0,0 0 0,-1 0-1,0 0 1,-3-1-10,4 1 1,0 0 1,-1-1-1,1 1 0,0-1 0,0 1 0,-1 0 0,1-1 0,0 1 0,0-1 0,0 1 0,0-1 0,0 1 0,0 0 0,-1-1 1,1 1-1,0-1 0,0 1 0,0-1 0,1 1 0,-1-1 0,0 1 0,0 0 0,0-1 0,0 1 0,0-1 0,0 1 0,1-1 1,-1 1-1,0 0 0,0-1 0,1 1 0,-1 0 0,0-1 0,0 1 0,1 0 0,-1-1 0,0 1 0,1 0 0,-1-1 1,1 1-1,0 0 0,0-1-9,1 0 0,-1 0 0,1 0-1,-1 0 1,1 0 0,0 1 0,-1-1 0,1 1 0,0-1 0,0 1 0,-1 0 0,3-1 0,9 2 21,0-1 19,26-3 0,-18-1-45,-14 2 11,-1 1 0,1 0-1,0 0 1,-1 0-1,1 1 1,0 0 0,7 1-1,64 13-92,-73-13 99,0 0-1,0 1 1,0 0-1,-1 0 1,1 0-1,-1 1 1,0-1 0,1 1-1,-1 0 1,6 6-1,-1 0-11,-1 0-1,0 1 0,8 13 1,-14-21 9,1 2-16,0 0-1,-1 1 1,1-1 0,-1 1-1,1-1 1,-1 1-1,-1 0 1,1 0 0,-1 0-1,0 0 1,1 9-1,-1-9 45,-1 0-1,1 0 1,0-1-1,3 9 1,-3-9 39,1 1-1,-1 0 1,0 0 0,1 7 0,-2 2 109,1-12-120,-1 1 1,0-1 0,0 1-1,0-1 1,0 1 0,-1-1 0,1 1-1,0-1 1,-3 5 0,2-4 3,-1 1 0,0-1 0,0 0 0,0 0 0,0 0 0,0 0-1,-1 0 1,0-1 0,1 1 0,-1-1 0,0 0 0,-3 2 0,4-3-23,1 0-1,-1-1 0,1 1 0,-1-1 0,1 1 1,-1-1-1,1 0 0,-1 0 0,1 0 1,-1 0-1,0 0 0,1 0 0,-1 0 1,-1-1-1,-4 1 23,6 0-48,1 0-1,-1 0 1,0 0 0,0 0 0,1 0-1,-1 0 1,0 0 0,1-1-1,-1 1 1,0 0 0,0 0 0,1-1-1,-2 0 1,2 1-3,-1-1 0,1 0 0,0 1 0,-1-1 0,1 0 0,0 1 0,0-1 0,0 0 0,0 1 0,-1-1 0,1 0 1,0 0-1,1-1 0</inkml:trace>
  <inkml:trace contextRef="#ctx0" brushRef="#br0" timeOffset="0.5">1892 28 4640,'11'-12'1504,"-10"12"-1468,-1 0 1,0-1-1,1 1 1,-1-1 0,0 1-1,0-1 1,1 1-1,-1-1 1,0 1-1,0-1 1,0 1-1,0-1 1,1 1-1,-1-1 1,0 1-1,0-1 1,0 1 0,0-1-1,0 1 1,0-1-1,-1 1 1,1-1-1,0 1 1,0-1-1,0 0 1,0 1 58,-1 0-60,1 0-1,0-1 0,0 1 1,0 0-1,0 0 1,0 0-1,0 0 1,0-1-1,-1 1 1,1 0-1,0 0 1,0 0-1,0 0 0,0 0 1,0 0-1,-1 0 1,1-1-1,0 1 1,0 0-1,0 0 1,-1 0-1,1 0 1,0 0-1,0 0 0,0 0 1,-1 0-1,1 0 1,0 0-1,0 0 1,0 0-1,-1 0 1,1 0-1,0 0 1,0 0-1,0 0 0,0 0 1,-1 1-1,1-1 1,-7 2 162,-18 9 593,12-5-606,-1 0 1,-20 14 0,5-2 41,-47 33 220,59-37-365,1 1 0,1 0 0,0 1-1,1 0 1,1 1 0,-14 23 0,-40 97 438,52-105-430,5-7 29,0 0 0,2 1 0,0 0 0,2 0 0,1 1 0,1 0 0,-1 48 0,5-65-20,0 1 0,1-1 1,0 0-1,1 0 1,0 0-1,1 0 1,0 0-1,0 0 0,1-1 1,6 12-1,-7-17-168,-1-1-1,1 0 1,-1 0-1,1 0 1,0-1 0,0 1-1,0-1 1,0 1-1,0-1 1,1 0-1,-1 0 1,1-1-1,-1 1 1,1-1-1,0 1 1,0-1 0,-1 0-1,6 0 1,31 1-890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68 2912,'0'0'923,"0"-2"-550,1-10-225,-2 8 375,-2 13 1392,-7 21-1647,-15 29 0,8-19-4,2-9 48,12-27-279,0 1 1,1-1-1,-1 1 1,1 0 0,0 0-1,1-1 1,-1 2-1,-1 8 1,4-10-17,-1 0-1,1 0 1,0 0 0,0 0 0,2 4-1,-3-6-4,1 0-1,0 0 1,0-1 0,-1 1-1,1 0 1,0 0-1,0-1 1,1 1-1,-1-1 1,0 1-1,1-1 1,2 3-1,-1-3 25,1 1 0,-1-1 0,0 0-1,1 0 1,0 0 0,-1-1 0,1 1-1,-1-1 1,1 0 0,0 0 0,-1 0-1,1 0 1,-1-1 0,6 0 0,30-3-34,-37 4-2,-1 0 0,1 0 1,0 0-1,-1-1 0,1 1 0,0-1 1,-1 1-1,1-1 0,0 0 0,-1 1 0,1-1 1,-1 0-1,1 0 0,1-2 0,17-19 131,-1 0 119,-15 17-219,0 1 0,-1-1 1,0 0-1,0 0 0,2-7 0,-2 8-53,1-4-176,-4 12 130,-2 13 212,2-14-110,-1 0 0,1 1 1,0-1-1,1 0 0,-1 0 1,0 0-1,1 0 0,0 0 1,-1 0-1,1 0 0,0 0 1,1 0-1,-1 0 0,1 0 0,-1 0 1,1-1-1,0 1 0,0-1 1,0 1-1,0-1 0,0 0 1,3 3-1,-3-4 4,0 1 1,1-1-1,-1 1 1,0-1-1,1 0 0,-1 1 1,0-1-1,1 0 0,0-1 1,-1 1-1,1 0 1,-1-1-1,5 1 0,39-2 348,-24 0-45,-18 0-320,0 1 1,-1-1-1,1-1 0,0 1 1,-1 0-1,1-1 0,-1 0 1,1 0-1,-1 0 0,0 0 1,0 0-1,0-1 0,4-3 1,-6 5-26,-1 0 0,1-1 1,0 1-1,-1 0 0,1-1 0,-1 1 1,1 0-1,-1-1 0,0 1 1,1-1-1,-1 1 0,0 0 1,0-3-1,-1-21-290,0 19 117,1-93-543,0 79 658,-1 15 29,0-1 1,1 1-1,0-1 1,0 1-1,1-1 1,-1 1-1,1-1 1,0 1-1,1-1 1,-1 1 0,1 0-1,0 0 1,0 0-1,4-6 1,-4 8 48,1 0 0,0 0 0,-1 0 1,1 0-1,0 0 0,0 1 0,1-1 1,-1 1-1,0 0 0,1 0 0,-1 0 1,1 0-1,0 1 0,0-1 0,0 1 1,0 0-1,0 0 0,0 1 0,0-1 1,0 1-1,5 0 0,8 1 231,25 5 1,-25-3-96,24 0 1,99-3 652,-19 0 198,-116 0-972,-3 1-53,1-1 0,0 0 0,-1 0 0,1 0 0,0 0 0,-1-1 0,1 1 0,0-1 0,-1 0 1,1 1-1,-1-1 0,1 0 0,-1 0 0,1-1 0,3-2 0,-7 4-185,1-1 0,-1 1 0,0 0 1,1 0-1,-1-1 0,0 1 0,0 0 0,1 0 0,-1 0 0,0 0 1,1 0-1,-1 0 0,-1 0 0,-12 0-1302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81 3328,'-1'0'198,"0"0"1,0 0-1,0 0 1,0 0-1,0 0 0,0 0 1,0 0-1,0 0 1,0 1-1,0-1 1,0 0-1,0 1 0,0-1 1,0 1-1,1-1 1,-1 1-1,0-1 0,-1 2 1,0 0 7,1 1 0,0-1 1,0 0-1,0 1 0,0-1 1,0 1-1,0-1 0,0 4 0,-7 19 199,4-13-239,0 1-1,-3 16 1,3 3 74,-8 42 160,9-60-349,-1 0 0,2 1 1,0-1-1,1 1 0,0 0 1,1-1-1,2 20 0,3-13-7,-3-12 28,-1-1-1,1 0 1,-1 14 0,0-17-4,-1 1 0,1 0-1,-1-1 1,1 1 0,1-1 0,-1 1-1,1-1 1,0 0 0,1 0 0,-1 1-1,1-2 1,0 1 0,0 0 0,0 0-1,1-1 1,4 5 0,-8-9-96,0 0 1,0 1-1,1-1 1,-1 0 0,0 0-1,0 0 1,0 0-1,1 1 1,-1-1-1,0 0 1,0 0-1,1 0 1,-1 0-1,0 0 1,0 0-1,1 0 1,-1 0-1,0 0 1,1 0-1,-1 0 1,0 0-1,0 0 1,1 0-1,-1 0 1,1 0-1,21 0-510</inkml:trace>
  <inkml:trace contextRef="#ctx0" brushRef="#br0" timeOffset="1">393 27 4064,'0'-1'272,"-1"0"-223,1 1-1,0-1 0,0 1 0,0-1 0,0 1 0,0-1 0,0 1 1,0-1-1,0 1 0,0-1 0,0 1 0,0-1 0,0 1 0,0-1 1,0 1-1,0-1 0,0 1 0,0-1 0,1 1 0,-1-1 1,0 1-1,0 0 0,1-1 0,-1 1 0,0-1 0,1 1 0,-1 0 1,0-1-1,1 1 0,-1 0 0,1-1 0,2-1 30,-2 1-16,0 0 1,1 1 0,-1-1 0,1 0 0,-1 0-1,1 1 1,-1-1 0,1 0 0,0 1 0,-1 0-1,1-1 1,-1 1 0,1 0 0,0 0-1,-1 0 1,1 0 0,0 0 0,-1 0 0,3 1-1,-1 1 100,0 0-1,0 0 1,-1 0-1,1 0 1,3 5-1,4 3 220,-1 1-180,1 1 0,-1-1 0,-1 2 0,0-1 0,9 22 1,27 76 511,-33-72-422,-2 1 0,-1 0 1,3 58-1,-11-96-288,1 10 101,0 0 0,-1 1 1,-1-1-1,1 1 0,-2-1 0,0 1 1,0-1-1,-7 19 0,-13 24 606,19-45-628,0-1 1,0 0-1,-1 0 0,0 0 1,-1 0-1,0 0 1,0-1-1,0 0 1,-1 0-1,0 0 1,0-1-1,-9 7 1,-9 3-31,-43 23 1,39-24-190,-29 14-87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4224,'0'0'1365,"2"0"-826,100 0 2787,49 0-2690,-139 0-547,1-1-1,23-6 1,-27 5-21,1 1 0,15-1 0,-23 1-51,0 1 0,0 1 1,0-1-1,0 0 0,0 0 1,0 1-1,-1-1 0,1 1 1,0 0-1,0-1 0,-1 1 1,1 0-1,2 2 0,-3-3-112,0 1 0,0-1 0,0 1 1,0-1-1,0 1 0,0-1 0,0 1 0,0-1 0,0 0 0,0 1 0,0-1 0,2 0 0,0 0-737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54 204 4160,'0'3'330,"0"1"-1,-1-1 1,0 1 0,0-1 0,-2 6 0,-2 8-117,4 10 228,1-19-240,-1 0 1,-1 16-1,-18 96 1245,17-96-1223,2-8-81,-1 22 0,1 1-63,-5-11-2,4-20 9,1 0 0,0 0 0,-1 9 0,2 53 650,0-69-763,0-1-1,0 0 0,0 1 1,0-1-1,0 1 0,0-1 0,0 1 1,0-1-1,0 0 0,0 1 1,0-1-1,0 1 0,1-1 0,-1 0 1,0 1-1,0-1 0,0 1 1,1-1-1,-1 0 0,0 1 0,0-1 1,1 0-1,-1 1 0,0-1 1,0 0-1,1 0 0,-1 1 1,1-1-1,-1 0 0,0 0 0,1 1 1,-1-1-1,0 0 0,1 0 1,-1 0-1,1 0 0,-1 0 0,0 0 1,1 0-1,-1 0 0,1 0 1,19-6-2330,-9 2 763,16 2-902</inkml:trace>
  <inkml:trace contextRef="#ctx0" brushRef="#br0" timeOffset="1">500 366 4800,'-10'-9'1374,"8"14"-306,2-3-944,0-1 0,0 1 0,0 0 0,-1 0 0,1-1 0,0 1-1,-1-1 1,-1 3 0,-3 9 275,0 0-1,1 1 1,-5 26 0,-4 13-53,13-51-329,0-1-1,-1 0 0,1 1 1,0-1-1,0 0 1,0 1-1,0-1 0,0 0 1,0 1-1,0-1 1,0 0-1,1 1 0,-1 1 1,9 28 164,-8-29-150,-1 0 1,0-1-1,1 1 0,-1 0 1,1-1-1,0 1 1,-1-1-1,1 1 0,0-1 1,0 1-1,0-1 0,0 1 1,0-1-1,0 0 0,0 1 1,1-1-1,1 2 0,0-3-3,-1 1 0,1 0 0,-1-1 0,1 1 0,-1-1 0,1 0 0,0 0 0,-1 0 0,4 0 0,7 0 77,-3 0-89,-4 0-25,0 0-1,0 0 0,0 0 1,10-3-1,2-6-112,20-4-508,-27 4 187,-6 4 252,-1 2 73,-4 6 85,-4 9 77,3-11-47,1 1 0,-1-1 0,1 1 0,0 0 0,-1-1 0,1 1 0,0 0 0,0 3 0,0-5 3,-1 19-136,-1 0-1,-2 0 1,-4 19 0,-4 13 25,4 1 53,0-6 295,-18 68 0,-13-20 99,38-90-319,0-1 0,0 0 0,-1 0-1,1 0 1,-1 0 0,0 0 0,0 0-1,0 0 1,0-1 0,-1 1-1,1-1 1,-1 0 0,1 1 0,-1-1-1,0 0 1,0-1 0,0 1 0,0 0-1,0-1 1,0 1 0,-1-1 0,1 0-1,0 0 1,-1-1 0,1 1-1,0-1 1,-1 1 0,-6-1 0,0 0 91,8 1-78,0-1 0,-1 0 0,1 0 0,0 0 0,0 0 0,-1 0 0,1 0 0,0-1 0,-1 1 0,1-1 0,0 0 0,0 1 0,-4-3 0,1 1-7,1 0-13,0 0-1,0 0 1,1 0 0,-1 0-1,1-1 1,0 0-1,-1 1 1,1-1 0,0 0-1,0 0 1,-3-6-1,0 1-42,4 5 9,-1 0-1,1-1 1,-1 0-1,1 0 1,0 0-1,0 1 1,-1-7-1,2 5-11,0 1 0,0-1 0,1 0 0,-1 0 0,1 1 0,0-1 0,1 0 0,-1 0 0,1 1 0,0-1 0,2-6 0,3 0-19,1 0 0,0 1 0,1 0 1,0 0-1,0 1 0,13-11 0,18-7 82</inkml:trace>
  <inkml:trace contextRef="#ctx0" brushRef="#br0" timeOffset="2">514 136 3904,'0'-34'1253,"0"34"-1232,0 0-1,-1-1 1,1 1-1,0 0 0,0-1 1,0 1-1,0 0 1,0-1-1,0 1 1,0-1-1,1 1 1,-1 0-1,0-1 0,0 1 1,0 0-1,0-1 1,0 1-1,0 0 1,1-1-1,-1 1 0,0 0 1,0-1-1,1 0 1,5-4 260,0 0 210,-1-1 0,1 1 0,7-12 0,-9 8-211,-4 8-239,1 0 0,-1-1 0,1 1 0,-1 0 1,1 0-1,0 0 0,0 0 0,-1 0 0,1 0 1,0 0-1,0 0 0,0 0 0,0 0 0,0 0 1,2-1-1,5-4 102,19-11 230,-25 16-356,-1 1 1,0-1 0,1 1 0,-1-1-1,1 1 1,-1-1 0,1 1 0,-1 0-1,1 0 1,-1 0 0,1 0 0,-1 0-1,1 0 1,-1 0 0,1 0 0,-1 1 0,1-1-1,1 1 1,-1 0 9,0 1 1,0-1-1,0 0 0,0 1 0,-1-1 1,1 1-1,-1-1 0,1 1 1,-1 0-1,1 0 0,-1 0 0,0-1 1,0 1-1,0 0 0,0 1 1,0-1-1,-1 0 0,1 0 0,0 0 1,-1 0-1,0 1 0,1-1 1,-1 0-1,0 0 0,-1 4 0,4 8 405,8-1-154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28 2496,'1'0'53,"0"0"0,0 0 0,0 0 0,0 0 0,0-1 0,0 1 0,0 0 0,0 0 0,0-1 0,0 1-1,0-1 1,0 1 0,-1 0 0,1-1 0,0 0 0,0 1 0,0-1 0,0 0 0,8-6 3015,-9 7-3010,0-1-1,1 1 0,-1-1 0,0 1 0,0-1 0,0 1 0,0-1 0,0 1 1,0-1-1,0 1 0,0-1 0,-1 1 0,1-1 0,0 1 0,0 0 0,0-1 0,0 1 1,-1-1-1,1 1 0,-1-1 0,1 0 119,-1-1-46,-3 1 1,-20 2 115,-33-1-65,29-1-147,-85 4-260,85 1 145,3-1 263,-28 1 0,30-4-28,11-1-3,0 1 1,-22 3-1,-20 11-124,52-13-19,0 0 0,0 0 0,0 0 1,1 1-1,-1-1 0,0 1 0,1-1 1,-1 1-1,1-1 0,0 1 0,-1 0 0,1 0 1,0 0-1,0-1 0,-1 4 0,-3 4 106,4-6-96,-1-1 0,0 1 0,1 0 0,-1 0 0,1 0 0,0 0-1,0 0 1,0 0 0,1 0 0,-1 0 0,1 0 0,-1 4 0,0 10-6,-22 88 52,17-59 160,-17 68 0,12-71-133,9-30-71,-3 12 88,-13 5 303,2 10 474,7-28-437,4-8-293,5-4-151,0 0 0,0 0 1,0 0-1,0 1 0,-1-1 1,1 0-1,0 0 0,0 0 1,0 0-1,0 1 0,-1-1 1,1 0-1,0 0 0,0 0 1,0 1-1,0-1 1,0 0-1,0 0 0,0 1 1,0-1-1,0 0 0,0 0 1,0 0-1,0 1 0,0-1 1,0 0-1,0 0 0,0 1 1,0-1-1,0 0 0,0 0 1,0 1-1,0-1 0,0 0 1,0 0-1,0 0 0,1 1 1,-1-1-1,0 0 0,0 0 1,0 0-1,0 0 1,0 1-1,1-1 0,-1 0 1,0 0-1,0 0 0,0 0 1,1 0-1,-1 0 0,0 1 1,0-1-1,0 0 0,1 0 1,-1 0-1,0 0 0,0 0 1,1 0-1,-1 0 0,0 0 1,0 0-1,1 0 0,-1 0 1,0 0-1,0 0 0,23 1 287,-23-1-287,145 0 284,-130 1-214,1 0 0,17 4 1,-18-2-393,-1-1 0,16 0 0,11-2-332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6656,'0'-14'2464,"0"14"-1920,13 0-160,14-13 928,-13 13-800,26 0 64,1-14-352,26 14 160,-13-13-256,14 13 96,-14 0-128</inkml:trace>
  <inkml:trace contextRef="#ctx0" brushRef="#br0" timeOffset="1">460 136 3552,'0'1'132,"0"1"0,0-1 0,1 1 0,-1-1 1,0 1-1,1-1 0,-1 0 0,1 1 0,0-1 0,-1 0 1,1 1-1,0-1 0,1 1 0,1 5 28,15 20 2176,-17-27-2310,-1 1 0,1 0-1,-1-1 1,1 1-1,-1 0 1,1-1-1,-1 1 1,1 0-1,0-1 1,-1 1 0,1-1-1,0 0 1,-1 1-1,1-1 1,0 1-1,1-1 1,11 9 537,14 27 370,-25-35-906,-1 1-1,0-1 1,0 1 0,0 0 0,0-1-1,0 1 1,0 0 0,0 0 0,0 0-1,-1 0 1,1 0 0,-1 0-1,1 2 1,2 7-1,2 1-3,-4-11-7,0 0 0,0 0-1,-1 0 1,1 0 0,-1 1 0,1-1 0,-1 0 0,1 0 0,-1 1 0,0-1 0,0 0 0,1 0 0,-1 1 0,0-1 0,0 0 0,0 1 0,0-1 0,-1 0 0,1 0 0,0 1 0,-1-1-1,1 0 1,-1 2 0,-1 0 26,0 1-1,1 0 1,-1-1-1,1 1 1,0 0-1,0 0 0,0 0 1,1 0-1,-1-1 1,1 1-1,0 0 1,1 5-1,-2 3 396,1-11-393,0 1 0,0 0 0,0-1-1,0 1 1,0-1 0,0 1 0,0-1-1,0 1 1,1-1 0,-1 1 0,1-1-1,-1 0 1,2 3 0,-1-4-8,0 1 1,0 0 0,1 0 0,-1-1 0,1 1-1,-1-1 1,1 1 0,-1-1 0,1 0-1,-1 1 1,1-1 0,-1 0 0,1 0-1,-1 0 1,1 0 0,1-1 0,22 1 379,2 0-144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29 2976,'-6'-6'580,"5"4"-474,0 1 1,-1-1-1,1 0 0,-1 1 0,1 0 0,-1-1 0,1 1 0,-1 0 0,0 0 1,0 0-1,0 0 0,0 0 0,0 0 0,0 0 0,0 1 0,0-1 0,-3 0 1,-4 1 351,6-1-351,1 1 1,0 0-1,0 0 0,0 0 1,0 0-1,0 0 1,0 0-1,0 1 0,-1-1 1,1 1-1,0-1 1,0 1-1,0 0 0,-2 1 1,-10 9 332,0 0 1,1 1-1,0 1 1,-12 14-1,17-16-324,0 1 0,0 0 0,1 1-1,1-1 1,0 1 0,1 0-1,0 1 1,1-1 0,-4 25 0,7-33-87,1-1 0,0 1 0,0-1 0,0 1 0,1-1 0,0 1 1,0-1-1,0 1 0,0-1 0,0 1 0,1-1 0,0 0 0,0 0 0,0 0 1,1 0-1,-1 0 0,1 0 0,0-1 0,0 1 0,0-1 0,0 0 0,1 0 1,-1 0-1,1 0 0,6 3 0,-5-3-19,1-1-1,-1 0 1,1 0-1,0 0 1,0 0-1,-1-1 1,1 0 0,8 0-1,53-1-398,-33 0-193,-26-1 454,0 1 1,0-1 0,1-1 0,-1 0 0,0 0 0,-1 0-1,12-5 1,-14 5 102,-1-1 1,1 1-1,-1-1 0,0 0 0,1 0 0,-1 0 0,-1 0 0,1-1 1,0 1-1,-1-1 0,0 0 0,0 0 0,4-6 0,-6 7 24,-1 0 0,1 0 0,0 0-1,-1 0 1,0 0 0,1 0 0,-2-4-1,1 0 87,-1 15 454,1-4-518,0 0 0,0-1 0,1 1 1,-1 0-1,1 0 0,0-1 0,0 1 1,0 0-1,1-1 0,1 5 0,2-2 29,-1 1-1,1-1 0,0-1 0,6 7 1,-10-11-20,0 0 0,0 0 0,0 0 0,1 0 0,-1 0 0,0 0 1,0 0-1,0 0 0,1 0 0,-1-1 0,0 1 0,1-1 0,-1 1 1,0-1-1,1 1 0,-1-1 0,1 0 0,-1 0 0,3 1 0,-3-1-9,1 0-1,-1 0 0,1 0 1,-1 1-1,1-1 1,-1 1-1,0-1 0,1 1 1,1 1-1,8 2 27,-10-5-68,0 1 0,1 0 0,-1 0 1,0-1-1,1 1 0,-1-1 0,0 1 0,1-1 0,-1 0 0,0 0 0,0 1 1,0-1-1,1 0 0,-1 0 0,0 0 0,0 0 0,0 0 0,-1 0 0,1 0 1,0-1-1,0 1 0,1-3 0,-2-20-870,-3 15 561,-19-52-38,14 41 348,7 17 19,-1 0-1,1 0 0,0-1 0,0 1 0,0 0 1,1-1-1,-1 1 0,1-1 0,0-5 0,0 8-5,1 0-1,-1 0 0,1 0 1,-1 0-1,1 0 0,-1 0 1,1 0-1,0 0 0,-1 0 0,1 1 1,0-1-1,0 0 0,0 0 1,-1 1-1,1-1 0,0 0 1,0 1-1,0-1 0,2 0 1,30-14 40,-14 7 13,-13 4-63,-4 3 14,-1 0 0,0 0-1,0 0 1,1 1-1,-1-1 1,0 1 0,1-1-1,-1 1 1,0-1-1,1 1 1,-1 0 0,1 0-1,1-1 1,-2 1 7,1 0 1,-1 0-1,1 0 0,-1-1 1,1 1-1,-1 0 1,1-1-1,-1 1 1,0-1-1,1 0 0,-1 0 1,2 0-1,-2 0-20,0 0 0,1 0-1,-1 0 1,1 1 0,-1-1-1,0 1 1,1-1 0,-1 1-1,1 0 1,-1-1 0,1 1-1,1 0 1,35 0-75,-35 0 139,0 1-1,0 0 0,0 0 0,0 0 0,-1 0 1,1 0-1,0 0 0,-1 1 0,1-1 1,-1 1-1,0-1 0,1 1 0,-1 0 0,0 0 1,0 0-1,0 1 0,3 4 0,4 2 37,10 12 252,18 28 0,-28-37-288,-3-3-3,0 0 1,7 18 0,5 6 78,-17-31-79,1 0 0,-1 0 1,0 0-1,0 0 0,0 0 0,0 0 0,0 1 1,1 3-1,-2-5-11,0 0-1,0 1 1,-1-1 0,1 0-1,0 0 1,-1 0 0,1 0-1,-1 0 1,1 0 0,-1 0-1,0 0 1,1 0 0,-1 0 0,0 0-1,0 0 1,0 0 0,-1 1-1,0 0-2,0-1-1,1 0 0,-1 1 1,0-1-1,0 0 1,0 0-1,0 0 0,0 0 1,0-1-1,0 1 1,-1-1-1,1 1 0,-2 0 1,-31-1-23,21 0-84,13 0-30,-1 0 1,1 0-1,-1-1 1,1 1 0,-1 0-1,1 0 1,-1-1-1,1 1 1,0-1 0,-1 1-1,1-1 1,0 0-1,0 1 1,-3-2 0,-2-3-981,-8 3-455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6240,'-27'13'2304,"27"-13"-1792,-54 14-160,27-1 1376,0 14-1024,-27 14 224,27 13-576,-14 27-160,14-14-96,14 1 128,-1-1-128,1-12 448,26-15-288,1 1-128,-1-14-64,14-14-4384,-13 1 2368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 2912,'0'0'923,"0"0"-550,0-2-138,0 1-219,0 1 0,0-1 1,0 1-1,0-1 0,0 1 1,0 0-1,0-1 1,0 1-1,0-1 0,0 1 1,0 0-1,0-1 0,1 1 1,-1-1-1,0 1 1,0 0-1,0-1 0,1 1 1,-1 0-1,0-1 1,1 1-1,-1 0 0,0-1 1,0 1-1,1 0 0,-1 0 1,1-1-1,-1 1 1,0 0-1,1 0 0,-1 0 1,0 0-1,1-1 0,-1 1 1,1 0-1,-1 0 1,1 0-1,-1 0 0,0 0 1,1 0-1,0 0 1,1 0 350,-2 0-68,0 0 69,-2-2-107,-1-1-243,-1 0 211,1 5 80,0 2-177,-9 3-36,11-6-96,1 0-1,-1 0 1,0 0-1,0 0 1,1 0-1,-1 0 1,0 0-1,1 0 0,-1 0 1,1 1-1,-1 1 1,-9 22 1,-8 11 138,0 36 287,17-68-412,-5 13 38,1 0 0,0 1-1,1-1 1,-2 25-1,6 12-120,0-52 86,0 0 0,1 0 0,-1-1 1,0 1-1,1 0 0,-1 0 0,1-1 0,-1 1 0,1 0 0,0-1 1,0 1-1,0 0 0,0-1 0,0 0 0,0 1 0,0-1 0,0 1 0,0-1 1,1 0-1,-1 0 0,1 0 0,-1 0 0,1 0 0,-1 0 0,1 0 0,0 0 1,-1-1-1,1 1 0,0-1 0,3 1 0,0 1 2,1-2-1,-1 1 1,1-1 0,0 1-1,-1-2 1,1 1-1,0-1 1,8-1 0,-6-1-55,0-1 1,0 0 0,-1 0-1,1-1 1,7-6-1,-4 4 30,-10 6 25,1 0 0,-1 0 0,0 0 0,0 0 0,0 0 0,0 0 0,0 0 0,0-1 0,0 1 0,-1 0 0,1 0 0,0-1 0,-1 1 1,1 0-1,-1-1 0,1 1 0,-1-1 0,0 1 0,1-1 0,-1 1 0,0-1 0,0 1 0,0-1 0,0 1 0,0-1 0,-1 1 0,1-2 0,-1 0-22,1 1 0,0 0 0,0 0 0,0-1 0,0 1 0,0 0-1,1 0 1,-1-1 0,1 1 0,-1 0 0,2-3 0,2-1-56,-4 6 54,-1 0-1,1 0 1,0 0-1,0 0 1,0 0 0,-1 0-1,1 0 1,0 0-1,0 0 1,0 0 0,0 0-1,-1 0 1,1 0-1,0 0 1,0 0-1,0 0 1,0 0 0,-1 0-1,1-1 1,0 1-1,0 0 1,0 0 0,0 0-1,0 0 1,-1 0-1,1 0 1,0-1 0,0 1-1,0 0 1,0 0-1,0 0 1,0 0-1,0 0 1,0-1 0,0 1-1,-1 0 1,1 0-1,0 0 1,0-1 0,0 1-1,0 0 1,0 0-1,0 0 1,0 0 0,0-1-1,0 1 1,0 0-1,0 0 1,0 0 0,1 0-1,-1-1 1,0 1-1,0 0 1,0 0-1,0 0 1,0 0 0,0-1-1,0 1 1,0 0-1,1 0 1,-1 0 0,0 0-1,0-1 1,0 2 15,-1 0 0,1-1 1,0 1-1,-1-1 0,1 1 0,0 0 1,0-1-1,0 1 0,-1 0 0,1-1 1,0 1-1,0 0 0,0 0 1,0-1-1,0 1 0,0 0 0,0-1 1,1 2-1,-1 0 40,0 9 40,1 0-1,0 1 1,0-1-1,7 21 1,-7-29-55,1-1 0,-1 1 0,0 0 0,1-1 0,0 1 0,0-1 0,0 0 0,0 1 0,0-1 0,0 0 0,0 0 0,1-1 0,-1 1 0,1 0 0,-1-1 0,1 1 0,5 1 0,-7-3-20,1 1 18,1 0 1,-1 0-1,1-1 0,-1 0 0,1 1 0,-1-1 0,1 0 0,-1 0 0,1 0 0,3-1 0,1 1 35,-5-1-47,1 1 1,-1 0-1,0-1 0,0 1 0,0-1 0,0 0 0,0 1 0,0-1 1,0 0-1,0 0 0,0-1 0,0 1 0,2-3 0,22-22 209,-13 12-121,-10 11-90,-2 2-14,0 0 0,-1 1 1,1-1-1,0 0 0,0 0 0,-1 1 0,1-1 0,-1 0 0,1 0 0,-1 0 0,1 0 0,-1 0 0,1 0 0,-1 0 0,0 0 0,1 0 0,-1 0 0,0 0 0,0 0 0,0 0 0,0 0 0,0 0 0,0 0 0,0 0 0,0 0 0,0 0 1,-1 0-1,1 0 0,-1-1 0,-1-6 25,0-1-5,-1 0 0,2 0-1,-1 0 1,1-10 0,1-62-958,2 67-960,9 1 485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1984,'0'153'3461,"0"-151"-3430,0-1 0,0 1-1,0 0 1,0-1 0,-1 1-1,1 0 1,-1-1 0,1 1-1,-1-1 1,1 1 0,-1-1-1,0 1 1,0-1 0,-1 3-1,-3 4 59,0 5 50,-1-9-19,5-4-111,1 0 1,-1 0-1,1 0 1,-1 1 0,1-1-1,0 0 1,-1 0-1,1 1 1,0-1 0,-1 0-1,1 1 1,0-1-1,-1 0 1,1 1 0,0-1-1,-1 0 1,1 1-1,0-1 1,0 1 0,0-1-1,0 0 1,-1 1-1,1-1 1,0 1 0,0-1-1,0 1 1,0-1-1,0 1 1,0-1 0,0 1-1,0-1 1,0 0-1,0 1 1,0-1 0,0 1-1,1 0 1,-4-4 91,3 3-100,-1-1 0,1 1 0,-1 0 1,1-1-1,0 1 0,-1-1 0,1 0 0,0 1 0,0-1 0,-1 1 0,1-1 0,0 1 1,0-1-1,0 0 0,-1 1 0,1-1 0,0 0 0,0 1 0,0-1 0,0 1 0,0-1 1,0 0-1,1 1 0,-1-1 0,0 0 0,0 1 0,0-1 0,1 1 0,-1-1 0,0 1 1,1-2-1,0 0-14,0 0-1,0-1 1,-1 1 0,1-1 0,-1 1 0,0 0 0,1-4 0,-1 4-2,0-1 1,0 1 0,1 0-1,-1 0 1,1 0 0,-1 0-1,1 0 1,0 0 0,0 0-1,0 0 1,0 0 0,0 0-1,2-2 1,21-20-125,-19 20 135,0-1-1,0 1 1,7-11-1,-7 8 15,-4 5-5,0 0 0,0 0 0,1 0 0,-1 0 0,1 1 0,-1-1 0,1 0 0,0 1 0,-1-1 0,1 1 0,0 0 0,0-1 0,4 0 0,-3 0-10,16-9 28,-18 11-37,-1 0 0,1-1 0,0 1-1,-1-1 1,1 1 0,-1-1 0,1 0-1,0 1 1,-1-1 0,1 0 0,-1 1 0,0-1-1,1 0 1,-1 0 0,0 1 0,1-1-1,-1 0 1,0 0 0,0 0 0,0 1 30,0 0 1,0 1 0,0-1-1,0 1 1,0-1-1,1 1 1,-1-1-1,0 1 1,0-1 0,0 1-1,0-1 1,0 0-1,1 1 1,-1-1-1,0 1 1,0-1-1,0 1 1,1-1 0,-1 0-1,0 1 1,1-1-1,-1 0 1,0 1-1,1-1 1,-1 0 0,1 0-1,0 1 1,-1-1 22,1 1 1,0-1 0,0 1-1,-1 0 1,1-1-1,0 1 1,-1 0 0,1-1-1,-1 1 1,1 0 0,-1-1-1,1 1 1,-1 0-1,0 0 1,1 0 0,-1 0-1,0-1 1,0 1 0,0 0-1,1 0 1,-1 0-1,0 0 1,0 0 0,0 0-1,0-1 1,-1 1-1,1 1 1,0 1 0,-1 1 31,1 1 0,0-1 0,0 0 0,0 0 0,1 0 0,-1 0 0,3 6 0,7 8-34,-5 5-31,2-15-16,-6-8 7,-1 1 0,1-1 1,-1 0-1,1 1 1,-1-1-1,0 0 0,1 1 1,-1-1-1,0 0 1,1 1-1,-1-1 0,0 1 1,0-1-1,1 1 1,-1-1-1,0 1 1,0-1-1,0 1 0,0-1 1,0 1-1,1-1 1,-1 1-1,0-1 0,0 1 1,0-1-1,0 1 1,-1-1-1,1 1 0,0 0 8,0-1 0,0 1-1,0-1 1,0 1 0,0-1-1,0 1 1,0-1 0,0 1-1,0-1 1,0 1-1,0-1 1,0 1 0,0-1-1,0 1 1,0-1 0,0 1-1,1-1 1,-1 1 0,0-1-1,0 1 1,1-1-1,-1 0 1,0 1 0,1-1-1,-1 1 1,0-1 0,1 0-1,-1 1 1,1-1 0,-1 0-1,1 0 1,-1 1-1,0-1 1,1 0 0,-1 0-1,1 0 1,-1 1 0,1-1-1,-1 0 1,1 0 0,-1 0-1,1 0 1,-1 0-1,1 0 1,0 0 0,2 0 123,-3 0-126,0 0 0,0-1 1,0 1-1,0 0 0,0 0 1,0 0-1,0 0 0,0 0 1,1 0-1,-1-1 0,0 1 1,0 0-1,0 0 0,0 0 1,0 0-1,0 0 0,0 0 1,1 0-1,-1 0 0,0 0 1,0 0-1,0 0 0,0 0 1,0 0-1,1 0 0,-1 0 0,0 0 1,0 0-1,0 0 0,0 0 1,0 0-1,1 0 0,-1 0 1,0 0-1,0 0 0,0 0 1,0 0-1,0 0 0,0 0 1,1 0-1,-1 0 0,0 0 1,0 0-1,0 0 0,0 1 1,0-1-1,0 0 0,1 0 1,-1 0-3,0 0 0,0 0 0,0 0 0,0 0 0,0 0 0,0 1 0,0-1 0,0 0 0,0 0 0,0 0 0,0 0 0,0 0 0,0 0 0,0 0 0,0 0 0,1 0 0,-1 0 0,0 0 0,0 0 0,0 0 0,0 0 0,0 0 0,0 0 0,0 0 0,0 0 0,0 0 0,0 0 0,1 0 0,-1 0 0,0 0 0,0 0 0,0 0 0,0 0 0,0 0 0,0 0 0,0 0 0,0 0 0,0 0 0,0 0 0,0 0 0,1 0 0,-1 0 0,0 0 0,0 0 0,0 0 0,0-1 0,0 1 0,9-15-24,17-16-434,-17 8 303,0 2 48,4 3-10,-10 13 82,-3 4 27,0 1 1,0-1-1,0 0 1,1 1-1,-1-1 1,0 0-1,1 1 1,-1-1-1,1 1 1,-1-1 0,1 1-1,-1-1 1,1 1-1,-1-1 1,1 1-1,-1 0 1,1-1-1,0 1 1,-1 0-1,1-1 1,0 1-1,4-2 11,3-3 48,-7 4-37,1 0-1,-1 0 1,1 0-1,-1 0 1,1 1-1,-1-1 0,1 0 1,-1 1-1,1-1 1,-1 1-1,1 0 1,-1 0-1,1 0 1,0-1-1,1 2 0,0-2 1,-1 1-1,0 0-1,0 0 1,0 0 0,-1 0 0,1 0 0,0 0 0,0 1 0,0-1-1,-1 1 1,4 0 0,0 10 56,2-7-43,-7-4-23,1 0 0,-1 1 0,0-1 1,1 0-1,-1 0 0,1 1 0,-1-1 0,0 0 0,1 1 0,-1-1 0,0 0 0,1 1 0,-1-1 0,0 1 0,0-1 0,1 1 0,-1-1 0,0 0 0,0 1 0,0-1 0,0 1 0,1-1 0,-1 1 0,0-1 0,0 1 0,0-1 0,0 1 0,0-1 0,0 1 0,0-1 0,-1 2 0,1-1 25,0 1 1,1 0-1,-1-1 0,0 1 1,0-1-1,1 1 0,-1-1 1,1 1-1,0-1 0,-1 1 1,1-1-1,2 3 0,-2-2 19,0-1 0,0 1 1,-1 0-1,1-1 0,0 1 0,0 0 0,-1 0 1,1 0-1,-1 0 0,0 0 0,1-1 0,-1 5 0,0 28 519,-1-30-556,1 0 1,-1 0 0,0 0-1,0 0 1,0 0 0,-1 0-1,1 0 1,-4 5 0,4-4-2,0 0 0,0 0 1,1 0-1,-1-1 0,1 1 1,1 5-1,-1-4-106,0-4-101,0-4-202,3-9-917,-2 11 1250,-1-1 1,1 1-1,0 0 0,0-1 1,-1 1-1,1 0 0,0 0 1,0 0-1,0-1 0,0 1 1,-1 0-1,1 0 0,2 1 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4896,'0'-13'1824,"0"13"-1440,27-14-96,-13 14 352,-1 0-416,14 0 608,0 14-448,0-14-64,14 0-192,-14 13-32,0-13-32,0 0-960,0 0 480</inkml:trace>
  <inkml:trace contextRef="#ctx0" brushRef="#br0" timeOffset="1">216 0 3232,'-11'0'1035,"11"0"-1024,0 0 0,-1 0 1,1 1-1,0-1 0,0 0 1,-1 0-1,1 0 1,0 0-1,0 0 0,0 0 1,-1 0-1,1 1 1,0-1-1,0 0 0,0 0 1,0 0-1,-1 0 1,1 1-1,0-1 0,0 0 1,0 0-1,0 0 0,0 1 1,0-1-1,0 0 1,-1 0-1,1 1 0,0-1 1,0 0-1,0 0 1,0 0-1,0 1 0,0-1 1,0 0-1,0 0 0,0 1 1,-3 8 111,2-6 7,-1 0 0,1 1 0,0-1 1,0 1-1,0-1 0,1 1 0,-1-1 0,1 1 0,0 6 0,-1 4 280,-1 1 0,-1-1 1,0 1-1,-1-1 0,-11 25 1,3-4 183,-3 5-97,10-30-386,1 0 0,0 1 0,0 0 0,2 0 0,-1 0 0,-1 18 0,4-26-86,0-1 0,0 1 0,1 0 0,-1 0 0,1-1 0,0 1 0,-1 0 0,1-1 0,0 1 0,0-1 0,1 1 0,-1-1 0,1 1 0,-1-1 0,1 0 0,0 0 0,-1 0 0,1 0 0,0 0 0,3 2 0,-1-2-33,-1 0 0,0 0-1,1 0 1,0 0-1,-1-1 1,1 0 0,0 0-1,0 0 1,-1 0-1,1 0 1,0-1 0,5 1-1,9 1-684,7 9 192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41 163 2976,'-11'-22'971,"11"21"-950,-1 1 0,1-1 0,0 1 0,-1-1 0,1 1 0,0 0 0,-1-1 0,1 1 0,-1 0 0,1 0 0,0-1 0,-1 1 0,1 0 0,-1 0 0,1-1 0,-1 1 0,1 0 0,-1 0 0,1 0 0,-1 0 0,1 0 0,-1 0 0,1 0 0,-1 0 0,1 0 0,-1 0 0,1 0 0,-1 0 0,1 0 0,-1 0 0,0 1 0,0-1 149,1 0 153,-9 0-45,4-2 3873,5-4-3633,1 8-153,-1-2-340,1 1 0,-1-1 1,1 1-1,-1-1 0,1 1 0,-1-1 0,1 1 0,-1-1 0,1 0 1,0 1-1,-1-1 0,1 0 0,0 0 0,-1 1 0,1-1 0,0 0 1,0 0-1,-1 0 0,1 0 0,0 0 0,-1 0 0,2 0 0,39-1 354,-17 0-240,-1 1-1,36 4 1,-38 0-96,-8-1 35,1-1 0,16 1 0,-16-4-44,-11 0-219,0 1 1,0 0-1,0 0 1,0 0-1,0 1 1,0-1 0,0 1-1,4 1 1,18 9-856</inkml:trace>
  <inkml:trace contextRef="#ctx0" brushRef="#br0" timeOffset="1">257 1 3968,'0'0'1472,"0"0"-1120,-27 40-128,27-13 1216,-13-13-832,13 26 480,0-12-640,-14 12-128,14-13-192,0 0 320,0 14-224,0-28-192,0 14-32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2656,'-5'0'413,"3"0"-311,1 0-1,-1 0 1,0 0-1,1 0 1,-1 0 0,1 0-1,-1-1 1,0 1-1,1 0 1,-3-2 0,1-3 846,4 10-179,-1-2 79,1-3-742,1 0 1,-1 0-1,0 0 1,1 0-1,-1 1 1,0-1-1,1 1 1,-1-1-1,0 1 1,0-1-1,0 1 1,2 0-1,8 5 94,7-2-30,-14-3-141,0 0-1,0 0 0,0 0 0,-1 1 0,1-1 1,5 4-1,-7-4 3,1 1 0,0-1 0,-1 1 0,1-1 0,0 0 0,0 0 0,0 0 0,0 0 0,0-1 0,0 1 0,0-1 0,5 0 1,20 3 150,-15 1-137,-8-2-113,1 0 1,0-1-1,-1 0 0,1 0 0,7 0 0,-2-1-1820,-9 0 480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4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41 4320,'0'41'1600,"0"-41"-1248,0 67-96,-13-53 416,13 26-416,0-13 256,0 0-288,-14 0-64,14 0-96,0-13 96,0-1-96,0 1-1984,0-14 1024</inkml:trace>
  <inkml:trace contextRef="#ctx0" brushRef="#br0" timeOffset="1">420 14 4320,'-14'-13'1600,"14"13"-1248,0 13-96,-13 1 1184,13-1-832,0 1 416,-14 26-640,14-13 96,0 14-320,0-1 64,0-13-128,-13 0 0,13 0-32,0-13 224,0-1-160</inkml:trace>
  <inkml:trace contextRef="#ctx0" brushRef="#br0" timeOffset="2">1 433 6304,'0'0'2336,"0"0"-1824,27 0-128,0 0 864,0 0-768,13 0 0,1 0-288,-1 0 96,1 0-192,0 0 96,-14 0-96,0 0-1824,0 0 960</inkml:trace>
  <inkml:trace contextRef="#ctx0" brushRef="#br0" timeOffset="3">122 514 4480,'-5'1'1064,"5"1"-323,14 5 35,25 7-210,-35-13-353,4 1-23,1 1 0,15 1 0,-17-3-142,0 0 0,0 0 0,0 1 0,10 4 0,0 3 17,-10-6-29,-1 1 0,0-1 0,12 3-1,4 3 51,-21-9-75,1 1 0,-1-1 1,0 0-1,0 1 0,0-1 1,0 1-1,0-1 0,0 1 1,0 0-1,0-1 1,-1 1-1,1 0 0,0 0 1,1 1-1,-2-1-8,1 0 1,-1 0-1,0 0 0,0 0 1,0-1-1,0 1 0,1 0 1,-2 0-1,1 0 0,0 0 0,0 0 1,0 0-1,0 0 0,0-1 1,-1 1-1,1 0 0,0 0 1,-1 0-1,1-1 0,-1 2 1,-24 27 28,21-22 72,1-1 0,0 1 0,0 0 0,1-1 0,0 1 0,0 0 0,-1 12 0,3-16-58,0 0-1,1 1 1,-1-1 0,1 0 0,0 1 0,0-1 0,0 0-1,0 0 1,1 0 0,-1 0 0,3 3 0,-3-4-37,0-1 0,0 1 0,1-1 0,-1 1 0,0-1 0,1 1 0,-1-1 1,1 0-1,-1 0 0,1 0 0,0 0 0,0 0 0,-1 0 0,1 0 0,0-1 0,0 1 1,0 0-1,0-1 0,-1 0 0,4 1 0,22-8 188,-21 6-508,1-1 0,-1 1 1,0-2-1,0 1 0,0 0 0,-1-1 0,1 0 0,-1-1 0,7-4 0,18-19-1646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4224,'0'0'1365,"5"7"-826,8 14 135,-1 1-1,15 41 1,-10-8 393,18 99-1,-30-119-639,-1 0 0,0 44-1,-4-68-320,-1 1-1,0-1 0,-1 1 1,0-1-1,-1 0 1,0 0-1,-8 19 0,4-15 3,-1-1-1,0-1 1,-1 1-1,0-2 1,-12 13-1,-25 19 293,31-31-282,0 0-26,0 0-205,-16 13 0,-41 16-1679,54-30 1316,8-6-78,0 0 0,-15 6 0,11-7-1221,-29 6 1,30-9 864,-34 12-2183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3328,'-34'34'1061,"33"-33"-1018,0 0 0,-1 0-1,1 1 1,0-1 0,0 0-1,0 1 1,0-1 0,0 1-1,0 1 1,-5 10 33,2-4-3,0 1 0,-1-1 0,0 0 0,0 0 0,-1-1 0,-11 13 0,3-4 228,10-11-196,0-1 0,0 0 0,0 0 0,-9 7 0,-21 6 364,21-9-320,12-8-128,-1 1-1,1-1 0,-1 0 1,0 1-1,1-1 1,-1 0-1,0 0 0,0-1 1,0 1-1,0 0 1,1-1-1,-1 1 0,0-1 1,0 1-1,0-1 0,0 0 1,0 0-1,0 0 1,-1 0-1,1 0 0,-2-1 1,-6-2 64,0 0 0,-12-7 0,18 8-61,1 0 1,-1 0-1,0 0 1,1 0-1,-1-1 0,1 1 1,0-1-1,-3-3 0,1-11 117,3 9-79,-2-6 10,2 12-59,1-1 0,1 1 0,-1-1 0,0 1 0,1-1-1,-1 1 1,1-1 0,0 0 0,0 1 0,0-1 0,0 1 0,1-6 0,1 1-38,0 0-1,1 0 1,6-10 0,-5 15 21,0 0 0,0 0 0,1 0 1,-1 0-1,1 1 0,7-2 0,-9 4 31,0-1 0,-1 1-1,1 0 1,0 0 0,0 0 0,-1 0 0,1 0-1,0 1 1,-1-1 0,1 1 0,-1-1 0,0 1-1,0 0 1,1 0 0,-1 0 0,-1 0-1,1 1 1,0-1 0,0 1 0,-1-1 0,2 4-1,3 4 143,-1 0 0,0 1-1,6 21 1,29 105 860,-33-109-836,-6-21-399,1-1 0,-1 0 0,1 0 0,0 0 0,1 0 0,-1 0-1,5 6 1,7 13-908</inkml:trace>
  <inkml:trace contextRef="#ctx0" brushRef="#br0" timeOffset="1">432 55 6720,'13'13'2496,"-13"-13"-1952,41 0-128,-27 14-224,-1-14-192,14 0 256,-13 13-128</inkml:trace>
  <inkml:trace contextRef="#ctx0" brushRef="#br0" timeOffset="2">391 163 5728,'-13'13'2112,"13"-13"-1632,13 27-128,1-13 928,-1 0-768,28-14 416,-14 13-544,14-13-128,-1 0-160,1 0-4448,13-13 2368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5632,'0'-14'2112,"0"14"-1664,54 0-96,-27 0 160,14 0-352,13 0 192,0 0-192,13 0 0,-13 0-96,-13-13-64,0 13 32,-14-14-1792,0 14 960,-27 0-2784,13 0 2016</inkml:trace>
  <inkml:trace contextRef="#ctx0" brushRef="#br0" timeOffset="1">216 0 4320,'-13'27'1600,"13"-27"-1248,-14 54-96,1-40 1472,13 13-992,-14 0 416,14-14-672,0 14 64,0 0-320,0-27 480,0 27-384,14-27-704,-14 0 192,27 0-4736,-14-13 2688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3904,'-27'0'1744,"27"12"-1019,0 60 2166,0-71-2852,0 0 1,-1 1 0,1-1-1,0 0 1,-1 1-1,1-1 1,-1 0 0,1 1-1,-1-1 1,0 0 0,0 1-1,0 0-7,0-1 0,0 1 0,0-1 0,1 1 0,-1-1 0,0 1 0,1 0 0,-1-1 0,1 1-1,0 0 1,-1 2 0,1-3-4,0 1-1,0-1 0,0 1 0,-1-1 1,1 1-1,-1-1 0,1 1 1,-1-1-1,1 1 0,-3 1 0,2-1 4,0 0 0,0 0 0,1-1 0,-1 1 0,0 0 0,1 0 0,-1 0 0,1 0 0,-1-1 0,1 1 0,0 3 0,0 0 14,0-5-28,0 0 0,-1 0-1,1 1 1,0-1 0,0 0-1,0 0 1,0 1 0,1-1 0,-1 0-1,0 0 1,0 1 0,0-1-1,0 0 1,0 0 0,0 1 0,0-1-1,0 0 1,0 0 0,1 0-1,-1 1 1,0-1 0,0 0-1,0 0 1,0 0 0,1 1 0,-1-1-1,9 0 16,-7 0-736,-2 0 166</inkml:trace>
  <inkml:trace contextRef="#ctx0" brushRef="#br0" timeOffset="1">487 27 5216,'-14'0'1952,"14"0"-1536,0 0-96,0 0 1024,-13 14-800,-14-1 192,13 14-416,-26-13 128,-1 26-224,-13 1 0,0 13-128,-14-14 224,14 1-192,14 0 256,13-14-256,0 0-1248,13-14 608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3904,'1'0'120,"1"1"0,-1-1 1,1 0-1,-1 0 0,0 1 1,1-1-1,-1 0 0,0 1 1,1-1-1,-1 1 0,0 0 0,1-1 1,-1 1-1,0 0 0,0 0 1,0 0-1,2 2 0,-3-3-56,1 1 0,-1-1 0,0 1 1,1-1-1,-1 1 0,0-1 0,0 1 0,1-1 0,-1 1 0,0-1 0,0 1 0,0-1 1,0 1-1,0 0 0,0-1 0,0 1 0,0-1 0,0 1 0,0-1 0,0 1 0,0 0 1,0-1-1,-1 1 0,1 1 189,0 11 647,1-9-806,-1-1 1,0 1-1,0 0 0,0-1 1,-1 1-1,1-1 0,-1 1 0,0-1 1,0 1-1,0-1 0,0 0 1,-1 1-1,1-1 0,-4 5 1,-34 58 486,39-66-580,-1 1 0,1 0 1,-1 0-1,1 0 0,0 0 0,-1 0 1,1 0-1,0 0 0,0 0 0,0 0 1,0 0-1,0-1 0,0 1 0,0 0 0,0 0 1,0 0-1,0 2 0,1-3 1,-1 1 1,1 0-1,-1-1 0,0 1 0,1-1 1,-1 1-1,1-1 0,-1 1 1,1-1-1,-1 1 0,1-1 0,0 0 1,-1 1-1,1-1 0,0 0 0,-1 0 1,1 1-1,1-1 0,4 1 23,0 0-1,0-1 1,1 0 0,10-1-1,0 1 33,5 2-1075,-20-1 942,0-1 1,-1 1 0,1 0-1,-1 0 1,0 0 0,1 0 0,-1 0-1,0 0 1,2 2 0,-3-3 60</inkml:trace>
  <inkml:trace contextRef="#ctx0" brushRef="#br0" timeOffset="1">651 298 3904,'0'0'1253,"0"0"-762,0 0-107,0 2 453,0-2-806,0 1-1,0-1 0,0 0 1,0 1-1,0-1 0,0 1 1,0-1-1,0 0 1,0 1-1,0-1 0,-1 1 1,1-1-1,0 0 1,0 1-1,0-1 0,0 0 1,-1 1-1,1-1 1,0 0-1,0 1 0,0-1 1,-1 0-1,1 0 1,0 1-1,-1-1 0,1 0 1,0 0-1,-1 1 1,1-1-1,-20 1 893,11-1-763,-4 1 16,0 0 0,1 0 0,-1 1 0,-20 7 0,-11 2 140,0 2 1,-75 33-1,84-28-247,-46 31 1,68-40-30,0 1 0,1 1 1,0-1-1,1 2 1,0 0-1,-12 16 0,2 11 104,-1-10-53,6-2-48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5568,'-27'13'2048,"27"-13"-1568,-14 41-160,14-28 896,0 14-736,0 0 352,0-13-480,14 13 512,13-14-480,14-26 0,-14 13-224,13-14-384,1 1 128,-1-1-4576,1-13 2592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64 3072,'13'0'976,"-13"0"-969,0 0 0,0 0-1,0 0 1,0 0 0,0 0 0,0 0 0,0 0 0,1 1-1,-1-1 1,0 0 0,0 0 0,0 0 0,0 0 0,0-1-1,0 1 1,0 0 0,0 0 0,0 0 0,0 0-1,1 0 1,-1 0 0,0 0 0,0 0 0,0 0 0,0 0-1,0 0 1,0 0 0,0 0 0,0 0 0,0 0 0,0 0-1,0 0 1,0 0 0,0 0 0,0 0 0,0-1 0,1 1-1,-1 0 1,0 0 0,0 0 0,0 0 0,0 0 0,0 0-1,0 0 1,0 0 0,0 0 0,0 0 0,0-1 0,0 1-1,0 0 1,0 0 0,0 0 0,0 0 0,0 0 0,0 0-1,-1 0 1,1-26 393,0 26-396,0 0-1,0-1 1,0 1-1,0 0 1,0 0 0,0 0-1,0 0 1,0 0-1,0 0 1,0 0-1,0 0 1,0 0-1,0 0 1,0 0 0,0-1-1,0 1 1,0 0-1,0 0 1,0 0-1,0 0 1,0 0-1,0 0 1,0 0 0,1 0-1,-1 0 1,0 0-1,0 0 1,0-1-1,0 1 1,0 0-1,0 0 1,0 0 0,0 0-1,0 0 1,0 0-1,0 0 1,0 0-1,0 0 1,1 0-1,-1 0 1,0 0 0,0 0-1,0 0 1,0 0-1,0 0 1,0 0-1,0 0 1,0 0-1,0 0 1,0 0 0,1 0-1,-1 0 1,0 0-1,0 0 1,0 0-1,0 0 1,10 0 556,-9 0-553,-1 0 0,0 0 0,0 0 0,0 0 0,0 0 0,0 0 0,0 0 0,0 0 0,0 0 0,0 0 0,0 0 0,0 0 0,1 0 0,-1 0 0,0 0 0,0 0 0,0 0 0,0 0 0,0 0 0,0 0 0,0 0 0,0 0 0,0 0 0,0 0 0,0 0 0,1 0 0,-1 0 0,0 0 0,0 0 0,0 0 0,0 0 0,0 0 0,0 0 0,0-1 0,0 1 0,0 0 0,0 0 0,0 0 1,0 0-1,0 0 0,0 0 0,0 0 0,0 0 0,0 0 0,0 0 0,0-1 0,0 1 0,0 0 0,0 0 0,0 0 0,0 0 0,0 0 0,0 0 0,0 0 0,0 0 0,0 0 0,0-2 12,0 1 0,0 0-1,0-1 1,-1 1 0,1 0 0,0 0 0,-1 0 0,1-1 0,-1 1 0,1 0 0,-1 0-1,1 0 1,-1 0 0,0 0 0,0 0 0,0 0 0,1 0 0,-1 0 0,0 0 0,0 0-1,0 1 1,0-1 0,-2 0 0,0 0 40,-1 0 1,0 0-1,0 0 0,0 1 0,0 0 1,0 0-1,-6 1 0,3-1-58,0 0 38,0-1 0,0 2 0,0-1 0,1 1 0,-1 0 0,0 0 0,0 1 0,0 0 0,1 0 0,-1 1 0,1 0 0,0 0 0,0 0 0,0 1 0,-6 5 0,-4 6 140,13-11-126,0-1 0,-1 1 0,0-1 0,1 0 0,-1 0 0,0 0-1,-7 3 1,1-2 3,7-2-36,-1-1 0,1 1 0,0-1 0,0 1 0,-5 4 0,7-5-15,0 0 0,0 1 0,0-1 0,0 0 0,1 1 0,-1-1 0,0 1 0,1-1 0,-1 1 0,1-1 0,-1 3 0,0 3-1,-5 8-19,5-11 11,-1-1 0,1 0 0,0 0 0,0 1 0,1-1 0,-1 0-1,1 6 1,-1-1 35,3 10 92,-1-17-108,0 0 0,0 0 1,0 0-1,0 0 0,0 0 0,0-1 0,0 1 1,0 0-1,0-1 0,0 1 0,2 0 0,-2 0-7,0-1-12,0 1-1,0-1 1,-1 1-1,1-1 1,0 1-1,0-1 0,0 1 1,0-1-1,0 0 1,0 0-1,-1 1 1,1-1-1,0 0 0,0 0 1,0 0-1,0 0 1,0 0-1,0 0 1,0 0-1,0 0 1,0-1-1,0 1 0,0 0 1,0 0-1,0-1 1,-1 1-1,1-1 1,0 1-1,0-1 1,1 0-1,-1 0-6,30-4-954,1-21-496,-22 21 1056,-8 4 357,0 0 0,1 0 0,-1 0 0,0 0 0,0-1 0,0 1 0,0-1 0,2-1 0,3-5-37,-4 5 30,0 0-1,0-1 1,1 1 0,-1 1 0,5-4 0,5 1-95,-8-5 65,21-3 624,-21 20-49,6 0 368,-10-7-816,0 1 1,0-1 0,0 0 0,0 1-1,0 0 1,0-1 0,0 1 0,0 0-1,0-1 1,0 1 0,0 0-1,-1 0 1,1-1 0,0 1 0,0 2-1,20 43 1030,-20-44-1055,0-1 0,0 1-1,0-1 1,0 0 0,1 0-1,-1 1 1,0-1 0,1 0-1,-1 0 1,1 0 0,-1 0-1,1-1 1,2 2 0,0 0-174,-1-1 0,0 1 0,1 0 1,-1 1-1,0-1 0,3 3 0,7 8-461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3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2976,'0'0'971,"0"-2"-603,0 1-293,0 1 1,-1 0-1,1-1 1,0 1 0,0-1-1,0 1 1,0 0 0,0-1-1,1 1 1,-1 0-1,0-1 1,0 1 0,0 0-1,0-1 1,0 1 0,0 0-1,0-1 1,1 1-1,-1 0 1,0-1 0,0 1-1,1 0 1,-1-1 0,0 1-1,0 0 1,1 0-1,-1-1 1,0 1 0,1 0-1,-1 0 1,0 0 0,1 0-1,-1-1 1,0 1-1,1 0 1,-1 0 0,0 0-1,1 0 1,-1 0 0,0 0-1,1 0 1,-1 0-1,0 0 1,1 0 0,-1 0-1,1 0 1,0 0 0,0 0 2,1 0 0,-1 0 0,1 0 0,-1 0 0,1 0 0,-1-1 0,0 1 0,1-1 0,1 0 0,26-24 631,-18 19-574,0 0 0,15-5 0,16-8 47,-18 2-94,8-5 16,-26 20-84,-1-1-1,1 0 1,-1-1-1,0 1 1,9-9-1,-12 11 3,-2-1-7,1 1 0,0 1 0,0-1 1,0 0-1,0 0 0,0 0 1,0 0-1,1 1 0,-1-1 0,0 0 1,0 1-1,1-1 0,-1 1 0,0 0 1,0-1-1,1 1 0,-1 0 1,0 0-1,1 0 0,-1 0 0,2 0 1,6-3 186,-7-3-10,-4 12-48,1-5-132,-1 0-1,0-1 0,0 0 0,1 1 0,-1-1 1,0 0-1,0 0 0,0 0 0,-1 0 0,0 0-123,0 0-106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 4480,'-25'-25'2437,"23"23"-1589,4-9 283,1 10-1035,0 0 0,0 1 0,0-1 0,0 1 0,0 0 0,0 0 0,0 0 1,5 1-1,-4-1-92,8-1 143,1 1 0,-1 1 0,1 0 0,-1 0 0,0 1 0,22 7 0,3 2 197,-31-10-280,0 1 1,-1 0-1,1 0 1,0 0-1,9 5 1,-14-6-48,0-1 1,0 1 0,0-1-1,0 1 1,0-1-1,0 1 1,0 0-1,-1-1 1,1 1-1,0 0 1,-1 0-1,1 0 1,0 0-1,-1-1 1,1 1-1,-1 0 1,1 0-1,-1 0 1,1 0-1,-1 0 1,0 0-1,0 0 1,1 0-1,-1 1 1,0-1-1,0 0 1,0 0-1,0 0 1,0 0-1,0 0 1,-1 0 0,1 2-1,-2-1 2,1 0 1,0 0-1,-1 0 0,1 0 0,-1-1 1,1 1-1,-1-1 0,0 1 1,0-1-1,0 1 0,0-1 0,0 0 1,-2 1-1,-9 4 5,8-3-21,-1-1 0,1 1 0,0 0 0,0 0 0,-8 7 1,-7 12-42,-4-11-76,20-9 91,0-1 0,-1 1 0,2 0 0,-1 0 0,0 0 0,0 1 0,-5 4 0,6-3 7,0 0 0,0 0 0,0 0 1,0 1-1,1-1 0,-1 1 0,1 0 1,0-1-1,1 1 0,-1 0 0,1 0 1,0 0-1,0 1 0,1-1 0,0 8 1,0-1-15,1 0 0,0 0 0,1 0 0,0-1 0,6 20 0,-1-14 47,12 24 0,-10-23 19,10 28 0,-10-23-8,-5-14 14,-1 0-1,0 0 1,2 13 0,-5-19-24,1-1-1,-1 1 1,0 0 0,0 0 0,0 0 0,-1 0 0,1-1 0,-1 1-1,1 0 1,-1 0 0,0-1 0,0 1 0,0 0 0,-1-1-1,-1 4 1,0-2 24,0 1 0,0-1 0,0 0 0,-1 0 0,0 0 0,0 0 0,0-1 0,0 1 0,0-1 1,-7 3-1,5-3-26,1-1 1,-1-1 0,0 1 0,1-1-1,-1 0 1,0 0 0,0-1 0,-9 0 0,8 0 9,-20-1 128,26 1-151,0 0 0,1 0 0,-1 0 0,0 0 0,1 0-1,-1 0 1,1 0 0,-1 0 0,0-1 0,1 1 0,-1 0 0,1-1-1,-1 1 1,0 0 0,1-1 0,-1 1 0,1 0 0,0-1 0,-1 1-1,1-1 1,-1 1 0,1-1 0,-1 1 0,1-1 0,0 0-1,0 1 1,-1-1 0,1 1 0,0-1 0,0 0 0,-1 0 0,2-3-29,0 1 1,1-1 0,-1 1 0,1 0 0,-1-1 0,5-5 0,-2 5 5,0-1 1,1 0-1,0 1 1,0 0-1,0 0 1,0 0 0,1 1-1,10-6 1,55-21 131,-55 24-97,51-21-4143,-38 13 1632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56 3488,'0'-34'1115,"0"34"-1097,0 0 0,0-1 1,0 1-1,1-1 1,-1 1-1,0 0 1,0-1-1,0 1 1,-1 0-1,1-1 0,0 1 1,0-1-1,0 1 1,0 0-1,0-1 1,0 1-1,0 0 1,-1-1-1,1 1 0,0 0 1,0-1-1,0 1 1,-1-1-1,-8-8 286,8 9-275,1 0 0,0-1 0,-1 1 0,1 0 0,-1-1 0,1 1 0,-1 0 0,1 0 0,-1 0 0,1-1 0,-1 1 0,1 0 0,-1 0 0,1 0 0,-1 0-1,1 0 1,-1 0 0,1 0 0,-1 0 0,1 0 0,-1 0 0,1 0 0,-1 0 0,1 1 0,-1-1 0,1 0 0,-1 0 0,1 1 0,-1-1 0,0 1 0,-11 9 84,11-8-36,-14 12-42,1 2-1,0-1 1,2 2 0,0 0-1,-14 25 1,22-32-25,-13 20 178,2 2 1,2 0-1,-19 65 0,31-91-165,0 0 0,0 1 0,1-1 1,0 8-1,0-13-7,0 0-1,0 1 1,0-1-1,0 0 1,0 0 0,0 1-1,1-1 1,-1 0 0,1 0-1,-1 0 1,1 1 0,-1-1-1,1 0 1,0 0-1,-1 0 1,1 0 0,0 0-1,0 0 1,0 0 0,0-1-1,0 1 1,0 0 0,0 0-1,0-1 1,2 2-1,2-1 32,0 0 1,0 0-1,0-1 0,0 1 0,0-1 0,1 0 0,-1-1 0,0 1 0,7-3 0,50-14 183,-38 9-120,-5 2-194,0-1 0,0-2 0,18-10 0,-7 4-129,-8 2-110,25-19-1,-24 16-37,-23 16 351,1-1 1,-1 1 0,1 0 0,-1-1-1,1 1 1,-1 0 0,1-1-1,0 1 1,-1 0 0,1 0 0,-1-1-1,1 1 1,0 0 0,-1 0-1,1 0 1,-1 0 0,1 0 0,0 0-1,-1 0 1,1 0 0,0 0-1,-1 0 1,1 0 0,-1 1 0,1-1-1,0 0 1,-1 0 0,1 0-1,-1 1 1,1-1 0,0 1 0,1 1 0,-1-1 0,0 1-1,0-1 1,0 1 0,0 0 0,0 0 0,1 3 0,1 2-16,1-2 64,0 1 0,1-1-1,0 0 1,0 0 0,0 0-1,0-1 1,1 0 0,10 6-1,-8-5 35,-5-3-27,0 0 0,1-1 0,-1 1 0,1-1 0,-1 1 0,1-1 0,0 0-1,0 0 1,0-1 0,-1 1 0,1-1 0,5 0 0,3-1 61,-1 0 1,19-5-1,-14 2-28,-4 2 0,-1 0 17,1-1 0,-1 1 0,1-2 0,-1 0 1,17-8-1,-25 10-70,-1 1-3,0 0 1,0 0 0,0 0 0,0 0 0,0-1-1,0 1 1,0 0 0,2-3 0,-3 3-13,-1 0 0,1-1 0,-1 1 0,1 0 0,-1 0 1,0 0-1,1 0 0,-1 0 0,0-1 0,0 1 0,0 0 1,1 0-1,-1-1 0,-1 1 0,1 0 0,0 0 0,0 0 0,0-1 1,-1 1-1,1 0 0,-1-2 0,-3-6 56,-1 0-1,1 1 1,-2 0 0,1-1-1,-12-11 1,-5 2-94,6-2-31,9 16-31,0-2-82,7 6 166,0-1 0,0 0 0,0 1 0,0-1 1,0 0-1,0 1 0,0-1 0,0 0 0,0 0 0,0 1 0,0-1 1,0 0-1,1 1 0,-1-1 0,0 1 0,1-1 0,-1 0 1,1 0-1,0-1 10,-1 0 0,1 1 1,1-1-1,-1 0 0,0 1 1,0-1-1,1 0 0,-1 1 1,2-2-1,-1 2-1,0 1-1,0-1 1,-1 0-1,1 1 1,0-1-1,0 1 1,0 0-1,0-1 1,0 1 0,0 0-1,2 1 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3232,'-14'0'1184,"14"0"-896,14 0-96,-1 0 1216,1 0-800,-1 0 128,14 0-448,0 0 0,14 0-160,-1-13 64,1 13-96,-1 0 512,1 0-352,-28 0-448,1 0 96,-14 13-2688,0 1 1536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2816,'0'0'917,"0"0"-565,0 3-122,0 15 730,1-8-567,-1 1 0,0-1 1,-3 20-1,-22 89 623,14-61-384,8-37-417,2-1 0,1 35 1,1-18-9,-1-35-186,1 0-1,-1-1 1,0 1 0,1-1 0,-1 1-1,1 0 1,-1-1 0,1 1-1,0-1 1,0 0 0,-1 1-1,1-1 1,0 1 0,0-1-1,0 0 1,1 0 0,-1 0-1,0 0 1,0 0 0,1 0 0,-1 0-1,1 0 1,-1 0 0,1 0-1,-1-1 1,1 1 0,-1-1-1,1 1 1,-1-1 0,3 1-1,7 1 237,-1-1 0,0 0 0,18 0 0,-26-1-193,-1 0-98,1 0-1,-1 0 0,0-1 0,1 1 0,-1 0 1,0-1-1,1 1 0,-1-1 0,0 1 1,0-1-1,0 1 0,2-2 0,8-3-926,14 2-68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4384,'13'0'1632,"-13"0"-1248,0 0-128,14 0 288,-1 0-352,1 0 192,13 14-224,0-14 224,0 13-256,0 1 160,0-1-160,-14-13-2752,1 14 1440</inkml:trace>
  <inkml:trace contextRef="#ctx0" brushRef="#br0" timeOffset="1">1 176 3392,'0'0'1248,"0"0"-960,0 13-64,0-13 224,13 14-288,1-14 352,13 0-288,13 0 160,-13 0-224,27 0-64,-13 0-64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4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3392,'0'0'1088,"0"2"-651,0 93 2166,0-93-2593,0 0 0,0 0-1,0 0 1,0 1 0,0-1 0,1 0 0,-1 0 0,1 0 0,0 0 0,-1 0 0,1 0 0,0 0 0,0-1-1,0 1 1,0 0 0,0 0 0,1-1 0,-1 1 0,1 0 0,-1-1 0,1 1 0,-1-1 0,1 0-1,0 0 1,-1 0 0,1 1 0,2 0 0,3-1 45,0 0 1,0 0-1,1-1 0,-1 1 0,0-1 1,0-1-1,0 0 0,0 0 0,0 0 0,0-1 1,0 0-1,0 0 0,7-4 0,13-5 121,-25 11-170,0-1 11,0 1 0,0-1 0,0 1 0,0-1 0,0 0 0,0 0 1,0 0-1,2-1 0,-3 1-5,-1 0-1,1 0 1,0 0 0,-1 1 0,1-1 0,-1 0 0,0 0 0,1 0 0,-1 0 0,0 0-1,0 0 1,0 0 0,1 0 0,-1-1 0,0 1 0,0 0 0,-1-1 0,1 1-5,0 0 0,0 0 0,0 0 1,0-1-1,0 1 0,-1 0 0,1 0 0,0 0 1,-1 0-1,1 0 0,0 0 0,-1 0 1,0 0-1,1 0 0,-1 0 0,0 1 0,1-1 1,-1 0-1,0 0 0,0 0 0,1 1 0,-1-1 1,0 0-1,0 1 0,0-1 0,0 1 1,0-1-1,-2 1 0,-4-4 29,-5-5 345,-29-14 1,38 22-345,0 0 1,-1-1 0,1 1 0,-1 0-1,1 0 1,0 1 0,-1-1-1,1 1 1,-1 0 0,0 0 0,1 0-1,-1 0 1,-3 1 0,-15 6 106,3-2-96,15-5-16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 3328,'-22'-12'1061,"17"10"-634,5 2-134,0 0 256,0-16 2267,0 10-2243,0 18 56,0-2-732,0 371 887,-7-234-692,1-2-29,-6 83 100,8-170-182,0-7 4,-4 74 115,6-46-20,-5-12 5,16 42 187,-9-96-217,1-1-1,-1 1 0,2 0 0,0 0 0,5 17 1,-6-22 93,0-1 1,0 1-1,-1 14 1,0-5-85,-1-16-374,1-5-337,0 1 66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96 3072,'0'0'976,"-2"0"-587,-3 0-564,5 0 318,-1 0 1,1 0 0,0 0-1,0 0 1,-1 0-1,1 0 1,0 0-1,0 0 1,-1 0 0,1 0-1,0 0 1,0 0-1,-1 0 1,1 0-1,0 0 1,0 0 0,-1-1-1,1 1 1,0 0-1,0 0 1,0 0 0,-1 0-1,1 0 1,0-1-1,0 1 1,-1 0-1,3-7 92,2 9-92,4 0-14,1-5 69,-7 2-174,-1 0-1,1 1 1,-1-1 0,1 0 0,-1 1-1,1 0 1,-1-1 0,1 1-1,0 0 1,2-1 0,54 2 289,103-4 344,-133 1-598,47-3 58,38 10-26,3-9-19,25-1-11,-73 5-23,156-2 63,414-33 941,-616 34-985,231-2 597,-155 3-402,-81 0-150,0-1-1,-1-1 0,27-6 1,-40 7-36,1 0 0,0 1 0,0-1 0,0 1 0,-1 0 0,9 0 0,-4 1 96,-7-1-167,0 0 1,0 0 0,0 0 0,0 0 0,0 0 0,0 0 0,0-1 0,0 1 0,-1 0 0,1 0-1,0-1 1,0 1 0,1-1 0,0-7-1096,-2 7 1012,0 1 0,0 0-1,0 0 1,-1 0 0,1-1 0,0 1-1,0 0 1,0 0 0,-1 0 0,1 0-1,0-1 1,0 1 0,-1 0 0,1 0-1,0 0 1,0 0 0,0 0-1,-1 0 1,1 0 0,0 0 0,-1 0-1,1 0 1,0 0 0,0 0 0,-1 0-1,1 0 1,-5 0-926,3 0-463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4480,'-45'0'2005,"43"0"-1914,0 0 0,0 0 0,0 1 0,-1-1 0,1 0 0,0 1 0,0-1 0,0 1 0,0 0 0,0 0 0,0 0 0,0 0 0,0 0 0,-2 2 0,1 0 544,1-1-38,2-2-583,-1 1-1,1-1 0,-1 1 1,1-1-1,-1 1 0,1-1 1,0 1-1,-1-1 1,1 1-1,0-1 0,0 1 1,-1 0-1,1-1 0,0 1 1,0-1-1,0 1 0,0 0 1,0-1-1,-1 1 0,1 0 1,0-1-1,1 1 0,-1 0 1,0-1-1,0 1 1,0 0-1,0-1 0,0 1 1,1-1-1,-1 1 0,0 0 1,1-1-1,-1 1 0,0-1 1,1 1-1,-1-1 0,1 1 1,0 2 6,1 0-17,1 1-1,0 0 1,-1-1 0,1 1-1,0-1 1,1 0-1,-1 0 1,0 0-1,1 0 1,0-1 0,-1 0-1,9 4 1,6 2 27,32 9 1,-5-2 40,-12 1-80,-19-9-2,23 8-1,-17-8 50,-9-4 37,0 0-1,-1 2 1,1-1-1,-1 1 1,13 9-1,-4-6 231,4 3 590,-22-11-824,0 1 1,-1 0 0,1 0 0,0-1 0,0 1 0,-1 0 0,1 0 0,0 0 0,-1 0-1,1 0 1,-1 0 0,0 0 0,1 0 0,-1 0 0,1 0 0,-1 0 0,0 0 0,0 0-1,0 1 1,0 0 0,0 7 264,1-7-266,-1 1 0,0 0 1,0 0-1,-1 0 0,1-1 0,0 1 1,-1 0-1,0 0 0,1-1 1,-1 1-1,0 0 0,0-1 1,-1 1-1,1-1 0,-1 0 1,-1 4-1,-6 13-177,7-15 99,1-1 0,-1 1 0,1 0 0,-1-1 0,0 1 0,-1-1 0,-2 4 0,-1 0 113,0-1 0,0 1 0,1 0 0,0 1 0,-6 11 0,3-7-11,3-8-108,1 2-94,1-2-357,-8-3-1597,4-1 932,3 0-3527,4 0 2935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1152,'13'-13'363,"-13"14"-295,1 1 0,-1-1 1,0 0-1,1 1 0,-1-1 0,1 1 1,0-1-1,-1 0 0,1 0 1,0 1-1,1 0 0,6 14 254,-6 2 25,-1 0 1,-1 34 0,-1-20-31,1 186 1763,0-216-2037,0 0 0,0-1 0,-1 1 1,1 0-1,0-1 0,-1 1 0,0 0 0,1-1 0,-3 3 1,-1 8 233,7-2-104,-1-6-10,-10-2 56,8-2-216,0 0 0,0 0 0,0 0 0,0 0 0,0 0 0,0 0 0,0 0 0,0 0 0,0 0 0,0 0 0,-1 0 0,1 0 0,0 0 0,0 0 0,0 0 0,0 0 0,0 0 0,0 0 0,0 0 0,0 0 0,0 0 0,0 0 0,0 0 0,-1 0 0,1 0 0,0 0 0,0 0 0,0-1 0,0 1 0,0 0 0,0 0 0,0 0 0,0 0 0,0 0 0,0 0 0,0 0 0,0 0 0,0 0 0,0 0 0,0 0 0,0 0 0,0-1 0,0 1 0,0 0 0,0 0 0,0 0-1,0 0 1,0 0 0,0 0 0,0 0 0,0 0 0,0 0 0,0 0 0,0-1 0,0 1 0,0 0 0,-1-8 36,1 5-48,0-1 0,0 1 0,0-1 0,0 1 0,0-1 0,1 1 0,-1-1 0,2-4 0,0 5-3,0-1 1,0 1-1,-1-1 0,1 1 1,-1-1-1,0 0 0,0 1 1,-1-1-1,1 0 0,-1-7 1,1 0-61,0-1 1,0 1-1,1-1 0,1 1 1,0 0-1,5-12 0,31-64-234,-34 78 308,-3 4-50,9-14-163,-11 19 203,1-1 1,-1 1-1,1-1 1,-1 1-1,0-1 1,1 1-1,-1 0 1,1-1-1,-1 1 0,1 0 1,-1-1-1,1 1 1,0 0-1,-1 0 1,1 0-1,-1-1 1,1 1-1,-1 0 0,1 0 1,0 0-1,-1 0 1,1 0-1,-1 0 1,1 0-1,0 0 1,-1 0-1,1 1 0,-1-1 1,1 0-1,0 0 1,0 1-1,2 0 29,0 1 0,0 0 0,0 1 1,0-1-1,0 0 0,-1 1 0,1-1 0,-1 1 0,1 0 0,-1 0 0,0 0 0,0 0 1,-1 0-1,1 0 0,0 1 0,-1-1 0,0 1 0,0-1 0,1 6 0,0 7 121,0-1-1,-2 1 0,-1 22 0,1-24-109,-1-1 0,4 27 0,5-9 26,-12-18 33,0-5-32,3-1 1,0 1 0,0 0 0,2 15 0,-1-12 20,0-9 48,0-2-27,0-2 48,0 1-148,0 0 0,0 1 0,0-1-1,0 0 1,1 0 0,-1 1-1,0-1 1,0 0 0,1 1-1,-1-1 1,1 1 0,-1-1-1,0 0 1,1 1 0,-1-1 0,1 1-1,0-1 1,-1 1 0,1-1-1,-1 1 1,1 0 0,0-1-1,-1 1 1,1 0 0,0-1-1,0 1 1,1-1-11,-1 1 1,0-1-1,0 0 0,0 1 1,1-1-1,-1 0 0,0 0 0,0 0 1,0 0-1,0 0 0,0 0 1,-1 0-1,2-2 0,6-17-263,-7 16 237,0 1-1,1 0 1,-1 0-1,0 0 1,1 0 0,3-5-1,21-25-624,-5-7 225,7-11 93,-5 17 213,1 1 1,36-38-1,-41 52 122,-10 9 110,1 0 0,14-11 0,-22 20-22,0 0-1,1 0 1,-1 1-1,0-1 1,0 0-1,1 1 1,-1-1-1,0 1 0,1 0 1,-1 0-1,0 0 1,1 0-1,-1 0 1,0 0-1,1 1 0,-1-1 1,0 1-1,4 1 1,-4-1-7,0 0 0,1 1 0,-1-1 0,0 1 0,0 0 0,0 0 0,0-1 0,-1 1 0,1 0 0,-1 1 0,1-1 0,-1 0 0,1 0 0,-1 1 0,0-1 0,1 4 0,2 2 56,1 2 63,0 1 1,-1 0-1,0 0 0,4 21 0,-5-11 149,-1 41 0,-2-45-212,1-8-52,-1 0-1,0 0 1,-1 0-1,-2 14 1,-7 10 163,5 6-85,-6-15-38,6 4-37,3-21-88,0 1 1,0-2-1,-1 1 1,0 0-1,0 0 0,-8 11 1,8-15-601,3-3-1691,0 0 614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3712,'-9'0'1496,"16"0"-960,-7 1-472,1-1 1,-1 1-1,0 0 0,1-1 1,-1 1-1,0 0 1,0-1-1,1 1 1,-1 0-1,0-1 0,0 1 1,0 0-1,0-1 1,0 1-1,0 0 0,0-1 1,-1 2-1,1-1 41,1 3 71,0 0 0,0 1 0,0-1 0,0 0 1,1 0-1,-1 1 0,1-1 0,0 0 0,1-1 0,-1 1 1,6 6-1,8 16 328,-9-15-384,0 0 0,0-1 0,1 0 0,1 0 0,0 0 0,0-1 0,1-1 0,0 1 0,20 11 0,-14-7 41,-15-12-149,0 1 1,0-1-1,0 0 1,0 0-1,0 0 0,0 0 1,0-1-1,1 1 1,-1 0-1,0 0 0,1-1 1,-1 1-1,1-1 1,-1 1-1,1-1 1,-1 0-1,2 1 0,-3-1-24,0 0 0,0 0 0,0 0 0,1 0 0,-1 0-1,0 0 1,0 0 0,0 0 0,0 0 0,0 0 0,0 0-1,0 0 1,0 0 0,0 0 0,0 0 0,0 0 0,0 0-1,1 0 1,-1 0 0,0 0 0,0 0 0,0 0 0,0 0-1,0 0 1,0 0 0,0 0 0,0 0 0,0 0 0,0 0-1,0 0 1,0 0 0,0 0 0,0 0 0,0 0 0,0 1-1,1-1 1,-1 0 0,0 0 0,0 0 0,0 0 0,0 0-1,0 0 1,0 0 0,0 0 0,0 0 0,0 0 0,0 0-1,0 0 1,0 1 0,0-1 0,0 0 0,0 0 0,0 0-1,0 0 1,0 0 0,-1 0 0,1 11-521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14 3968,'-14'-13'1472,"14"13"-1120,-13 13-128,-1 1 1664,14-14-1088,-27 13 736,14 1-896,-1 13-160,-13-14-288,14 14-192,-14 0-32,13-13 160,-13 13-64,14-14 256,-1 1-192,1 13 32,-1-27-96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 2240,'0'0'720,"0"0"-448,0-2-37,0 1-213,0 1 0,0 0 0,0-1 0,0 1 1,0-1-1,0 1 0,0-1 0,0 1 0,1-1 1,-1 1-1,0 0 0,0-1 0,0 1 0,0-1 1,1 1-1,-1 0 0,0-1 0,1 1 0,-1 0 1,0-1-1,1 1 0,-1 0 0,0 0 0,1-1 1,0 1-1,-1-1 22,1 1 1,-1-1 0,1 1-1,0 0 1,-1-1 0,1 1-1,-1-1 1,0 0 0,1 1-1,-1-1 1,1 1 0,-1-1-1,0 0 1,1 1 0,-1-1-1,0 0 1,0 1 0,0-1-1,1 0 1,-1 1 0,0-1 0,0 0-1,0 1 1,0-1 0,-1-1-1,0-5 1561,-2 8-840,-8 16-625,-1 1 97,-42 23 344,52-39-561,-1 1 0,1-1 0,-1 0 0,0 0 0,0 0 0,0 0 0,0 0 0,0 0 0,0-1 0,0 0 0,-1 0 0,-4 2 0,-5 1 45,9-2-34,-1 0-1,1 0 1,-1 1-1,1-1 1,0 1-1,-6 5 1,10-7-26,-1-1 0,1 0 1,0 1-1,-1-1 1,1 0-1,-1 0 0,1 1 1,0-1-1,-1 0 0,1 0 1,-1 0-1,1 0 0,-1 1 1,1-1-1,-1 0 1,1 0-1,-1 0 0,0 0 1,-1-1 4,76 1-234,-69 0 219,0 0 1,0 1 0,-1 0 0,1 0-1,0 0 1,5 2 0,-7-2-5,1 1-1,-1-1 1,1-1 0,0 1 0,7 0-1,2-1-23,-11-1 34,1 1 0,-1 0 0,1 0 1,0 0-1,-1 0 0,1 0 0,-1 1 1,0-1-1,5 2 0,0 3 74,-6-4-15,1-1 0,-1 1 1,0 0-1,0-1 0,1 1 1,-1 0-1,0-1 0,0 1 1,1-1-1,-1 0 0,1 0 1,-1 1-1,0-1 0,1 0 1,1 0-1,-3 0-25,1 0-1,-1 0 1,0 0-1,1 0 1,-1 0-1,0 0 1,1 0-1,-1 0 1,1 0-1,-1 0 1,0 0-1,1 0 1,-1 0-1,1 0 1,-1-1-1,0 1 1,1 0-1,-1 0 1,0 0-1,1 0 1,-1-1-1,0 1 1,1 0-1,-1 0 1,0-1-1,0 1 1,1 0-1,-1-1 1,0 1-1,0 0 1,0-1-1,1 1 1,-1 0-1,0-1 1,0 1-1,0 0 1,0-1-1,0 1 1,0-1-1,0 1 1,0 0-1,0-1 1,0 1-1,0-1 1,0 1-1,0 0 1,0-1-1,0 0 1,0-1 215,0-9 454,0 9-643,0 1 0,0-1 0,0 0 0,-1 1 0,1-1 0,0 0 0,-1 1 0,1-1 0,-1 1 0,0-1 0,0 1 0,-1-3-1,1 2-34,0 1 0,1 0-1,-1 0 1,0-1 0,1 1-1,-1 0 1,1 0-1,-1-1 1,1 1 0,0-1-1,0 1 1,0-3 0,0-34-58,-3 33-11,2 4-28,0 0 0,0 0 1,0 0-1,0 0 0,0 0 0,1-1 1,-1 1-1,0 0 0,1-1 0,-1 1 0,1 0 1,-1-1-1,1 1 0,-1-1 0,1 1 1,0-1-1,0 1 0,0-1 0,0 1 1,0-1-1,0 1 0,0-1 0,1 1 1,-1-1-1,1-2 0,11-9-1054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2496,'0'0'784,"0"-2"-464,0-4 2157,0 20-1572,0 19-645,0-30-208,0 5 43,0-1-1,0 0 1,1 0 0,2 9 0,-2-13-90,0 1 1,1-1 0,-1 0-1,1 0 1,0 0-1,0 0 1,0 0 0,1-1-1,4 6 1,-5-6 13,1 1 0,-1-1-1,0 0 1,1 0 0,-1 0 0,1 0 0,0 0 0,0 0 0,-1-1-1,1 1 1,0-1 0,0 0 0,1 0 0,-1 0 0,0 0 0,0-1 0,0 1-1,1-1 1,-1 0 0,0 0 0,0 0 0,1 0 0,-1-1 0,0 1 0,5-2-1,7-3 40,21-9-1,-21 8-60,-10 4-11,-1-1-1,1 1 0,0-1 1,-1 0-1,1 0 0,3-5 0,14-9-132,-2 4 83,-13 4 74,-7 9-11,0-1 0,0 1 0,1 0 0,-1 0 0,0-1 1,0 1-1,0 0 0,1 0 0,-1-1 0,0 1 0,0 0 1,1 0-1,-1-1 0,0 1 0,1 0 0,-1 0 0,0 0 1,0 0-1,1-1 0,-1 1 0,0 0 0,1 0 0,-1 0 1,0 0-1,1 0 0,-1 0 0,0 0 0,1 0 0,-1 0 1,1 0-1,1 0-250,-4 3 64,1-2 162,0 0 14,0 0-1,0 0 1,0 0 0,0 0 0,0 0-1,1 0 1,-1 0 0,0 1 0,1-1 0,-1 0-1,1 0 1,0 1 0,-1-1 0,1 0-1,0 1 1,0-1 0,0 0 0,0 1 0,0-1-1,0 3 1,0 135 683,0 84-176,0-221-481,-1 1-1,1-1 1,0 0-1,-1 0 1,0 0-1,1 0 1,-1 0-1,0 0 1,0 0-1,0 0 1,0 0-1,0-1 1,-1 1-1,1 0 1,-1-1-1,1 1 1,-1-1-1,1 1 1,-1-1-1,0 0 1,-2 2-1,1-1 7,0-1-1,0 0 1,0 1-1,0-1 0,0 0 1,0 0-1,0-1 0,0 1 1,0-1-1,0 1 1,-1-1-1,1 0 0,0 0 1,0-1-1,-6 0 0,-43-13 268,51 14-285,-1-1-1,1 1 1,0-1-1,-1 1 0,1-1 1,0 0-1,0 0 1,0 0-1,0 0 0,-1 0 1,1 0-1,0 0 1,1 0-1,-1 0 1,0 0-1,0 0 0,0-1 1,1 1-1,-1 0 1,1-1-1,-1 1 0,1 0 1,-1-1-1,1 1 1,-1-3-1,1 2-24,0-1 1,0 1-1,0 0 0,1-1 1,-1 1-1,0 0 1,1-1-1,0 1 0,-1 0 1,1 0-1,0-1 0,2-3 1,3-2-27,1 1 1,0-1 0,0 1-1,0 0 1,1 1-1,0 0 1,1 0-1,11-6 1,12-4 84,6 2 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55 2496,'-11'-11'784,"8"9"-464,3 2 5,0 0 593,-2-3-268,-7-6-90,9 9-544,0 0 0,0 0 1,-1 0-1,1 0 0,0-1 0,0 1 0,0 0 0,-1 0 0,1 0 1,0-1-1,0 1 0,0 0 0,0 0 0,-1-1 0,1 1 0,0 0 0,0 0 1,0-1-1,0 1 0,0 0 0,0 0 0,0-1 0,0 1 0,0 0 1,0 0-1,0-1 0,0 1 0,0 0 0,0 0 0,0-1 0,0 1 0,0 0 1,0-1-1,0 1 0,1 0 0,-1-1 0,0 1 14,0 0-1,0 0 0,1-1 1,-1 1-1,0 0 1,0 0-1,0-1 0,0 1 1,0 0-1,0 0 1,0-1-1,0 1 1,0 0-1,0 0 0,0-1 1,0 1-1,0 0 1,0-1-1,0 1 0,0 0 1,0 0-1,0-1 1,-1 1-1,1 0 0,0 0 1,0-1-1,0 1 1,0 0-1,0 0 1,-1 0-1,1-1 0,0 1 1,0 0-1,0 0 1,-1 0-1,1-1 0,-9-8 201,8 9-219,1 0-1,0-1 1,-1 1 0,1 0 0,0 0-1,-1 0 1,1-1 0,-1 1 0,1 0-1,0 0 1,-1 0 0,1 0 0,-1 0-1,1 0 1,-1 0 0,1-1 0,-1 1 0,1 1-1,0-1 1,-1 0 0,1 0 0,-1 0-1,1 0 1,-1 0 0,1 0 0,0 0-1,-1 1 1,1-1 0,-1 0 0,1 0 0,0 0-1,-1 1 1,1-1 0,0 0 0,-1 1-1,1-1 1,0 0 0,-1 1 0,1-1-1,0 0 1,0 1 0,0-1 0,-1 1 0,1-1-1,0 0 1,0 1 0,0-1 0,0 1-1,0-1 1,0 0 0,-1 2 0,1-1 42,-1 0-43,0-1-1,1 0 0,-1 1 1,0-1-1,1 0 1,-1 0-1,0 1 1,1-1-1,-1 0 1,0 0-1,0 0 0,1 0 1,-1 0-1,-1 0 1,-11 2 35,-16 23-141,-23 4 533,35-15-221,-25 27 0,20-17-77,14-17-109,0 1 1,1 0-1,-7 11 1,11-13-24,0 0 0,0 0 0,1 0 0,-1 0-1,1 1 1,-1 11 0,1-11-1,1 1 0,0 0 0,0 0 0,1 0-1,1 0 1,-1 0 0,1 0 0,0 0 0,1 0 0,4 14-1,-5-20 0,0-1 0,1 1 0,-1-1 0,0 1 0,1-1 0,-1 0 0,1 1 0,-1-1 0,4 2 0,1 1 25,16 17 152,-16-15-138,-1-1 0,1 0 0,11 8 0,-5-7-12,0 1 0,1-2 0,0 0 0,0 0 0,0-1 0,0-1 0,1 0 0,0-1 0,13 0 0,8-3 69,0-1 0,42-10 0,-73 12-100,15-5 19,-1-1 0,0 0 0,0-1 1,17-10-1,-29 14 17,-1 0 1,1 0-1,-1-1 0,9-8 1,9-12 106,-11 15-116,-10 8 13,1-1-1,-1 1 1,1-1 0,-1 0 0,0 0 0,0 0 0,0 0 0,0 0 0,0 0 0,0 0 0,-1-1 0,1 1-1,-1-1 1,1 1 0,-1-1 0,0 1 0,0-1 0,1-4 0,-1-1 153,0 0 0,0 0 0,-2-12 0,1 7 91,0 10-223,0-1 0,0 0 0,0 0 0,-1 1 0,0-1 0,1 0 0,-1 1 0,-1-1 0,1 1 0,-3-5 0,0 1 91,-1 1-1,0-1 1,-1 1 0,-7-7 0,9 8-96,-1 0 0,0 1 1,0 0-1,-1 0 0,1 0 1,-1 1-1,-12-6 0,-12-6 92,24 11-146,-1 1 0,0-1 0,0 1 0,0 1 0,0-1 0,0 1 0,-1 0 0,-11-1 0,-20 3-291,38 0 231,1 0 1,-1 0-1,0 0 0,0 0 0,0 0 1,0 0-1,0 0 0,0 0 0,0 1 1,0-1-1,1 0 0,-1 0 0,-1 1 1,1 0 14,1 0 1,0-1 0,-1 1 0,1 0 0,0-1 0,0 1 0,0 0-1,0 0 1,-1-1 0,1 1 0,0 0 0,0 0 0,1 1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4:2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5824,'-13'14'2144,"13"-14"-1664,27 13-128,-27-13 1216,13 0-928,-13 0 512,0 0-672,14-13 64,-14 13-288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0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2080,'2'-11'990,"-2"11"-917,0-1 0,1 1 0,-1 0 0,1-1 0,-1 1 0,1 0 0,-1 0 1,0 0-1,1 0 0,-1-1 0,1 1 0,-1 0 0,1 0 0,-1 0 0,1 0 0,-1 0 0,1 0 0,0 0 1,1 0 464,-2 0-175,0 0-33,1-10 190,1 7 5467,236 3-4264,-199 0-1780,73-2-62,-69-3 122,63-2 52,159 7 601,-264 0-648,0 0 1,-1 0-1,1 0 0,-1 0 0,1 1 0,-1-1 0,1 0 1,-1 0-1,1 0 0,-1 0 0,1 1 0,-1-1 0,1 0 1,-1 0-1,1 1 0,-1-1 0,1 0 0,-1 1 0,1-1 0,-1 1 1,0-1-1,1 0 0,-1 1 0,0-1 0,0 1 0,1-1 1,-1 1-1,0-1 0,0 1 0,1-1 0,-1 1 0,0 1 1,0-2 19,0 0-27,0 0 4,-1 0 0,1 0 0,0 1 0,-1-1 0,1 0 1,0 0-1,-1 0 0,1 1 0,0-1 0,-1 0 0,1 0 0,-1 0 0,1 0 1,0 0-1,-1 0 0,1 0 0,-1 0 0,1 0 0,-1 0 0,1 0 0,-1 0 1,-10 2 46,7 4-58,4-6 2,0 0 1,-1 1-1,1-1 1,0 1 0,0-1-1,-1 0 1,1 1-1,0-1 1,0 0-1,-1 0 1,1 1-1,0-1 1,-1 0-1,1 0 1,-1 1-1,1-1 1,0 0-1,-1 0 1,1 0-1,-1 0 1,1 1 0,0-1-1,-1 0 1,1 0-1,-1 0 1,1 0-1,-1 0 1,1 0-1,0 0 1,-1 0-1,0-1 1,0 1-280,-1 0 0,1 0 0,-1 0 0,1 0 0,0-1 0,-1 1 0,1-1 0,0 1 0,-1-1 0,1 1 0,0-1 0,0 0 0,-1 1 1,1-1-1,0 0 0,0 0 0,-2-2 0,1 1-1435,0 0-772,-10-10 826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3328,'0'0'1061,"0"0"-634,0 0-38,0 0 587,0 0-171,2 0 305,5 0-589,36 1 1246,-39 0-1724,0-1-1,0 1 1,0 0 0,0 0-1,0 0 1,0 0-1,-1 1 1,6 2 0,-7-2-16,0-1 0,1 1 0,-1-1 0,0 0 0,1 1 0,-1-1 0,1-1 0,-1 1 0,1 0 0,-1 0 0,1-1 0,-1 0 0,1 1 0,4-1 0,-6 0 5,1 0 0,-1 0 0,0 0 0,1 0 1,-1 0-1,1 1 0,-1-1 0,1 1 0,-1-1 0,0 1 0,1-1 0,-1 1 1,1 1-1,9 3 259,1-2-110,-10-3-117,0 1 0,0-1 1,0 1-1,0-1 0,0 1 0,0 0 0,0 0 0,-1 0 0,1 0 0,3 3 0,-5-4-51,1 0 1,-1 0-1,0 0 1,0 1 0,0-1-1,0 0 1,1 0 0,-1 0-1,0 1 1,0-1-1,0 0 1,1 0 0,-1 0-1,0 0 1,0 0-1,1 0 1,-1 1 0,0-1-1,0 0 1,1 0-1,-1 0 1,0 0 0,0 0-1,1 0 1,-1 0 0,0 0-1,1 0 1,-1 0-1,0 0 1,0 0 0,1 0-1,-1-1 1,0 1-1,0 0 1,1 0 0,-1 0-1,0 0 21,1-1 0,-1 1-1,0 0 1,0 0 0,1 0-1,-1 0 1,0 0 0,0 0-1,1 0 1,-1 0 0,0 0-1,1 0 1,-1 0 0,0 0-1,0 0 1,1 0 0,-1 0-1,0 0 1,0 0 0,1 0-1,-1 0 1,0 0 0,0 0-1,1 0 1,-1 1 0,0-1-1,0 0 1,1 0 0,-1 0-1,0 0 1,0 1 0,0-1-1,1 0 1,-1 0 0,0 0-1,0 1 1,9 8 25,-6-7 42,-3-2-32,0 0-31,-2 0-15,1 0-20,1 0 1,-1 0-1,1 0 1,-1 0-1,1 0 1,-1 0 0,1 0-1,-1 0 1,1 0-1,-1 0 1,1 1-1,-1-1 1,1 0-1,0 0 1,-1 0 0,1 1-1,-1-1 1,0 1-1,1-1 0,0 1 0,-1-1-1,1 1 1,0 0 0,-1 0-1,1-1 1,0 1 0,0 0-1,0-1 1,0 1 0,0 0-1,0 0 1,0 1 0,0-2-7,0 1 1,0 0 0,0 0 0,0-1 0,0 1 0,0 0-1,-1-1 1,1 1 0,0-1 0,0 1 0,-1 0 0,1-1-1,0 1 1,-1-1 0,1 1 0,-1 0 0,1-1 0,0 1 0,-1-1-1,1 0 1,-1 1 0,0-1 0,1 1 0,-1-1 0,1 0-1,-1 1 1,1-1 0,-2 1 0,0-1-4,1 1 0,-1 0 1,1 0-1,0 0 0,-1 0 1,1 0-1,0 0 0,0 1 1,-1-1-1,0 2 0,-4 7 26,5-8-8,0 1 0,-1 0 0,0-1 0,0 1-1,1-1 1,-2 1 0,1-1 0,0 0 0,0 0 0,-3 2 0,-5 2 25,7-5-24,1 1 1,-1-1-1,0 1 0,1 0 0,-1 0 0,1 0 1,0 0-1,-1 0 0,1 1 0,-2 2 1,-8 12 45,-27 29 1,30-38-97,7-7 44,1 0 0,-1 1 0,1-1 1,-1 1-1,1-1 0,-1 1 1,1-1-1,0 1 0,0 0 0,0-1 1,0 1-1,0 0 0,0 0 0,0 0 1,1 0-1,-1 0 0,0 2 1,-1 1-23,1-5 18,0 1 0,0 0 1,0-1-1,0 1 1,0 0-1,0 0 1,0 0-1,1 0 0,-1 0 1,-1 2-1,1-3-8,1 0 0,-1 0 0,1 0 0,-1 0 0,1 0-1,-1 0 1,1 0 0,-1 0 0,0 0 0,1 0 0,-1 0 0,1 0-1,-1 0 1,1 0 0,-1-1 0,1 1 0,-1 0 0,1 0 0,-1-1 0,12-11-58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0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3488,'0'0'1280,"0"0"-992,13 0-64,-13 0 832,0 0-608,14 0 256,-1 0-416,14-14-96,14 14-128,-1-13 96,1-1-96,0 1-160,-14 13 32,0-14-2432,-14 14 1376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1248,'0'0'389,"0"0"-239,0 0 116,0 0 668,0 0-166,0 2 192,1 22 395,0-13-1009,-1 0 1,0 1-1,-1-1 1,-2 13-1,0-10-173,0 0 0,1 0 0,0 0 0,1 24-1,1 28 783,0-64-938,0-1 0,0 1-1,1 0 1,-1 0 0,0 0 0,1 0 0,0-1-1,-1 1 1,1 0 0,0 0 0,0-1 0,0 1 0,0-1-1,0 1 1,0-1 0,0 1 0,1-1 0,-1 0-1,0 1 1,1-1 0,-1 0 0,1 0 0,0 0-1,-1 0 1,1 0 0,0-1 0,-1 1 0,1 0-1,0-1 1,0 1 0,0-1 0,2 0 0,-1 0 4,-1 0 0,0 1 1,0-1-1,0 0 0,0 0 0,0 1 1,0 0-1,0-1 0,0 1 1,0 0-1,2 1 0,-2-1-5,0 0 0,0 0 0,0 0 0,1 0 0,-1-1 0,0 1 0,0-1 0,1 1 1,-1-1-1,0 0 0,4 0 0,43 0-219,-33 0 86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46 437 3808,'0'0'1227,"3"0"-742,5 0 206,1 0-455,0 0 0,0 0 0,1-1 1,-1 0-1,0 0 0,0-1 0,0 0 0,16-7 0,-6-3-175,-15 9-28,1 0-1,-1 1 1,1-1-1,8-3 1,0 3 10,-11 3-33,0 0 1,1-1-1,-1 0 0,0 1 1,0-1-1,1 0 0,2-2 1,-4 2-6,0 1 1,0-1-1,-1 0 0,1 0 1,0 0-1,-1 0 1,1 0-1,0 0 1,-1 0-1,1 0 0,-1 0 1,1 0-1,-1 0 1,0 0-1,0 0 1,1 0-1,-1 0 0,0-1 1,0 1-1,0 0 1,0-1-1,0-11 75,0 12-78,0 1 0,0 0 0,0 0-1,0 0 1,0-1 0,0 1 0,0 0 0,-1 0 0,1 0-1,0-1 1,0 1 0,0 0 0,0 0 0,0 0-1,0-1 1,0 1 0,-1 0 0,1 0 0,0 0 0,0 0-1,0 0 1,0-1 0,-1 1 0,1 0 0,0 0 0,0 0-1,0 0 1,-1 0 0,1 0 0,0 0 0,0 0 0,0 0-1,-1 0 1,1 0 0,-21-8 177,-37-8 0,48 14-105,5 0 4,-1 1-1,1 1 1,-1-1 0,0 1-1,1 0 1,-1 0-1,0 1 1,-8 2 0,-7 7 247,9-7-200,10-3-112,0 0 0,1 0 0,-1 0 0,0 1 0,0-1-1,1 1 1,-1-1 0,1 1 0,-1 0 0,1 0-1,-1-1 1,1 1 0,-1 0 0,1 1 0,0-1 0,-1 0-1,1 0 1,0 0 0,0 1 0,-1 1 0,-8 18 28,1 2-8,7-17-29,0-5-4,1 1 0,0 0 0,0-1 0,1 1 0,-1 0 0,0 0 0,1 0 0,-1 0 1,1 0-1,-1 0 0,1 0 0,0 0 0,0 0 0,0 0 0,0 0 0,0 0 0,0 0 1,1 2-1,11 23 34,-12-25-28,1-1 0,0 1 0,0-1 0,0 1 0,0-1 0,1 0 0,-1 1 0,0-1-1,0 0 1,1 0 0,-1 0 0,1 0 0,2 2 0,2-2 0,0 0 1,0 0-1,-1 0 0,1-1 1,8 0-1,19 1-60,-19 2 27,21 2-138,21-10-398,10-1-21,-36 5 53,42-8-1,-52 6 433,-10 2 54,4 0 27,-1-1 0,1-1 0,0 0 0,-1-1 0,1 0 0,21-11 0,-17 6 63,-10 6-32,-1-1 0,1 0-1,-1 0 1,0 0-1,0-1 1,9-9-1,-3-2 63,-12 15-46,-1-1-1,1 1 0,-1 0 1,1-1-1,-1 1 1,0-1-1,0 1 1,0-1-1,0 1 1,0-1-1,0 1 0,0-1 1,0 1-1,-1-1 1,1 1-1,0-1 1,-2-1-1,-8 0 47,5 6 26,-5 6-93,-27 30-130,33-35 106,0 0 0,1 1 1,0 0-1,0 0 0,0 0 1,-3 7-1,-10 35 85,16-46-67,-1 0-1,1 1 1,-1-1 0,1 1-1,-1-1 1,1 1-1,0-1 1,0 1-1,0-1 1,0 0-1,0 1 1,0-1-1,0 1 1,0-1-1,1 3 1,0-3 3,0 0 1,0 0-1,0 0 1,-1 0-1,1 0 1,0-1-1,1 1 1,-1 0-1,0 0 1,0-1-1,0 1 1,2 0-1,2 2 35,-4-3-74,-1 1 1,1-1-1,-1 0 1,1 1-1,0-1 0,-1 0 1,1 1-1,0-1 1,0 0-1,-1 0 1,1 0-1,0 1 1,-1-1-1,1 0 1,0 0-1,0 0 1,-1 0-1,1 0 1,0 0-1,0-1 1,-1 1-1,1 0 1,0 0-1,0 0 1,-1-1-1,1 1 1,0 0-1,-1-1 1,1 1-1,-1-1 1,1 1-1,0 0 1,-1-1-1,1 1 1,-1-1-1,1 0 1,-1 1-1,0-1 1,1 0-1,3-3-225,0 1-1,0 0 1,0 0-1,8-4 1,-9 5 114,1 0 1,-1 0 0,0 0-1,0 0 1,0 0 0,0-1-1,0 1 1,-1-1 0,1 0-1,2-4 1,3-6-313,-1 0 0,0-1 0,-1 0 0,-1 0 0,6-22 1,-9 26 306,-1-1 1,0 1 0,-1-17 0,1-8 79,4 4 64,-2 10 406,2-36 1,-5-99 3076,0 154-3143,3 4-7,-2 0-285,1 0-1,-1 0 1,1 0-1,-1 0 1,0 0-1,0 0 1,0 0-1,0 1 1,-1-1-1,1 0 1,0 1-1,-1-1 1,0 0 0,1 1-1,-1-1 1,0 5-1,-1 5 38,-1 1-1,-3 14 1,-1 4 24,4 15 10,2-31 79,-3 30-1,-23 49 161,24-61-284,2-25-9,0-1 0,0 0 0,-4 15 0,0-6 11,2-10 19,0 0 0,1 1-1,-1 0 1,1-1 0,0 9 0,1-4 137,0-20-708,0 7 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54 109 3552,'0'-14'1312,"0"14"-992,0 0-128,0 0 1696,0 0-1088,0 0 288,14 0-640,-1 0-256,-13 0-128,14 0-64,-1-13 0</inkml:trace>
  <inkml:trace contextRef="#ctx0" brushRef="#br0" timeOffset="1">14 230 2560,'-14'0'960,"14"0"-768,0 27-32,0-27 992,14 14-672,-1-14 160,1 13-384,-1-13-96,1 0-96,13-13-256,0-1 96</inkml:trace>
  <inkml:trace contextRef="#ctx0" brushRef="#br0" timeOffset="2">392 1 4320,'0'0'1392,"-4"0"-848,2 0-497,1-1 0,0 2 0,0-1-1,0 0 1,0 0 0,0 0 0,0 0 0,-1 1 0,1-1 0,0 0 0,0 1 0,0-1-1,0 1 1,-1 0 0,-13 18 1636,11-13-1488,2-2-80,0 0 0,1 0-1,-1 0 1,1 1 0,-1-1-1,1 0 1,1 1 0,-2 7 0,0 5 4,-3 1-65,4-15-52,0 0 1,0 0 0,0 0-1,0 0 1,1 0 0,0 0-1,-1 0 1,1 0-1,0 0 1,1 0 0,0 4-1,0-1 40,0 0 1,0 0-1,1-1 0,0 1 0,0-1 0,1 0 0,-1 0 0,1 0 1,7 10-1,-6-11-29,0 0 1,0-1-1,0 1 1,1-1-1,-1 0 1,1 0-1,0 0 1,0 0-1,0-1 1,0 0-1,0 0 1,1 0-1,-1-1 1,1 0-1,-1 0 1,8 0-1,10 0 38,-18 0-2,1 0 0,-1-1 0,0 0-1,0 0 1,1-1 0,-1 1-1,0-1 1,0 0 0,8-3 0,-9 2-25,-1 0 0,1 0 0,-1 0 0,0-1 0,0 1 0,0-1 0,0 0 0,0 0 0,-1 0 0,1 0 0,-1 0 0,0 0 0,1-1 0,-2 1 0,1-1 0,0 0 0,-1 0 0,0 1 0,1-1 0,-2 0 0,1 0 0,0-5 0,0 3 9,-1 0 1,-1-1 0,1 1-1,-1 0 1,0-1 0,-1 1 0,1 0-1,-1 0 1,0 0 0,-1 0-1,1 0 1,-1 0 0,-5-6 0,8 11-41,-1 0 1,0 0 0,0 0 0,1 0-1,-1 0 1,0 0 0,0 0 0,0 0-1,0 0 1,0 0 0,0 1-1,0-1 1,0 0 0,0 1 0,-1-1-1,1 1 1,0 0 0,0-1 0,0 1-1,-1 0 1,1-1 0,-2 1 0,1 0-74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4480,'-27'27'1664,"27"-27"-1312,-14 68-64,14-28 384,-13-13-416,-14 14 32,13 0-160,-26-1-32,13-13-32,0 0-2176,0 0 1184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14 3136,'-18'-1'1403,"10"1"-1062,0 0 0,0 0 1,0 1-1,-9 1 0,13-1-294,0 0-1,1 0 0,-1 0 1,0-1-1,0 0 0,1 0 1,-1 0-1,0 0 0,0 0 1,0-1-1,1 0 0,-6-1 1,2 1 5,1 0-1,0 0 1,-14 1 0,-9-1 98,8-3-76,8 1 68,0 1 1,-21-1-1,-114 3 973,143 1-1102,1-1 1,0 1-1,-1-1 0,1 1 1,0 1-1,0-1 0,-1 0 1,1 1-1,0 0 0,1 0 1,-1 0-1,0 1 0,-5 4 1,4-3 31,1-1 0,0 1 0,0 0 0,0 1 0,0-1 0,1 1 0,-1-1 1,1 1-1,-4 10 0,2-1 58,0 0 0,-4 20 0,-5 16 118,10-39-179,-44 128 65,10-24 229,37-110-314,0 0 0,0-1 0,-1 1-1,0-1 1,0 1 0,0-1-1,-4 5 1,-4 9 39,10-17-40,0 0 0,-1 0 0,1-1 0,0 1 0,0 0 0,0 0 0,0 0 0,0 0 0,0 0 0,0 0 0,0 0 0,1 0 0,-1 0 0,0 0 0,0 0 0,1-1 0,-1 1 0,1 0 0,-1 0 0,0 0 0,1-1 0,0 1 0,0 1 0,1 0 34,-1-1 1,0 1-1,1-1 0,-1 0 1,1 0-1,0 1 1,-1-1-1,1 0 1,0-1-1,0 1 1,0 0-1,0 0 1,3 0-1,22 2 193,0-2-1,31-2 1,-15 0-164,6 2-17,-11 0 38,51-5 0,-13-9-2289,-42 4-2037,-9 6 1885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4064,'-27'-27'1504,"27"27"-1184,0 13-64,0-13 1408,14 0-960,13 0 1056,0 0-1024,14 0 64,-1 0-480,1 0-64,-1 0-160,1 14-480,-1-14 192</inkml:trace>
  <inkml:trace contextRef="#ctx0" brushRef="#br0" timeOffset="1">406 68 4736,'13'14'1760,"-13"-14"-1376,0 27-96,14-14 1024,-14 1-768,27 13 128,-14-14-384,1 28-128,-1-14-96,14 0 32,0 13-64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230 136 4576,'-14'13'1664,"14"-13"-1280,-13 14-96,-14-1 672,27 14-576,-41 0 256,28 14-352,-14-1-96,0 1-128,0 13-320,13-27 128,1 0-2784,-1 0 1632</inkml:trace>
  <inkml:trace contextRef="#ctx0" brushRef="#br0" timeOffset="1">568 1 5632,'13'0'2112,"-13"0"-1664,14 13-96,-1-13 64,1 0-288,13 14 256,-14-14-256,1 13-1088,-1 1 512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5824,'-13'14'2144,"13"-14"-1664,0 13-128,13-13 512,-13 0-544,27 0 64,0 14-224,27-14-448,0-14 160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433 191 3072,'33'-34'976,"-29"30"-872,1 0 1,-1 0 0,0 1-1,1-1 1,8-4 0,-9 6 135,0 0 0,-1-1 0,0 1 1,1-1-1,4-5 0,-8 8-223,11-12 854,-11 11-827,0 1 0,1 0 0,-1-1 0,0 1 0,0 0 0,0-1 0,1 1-1,-1 0 1,0-1 0,0 1 0,0-1 0,0 1 0,0 0 0,0-1 0,0 1 0,0-1 0,0 1 0,0-1 0,0 1 0,0 0 0,0-1 0,0 1 0,0-1 0,0 1 0,0 0 0,0-1 0,-1 1 0,1-1 0,0 1 0,0-1 0,-28-15 1550,21 12-1460,-1 0-1,0 0 0,-1 0 1,1 1-1,-1 0 0,1 1 1,-16-3-1,-4-4 54,19 5-86,1 1 0,-14-3 1,-55 1 767,57-1-767,18 5-114,-1 0 1,1 0-1,-1 0 0,1 0 1,-1 1-1,1-1 1,-1 1-1,0-1 1,1 1-1,-1 0 0,0 0 1,1 0-1,-1 1 1,0-1-1,1 1 0,-1-1 1,-2 2-1,3-1-7,0 0 0,0-1 0,1 1 0,-1 0 0,1 0-1,-1 0 1,1 1 0,-1-1 0,1 0 0,0 0 0,-1 1 0,1-1-1,0 1 1,0-1 0,-1 4 0,1-1-2,0 1 0,0-1 1,0 1-1,1-1 0,0 10 0,0-4 10,0 22-21,-1 1 109,5 35 0,2-17-39,-10-21-4,2-17 1,-1 4 41,3-11-34,-1 0 1,0 1-1,-1-1 1,0 0-1,0 0 1,-3 8-1,2-8-1,0 0 0,0 1-1,-1-1 1,0 0 0,0-1 0,0 1-1,-1-1 1,1 0 0,-1 0 0,-10 7-1,-4 2 31,0-1 0,-24 12 1,37-22-93,-1 1 1,1-1 0,1 1 0,-9 7-1,11-9-245,7 1 307,0 1 0,1-2 1,-1 1-1,0 0 0,1-1 1,-1 0-1,1 0 0,0-1 1,0 1-1,0-1 0,0 0 0,0 0 1,6 0-1,12 0 186,38-2 1,-29 0-157,13 2 19,-26 0-118,-1-1-1,38-4 1,-35 0-608,-13 1 105,0 2-1,1-1 0,12 1 0,4-1-2673,-23 1 2984,-1 0-1,1 0 1,-1 0 0,1 0-1,-1 0 1,1 0 0,-1 0-1,0 0 1,2-2 0</inkml:trace>
  <inkml:trace contextRef="#ctx0" brushRef="#br0" timeOffset="0.47">203 353 5216,'0'0'1952,"0"0"-1536,27 0-96,-13 14 1504,-1-14-1056,14 0 128,-13 13-544,13-13-32,13 0-192,1 0-4704,13 0 2464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4064,'13'13'1504,"-13"-13"-1184,0 27-64,0 0 2400,0-13-1504,-13 26 512,13 1-992,-14-1-32,14-13-384,-13 14 32,13-14-160,-14-13-1344,14-1 672,0 1-5024,0-1 3104</inkml:trace>
  <inkml:trace contextRef="#ctx0" brushRef="#br0" timeOffset="0.5">568 217 5472,'0'54'2016,"0"-54"-1536,0 41-160,0-14 960,0 0-768,-14-14 0,14 1-320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 2720,'-27'-14'1024,"27"14"-800,-27 0-64,27 0 1472,0 0-928,14 0 416,-1 0-640,28 14 960,-14-1-800,27-13-224,13 0-256,-13-13 64,14 13-128,-14 0-96,0 0-32,-27 0-832,0 13 480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1728,'-4'5'120,"1"-1"1,0 1-1,0 0 1,0 0-1,1 0 1,-1 0-1,-1 6 1,2-4-56,-1 1 171,0 0 0,1 1 0,1-1 0,-1 1 0,0 13 1,-1 11 533,-11 59 248,13-85-958,0 0 0,-1-1 0,-5 12 0,-4 16 292,8-17-226,3-12-28,-1-1 1,1 1 0,-1-1-1,0 1 1,-1-1 0,1 0-1,-1 1 1,-3 5 0,3-7-33,1-1 0,-1 0 0,1 1 0,0-1 0,-1 1-1,1-1 1,0 1 0,1 0 0,-1-1 0,0 1 0,1 0 0,-1 0 0,1-1 0,0 1 0,0 0 0,1 3 0,-1 3 109,-1-8-150,1 0-1,0 0 1,0 0 0,0 0 0,0 0 0,1 0 0,-1 0 0,0 0-1,0 0 1,1 0 0,-1 0 0,0 0 0,1-1 0,-1 1 0,1 0-1,-1 0 1,1 0 0,0 0 0,0 0 0,0 0 16,1 0 1,-1 0-1,1-1 1,-1 1-1,1-1 1,0 1-1,-1-1 1,1 0-1,2 1 1,14 3 395,21 5 341,-27-6-446,1 0 1,18 7 0,-21-7-184,0 0 1,0-1-1,12 1 0,2 1 107,46 10 299,-49-10-453,-9-2-49,0 0 0,0 0 0,15-1 1,-20 0-45,-4-1-31,-1 0-1,1 1 0,-1-1 0,1 0 1,-1-1-1,1 1 0,-1 0 1,1-1-1,-1 1 0,4-2 1,7-7-1770,1 7 480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 5408,'-26'-13'1728,"26"12"-1673,-1 1 1,0-1-1,0 1 1,1-1-1,-1 1 1,0 0-1,0 0 1,1-1-1,-1 1 1,0 0-1,0 0 1,0 0-1,1 0 1,-1 0-1,0 0 1,0 0-1,0 0 1,1 0-1,-1 0 1,0 0-1,0 0 1,0 1-1,1-1 0,-1 0 1,0 1-1,0-1 1,1 0-1,-1 1 1,0-1-1,1 1 1,-1-1-1,1 1 1,-1-1-1,0 1 1,0 1-1,-13 9 2385,13-10-2394,-1 0 28,0 0 0,0 0 1,0 0-1,0 0 0,0 0 0,1 1 0,-1-1 0,0 0 0,1 1 1,-1 0-1,1-1 0,0 1 0,0 0 0,-1 0 0,1 0 0,-1 3 1,-9 8 54,9-12-142,1 1 1,-1 0-1,0 0 1,1 0-1,0-1 0,-1 1 1,1 1-1,-2 3 1,2-1-411,0 0 0,0 0 0,1 0 0,-1 1 1,1-1-1,0 0 0,1 1 0,-1-1 1,1 0-1,0 0 0,3 9 0,2 3-2461,16 32-1,-22-48 2875,1-1 11,0 1 1,-1 0 0,1 0-1,-1-1 1,1 1 0,-1 0-1,0 0 1,1 0 0,-1 0-1,0 0 1,0 0 0,1 0-1,-1-1 1,0 1 0,0 0-1,0 0 1,0 0 0,0 0-1,0 0 1,0 0 0,-1 0-1,1 0 1,0 0 0,0 0-1,-1-1 1,0 2 0,-2 7 161,2-5 6,0 1 1,1-1 0,-1 1 0,1-1 0,1 7-1,-1 0 829,0-9-884,-1-1-1,1 1 1,0-1 0,0 1 0,-1-1 0,1 1 0,-1-1 0,1 1 0,-1-1 0,0 1 0,1-1 0,-2 2 0,-4 10 628,4-5-555,1 0 0,0 0 0,1 1 0,1 14 0,-1-4-130,0-18-56,0-1 0,0 1 0,0-1 0,-1 1 0,1-1 0,0 1 0,0-1 0,0 1 0,0-1 1,1 1-1,-1-1 0,0 1 0,0-1 0,0 1 0,0-1 0,0 1 0,1-1 0,-1 1 0,0-1 0,0 0 0,1 1 0,-1-1 0,0 1 0,1-1 0,-1 0 0,0 1 0,1-1 0,-1 0 0,1 1 0,-1-1 0,0 0 0,1 0 0,-1 1 0,1-1 0,-1 0 0,1 0 0,0 0 0,6 3 3,-6-2 12,-1 0-72,1-1-1,0 1 0,0-1 0,0 1 0,0-1 0,-1 1 0,1-1 0,0 0 1,0 0-1,0 1 0,0-1 0,0 0 0,0 0 0,0 0 0,0 0 1,0 0-1,0 0 0,0 0 0,0 0 0,0 0 0,-1 0 0,1-1 0,0 1 1,0 0-1,0-1 0,0 1 0,0 0 0,0-1 0,-1 1 0,3-2 1,-2 1-33,14-1-1025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4896,'0'0'1584,"2"2"-976,7 7-48,-9-8-451,1-1-1,-1 1 1,1-1 0,-1 0 0,1 1 0,-1-1 0,1 0-1,-1 0 1,1 1 0,0-1 0,-1 0 0,1 0 0,-1 0-1,1 0 1,0 0 0,-1 0 0,1 0 0,1 0-1,4 1 171,14 8 359,12 4-161,33 1-210,-55-13-236,0 0 0,1 0 1,12-1-1,-15-1-140,0 1-1,17 2 1,-5 3-127,-12-3-180,0 0 1,0-1-1,0 0 0,9 0 0,-11-1 89,-5-1 260,1 1 0,-1 0 0,1 0 0,-1 0 0,0 0 0,1 0 0,-1 0 0,1 1 1,-1-1-1,0 0 0,3 2 0,7 11-307,-17-4 380,5-8-7,1-1 0,0 1 1,-1-1-1,1 1 0,0-1 1,-1 1-1,1-1 0,0 1 0,0-1 1,0 1-1,-1 0 0,1-1 1,0 1-1,0-1 0,0 1 0,0-1 1,0 1-1,0 0 0,0-1 1,0 1-1,1-1 0,-1 1 0,0 0 1,0 1-10,1 1-1,-1 0-1,1 0 1,-1-1-1,1 1 1,0 0 0,0-1-1,0 1 1,0 0-1,3 4 1,1 2-30,-3-7 44,-1-1 0,1 1 0,0 0 0,0-1-1,-1 1 1,1-1 0,0 1 0,1-1-1,-1 0 1,0 0 0,0 0 0,0 0-1,1 0 1,-1-1 0,3 1 0,2 1 32,1 0 1,-1-1 0,13 1-1,117-2 557,-136 0-593,-1 0 0,0 0 0,1 0 0,-1 0 0,1 0 1,-1 0-1,1 0 0,-1 0 0,0 0 0,1 0 0,-1 0 0,1 0 0,-1 0 0,1 0 0,-1 0 0,0 0 0,1-1 0,-1 1 0,1 0 1,-1 0-1,0-1 0,1 1 0,-1 0 0,0 0 0,1-1 0,-1 1 0,0 0 0,1-1 0,-1 1 0,0 0 0,0-1 0,1 1 0,-1-1 1,0 1-1,0 0 0,0-1 0,0 1 0,1-1 0,-1 1 0,0-1 0,0 1 0,0-1 0,0 1 0,0 0 0,0-2 0,0 0-68,0 2 21,-3 2-27,2 1 92,-1 0 0,1-1 0,-1 1-1,1 0 1,0 0 0,0 0-1,0 0 1,0 0 0,1 0-1,-1 0 1,1 0 0,0 0 0,-1 0-1,2 0 1,-1 5 0,-1 22 126,-5 25 334,1 79 1,-11 50 306,15-176-626,-1 0 1,1 0 0,-1 0-1,-1 0 1,-3 9 0,3-13-64,1 1 0,-1-1 0,0 0 0,0 0 1,0 0-1,-1 0 0,1-1 0,-1 1 0,-5 2 1,6-3-59,-1 0 1,1 0-1,-1-1 1,0 0 0,0 1-1,0-1 1,0-1-1,0 1 1,0-1-1,-1 1 1,1-1 0,0-1-1,-1 1 1,1 0-1,-1-1 1,1 0-1,0 0 1,-1-1 0,1 1-1,-1-1 1,-5-1-1,5 1-8,0 0-1,-1 0 1,1-1-1,0 1 0,0-1 1,0 0-1,0-1 1,0 1-1,1-1 1,-1 0-1,-5-5 1,2 0-43,1-1 0,0 1 1,0-1-1,1-1 0,0 1 1,0-1-1,1 0 0,1 0 1,-1 0-1,2-1 0,0 0 1,0 1-1,0-1 0,2 0 1,-2-16-1,4 14-116,0 0 0,6-24 1,7-19-143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 2976,'13'-13'1120,"-13"13"-896,0 0-32,14 0 1504,-14 0-960,13 0 640,1 13-832,-14 1 0,27-1-352,-14 1 96,1-1-160,-1 1 0,1 0-64,-14-1-2432,0 1 1280</inkml:trace>
  <inkml:trace contextRef="#ctx0" brushRef="#br0" timeOffset="1">0 271 4224,'0'14'1568,"0"-14"-1216,41 13-96,-14-13 640,0 14-544,27-14 64,0 0-256,0 0-1216,0 0 544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4160,'0'-1'71,"1"1"1,-1-1 0,0 1-1,1-1 1,-1 1-1,1-1 1,-1 1 0,0 0-1,1-1 1,-1 1-1,1-1 1,-1 1-1,1 0 1,0 0 0,-1-1-1,1 1 1,-1 0-1,1 0 1,-1-1-1,1 1 1,0 0 0,0 0-1,1 14 1834,-2-4-1611,0 147 1951,-1-153-2235,1 0 0,0-1 0,1 1-1,-1 0 1,1-1 0,-1 1 0,1-1 0,0 1-1,0-1 1,1 1 0,-1-1 0,1 0-1,0 0 1,0 1 0,0-1 0,0 0 0,0-1-1,1 1 1,-1 0 0,1-1 0,-1 1-1,1-1 1,5 3 0,19 2 113,-20-5-99,0-1 0,1 0 0,-1-1 0,0 1 0,1-1 0,-1-1 0,0 1 0,0-1 0,0-1 0,1 1 0,7-4 0,-13 5-6,-1 0 1,1-1 0,0 0-1,0 1 1,0-1 0,-1 0-1,1 0 1,0 0 0,-1 0-1,1 0 1,-1 0 0,1-1-1,-1 1 1,1 0 0,-1-1-1,0 1 1,0-1 0,0 0-1,0 1 1,0-1 0,0 0-1,0 1 1,-1-1 0,1 0-1,0 0 1,-1 0 0,1-2-1,-8-25 276,6 21-251,-1-1 1,0 1 0,-1 0 0,1 0 0,-1 0 0,-1 0 0,0 1-1,-4-8 1,6 12-32,-4-6 21,0 0-1,0 0 1,-1 1 0,0 0 0,-13-11-1,-7 3 38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41 2656,'0'0'837,"0"-2"-501,0-36 2859,-11 38-2763,10 0-414,1 0 0,-1 0 0,0 0 0,1 0 1,-1 0-1,0 0 0,1 0 0,-1 0 0,0 0 0,1 0 1,-1 0-1,0 1 0,1-1 0,-1 0 0,1 1 0,-1-1 1,0 0-1,1 1 0,-1-1 0,1 1 0,-1-1 0,1 1 1,-1-1-1,1 1 0,0-1 0,-1 1 0,1-1 0,0 1 0,-1-1 1,1 1-1,-1 1 0,1-1-3,0 0 0,-1-1 0,1 1 0,0 0 0,-1 0 0,1 0 0,-1-1 0,0 1 0,1 0 0,-1-1 0,1 1 0,-1 0 0,0-1 0,0 1 0,1-1 0,-1 1 0,0-1 0,0 0 0,0 1 0,-1 0 0,-8 2 103,6-3-80,1 1 1,-1 0-1,1 1 1,0-1 0,-1 1-1,1-1 1,-3 3-1,-22 14 151,17-12-114,0 1 0,1 0 0,-1 0 0,2 1 1,-1 0-1,1 1 0,-11 14 0,18-21-72,0 0-1,0 0 1,0 0 0,0 0 0,0 0 0,0 0 0,-1 0 0,-2 1 0,3-2 14,0 0 1,1 0-1,-1 0 0,1 1 1,-1-1-1,1 0 1,-2 3-1,-5 13 97,7-14-71,0 1-1,0 0 0,-1-1 0,-3 7 0,2-6-43,1 1 1,0-1-1,1 1 0,-1-1 0,1 1 0,0 0 0,0 0 0,0 0 0,1-1 0,0 1 1,0 9-1,2 0 33,-1-14-31,-1 1 1,1 0 0,0 0-1,-1-1 1,1 1 0,0 0-1,-1-1 1,1 1 0,0 0-1,0-1 1,-1 1 0,1-1-1,0 1 1,0-1 0,1 1-1,8 4 5,-10-4 1,1 0 0,0 0 1,0 0-1,0 0 0,0 0 1,0-1-1,0 1 0,0 0 1,0-1-1,0 1 0,0-1 1,0 1-1,0-1 0,0 1 1,0-1-1,1 0 0,-1 1 1,0-1-1,0 0 0,0 0 1,1 0-1,-1 0 0,2 0 1,-2-1-2,1 2-1,-1-1 1,1 0 0,-1 0 0,0 0 0,1 1 0,-1-1-1,1 0 1,-1 1 0,0-1 0,1 1 0,-1 0 0,2 0 0,7 5-40,0-4-21,0-1 0,0 0 1,0 0-1,0-1 0,16-2 0,4 1-166,-19 0 184,-1 0 0,1 0-1,-1-1 1,12-4 0,-5 1 10,-13 4 12,-1 0-1,0-1 1,1 1-1,-1-1 1,0 0-1,0 0 1,0 0-1,0 0 1,3-4-1,16-11 144,-17 13-99,-3 3-21,0 0 0,0 0 0,-1 0 1,1 0-1,-1-1 0,1 1 0,-1-1 1,0 1-1,1-1 0,-1 1 1,0-1-1,0 0 0,2-3 0,1-2 14,-3 6-14,-1 0 0,1 0-1,0-1 1,0 1-1,-1 0 1,1 0 0,-1-1-1,1 1 1,-1 0 0,0-1-1,1 1 1,-1-1-1,0 1 1,0 0 0,0-2-1,0 1-1,0 1 0,1-1 0,-1 1 1,0-1-1,1 1 0,0-1 0,-1 1 0,1-1 0,0 1 0,0 0 0,-1-1 0,1 1 0,0 0 0,2-2 0,-1 1-97,-2 2-15,0 0-92,0 0 70,0 2 16,0 2 80,0-2 20,0 0 1,0 0-1,0 0 0,0 0 0,0 0 0,1 0 0,-1 0 1,2 3-1,1 2-13,30 65-212,-32-68 260,0 0 0,1-1-1,0 1 1,0 0 0,0-1-1,0 1 1,0-1 0,1 0-1,0 0 1,0 0 0,-1 0-1,2 0 1,-1 0 0,0-1-1,4 3 1,5-1 116,-11-3-117,0 1 6,0-1 0,0 0-1,0 0 1,0 0-1,1 0 1,-1 0-1,0 0 1,1-1-1,2 2 1,-2-1-4,0-1 0,0 0 0,0 0 0,0 0 0,1 0 0,-1 0 0,0 0 0,0-1 0,0 1 0,0-1 0,4-1 0,45-20 168,-49 21-178,0 0 0,0 0-1,-1 0 1,1 0 0,-1 0-1,1 0 1,-1 0 0,1 0-1,-1-1 1,0 1 0,0 0-1,1-1 1,-1 1 0,0-1-1,0 0 1,1-2 0,-2 3-7,2-8 105,1-11-48,-2 18-56,-1 0 0,1 0 0,0 0 0,-1 0 0,0 0 0,1 0 0,-1 0 0,0 0-1,0 0 1,0 0 0,0 0 0,0 0 0,0 0 0,-1 0 0,1 0 0,-2-3 0,1-1 12,-1-6-42,0 0-1,2 0 1,-1 0-1,2-16 1,0-4-127,-1-6-150,1 37 298,0 1 1,-1 0-1,1-1 1,0 1-1,-1 0 0,1-1 1,-1 1-1,1 0 0,0 0 1,0 0-1,-1 0 1,1 0-1,0 0 0,-1 0 1,1 0-1,0 0 1,1 0-1,-2 0 1,13 0 38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2400,'0'0'779,"0"0"-481,0 0 12,0 0 559,0 0-160,2 0 246,48 0 997,-47 0-1909,0 0 0,-1 0 0,1-1 0,0 1 0,0-1 0,-1 0-1,1 0 1,3-1 0,11-3 72,11 3 4,-20 2-22,0 0 1,16-3-1,-15 1-48,6-1 16,0 0 1,22 0-1,-30 3-59,0-1-1,-1 0 1,1 0-1,10-3 1,-11 2 32,0 1 0,0-1 0,0 2 1,9-2-1,-1 2 74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1888,'0'0'613,"0"0"-367,0 0-22,0 2 293,0 131 4149,0-126-4548,-1 1 0,1 0 0,-2-1-1,-1 9 1,1-8-12,0 0 1,1 0-1,0 1 0,0 9 0,-1 5 351,-10 46-1,10-58-419,-3 10 41,3-13-47,1-1 1,-1 1-1,2 0 0,-1 12 0,1 46 7,0-66-30,0 1 0,-1 0 0,1 0 0,0 0 0,1 0 0,-1 0 0,0-1 0,0 1 0,0 0 0,0 0 0,1 0 0,-1 0 0,0-1 0,1 1 0,-1 0 0,1 0-1,-1-1 1,1 1 0,-1 0 0,1-1 0,-1 1 0,1 0 0,0-1 0,-1 1 0,1-1 0,0 1 0,0-1 0,-1 0 0,1 1 0,1 0 0,9 6 134,-4 4 2,-6-10-145,-1-1-1,0 1 1,1 0 0,-1 0 0,1 0-1,-1-1 1,1 1 0,-1 0-1,1 0 1,0-1 0,-1 1-1,1-1 1,0 1 0,-1 0 0,1-1-1,0 0 1,0 1 0,0-1-1,-1 1 1,1-1 0,0 0 0,0 1-1,0-1 1,0 0 0,0 0-1,0 0 1,-1 0 0,1 0 0,0 0-1,0 0 1,0 0 0,1 0-1,10 0-50,-3 0 73,-1 1 0,0-2 0,1 1 0,8-3 1,1-6-540,34-4-3007,-25 11 1648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3712,'0'-14'1408,"0"14"-1120,0 0-64,0 0 1440,0 0-960,14 0 480,-1 0-672,1 14-32,13-14-288,0 0 96,0 0-160,0 0 0,0 13-64,-14-13-3136,1 14 1664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2560,'0'0'960,"0"0"-768,0 13-32,13-13 2240,1 0-1344,-1 0 224,1 0-800,26 0-160,-13-13-192,14 13 128,-1 0-160,1 0-1856,-1-14 928</inkml:trace>
  <inkml:trace contextRef="#ctx0" brushRef="#br0" timeOffset="1">555 1 4320,'0'0'1600,"0"0"-1248,27 0-96,-14 0 992,1 0-736,13 0 480,0 0-544,13 0-128,1 0-192,13 0 128,-14 0-160,1 0 32,-1 0-64,-13 0 32,-13 0-64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2560,'0'13'960,"0"-13"-768,-14 14-32,14-1 1184,0 14-768,-13 0 768,13 0-800,0 14 224,0-14-448,0 13-128,0-13-96,0-13 0,0 13-64,0-14-864,0 1 448</inkml:trace>
  <inkml:trace contextRef="#ctx0" brushRef="#br0" timeOffset="0.49">203 41 2912,'0'-13'1056,"0"13"-800,0 13-96,0 1 2048,-13-1-1248,13 1 576,0 26-896,-14-13-160,14 14-288,0-1 0,0-13-96,0 0 0,14 0-32,-14-13-608,0 13 288,0-27-2720,0 13 1664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3392,'-11'12'1088,"9"-10"-651,2-2-5,0 0 645,0 0-314,2 2-123,1 1-495,-2-1-39,1 0 1,0 0 0,0 0-1,0-1 1,0 1-1,0-1 1,0 1 0,0-1-1,3 1 1,10-8 191,-8 4-269,0 1-1,-1 0 1,1 1-1,0-1 0,-1 1 1,11 2-1,5-2-3,114-11 92,-98 7-79,-2-1 38,-13 2-15,26-1-1,50 4 815,-104 3-747,4-2-117,0 0 1,0 0-1,0 0 0,0 0 0,0-1 1,0 1-1,-1 0 0,1 0 0,0-1 1,-1 1-1,1-1 0,0 1 0,-1-1 1,1 0-1,-1 1 0,1-1 0,-3 0 1,2 0 2,-1 1 1,0 0-1,0-1 1,0 1-1,0 0 1,1 1 0,-1-1-1,0 0 1,1 1-1,-1-1 1,-2 3-1,-11 6-71,-9-2-59,10-4 137,0 2 0,0 0 0,-28 15 0,-20 12 100,42-24-81,1 2 0,0 0 1,1 1-1,0 1 0,-22 19 1,33-23-41,5-5-6,0 0-1,0-1 1,-1 1 0,1-1 0,-1 0 0,-6 3 0,8-5 5,1 0 0,-1 0 0,0 0-1,1 0 1,-1 0 0,1 0 0,-1 0 0,1 0 0,0 1 0,-1-1 0,1 1 0,0-1-1,0 1 1,0-1 0,0 1 0,-1 2 0,1-3-1,1 1 21,-1-1 1,0 1-1,1 0 1,-1-1 0,1 1-1,0 0 1,0 0-1,0-1 1,-1 1-1,1 0 1,1 0 0,-1-1-1,0 1 1,1 2-1,-1-3-19,0 2 181,2-3-47,2 0-72,-2 0-43,0 0 0,0 0 0,0 0 1,0 0-1,0 0 0,0-1 0,0 1 0,3-2 0,-2 1-9,0-1 0,0 1-1,0 0 1,0-1 0,0 1-1,1 0 1,-1 1 0,0-1 0,0 1-1,7-1 1,-5 1 38,0 0-1,0-1 1,0 0-1,8-2 1,12-3 125,10 1 114,34-6 76,-39 6-260,1 0 0,0 3 0,49 1-1,-65 1-49,-14 0-36,1 0 1,0-1-1,-1 1 0,1 0 0,-1-1 1,1 1-1,-1-1 0,1 1 0,-1-1 1,3-1-1,6-1 188,-2 5-59,-4 0-56,-3-9-22,0 7-72,-1 0 0,0 0 0,0 0-1,0 0 1,0 0 0,0 0 0,0 0 0,0 0 0,0 0 0,0 0 0,0 0-1,0-1 1,0 1 0,0 0 0,0 0 0,0 0 0,0 0 0,0 0 0,0 0 0,0 0-1,0 0 1,-1 0 0,1 0 0,0 0 0,0 0 0,0 0 0,0 0 0,0-1-1,0 1 1,0 0 0,0 0 0,0 0 0,0 0 0,0 0 0,0 0 0,0 0 0,0 0-1,0 0 1,0 0 0,-1 0 0,1 0 0,0 0 0,0 0 0,0 0 0,0 0-1,0 0 1,0 0 0,0 0 0,0 0 0,0 0 0,0 0 0,0 0 0,0 0 0,-1 0-1,1 0 1,0 0 0,0 0-49,-1 0 0,1 0-1,0 0 1,-1 0 0,1 0-1,-1 0 1,1 0 0,0 0-1,-1 0 1,1 0 0,-1-1-1,1 1 1,0 0 0,-1 0 0,1 0-1,0-1 1,-1 1 0,1 0-1,0 0 1,-1-1 0,1 1-1,0 0 1,0 0 0,-1-1-1,1 1 1,0-1 0,0 1-1,-1 0 1,1-1 0,-1-14-3915,1 11 2127,0 2-1321</inkml:trace>
  <inkml:trace contextRef="#ctx0" brushRef="#br0" timeOffset="1">271 109 3904,'0'13'1440,"0"-13"-1120,-14 14-96,1-1 1664,13 14-1088,0 14 576,-14-1-800,14 14 32,0 0-352,-13-13 192,-1-1-256,14 1 32,0-14-128,-13-14 224,13 1-192,0 13-672,0-27 288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 2656,'0'0'837,"-3"0"-501,-9 0 14,8-1-104,-1 1 0,0-1 0,0 1 1,1 1-1,-1-1 0,0 1 0,1-1 0,-7 3 0,4 0 58,-1 0-1,0 0 1,-14 3-1,21-6-274,-4 2 30,0 0 0,0 0 0,0 1 0,1-1 0,-1 1 0,1 0 0,0 0 0,-1 1 0,-3 3 0,-7 7 87,-6 3-23,2 1 0,0 1-1,2 1 1,0 1 0,-16 25 0,6-3 164,-36 82 1,58-114-289,0 0 1,0 0-1,2 1 1,-1 0-1,1 0 0,1 0 1,0 0-1,0 22 1,1-7 80,3 39 94,-2-60-175,1 0 0,0 1 0,0-1 0,1 0 0,0 0 0,0 0 0,0 0 0,4 5 0,29 38-412,-23-33 58,-10-13 140,1 0 1,0 0-1,-1-1 0,1 1 1,0-1-1,0 0 0,1 1 1,-1-2-1,0 1 0,1 0 1,-1-1-1,1 1 0,0-1 1,3 1-1,-1 0-453,-4-1 461,0-1 0,0 1 0,-1 0 0,1 1 1,0-1-1,-1 0 0,1 0 0,-1 1 0,2 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3328,'0'33'5114,"3"-3"-4949,-3-30-165,0 1 0,1 0 0,-1-1 0,0 1 0,1 0 0,-1-1-1,0 1 1,1-1 0,-1 1 0,1-1 0,-1 1 0,1-1 0,-1 1-1,2 0 1,1 2 29,-2-3-25,-1 1-1,0-1 1,0 0-1,1 1 1,-1-1-1,0 0 1,1 1-1,-1-1 1,0 0-1,1 0 1,-1 0-1,1 1 1,-1-1 0,0 0-1,1 0 1,-1 0-1,1 0 1,-1 0-1,0 0 1,1 0-1,-1 0 1,1 0-1,-1 0 1,1 0-1,-1 0 1,1 0-1,4 1 25,-1 6 2,-3-7-30,-1 1 1,0-1-1,0 0 1,0 1 0,1-1-1,-1 1 1,0-1-1,1 0 1,-1 1-1,0-1 1,1 0 0,-1 1-1,1-1 1,-1 0-1,1 0 1,-1 1-1,0-1 1,1 0 0,-1 0-1,1 0 1,-1 0-1,1 1 1,-1-1-1,1 0 1,-1 0 0,1 0-1,-1 0 1,1 0-1,-1 0 1,1 0-1,0-1 1,6 1-42,-5 1-125,1-1 0,-1 0-1,1 0 1,-1-1 0,1 1 0,-1 0 0,5-2-1,-2-1-137,-3 3 223,-1-1 0,1 1 0,-1-1 0,0 1 0,1-1 0,-1 0-1,0 1 1,1-1 0,-1 0 0,0 0 0,0 0 0,0 0 0,0 0 0,0 0 0,0-1 0,0 1-1,0 0 1,0 0 0,-1-1 0,1 1 0,0 0 0,-1-1 0,1-2 0,-1-25-212,0 27 559,0-1 75,0 3-308,0-1-1,0 1 0,0-1 1,0 1-1,1-1 0,-1 1 0,0-1 1,0 1-1,0-1 0,0 1 0,0 0 1,1-1-1,-1 1 0,0-1 1,0 1-1,1-1 0,-1 1 0,0 0 1,0-1-1,1 1 0,-1 0 0,1-1 1,-1 1-1,0 0 0,1-1 0,-1 1 1,1 0-1,-1 0 0,1-1 1,5 5 421,-4 9 267,-2-11-660,0 1-18,0 0 0,-1-1 0,2 1 0,-1-1 0,0 1 0,0 0 0,1-1 0,1 4 0,-1-4-40,-1 0-1,2 0 0,-1 0 0,0 0 1,0-1-1,1 1 0,-1 0 0,0-1 0,1 1 1,0-1-1,-1 0 0,1 1 0,0-1 1,0 0-1,0 0 0,3 2 0,0-2 9,1 0-1,-1 0 1,0-1 0,0 0-1,8 0 1,-5 0-43,-6 0 14,-1 0 0,1 0-1,0-1 1,0 1 0,-1 0 0,1-1 0,0 1 0,-1-1 0,1 0 0,0 0 0,-1 0-1,2-1 1,-1 1 15,-1 0-1,1 1 0,-1-1 1,1 0-1,0 0 1,-1 1-1,1-1 0,0 1 1,-1-1-1,1 1 0,0 0 1,2 0-1,-4 0 2,1 0 0,0 0 0,-1 0 0,1 0-1,0-1 1,-1 1 0,1 0 0,0 0 0,-1 0 0,1-1 0,-1 1-1,1 0 1,0 0 0,-1-1 0,1 1 0,-1-1 0,1 1 0,-1 0-1,1-1 1,-1 1 0,0-1 0,1 1 0,-1-1 0,1 1 0,-1-1-1,0 0 1,1 1 0,-1-1 0,0 1 0,0-1 0,0 0 0,1 1 0,-1-1-1,0 0 1,0 1 0,0-1 0,0 0 0,0 0 0,2-8-64,-2 8 62,0 1 0,1-1 0,-1 1 0,1-1 0,-1 1 0,0 0 0,1-1 0,-1 1 0,1 0 0,-1-1 0,1 1 0,-1 0 0,1 0 0,-1-1 0,1 1 0,-1 0 0,1 0 0,4-2-4,-4 1 11,0 1 0,0-1 1,0 0-1,-1 1 0,1-1 0,0 0 0,0 0 1,-1 0-1,1 0 0,0 0 0,-1 0 1,1 0-1,-1 0 0,1 0 0,0-1 1,5-9 40,4 6-12,-4-8-6,-6 12-25,0 0-1,1 1 0,-1-1 0,0 0 1,1 1-1,-1-1 0,1 1 0,-1-1 1,1 1-1,-1-1 0,1 1 0,0-1 1,-1 1-1,1-1 0,0 1 0,-1 0 1,1-1-1,0 1 0,-1 0 0,1 0 1,1-1-1,-1 1 19,0 1-1,0-1 1,0 0 0,1 1 0,-1-1-1,0 1 1,0-1 0,0 1 0,0-1-1,0 1 1,0 0 0,0 0 0,0-1 0,0 1-1,0 0 1,0 0 0,-1 0 0,1 0-1,0 0 1,0 0 0,-1 0 0,1 0 0,-1 1-1,1 1 1,1 1 62,-1 0 0,0 0-1,0 0 1,0 0 0,0 1 0,0 6-1,-2 1 74,1-9-129,0 0 0,-1 1-1,1-1 1,1 0-1,-1 0 1,0 0 0,1 0-1,-1 1 1,2 2-1,3 2 17,-4-7-22,0 1 1,0-1-1,0 0 0,0 1 0,-1-1 0,1 1 0,0-1 0,-1 1 0,0 0 0,1-1 1,-1 1-1,0-1 0,0 1 0,0 0 0,0 1 0,0 4 342,0-10-171,3-45-240,-3 47 47,1 1 0,-1-1 0,0 1 0,1 0-1,-1-1 1,0 1 0,1-1 0,-1 1 0,1 0 0,-1 0-1,1-1 1,-1 1 0,1 0 0,-1 0 0,1-1 0,-1 1-1,1 0 1,4-2-20,-2 0 8,-1 0-1,1 0 0,0 0 0,-1 0 1,0 0-1,3-4 0,-3 3-3,0 1 0,0-1 0,1 1 1,-1 0-1,0 0 0,1 0 0,0 0 0,-1 1 1,6-4-1,-1 4-42,0 0 0,0 1 1,0-1-1,10 2 1,-2-1-64,-14 0 122,0 0 0,-1 0 0,1 0 0,0 0 0,0 0 0,0 1 0,-1-1 0,1 0 0,0 0 0,-1 1 0,1-1 0,0 0 0,0 1 0,-1-1 0,1 1 0,-1-1 0,1 1 0,0-1 0,-1 1 0,1-1 0,-1 1 0,1 0 0,-1-1 0,0 1 0,1 0 0,-1-1 0,1 1 0,-1 1 0,1-1 1,-1 1 0,1-1 1,-1 0-1,1 0 0,0 0 0,0 0 1,-1 0-1,1 0 0,0 0 0,0 0 1,0 0-1,0-1 0,0 1 0,1 0 1,5 2 31,-6-2-19,-1-1 0,0 0 0,1 0 1,-1 0-1,1 0 0,-1 1 0,1-1 1,-1 0-1,1 0 0,-1 1 0,0-1 1,1 0-1,-1 1 0,1-1 0,-1 1 1,0-1-1,0 0 0,1 1 0,-1-1 0,0 1 1,0-1-1,1 1 0,-1-1 0,0 1 1,0-1-1,0 1 0,0-1 0,0 1 1,0-1-1,0 1 0,0-1 0,0 1 1,0-1-1,0 1 0,0-1 0,0 1 0,0 0 1,0 12 296,0-13-304,0 0-1,0 0 1,0 0-1,0 0 0,0 0 1,0 0-1,0 0 1,0 0-1,0 0 1,0 0-1,0 1 1,0-1-1,0 0 1,0 0-1,0 0 1,0 0-1,0 0 1,0 0-1,0 0 1,0 0-1,0 0 1,0 0-1,0 1 1,0-1-1,0 0 1,0 0-1,0 0 1,0 0-1,0 0 1,0 0-1,0 0 1,0 0-1,0 0 1,0 0-1,1 0 1,-1 0-1,0 0 1,0 0-1,0 0 1,0 0-1,0 0 1,0 0-1,0 0 1,0 0-1,0 0 1,0 0-1,0 0 1,1 0-1,-1 0 1,0 0-1,0 0 1,0 0-1,0 0 1,0 0-1,0 0 1,0 0-1,2 0 7,1 1 43,0-1 1,-1 0-1,1 0 1,-1 0-1,1-1 1,-1 1-1,1-1 1,3 0-1,3-4-39,0 0-1,-1 0 0,1-1 0,-1 0 0,11-12 1,-7 6-67,11-11-60,-21 22 97,-1-1-1,1 1 1,-1 0 0,1 0-1,0 0 1,0 0 0,-1 1-1,1-1 1,0 0-1,0 1 1,0 0 0,0-1-1,3 1 1,1 0-82,-4-1 85,-1 1 1,1 0-1,-1 0 1,1 0-1,0 0 1,-1 0 0,1 0-1,0 1 1,-1-1-1,1 1 1,2 0-1,1 10 658,6-5-121,-10-6-487,0 1 0,0-1 0,1 1 0,-1-1-1,-1 1 1,1-1 0,0 1 0,0 0 0,0-1-1,0 1 1,0 0 0,-1 0 0,1 0 0,0 0-1,0 1 1,0-1-12,-1 0 0,0 0 0,1-1 0,-1 1 0,0 0 0,1 0 0,-1 0 0,1-1 0,-1 1-1,1 0 1,0 0 0,-1-1 0,1 1 0,0 0 0,-1-1 0,1 1 0,0-1 0,0 1 0,0-1 0,-1 1 0,1-1-1,0 0 1,0 1 0,0-1 0,0 0 0,0 0 0,0 0 0,0 0 0,0 0 0,0 0 0,-1 0 0,1 0 0,0 0 0,0 0-1,2-1 1,3 1-100,10 0-913,-1 0 225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5632,'0'41'2112,"0"-41"-1664,0 27-96,0-14 352,-14 1-448,-13-1 32,14 1-160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14 1824,'4'0'135,"0"-1"1,0 0 0,0 0-1,0 0 1,0 0-1,0-1 1,4-2-1,-8 4-120,1 0 38,-1-1 0,1 1 1,-1 0-1,1-1 1,-1 1-1,1 0 1,-1 0-1,0 0 1,1-1-1,-1 1 1,1 0-1,-1 0 0,1 0 1,0 0-1,-1 0 1,1 0-1,-1 0 1,1 0-1,-1 0 1,1 0-1,-1 0 1,1 0-1,-1 1 0,1-1 1,-1 0-1,1 0 1,-1 0-1,0 1 1,2 0-1,-2-1 1773,-1 1-1807,0 0 0,0 0 0,0-1 0,0 1 0,0 0 0,0 0 0,-1-1 0,1 1 0,0-1 0,0 1 0,-1-1 1,1 1-1,0-1 0,-1 0 0,-2 0 0,-17 4 81,-5 5-57,0 0-1,-25 14 1,39-17-39,-19 8-45,-8-7-162,26-5 136,1 0-1,-16 5 0,18-4 92,0 0 0,0 0-1,-1-1 1,1-1 0,0 0-1,-13 0 1,8-1 15,0 1 1,-1 1-1,1 0 1,-27 9-1,40-11-65,0 1 0,0 0 0,0 1 0,0-1 0,0 0 0,1 1 0,-1-1 1,0 1-1,1-1 0,-1 1 0,1 0 0,-1-1 0,1 1 0,0 0 0,0 0 0,0 0 0,0 0 0,-1 3 0,0 4-50,-1-1 0,-2 18 0,4-23 82,-2 19-48,-2 4 50,1 1 1,1 36 0,3-37-111,1-6 136,-1 0 0,-1 0 0,-1 1 0,0-1 0,-8 26 0,-15 49 846,23-57-224,2-38-658,0 0 1,0 0-1,1 1 1,-1-1-1,0 0 0,0 0 1,0 0-1,0 0 1,0 1-1,1-1 1,-1 0-1,0 0 0,0 0 1,0 0-1,1 0 1,-1 0-1,0 0 1,0 0-1,0 1 1,1-1-1,-1 0 0,0 0 1,0 0-1,0 0 1,1 0-1,-1 0 1,0 0-1,0 0 0,1 0 1,-1 0-1,0-1 1,0 1-1,0 0 1,1 0-1,8-2-45,9-2 87,0 1 0,0 0-1,1 2 1,-1 0 0,29 2-1,-24 0 46,1-1-1,27-4 0,-17-2 28,2 10-235,-15-8-433,-13 1 291,19 1-348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1888,'-14'14'704,"14"-14"-544,0 0-32,0 0 1184,14 14-736,-14-14 128,13 0-416,1 13-288,13 1 0,-14-14 192,14 13-96,-13-13-160,13 0 0</inkml:trace>
  <inkml:trace contextRef="#ctx0" brushRef="#br0" timeOffset="1">297 109 480,'0'0'165,"0"0"-106,0 0 42,0 0 235,0 0-10,0 0 250,0 0-91,0 0 230,0 0-246,0 0-122,0 0-97,0 0 134,0 0-64,0 0 118,0 0-145,0 0-21,0 2-16,1-1-218,-1-1 1,0 1 0,0 0-1,1 0 1,-1-1-1,0 1 1,1 0 0,-1 0-1,1-1 1,-1 1-1,0 0 1,1-1 0,0 1-1,-1-1 1,1 1-1,-1-1 1,1 1 0,0-1-1,-1 1 1,1-1-1,0 1 1,0-1-1,0 1 1,13 9 277,-10-6-250,-1 0-1,1 0 1,-2 0-1,1 1 1,4 8-1,-5-9-26,0 1-1,1-1 1,-1 0-1,1 0 1,5 6-1,15 10 234,-5 14-138,-3-12-147,-11-19 12,-1 1 1,0 1-1,0-1 1,-1 0-1,4 8 1,-5-9 26,0 0-1,0 0 1,0 0 0,0-1 0,1 1 0,-1 0 0,1-1 0,0 1 0,2 2-1,-2-2 3,0-1 0,0 1-1,0-1 1,-1 1-1,1 0 1,-1 0-1,0-1 1,1 6-1,7 12-107,-6-16-714,-3-4 186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230 190 2720,'-14'13'1024,"14"-13"-800,-27 27-64,14-13 1344,13-1-864,-27 28 288,0-1-544,-14-13 64,14 14-288,0-1-352,0-13 96</inkml:trace>
  <inkml:trace contextRef="#ctx0" brushRef="#br0" timeOffset="1">730 14 3968,'27'-14'1472,"-27"14"-1120,40 0-128,-26 0 608,-1 14-512,1-14 128,-1 0-256,1 0-32,-1 13-96</inkml:trace>
  <inkml:trace contextRef="#ctx0" brushRef="#br0" timeOffset="2">513 203 3488,'0'14'1280,"0"-14"-992,54 0-64,-40-14 832,-1 14-608,28 0 32,-14 0-288,0 0-960,14-13 384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56 1728,'11'-22'560,"-9"17"-331,-2 5-26,0 0 309,0 0-144,0 0-37,0-4-84,0 4-241,0-1-1,1 1 0,-1 0 1,0-1-1,0 1 1,0 0-1,0-1 1,0 1-1,0 0 1,0-1-1,0 1 0,0 0 1,0-1-1,0 1 1,0 0-1,0-1 1,-1 1-1,1 0 0,0-1 1,0 1-1,0 0 1,0 0-1,-1-1 1,1 1-1,0 0 1,0-1-1,0 1 0,-1 0 1,-1-1 19,1 1 0,-1 0 1,1 0-1,-1-1 0,1 1 0,0-1 1,-1 0-1,1 1 0,0-1 0,-1 0 1,1 0-1,0 0 0,0 0 0,-3-2 1,4 3-21,0 0 0,-1-1 1,1 1-1,0 0 0,-1 0 1,1-1-1,0 1 1,-1 0-1,1 0 0,-1-1 1,1 1-1,0 0 0,-1 0 1,1 0-1,-1 0 1,1 0-1,-1 0 0,1 0 1,0 0-1,-1 0 0,1 0 1,-1 0-1,1 0 1,-1 0-1,1 0 0,-1 0 1,-6 1 99,-15-1 39,20 0-21,1 1-110,0 0 0,1 0-1,-1 0 1,0 0 0,0 0 0,0-1 0,0 1 0,0 0-1,0 0 1,0-1 0,0 1 0,-2 0 0,3-1-9,-9 4 40,8-3-42,0-1 0,-1 1 0,1-1 0,0 1-1,0-1 1,0 1 0,0 0 0,0 0 0,-1 0 0,1 0 0,1 0 0,-1 0 0,0 0-1,0 0 1,-1 1 0,-6 12 17,1-1 1,0 1-1,0 0 0,2 0 1,0 1-1,0 0 0,-3 22 1,7-21 36,-4 17 26,-13 10 52,9-5-65,-9-6-53,2 31 128,14-57-126,0 0 1,0 0-1,-1 0 0,0 0 1,0 0-1,-7 10 0,5-10-2,3 0 55,-1 0 0,1-1-1,0 1 1,0 0 0,1 0 0,0 1-1,-1 9 1,2-12 33,0 0-1,0 0 1,0 0-1,0 0 1,3 8-1,-3-11-79,0 0-1,0 0 0,1 0 1,-1 0-1,1 0 1,-1 0-1,1 0 1,-1 0-1,1 0 1,0 0-1,-1 0 1,1-1-1,0 1 1,0 0-1,-1 0 1,1-1-1,0 1 1,0-1-1,0 1 1,2 0-1,19 10 230,-19-9-213,1 0-1,-1 0 1,1-1 0,-1 1 0,1-1 0,0 0-1,0 0 1,0 0 0,4 0 0,4-1 41,20-1 38,-30 1-157,-1 0-1,1-1 1,0 1-1,-1-1 1,1 1 0,0-1-1,-1 1 1,1-1 0,-1 0-1,1 0 1,-1 0-1,3-2 1,-1 1-271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2144,'0'-27'800,"0"27"-608,0 13-64,0-13 1184,13 0-736,-13-13 704,14 26-768,-1-26 32,1 13-352,13 0-96,0 0-64,0-14-128,0 14 64,0-13-2432,0 13 1344</inkml:trace>
  <inkml:trace contextRef="#ctx0" brushRef="#br0" timeOffset="1">338 55 2656,'0'13'960,"0"-13"-736,-13 14-64,-1 0 1344,14 13-864,-13-14 352,13 14-576,-14-13-32,1 13-224,-1 0-32,14-14-64,-13 14 32,13-27-64,0 14-32,13-14 32,-13-14-2432,0 14 1312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29 2976,'23'-22'971,"-23"21"-951,0 1-1,1-1 1,-1 1 0,1-1 0,-1 1 0,0 0 0,1-1 0,-1 1 0,1 0 0,-1-1 0,1 1 0,-1 0 0,1 0 0,-1-1 0,1 1 0,0 0 0,-1 0 0,1 0 0,-1 0 0,1 0 0,-1 0 0,1 0 0,0 0-1,-1 0 1,1 0 0,-1 0 0,1 0 0,0 1 0,2-1 138,6-1 1265,-9 1-1375,-1 1 1,1-1-1,-1 0 1,1 0 0,0 0-1,-1 0 1,1 1-1,-1-1 1,1 0-1,0 0 1,-1 1 0,1-1-1,0 0 1,0 0-1,-1 1 1,1-1-1,0 0 1,-1 1 0,1 0-1,-5 23 427,3-15-392,-1 0 1,0 0-1,-1 0 1,0-1 0,-9 14-1,2-2 13,-7 14 93,-45 74 267,39-75-360,-44 69 59,51-77-141,-1 0 1,-29 32-1,-47 39 75,56-58-77,24-26-73,-18 14 0,-3 3-3582,32-26 1899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2496,'0'64'1360,"0"-57"-1203,0 0-1,0 0 1,1 0-1,0 0 1,1 0 0,0 0-1,0 0 1,0-1 0,5 11-1,3 5 43,-7-14-136,1 4 32,1 1 1,1-1-1,0 0 1,0 0-1,1-1 1,1 0-1,14 17 1,-21-27-84,-1-1 0,1 1 0,-1 0 0,1-1 0,-1 1 1,1-1-1,0 1 0,-1-1 0,1 0 0,0 1 0,-1-1 0,1 0 0,0 1 1,0-1-1,-1 0 0,1 0 0,0 1 0,0-1 0,0 0 0,-1 0 0,1 0 1,0 0-1,0 0 0,0 0 0,-1-1 0,2 1 0,-1-1 9,0 1 0,1-1 0,-1 0-1,0 0 1,0 0 0,0 0 0,0 0 0,0 0-1,0 0 1,0 0 0,-1-1 0,1 1 0,1-2-1,2-6 23,-1 0-1,0 0 1,3-13-1,-5 17-100,0 1 38,0 0-1,0 0 0,0 0 1,-1 0-1,0 0 0,0-1 1,0-3-1,0-13-64,6-4-162,1 0 0,11-25 0,3-10-4,-17 46 203,3-28 0,-6 31 16,0 1 0,2-1 0,-1 1 0,7-18 0,-6 20 35,0 0 19,1 0 0,0 0 0,9-14-1,-3 0 172,-8 19 21,-1-1 0,1 0 0,0 0 0,0 1 1,4-7-1,-6 10-158,1-1 1,-1 1-1,1 0 1,-1 0-1,1-1 0,-1 1 1,1 0-1,-1 0 1,1-1-1,-1 1 1,1 0-1,-1 0 0,1 0 1,-1 0-1,1 0 1,-1 0-1,1 0 1,-1 0-1,1 0 0,-1 0 1,1 0-1,-1 0 1,1 0-1,-1 1 1,1-1-1,-1 0 1,1 1-1,12 7 293,-11-6-124,2-1-50,0 0 0,0 0 0,0-1 0,-1 1 0,1-1 0,0 0 0,0 0 0,7-1 0,1 0 213,110 1 1655,-109-5-1806,-6 2-153,-7 3-92,0 0 1,0 0-1,1 0 1,-1 1-1,0-1 1,0 0-1,0 0 1,0 0-1,1 0 1,-1 0-1,0 0 1,0 1-1,0-1 1,0 0-1,0 0 1,0 0-1,0 1 1,1-1-1,-1 0 1,0 0-1,0 0 1,0 0-1,0 1 1,0-1-1,0 0 1,0 0-1,0 0 1,0 1-1,0-1 1,0 0-1,0 0 1,0 0-1,0 1 1,0-1-1,-23 16-6136,9-3 3942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1664,'0'0'528,"0"3"-325,0-3-169,0 1 0,0-1 0,0 0 0,0 1 0,0-1 1,0 1-1,0-1 0,0 1 0,1-1 0,-1 0 0,0 1 0,0-1 1,0 1-1,0-1 0,1 0 0,-1 1 0,0-1 0,0 0 1,1 1-1,-1-1 0,0 0 0,0 1 0,1-1 0,-1 0 1,0 0-1,1 1 0,-1-1 0,0 0 0,1 0 0,-1 0 0,1 1 1,-1-1-1,0 0 0,1 0 0,-1 0 0,1 0 0,-1 0 1,1 0-1,-1 0 0,0 0 0,2 0 0,2 2 841,-1 1-598,1-1 1,-1 0-1,1 0 1,0 0 0,6 2-1,12 6 148,-16-5-317,-4-4-94,-1 0 0,0 0 0,0-1 0,0 1 0,0 0 0,1-1 0,-1 1-1,0 0 1,1-1 0,-1 0 0,0 1 0,1-1 0,-1 0 0,1 0 0,1 1 0,-1-1 18,0 0 1,0 0-1,0 1 1,0-1-1,-1 1 0,1 0 1,0 0-1,0-1 0,0 1 1,-1 0-1,1 1 1,-1-1-1,1 0 0,-1 0 1,1 1-1,-1-1 0,0 1 1,1-1-1,-1 1 0,0-1 1,0 1-1,0 0 1,0-1-1,0 1 0,-1 0 1,1 0-1,-1 0 0,1 3 1,-3 2 116,2-6-142,-1 0 3,0 1-1,0 0 1,0-1-1,0 1 1,0-1 0,0 1-1,0-1 1,-1 1 0,1-1-1,0 0 1,-1 0 0,1 0-1,-1 0 1,1 0-1,-1 0 1,-3 1 0,3 0 33,1-1 0,-1 0 0,0 1 0,0-1 0,1 1 0,-1-1 0,1 1 0,-1 0 0,1 0 0,0 0 0,0-1 0,-1 1 0,2 0 0,-1 1 0,0-1 1,0 0-1,0 3 0,-4 8 275,-1-4 5,5-8-310,1-1 1,0 0-1,-1 1 0,1-1 1,-1 1-1,1-1 1,0 1-1,0-1 1,-1 1-1,1-1 0,0 1 1,0-1-1,-1 1 1,1-1-1,0 1 0,0 0 1,0-1-1,0 1 1,0-1-1,0 1 0,0-1 1,0 1-1,0 0 1,0-1-1,0 1 1,1-1-1,-1 1 0,0-1 1,0 1-1,0-1 1,1 2-1,8 4 291,-2 6 64,-6-11-350,0 0 1,1 0-1,-1 0 0,0-1 0,1 1 1,-1 0-1,1-1 0,-1 1 0,1-1 1,1 1-1,16 6 160,-16-5-198,1 0-1,-1-1 1,0 1 0,1-1 0,0 0 0,-1 0 0,1 0 0,0-1 0,-1 1 0,1-1 0,0 0 0,-1 0 0,1 0 0,0 0-1,0-1 1,3-1 0,11-7-1969,7 7 528</inkml:trace>
  <inkml:trace contextRef="#ctx0" brushRef="#br0" timeOffset="1">473 230 3392,'0'27'1248,"0"-27"-960,14 27-64,-14 0 1184,0-13-800,-14 13-288,14 0-256,-40 0-768,13 0 384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55 1312,'22'-23'421,"-21"22"-402,0 0-1,0-1 0,1 1 0,-1 0 1,0 0-1,0 0 0,1 0 0,-1 0 1,0 1-1,1-1 0,-1 0 0,1 0 1,-1 1-1,3-1 0,1-1 87,-4 2-61,-1 0-1,1-1 1,-1 1-1,1 0 1,-1-1 0,1 1-1,-1 0 1,1 0 0,0-1-1,-1 1 1,1 0 0,0 0-1,-1 0 1,1 0-1,-1 0 1,1 0 0,0 0-1,-1 0 1,1 0 0,0 0-1,0 1 1,1-1 121,0 0 459,-4-2-208,-7-7-37,9 9-373,0-1 1,-1 1 0,1 0-1,0 0 1,0 0-1,0 0 1,-1-1-1,1 1 1,0 0-1,0 0 1,-1 0 0,1 0-1,0 0 1,0 0-1,-1 0 1,1-1-1,0 1 1,-1 0 0,1 0-1,0 0 1,0 0-1,-1 0 1,1 0-1,0 1 1,-1-1 0,-39 0-29,-170 0-52,209-1 63,0 1 0,0 0 0,0 0 0,-1 0 0,1 0 1,0 1-1,0-1 0,0 0 0,0 0 0,-1 1 1,1-1-1,0 1 0,0-1 0,0 1 0,0-1 0,0 1 1,0-1-1,-1 2 0,1 0 8,-1 1 0,1-1 0,0 1 0,0 0 0,0-1 0,0 1 0,0 4 0,-38 122 403,32-104-325,1-7-54,-5 35 1,-3 40-49,13-82 78,-1 0-1,2 1 1,0 16 0,1-9 29,-1-18-72,0 1 0,0-1 0,0 1 1,0-1-1,1 1 0,-1-1 0,1 0 1,-1 1-1,1-1 0,-1 1 0,1-1 1,0 0-1,-1 1 0,1-1 1,0 0-1,0 0 0,0 0 0,0 0 1,2 1-1,-1 0 26,1 0 0,0 0 1,0 0-1,0-1 0,0 1 1,5 0-1,13 4 20,-1-2 0,1-1 0,0 0 0,0-1 1,0-1-1,27-3 0,-2 1 20,5 1-90,-35 0-53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2144,'0'0'699,"0"0"-417,2 0-52,9 0 287,-11 0-510,0 0 0,0 0 1,0 0-1,0 0 0,0 0 1,0 0-1,0 0 0,0 0 1,0 0-1,0 0 0,0 0 0,1 0 1,-1 0-1,0 0 0,0 0 1,0 0-1,0 0 0,0 0 1,0 0-1,0 0 0,0 0 0,0 0 1,0 0-1,1 0 0,-1 0 1,0 0-1,0 0 0,0 0 1,0 0-1,0 0 0,0 0 0,0-1 1,0 1-1,0 0 0,0 0 1,0 0-1,0 0 0,0 0 1,0 0-1,0 0 0,0 0 0,0 0 1,0 0-1,0 0 0,0-1 1,0 1-1,0 0 0,0 0 0,0 0 1,0 0-1,0 0 0,0 0 1,0 0-1,0 0 0,0 0 1,0-1-1,0 1 15,0-1 1,0 1-1,0 0 1,0-1 0,0 1-1,0-1 1,0 1-1,0-1 1,1 1-1,-1-1 1,0 1-1,0-1 1,0 1-1,1 0 1,-1-1-1,0 1 1,0-1 0,1 1-1,-1 0 1,0-1-1,1 1 1,-1 0-1,0-1 1,1 1-1,-1 0 1,1 0-1,-1-1 1,0 1-1,1 0 1,16-2 531,-12 2-392,0-2 163,-3 0-277,0 1 0,0-1 0,0 1 0,0 0 0,0 0 0,0 0 0,1 0 0,-1 0 0,0 0 0,1 1 0,-1-1 0,0 1 0,1 0 0,-1-1 0,1 1 0,-1 0 0,4 1 0,-4-1-27,-1 0 1,1 0-1,-1-1 0,1 1 1,-1 0-1,1-1 0,-1 1 1,1-1-1,-1 0 0,1 1 1,-1-1-1,2-1 1,10-4 132,-4 4-117,0 1 0,0 0 0,0 0 0,0 1 0,12 1 0,4 0 29,-19 0-11,1-1 1,-1 1-1,10 3 0,8 1 65,-3-11-29,8 12-80,5-14-123,-15 6 121,0 0 0,32 3 0,-16-1 28,-10 1-38,-4-1-9,0 0-1,21-3 1,-25 0 18,26-2 26,7 10 6,-32-3 1,26 1 1,-5-2-15,-9 0-107,57-5 0,-62-1 81,-5 2 13,0 0-1,24 1 1,-14 2-9,77-3 22,-67-1-21,76-5 15,-82 8 27,0-1 0,54-10 0,-60 6-77,1 2-1,0 0 1,30 2 0,67-6 48,5 0-166,-19 0 141,-3 1 209,231 7-262,-261-6 93,-17 1-25,-19 10 1,-19-2-15,3 0-17,0-2-1,-1-1 0,32-4 1,-26 0 39,-5 0-4,39-1-1,-36 5-68,67-2-106,-74-1 170,27-2 37,-7 9-11,-19 0-15,120-1 109,-85-4-165,35-6 4,14-1 2,-53 7-55,106 4-175,41 23 309,-174-24-24,29-1-1,-29-2-12,31 4 1,-28 2-7,-3-1 22,37 0-1,39 4-28,-8 0-49,-61-8 47,-7 1 14,37-5 0,106-22 390,-109 21-331,3-5-218,-21 6 78,63-10 83,-81 8-10,1 2-1,0 1 0,33 0 1,-32 2-2,40-7 0,-37 4 26,92-12 17,-95 14-35,0 0-1,38 3 1,-14 0-4,-24-1-6,-8 1 6,1-1 0,21-4 0,-24 1 9,21-2 22,-31 6-27,0-1-1,15 4 1,-15-2-19,1 0 0,0-1 0,9 0 0,120-1 155,-131-1-117,0 1 0,1-1 0,-1-1 0,0 1 0,12-5 0,-14 4-2,31-3 87,-12-6-75,-23 11-32,0 0 0,0-1 1,0 1-1,0-1 0,0 0 0,0 1 1,0-1-1,0 0 0,0 0 0,0 1 0,0-1 1,0 0-1,-1 0 0,1 0 0,1-1 0,0-1 13,-2 2-14,0 1 0,1 0 0,-1-1 0,0 1 0,0 0-1,1-1 1,-1 1 0,0 0 0,1 0 0,-1-1-1,1 1 1,-1 0 0,0 0 0,1 0 0,-1 0 0,1 0-1,-1-1 1,0 1 0,1 0 0,-1 0 0,1 0 0,-1 0-1,1 0 1,-1 0 0,0 0 0,2 1 0,2-2-6,-1-10-41,-3 9 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2656,'0'0'837,"2"3"-501,4 0-101,-1 1 1,1-1-1,0 0 0,0 0 0,0 0 1,0-1-1,1 0 0,11 2 0,87 18 197,-92-20-359,0 0-1,-1-1 0,1-1 1,15-1-1,1-1-7,-25 3-72,-1-1 1,0-1-1,0 1 1,0-1-1,0 1 0,1-1 1,-1 0-1,0 0 0,0 0 1,0 0-1,3-3 1,-4 3 0,-1 1-9,1-1 0,-1 1 0,0-1 1,0 1-1,1 0 0,-1 0 0,0 0 0,1 0 0,-1 0 1,0 0-1,1 0 0,-1 0 0,0 0 0,0 0 1,1 1-1,-1-1 0,2 1 0,-1 8-81,-4-4 80,-7 4-75,9-9 77,-1 1-1,1 0 0,-1-1 0,1 1 0,0-1 0,-1 1 0,1 0 0,0 0 0,-1-1 0,1 1 0,0 0 1,0-1-1,0 1 0,0 0 0,0 0 0,0-1 0,0 1 0,0 0 0,0 0 0,0-1 0,1 2 0,-1-1 11,0-1-1,0 1 0,0-1 1,0 1-1,0-1 0,0 1 1,0-1-1,0 1 0,0-1 1,0 1-1,0-1 0,0 1 1,0-1-1,0 1 0,0-1 1,0 1-1,-1-1 0,1 1 1,0 0-1,-3 2-25,0 1-5,8 2 51,-4-6-15,-1 0 5,0 1-1,0-1 0,1 0 1,-1 0-1,0 1 0,0-1 1,1 0-1,-1 1 0,0-1 1,0 0-1,0 1 0,1-1 1,-1 0-1,0 1 0,0-1 1,0 0-1,0 1 0,0-1 1,0 0-1,0 1 1,0-1-1,0 1 0,0-1 1,0 0-1,0 1 0,0 0 1,1 3 4,0-4-11,0 1 0,0 0 0,0-1 0,0 0 1,0 1-1,0-1 0,0 1 0,0-1 0,0 0 0,0 0 0,0 0 1,0 0-1,0 1 0,0-2 0,1 1 0,-1 0 0,0 0 0,0 0 1,0 0-1,0-1 0,2 0 0,22-9 56,-23 9-49,25-4 26,-20 1-26,-6 3-4,1 0 0,-1 1-1,0-1 1,0 0 0,1 1 0,-1-1 0,0 1 0,1-1 0,-1 1 0,4-1 0,-3 1 94,-2 0-27,0 0-31,0 0-60,0 0-186,0 2 75,-1 66 70,4 103-98,2-135 173,-2-13 25,0 26-1,-3 32 135,0-73-46,-1-1-1,0 1 0,-1 0 1,1-1-1,-6 14 0,4-12 26,2-8-136,0 0 1,1 0-1,-1 0 0,0 0 1,0 0-1,0 0 0,0 0 1,0 0-1,0 0 0,0 0 1,0-1-1,0 1 0,0 0 0,0-1 1,-1 1-1,1-1 0,0 1 1,0-1-1,-1 0 0,1 1 1,0-1-1,0 0 0,-1 0 1,1 0-1,0 0 0,-1 0 0,1 0 1,-2-1-1,1 1 8,-1 0 11,0 0 0,0 0 0,1 0 0,-1-1 0,1 1 0,-1-1 0,0 0-1,1 0 1,-1 0 0,1 0 0,-4-2 0,2 1 42,-5-5 143,4 3-170,3 3-38,-1-1 1,1 0 0,-1 0 0,1-1-1,0 1 1,0 0 0,0-1-1,0 1 1,0-1 0,1 0 0,-1 0-1,-1-5 1,1-7-135,0 0 1,2 0-1,0 0 0,4-29 0,7 4-78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4640,'-14'0'1728,"14"0"-1344,14 0-96,-14 0 1024,13 0-768,1 0 64,-1 14-384,1-1-128,13-13-64,0 14 160,-14-14-96</inkml:trace>
  <inkml:trace contextRef="#ctx0" brushRef="#br0" timeOffset="1">14 230 1664,'0'0'608,"0"0"-480,0 13-32,13 1 1152,-13-14-704,14 0 352,-1 0-544,14 0 32,0 0-256,0 0-2656,14 0 1344</inkml:trace>
  <inkml:trace contextRef="#ctx0" brushRef="#br0" timeOffset="2">595 176 4480,'11'-11'1445,"-10"10"-1241,1 0 1,-1 1-1,0-1 0,1 1 0,-1-1 1,1 1-1,-1 0 0,1 0 0,-1 0 1,1-1-1,-1 1 0,1 1 0,-1-1 1,1 0-1,2 1 0,1-1 16,5 0 259,-1-1 0,16-4 0,-15 3-291,0 0-1,19-1 1,171 3 537,-199 0-714,0 0-1,0 0 1,0 0-1,0 0 0,0 0 1,0 0-1,-1 0 1,1 0-1,0 1 0,0-1 1,0 0-1,0 1 1,1 0-1,0 7 282,-2-6-84,0-2-107,-2 0-464,-7 0-1413,6 0 470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68 1664,'0'-43'2693,"1"43"-2679,-1 0-1,0-1 1,0 1 0,0-1-1,0 1 1,0 0 0,0-1-1,-1 1 1,1 0-1,0-1 1,0 1 0,0 0-1,0-1 1,0 1 0,0 0-1,-1-1 1,1 1-1,0 0 1,0-1 0,0 1-1,-1 0 1,1 0 0,0-1-1,-1 1 1,1 0-1,0 0 1,0 0 0,-1-1-1,1 1 1,-1 0 0,-5-4 139,2-2-68,4 6-82,0-1-1,0 1 0,0 0 0,-1-1 0,1 1 0,0 0 1,0-1-1,-1 1 0,1 0 0,0-1 0,-1 1 0,1 0 1,0 0-1,-1-1 0,1 1 0,0 0 0,-1 0 0,1 0 1,-1 0-1,1-1 0,0 1 0,-1 0 0,1 0 0,-1 0 1,1 0-1,-1 0 0,1 0 0,0 0 0,-1 0 0,1 0 1,-2 1-1,-7-2 20,5 1-10,0 0-1,0 0 0,1 1 1,-1-1-1,-6 2 1,-10 7 9,-12-5-64,10 5 11,5-6 27,10-2-3,1 0 0,-1 1 0,1 0 0,0-1 0,-8 5 0,8-3-56,0-1 0,0 0 1,-10 2-1,-2 1-65,16-4 112,0 0 0,0 0 1,0 1-1,1-1 0,-1 1 1,0-1-1,1 1 0,-1-1 0,1 1 1,-1 0-1,1 0 0,0 0 1,0 0-1,0 0 0,0 0 0,-1 3 1,-1 2-15,-1 1 16,0-1-1,0 1 1,1 0-1,0 0 1,1 0-1,0 0 1,0 1-1,1-1 1,-1 15 0,1-3 51,1-6 5,0 1 0,3 17 1,1-11-6,-1-13-26,-2 0-1,0 0 1,1 17-1,-1-16 35,-1 0-1,2 0 1,-1-1-1,1 1 1,4 10 0,-6-16 10,1 1 0,0-1 0,-1 1 0,0-1 0,0 1 0,0-1 0,0 1 0,-1 3 0,1-4-15,-1-1 0,1 1 0,0-1 0,0 1 0,0 0 0,0-1 0,0 1 0,1 0 0,-1-1 0,1 1 0,1 2 0,7 7 73,-9-12-105,0 0 0,1 0 0,-1 0 0,0 1 0,0-1 0,0 0 0,1 0 0,-1 0 0,0 0 0,0 1 0,1-1 0,-1 0 0,0 0 0,0 0 0,1 0 0,-1 0 0,0 0 0,1 0 0,-1 0 0,0 0 0,0 0 0,1 0 0,-1 0 0,0 0 0,1 0-1,6 0 204,1-1-2,-1 1-1,0 1 1,13 1-1,7 5 256,0-1 0,0-1-1,54 2 1,-65-7-408,-10 1 25,1-1-1,-1 0 1,1 0 0,-1-1 0,9-1-1,-8-5 190,-7 7-295,0 0 0,1-1-1,-1 1 1,0-1-1,1 1 1,-1 0 0,0-1-1,1 1 1,-1 0-1,1 0 1,-1-1 0,0 1-1,1 0 1,-1 0-1,1-1 1,-1 1 0,1 0-1,-1 0 1,1 0-1,-1 0 1,1 0 0,-1 0-1,1 0 1,-1 0-1,1 0 1,-1 0 0,1 0-1,-1 0 1,1 0-1,0 0 1,-1 1-11,0-1 0,0 0 0,0 0 0,1 0 0,-1 0 0,0 0 0,0 0 0,0 0 0,1 0 0,-1 0 0,0 0 0,0 0 0,0 0 0,1 0 0,-1 0 0,0 0 0,0 0 0,0 0 0,0-1 0,1 1 0,-1 0 0,0 0 0,0 0 0,0 0 0,0 0 0,1 0 0,-1 0-1,0-1 1,0 1 0,0 0 0,0 0 0,0 0 0,0 0 0,0 0 0,1-1 0,-1 1 0,0 0 0,0 0 0,0 0 0,0-1 0,0 1 0,0 0 0,0 0 0,0-1-141,-1 0 0,1 1 0,0-1-1,-1 1 1,1-1 0,-1 1 0,1-1 0,-1 1-1,1-1 1,-1 1 0,1 0 0,-1-1 0,0 1 0,1 0-1,-1-1 1,-13-1-2131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5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3392,'0'-14'1248,"0"14"-960,27 0-64,-14 0 1120,14-13-768,0 13 192,0 0-448,14 0-64,-14 0-160,13-14 96,-13 14-128,-13 0-2912,13 14 1536</inkml:trace>
  <inkml:trace contextRef="#ctx0" brushRef="#br0" timeOffset="1">339 459 2400,'1'0'49,"0"0"1,0 0-1,0 0 1,0 0-1,0 1 1,0-1-1,0 0 1,0 0-1,0 1 1,0-1-1,0 0 1,0 1-1,0-1 1,0 1-1,0 0 1,0-1-1,0 1 1,-1 0-1,1-1 1,0 1-1,0 0 1,-1 0-1,1 0 1,0-1-1,-1 1 1,1 0 0,-1 0-1,1 0 1,-1 0-1,0 0 1,1 0-1,-1 0 1,0 0-1,0 0 1,1 1-1,-1-1 1,0 0-1,0 1 1,-1-1-42,1-1 0,0 1 1,0-1-1,0 1 1,0-1-1,0 0 1,0 1-1,0-1 0,0 1 1,1-1-1,-1 1 1,0-1-1,0 0 1,0 1-1,0-1 0,0 1 1,1-1-1,-1 0 1,0 1-1,0-1 1,1 0-1,-1 1 1,0-1-1,1 0 0,-1 1 1,0-1-1,1 0 1,0 1-1,5 5 126,-5-3-105,-1 0-1,1-1 1,-1 1 0,1 0-1,-1-1 1,0 1-1,0 0 1,0-1 0,0 1-1,-1 0 1,1-1 0,-1 1-1,0 0 1,1-1-1,-1 1 1,0-1 0,-1 1-1,1-1 1,0 0-1,-4 5 1,-1 3 93,-2-1 0,1 1-1,-11 8 1,18-17-77,-1 0-1,1 0 1,-1 0-1,1 0 1,0 1-1,0-1 1,-1 0-1,1 0 1,0 0 0,0 0-1,0 0 1,0 0-1,0 0 1,1 0-1,-1 1 1,0-1-1,0 0 1,1 0-1,-1 0 1,0 0-1,1 0 1,-1 0 0,1 0-1,0 0 1,-1 0-1,1 0 1,0-1-1,-1 1 1,1 0-1,0 0 1,0-1-1,0 1 1,0 0-1,0-1 1,0 1 0,2 0-1,1 0-8,1 0-1,-1-1 0,1 1 1,-1-1-1,1 0 1,0 0-1,-1-1 0,1 0 1,-1 1-1,1-2 1,5-1-1,11-2 132,15 1-103,-5-5-352,8 7 59</inkml:trace>
  <inkml:trace contextRef="#ctx0" brushRef="#br0" timeOffset="2">1055 14 2976,'0'-14'1120,"0"14"-896,0 14-32,0-1 800,0-13-576,-27 27 192,13 0-352,-26 27-32,12 0-128,-26 14 160,14-1-160,-14-13-32,0 14-32,0-28-32,27 1 0,-14-14 64,28 0-32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28 271 2400,'-16'66'1077,"13"-52"-1008,0-7 29,2 0 0,-1 0 0,1 1-1,0-1 1,1 15 0,0-12 49,-1-3-84,1 0 0,1 0 1,1 13-1,12 32 332,-13-50-373,0 0 1,0 0-1,0 0 1,1-1 0,-1 1-1,0 0 1,1-1-1,0 1 1,-1-1-1,1 0 1,0 0-1,0 1 1,-1-1 0,1 0-1,3 1 1,4 3 69,-7-4-70,0 1 0,0-1 0,1 0 0,-1 1 0,0-1 0,1 0 0,-1 0 1,1 0-1,-1-1 0,1 1 0,-1-1 0,1 1 0,0-1 0,3 0 0,-3 0 2,0-1 0,0 0 0,0 0-1,0 0 1,-1 0 0,1 0 0,0 0 0,-1-1 0,1 1 0,-1-1 0,0 0 0,1 0 0,-1 0 0,0 0-1,0 0 1,0 0 0,2-4 0,3-2 84,-6 8-104,-1-1-1,0 1 0,0 0 1,1-1-1,-1 1 0,0 0 1,0-1-1,0 1 0,1 0 1,-1-1-1,0 1 0,0 0 1,0-1-1,0 1 0,0-1 1,0 1-1,0 0 0,0-1 1,0 1-1,0 0 0,0-1 1,0 1-1,0-1 0,-1-18 19,4-75 143,-1 80-139,2-14-47,1-36 0,-4 45 4,1 0 1,1 1-1,0-1 0,1 0 1,1 1-1,13-31 0,-2 5 294,-15 41-199,0 0-1,0-1 0,1 1 1,0 0-1,-1 0 1,1 0-1,0 0 0,0 0 1,1 0-1,-1 0 1,0 1-1,6-5 0,3-4 416,-9 10-418,-1 0 1,0 0 0,1 0 0,-1-1-1,0 1 1,1 0 0,-1 1 0,1-1-1,0 0 1,2-1 0,5-1 136,-7 1-106,1 0-1,0 0 1,1 1 0,-1-1-1,0 1 1,0 0-1,1 0 1,-1 0 0,0 1-1,1-1 1,-1 1 0,1 0-1,6 0 1,-8 0-102,200 0 1985,-200 0-3130,-2 0 293</inkml:trace>
  <inkml:trace contextRef="#ctx0" brushRef="#br0" timeOffset="1">325 177 1728,'0'0'17,"0"2"64,0-1 1,0 1-1,-1 0 0,1-1 1,0 1-1,1 0 0,-1-1 0,0 1 1,0 0-1,1-1 0,-1 1 1,1-1-1,-1 1 0,1-1 0,0 1 1,-1-1-1,1 1 0,0-1 0,0 0 1,0 1-1,0-1 0,1 0 1,1 2-1,-2-2-1,0-1 1,0 1-1,0 0 1,0 0 0,0-1-1,0 1 1,0 0-1,0 0 1,0 0-1,0 0 1,0 0-1,-1 0 1,1 0-1,0 1 1,-1-1-1,1 0 1,-1 0-1,0 1 1,1 1-1,10 20 763,-6-15-650,0 0 0,0 0 0,-1 1-1,0 0 1,3 13 0,-6-18-143,0-1 0,0 1 0,0-1 0,-1 1 1,0-1-1,0 1 0,0-1 0,0 1 0,0-1 0,-1 0 0,0 1 0,1-1 0,-1 1 0,-1-1 0,1 0 1,0 0-1,-4 6 0,4-7-18,-1 0 1,0 0-1,0 0 1,-1 0-1,1-1 1,-3 3-1,-14 10 119,-19 24-225,37-36 43,4-2 8,18 0 13,-6 0 10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 2304,'-22'-11'752,"12"9"-453,5 1-337,1 1 294,-1-1-1,1 1 1,0 0-1,-1 0 0,1 1 1,0-1-1,-1 1 0,-4 1 1,5 0-27,1 1 0,0-1 0,0 1 0,0-1-1,0 1 1,0 0 0,0 0 0,1 0 0,-1 1 0,1-1 0,0 1 0,-4 7 0,4-5-129,-1 0 0,1 0 0,0 1 0,1-1 0,-1 1 0,1-1 0,0 12 0,0 7 52,1-10-66,0 0 0,2 19 0,-2-29-40,1-1-1,0 0 1,0 0-1,0 0 1,1 1-1,0-2 1,-1 1 0,1 0-1,0 0 1,1 0-1,-1-1 1,6 7-1,-7-9-27,1 0 0,-1 0-1,1 0 1,-1 0 0,1 0-1,-1 0 1,1 0 0,-1 0-1,1-1 1,0 1 0,0 0-1,-1-1 1,1 0-1,0 1 1,0-1 0,0 0-1,0 0 1,2 0 0,0-1-3,0 1-1,0-1 1,0 0 0,0-1 0,0 1 0,-1-1 0,1 1 0,4-4 0,0 0-42,0 0 0,-1-1 1,1 0-1,-1-1 0,0 1 1,8-12-1,-12 15 27,0-1 0,0 0 0,0 0 0,-1-1 0,1 1 0,-1-1 0,0 1 0,0-1 0,-1 0 0,1 0 0,-1 1 0,0-1 0,0-7 0,1-11-21,1 15 7,-2 7 12,-1 1 0,0-1-1,1 1 1,-1-1 0,0 1 0,0-1-1,0 1 1,1-1 0,-1 1-1,0-1 1,0 1 0,0-1-1,0 0 1,0 1 0,0-1 0,0 1-1,0-1 1,0 1 0,0-1-1,0 1 1,-1-1 0,1 0 0,0 1-1,0-1 1,0 1 0,-1-1-1,1 1 1,0-1 0,-1 1-1,1 0 1,0-1 0,-1 1 0,1-1-1,-1 1 1,0-1 0,-1-1-89,2 2-85,-2 2 75,-7 7 90,9-9 11,-1 1 1,1-1-1,0 0 1,0 0-1,0 0 0,-1 1 1,1-1-1,0 0 1,0 0-1,0 1 1,0-1-1,0 0 0,0 0 1,0 1-1,-1-1 1,1 0-1,0 0 0,0 1 1,0-1-1,0 0 1,0 0-1,0 1 0,0-1 1,0 0-1,1 1 1,-1 145 484,0-145-484,0-1 0,0 1 0,0-1 0,0 0 0,0 1 0,0-1 0,0 1 0,-1-1 0,1 0 0,0 1 0,0-1 0,0 1 0,0-1 0,0 0 0,-1 1 0,1-1 0,0 1 0,0-1 0,-1 0 0,1 1 0,0-1 0,0 0 0,-1 0 0,1 1 0,0-1 0,-1 0 0,1 0 0,-1 1 0,1-1 0,0 0 0,-1 0 1,1 0-1,-1 0 0,1 0 0,0 1 0,-1-1 0,1 0 0,-1 0 0,1 0 0,-1 0 0,0 0 0,-1 0-113,2 4 59,0-4 55,0 0 1,0 1-1,0-1 0,0 0 1,0 1-1,0-1 1,0 0-1,0 1 1,0-1-1,0 1 1,0-1-1,-1 0 0,1 1 1,0-1-1,0 0 1,0 0-1,0 1 1,0-1-1,-1 0 1,1 1-1,0-1 0,0 0 1,-1 0-1,1 1 1,0-1-1,0 0 1,-1 0-1,1 0 1,0 1-1,0-1 1,-1 0-1,1 0 0,0 0 1,-1 0-1,1 0 1,0 1-1,-1-1 1,1 0-1,0 0 1,-1 0-1,1 0 0,0 0 1,-1 0-1,1 0 1,0 0-1,-1-1 1,1 1-1,0 0 1,-1 0-1,-1 0 62,2 0 59,0 0-70,0 0-117,0 0-48,0 0-133,0 0 127,0 0 193,0 0 21,0 0 59,0 0-65,0 0-100,0 0-44,0 0-68,-8 0 51,6 0 92,9 0 13,-7 0-33,1 0-1,-1 0 1,0 0 0,0-1 0,0 1 0,1 0 0,-1 0 0,0 0-1,0-1 1,0 1 0,0 0 0,0 0 0,0 0 0,1-1 0,-1 1-1,0 0 1,0 0 0,0 0 0,0-1 0,0 1 0,0 0 0,0 0-1,0-1 1,0 1 0,0 0 0,0 0 0,0-1 0,0-2 7,-1 4-518,1-7-751,1-5-1918,-1 9 1089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29 3904,'0'0'52,"0"0"0,-1 0 0,1 0 1,0 0-1,-1 0 0,1 0 0,0 0 0,-1 0 1,1 0-1,0 0 0,-1 0 0,1 0 0,-1 0 0,1 0 1,0 0-1,-1 0 0,1 0 0,0 0 0,-1-1 1,1 1-1,0 0 0,0 0 0,-1 0 0,1-1 0,0 1 1,-1 0-1,1-1 0,5-5 592,-3 4-632,-1 1 45,-1 1-1,0-1 1,1 1 0,-1 0-1,1-1 1,-1 1-1,0 0 1,1 0 0,-1-1-1,1 1 1,-1 0 0,1 0-1,-1 0 1,1 0-1,0 0 1,-1 0 0,1 0-1,-1 0 1,1 0-1,0 0 1,4-1 173,19-9 887,10 9-256,-21 0-722,-6 1-23,1 0-1,0 0 0,0 0 0,12 3 0,-5 1 33,-6-3-92,0 1 0,0 1 0,0 0 1,0 0-1,9 6 0,-15-8-32,-1 1-1,0-1 1,0 1-1,0 0 0,-1 0 1,1 0-1,0 0 1,-1 0-1,1 0 0,-1 0 1,1 1-1,-1-1 1,2 5-1,3 6 321,-5-12-318,-1 1-1,1-1 0,-1 1 0,1-1 1,-1 1-1,0-1 0,1 1 0,-1-1 1,0 1-1,0-1 0,0 1 1,0 0-1,0-1 0,0 1 0,-1-1 1,1 1-1,-1 1 0,-1 2 47,-1 0 0,1 0-1,-1 0 1,0-1 0,-4 6 0,-2-1-14,0-1 1,0 0-1,0-1 1,-1 0-1,0 0 0,-12 5 1,10-5-74,7-4 16,1-1 0,-1 0-1,1 0 1,-1-1 0,0 1-1,0-1 1,1 0-1,-8 0 1,-5 2 25,-3 6-63,10-6-96,8-3 96,0 1 1,0-1-1,0 1 1,0-1-1,0 1 1,0 0-1,0 0 1,-2 2-1,3-3 30,1 0-1,0 0 1,0 0 0,-1 1-1,1-1 1,0 0-1,0 1 1,0-1-1,0 0 1,0 0-1,0 1 1,-1-1 0,1 0-1,0 1 1,0-1-1,0 0 1,0 0-1,0 1 1,0-1-1,0 0 1,0 1 0,0-1-1,0 1 1,8 10-174,101 98-491,-106-106 688,1 1 1,0 0 0,-1 0 0,0 0-1,0 1 1,0-1 0,2 7 0,-2-1 66,0 0-1,3 17 1,-4-17-49,0-4 2,-1-1 0,0 1 0,-1-1 1,0 1-1,1-1 0,-2 1 1,1-1-1,-1 1 0,-2 10 0,2-11 4,0 0-1,-1-1 1,0 1-1,0 0 1,0-1-1,-1 1 1,-4 7-1,1-5 25,-1 0 0,0-1-1,-11 10 1,12-12-41,0 1 1,0-1-1,0 0 0,0-1 0,-1 1 1,0-1-1,1 0 0,-1-1 0,0 0 1,-10 2-1,-76 10 468,87-13-365,0 0 0,-1-1 1,1 0-1,0 0 1,-11-1-1,16 1-108,-1 0 0,1 0 0,-1-1 0,1 1 0,-1-1 1,1 1-1,-1-1 0,1 0 0,-1 0 0,1 1 0,0-1 0,0 0 0,-1 0 0,1 0 0,0 0 0,0-1 1,0 1-1,0 0 0,0 0 0,0-1 0,0 1 0,0 0 0,1-1 0,-1-1 0,0 2-17,1 1 1,0-1-1,0 0 0,-1 0 0,1 1 0,0-1 0,0 0 1,0 0-1,0 1 0,0-1 0,0 0 0,0 0 0,0 0 0,1 1 1,-1-1-1,0 0 0,0 1 0,1-1 0,-1 0 0,0 0 1,1 1-1,0-2 0,4-5-48,0 1 0,1-1 0,0 1 1,0 1-1,1-1 0,-1 1 0,1 0 0,9-5 0,66-29-174,-59 29 187,40-20-52,49-19-4532,-55 34 1866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0 271 992,'23'-12'309,"-23"12"-299,1 0-1,0-1 1,0 1-1,0 0 1,0 0-1,-1-1 1,1 1-1,0 0 1,0 0 0,0 0-1,0 0 1,0 0-1,1 0 1,13 1 28,1 0-50,0-1-1,0 0 1,22-4 0,48-12 220,-43 5 143,76-14 402,71-7 217,5-1-345,83 8-173,-207 21-366,620-37 240,-154 26-370,-83 3 189,-287 6-89,405-13 176,-358 15-163,680-7 214,657 11-171,-1199 8 25,-276-5-50,106-1 41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1312,'0'-1'26,"0"1"0,0-1 0,0 0 0,0 1 0,0-1 1,0 0-1,0 1 0,0-1 0,1 1 0,-1-1 0,0 0 0,0 1 0,1-1 0,-1 1 1,0-1-1,1 1 0,-1-1 0,1 1 0,-1-1 0,0 1 0,1-1 0,-1 1 0,1-1 0,0 1 1,0-1-4,-1 1 1,0 0 0,1 0-1,-1-1 1,1 1 0,-1 0-1,0-1 1,1 1 0,-1-1 0,0 1-1,1 0 1,-1-1 0,0 1-1,0-1 1,0 1 0,1-1-1,-1 1 1,0 0 0,0-1-1,0 1 1,0-1 0,0 1 0,0-2-1,0 0 324,0 2 21,0 0-123,0 0 59,1 0-237,0 0 0,-1-1 0,1 1 0,0 0 0,0 0 0,-1 0 0,1 0 0,0 1 0,-1-1 0,1 0 0,0 0 0,0 0 0,-1 0 0,1 1 0,0-1 0,-1 0 0,2 1 0,-2 4 92,-1-5-149,1 1 0,0-1 0,0 0 0,0 0 0,0 1 0,0-1 0,0 0-1,0 0 1,0 1 0,1-1 0,-1 0 0,0 0 0,0 1 0,0-1 0,0 0-1,0 0 1,0 0 0,0 1 0,0-1 0,1 0 0,-1 0 0,0 1 0,0-1 0,0 0-1,1 0 1,-1 0 0,0 0-3,1 0 0,-1 0 0,1 0 0,-1 0 0,0 0 0,1 0 0,-1 0 0,1 0 0,-1 1 0,0-1-1,1 0 1,-1 0 0,0 0 0,1 0 0,-1 0 0,1 1 0,-1-1 0,0 0 0,0 0 0,1 1 0,-1-1 0,0 0 0,1 0 0,-1 1 0,0-1-1,0 0 1,1 1 0,-1-1 0,0 1 0,1 16 580,-1-10-289,0-7-285,0 1-1,0-1 0,0 1 1,0-1-1,0 1 0,0-1 0,0 1 1,0-1-1,-1 1 0,1-1 0,0 0 1,0 1-1,0-1 0,-1 1 0,1-1 1,0 1-1,-1-1 0,1 0 0,0 1 1,-1-1-1,1 0 0,-1 1 0,0-1 1,1 1-8,-1-1-1,1 0 1,-1 1 0,1-1 0,-1 1 0,1-1 0,-1 1 0,1-1 0,-1 1-1,1-1 1,0 1 0,-1-1 0,1 1 0,0-1 0,0 1 0,-1 0-1,1-1 1,0 1 0,0-1 0,0 1 0,0 0 0,0-1 0,0 1 0,0 0-1,-1 66 417,4 107 65,0-150-438,1 29 0,-8 32-76,-1 30-40,5-60 49,-2 131 22,-2-123 41,-4 129 104,8 141 375,-9-191-20,7-122-382,0 2-14,0-1 63,0-1 1,-8 27-1,-25 60 394,3-11-274,27-82-253,0-1 1,-1 0-1,-14 23 1,13-24 10,0 0-1,-9 23 1,14-19-5,2-7-19,0-12-199,0-19-656,0 22 826,0-1 0,0 1 0,0-1 0,0 1 0,0-1 0,1 1 0,-1-1 0,0 1 1,0-1-1,0 1 0,0-1 0,1 1 0,-1 0 0,0-1 0,1 1 0,-1-1 0,0 1 0,1 0 0,-1-1 0,0 1 0,1 0 0,-1-1 0,1 1 0,0-1 1,-1 1-1,1 0 1,-1-1 0,1 1 0,-1-1 0,1 1 0,-1-1-1,1 1 1,-1-1 0,0 1 0,1-1 0,-1 1-1,0-1 1,1 1 0,-1-1 0,0 0 0,0 1 0,0-1-1,1 0 1,-1 1 0,0-1 0,0 1 0,0-1 0,0-1-1,0-3-17,-1 4 15,1-1 0,0 1 0,0-1 0,0 1 0,0-1 0,0 1 0,0 0 0,1-1 0,-1 1 0,0 0 0,2-3 0,3-1-34,3-6-46,-7 10 87,0 0 0,0-1 1,0 1-1,0 0 1,0 0-1,0 0 0,0 1 1,1-1-1,-1 0 1,0 0-1,0 0 0,1 1 1,1-2-1,-1 2 10,-1-1 1,1 1-1,-1-1 0,0 1 0,0-1 1,1 0-1,-1 0 0,0 0 1,0 0-1,0 0 0,0 0 0,0 0 1,1-2-1,-1 2 0,-1 0 0,0 1 1,1-1-1,-1 0 0,0 0 0,1 1 0,-1-1 0,1 0 0,-1 1 1,1-1-1,-1 0 0,1 1 0,-1-1 0,1 1 0,0-1 1,-1 1-1,1-1 0,0 1 0,-1 0 0,1-1 0,0 1 0,0 0 1,-1 0-1,1-1 0,0 1 0,0 0 0,0 0 0,-1 0 1,1 0-1,0 0 0,0 0 0,0 0 0,0 0 0,0 0 0,3 0 40,1-2 57,18-20 218,-23 21-319,0 1 0,1 0-1,-1-1 1,1 1-1,-1 0 1,1-1-1,-1 1 1,1 0 0,0 0-1,-1 0 1,1-1-1,-1 1 1,1 0 0,-1 0-1,1 0 1,0 0-1,-1 0 1,1 0-1,-1 0 1,1 0 0,-1 1-1,1-1 1,0 0-1,1 0 16,33 2 187,-25-1-145,1-1 0,-1 0 0,1-1 0,-1 1 0,11-4 1,17-3 172,59-6 0,-11 4-308,18-9 200,-27 13-46,-40 3-52,87-8 46,50-2-19,-78 8-28,170-8 43,181-8 140,-311 15-45,382-24 308,-331 18-364,-94 6-36,23-8 123,-76 8-22,49-2 0,-69 6-118,35-5 0,-38 3-10,28 0 1,23 3-950,-66 0 213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5408,'-33'11'1728,"32"-11"-1694,0 0-1,1 0 1,-1 0 0,0 0 0,1 0 0,-1 1 0,0-1 0,1 0-1,-1 0 1,0 1 0,1-1 0,-1 0 0,1 1 0,-1-1 0,1 0-1,-1 1 1,0-1 0,1 1 0,0-1 0,-1 1 0,1-1 0,-1 1-1,1 0 1,0-1 0,-1 2 0,1-2 0,0 0-1,0 1 1,0-1-1,-1 0 1,1 1 0,0-1-1,0 0 1,0 0-1,0 1 1,-1-1 0,1 0-1,0 1 1,0-1 0,-1 0-1,1 0 1,0 0-1,0 1 1,-1-1 0,1 0-1,0 0 1,-1 0-1,0 1 1,4 1 361,1 2-306,0 0 0,0-1 0,1 1 1,0-1-1,0 0 0,0 0 0,0-1 0,0 1 1,0-1-1,11 3 0,32 6-1,51 20-1,-95-30-86,-2-1-1,5 3 21,1 0-1,0-1 1,0-1-1,0 1 1,0-1 0,12 0-1,-13-1 3,-4 0 2,-1-1-1,0 1 0,1 0 1,-1 0-1,0 1 0,1-1 0,-1 0 1,0 1-1,1 0 0,-1-1 1,0 1-1,0 0 0,0 0 1,1 0-1,-1 0 0,0 0 1,0 1-1,2 2 0,3 2 132,-5-5-86,-1 0-1,0-1 1,0 1 0,1 0 0,-1 0-1,0 0 1,0 0 0,0 0-1,0 0 1,-1 1 0,1-1-1,0 0 1,0 0 0,-1 1-1,1-1 1,0 0 0,-1 1-1,0-1 1,1 1 0,-1-1-1,0 0 1,0 1 0,1-1-1,-1 1 1,0-1 0,-1 1-1,1 1 1,-4 6 155,0 0 1,0-1-1,-1 0 1,0 0-1,-8 10 1,5-7-57,0 0 1,-6 13-1,2 0-134,9-14-15,-2-1 0,1 0 0,-1 0 1,-1-1-1,1 0 0,-9 10 0,11-15 52,1 0 0,-1 0-1,1 0 1,-3 7 0,-5 6 407,8-14-229,-10-4-58,8-23-560,-19-2-3696,21 14 1830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311 142 2560,'0'-29'1568,"0"27"-1387,0 2 145,0-3-33,0-10 848,-2 13-901,-89 0 1040,89 0-1268,0 0 0,1 0-1,-1 1 1,0-1 0,0 1-1,1-1 1,-1 1 0,0-1 0,1 1-1,-1 0 1,1 0 0,-2 1 0,1-1-9,1 0 0,-1 0 0,1 0 0,-1-1 0,0 1 0,1 0 0,-1-1 0,0 1 0,0-1 0,1 0 0,-1 0 0,-2 1 0,0-1 13,-1 1 0,1 0 0,-1 0 0,1 1-1,-1-1 1,1 1 0,0 0 0,0 0 0,0 0 0,0 1 0,-7 5 0,6-4-4,0-1 0,0 0 0,0 0 0,-8 3 0,9-5 30,0 1 0,-1 0 0,1 0 0,0 1 0,0-1 0,0 1 0,1 0 0,-1 0 0,0 0 0,-5 7 0,3-2 80,0 0 0,1 0-1,-7 14 1,12-21-121,0 0 1,0 0-1,-1 0 1,1 0-1,0 0 1,0 0-1,0 0 0,0 0 1,0 0-1,0 0 1,0 0-1,0 0 0,0-1 1,1 1-1,-1 0 1,0 0-1,1 0 1,-1 0-1,1 0 0,-1 0 1,1-1-1,-1 1 1,1 0-1,-1 0 1,1-1-1,0 2 0,4 4-23,13 41 305,-1-3-53,-14-35-194,1 0-1,-1 0 0,1-1 1,1 1-1,8 12 0,-1-6 48,0-1 0,1 0 1,1-1-1,0 0 0,0-1 0,32 19 0,-26-18-37,-8-5-22,0-1-1,0 0 1,0 0 0,26 8 0,-6-10 19,-16 0 8,-9-3-42,0 0-1,0 0 1,0-1-1,0 0 0,1 0 1,-1-1-1,0 1 0,1-2 1,-1 1-1,14-3 1,7-7 96,1 0 0,45-26 0,-65 32-95,6-5 52,1 0-1,24-20 1,-18 11 78,-16 14-125,-2-1 0,1 1 0,0-1 0,-1 0 0,0 0 0,5-9 0,19-39 19,-20 35 33,13-20-1,-19 35-53,0 0 0,0 0-1,0-1 1,0 1 0,-1-1 0,1 1-1,-1-1 1,0 1 0,0-1-1,0 0 1,-1 0 0,1 0-1,-1 1 1,0-1 0,0 0-1,0 0 1,-1 0 0,1 0 0,-1 1-1,-2-8 1,-7-12 72,9 22-81,1 1-1,0-1 1,0 1 0,0 0-1,-1-1 1,1 1-1,0-1 1,-1 1-1,1-1 1,0 1-1,-1 0 1,1-1 0,0 1-1,-1 0 1,1 0-1,-1-1 1,1 1-1,-1 0 1,1 0-1,-1-1 1,-6-2 14,1-1 0,0 1-1,0-1 1,1 0 0,-7-6 0,9 7-17,1 0 0,-1 0 1,-1 0-1,1 1 1,0 0-1,-1 0 1,1 0-1,-1 0 0,0 0 1,1 1-1,-1-1 1,-6 0-1,-5-3 157,8 1-143,0 1 0,1-1 0,-1-1 0,-10-8 0,11 8-29,0 0 0,-1 1 0,1 0 0,-13-6 0,17 9 14,1 1-1,-1-1 1,0 1-1,1-1 1,-1 0 0,1 0-1,-1 1 1,1-1-1,-1 0 1,1 0 0,0-1-1,-1 1 1,1 0-1,0 0 1,0-1 0,-2-1-1,2 1 1,0 1 0,0-1 1,0 1-1,0 0 0,0 0 0,-1-1 0,1 1 0,0 0 0,-1 0 0,1 0 0,-1 0 0,1 1 0,-1-1 0,1 0 0,-1 1 1,-3-2-1,-21-11 10,-8-15 38,23 23-145,-6-6-72,16 11 161,1-1 0,-1 1 0,1 0-1,-1-1 1,1 1 0,-1 0 0,1 0 0,-1-1 0,1 1 0,-1 0 0,1 0 0,-1 0 0,0 0 0,1 0 0,-1 0 0,1 0 0,-1 0 0,0 0 0,1 0 0,-1 0 0,1 0 0,-1 0 0,1 0 0,-1 1 0,1-1 0,-1 0 0,0 0 0,1 1 0,-1-1-1,0 1 1,1-1-14,-29 26-202,29-25 208,-1-1 0,1 1 0,-1-1 0,1 1 0,0-1 0,0 1 0,-1-1 0,1 1 0,0-1 0,0 1 0,0-1 0,-1 1 0,1 0 1,0-1-1,0 1 0,0-1 0,0 1 0,0 0 0,0-1 0,0 1 0,0-1 0,0 1 0,1 0 0,-1-1 0,0 2 0,0-2-17,0 2-223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3808,'-14'-13'1408,"14"13"-1088,14 0-96,-14 0 1312,13 0-896,1 0 992,-1 13-928,1 15 288,-1-1-608,15 0 0,-15 13-224,1 1 32,13-1-96,-14-13 160,1 14-160,-1-28-32,-13 14-32</inkml:trace>
  <inkml:trace contextRef="#ctx0" brushRef="#br0" timeOffset="1">298 42 4800,'0'0'1792,"0"0"-1408,-14 27-96,-13-14 1056,27 1-800,-27 13 544,0 13-608,0-13-64,0 14-256,0-14-320,0 13 96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339 538 736,'0'-2'25,"0"0"1,0 0-1,0 0 1,0 1-1,0-1 0,-1 0 1,1 0-1,-1 0 0,1 1 1,-1-1-1,1 0 1,-1 1-1,-2-3 0,2 2 14,0 0 0,0 0 0,1 0 0,-1 0 0,0 0 0,1 0 0,-1 0 0,1 0 0,-1 0 0,1 0 0,0-1 0,0 1 0,0-3 0,1-6-70,0 4 213,-1 1-1,0-1 0,0 1 0,0-1 0,-1 1 0,-2-9 1,-1 6 104,3 6-196,0 1 1,0-1 0,0 0 0,0 1 0,0-1 0,1 0 0,-1 1-1,1-1 1,0-5 0,0-44 613,0 52-696,0 0 1,0-1-1,0 1 0,0-1 1,0 1-1,1 0 0,-1-1 0,0 1 1,0-1-1,0 1 0,-1 0 0,1-1 1,0 1-1,0-1 0,0 1 1,0 0-1,0-1 0,0 1 0,-1 0 1,1-1-1,0 1 0,0 0 0,0-1 1,-1 1-1,1 0 0,0-1 0,0 1 1,-1 0-1,1-1 0,0 1 1,-1 0-1,1 0 0,0 0 0,-1-1 1,1 1-1,-1 0 0,1 0 0,0 0 1,-1 0-1,1 0 0,-1 0 1,1 0-1,0 0 0,-2 0 0,1 0 28,0 1 0,-1-1-1,1 1 1,0 0 0,0 0-1,-1 0 1,1 0-1,0 0 1,0 0 0,0 0-1,0 0 1,0 0 0,0 0-1,0 2 1,-7 8 94,0 1-1,-1-1 1,0-1 0,-1 1 0,-16 12-1,-10 7 101,4 6-28,19-24 18,-1-1 0,-1 0 0,0 0-1,-29 14 1,38-22-98,-1 0-1,1 1 1,0 0-1,-9 9 1,10-6 56,7-3 76,12-2-94,-1-2-227,0 0-12,26-2 1,-18-2 105,-8 1 8,0 1 1,24 0-1,-18 2-54,-10 1 12,-1-1-1,0 0 1,0 0-1,0-1 1,10-2-1,-4 0 80,-9 1 172,1 0 0,0 1 0,0 0-1,9-1 1,-13 2 519,-15 0 869,10 0-1553,0 0 0,1-1 0,-1 1 1,0-1-1,0 1 0,1-1 0,-1 0 0,-2-1 1,-9-3 71,-10 0 153,6-4-134,8 7-142,9 2-29,0 0-1,0 0 0,0 0 0,1-1 0,-1 1 0,0 0 1,0 0-1,1-1 0,-1 1 0,0-1 0,0 1 0,1 0 1,-1-1-1,0 1 0,1-1 0,-1 0 0,1 1 0,-1-1 1,1 1-1,-1-1 0,1 0 0,-1 1 0,1-1 0,-1 0 1,1 0-1,0 0 0,-7-13-217,7 13 208,0 0 0,1 0 0,-1 0 0,1 0 0,-1 0 0,1 0 0,-1 0 0,1 1 0,-1-1 0,1 0 0,0 0 0,-1 0 0,3-1 0</inkml:trace>
  <inkml:trace contextRef="#ctx0" brushRef="#br0" timeOffset="1">488 11 3072,'0'-10'1493,"0"17"-581,-3-2-379,2-4-466,0 1-1,0-1 0,0 1 0,0-1 1,0 1-1,0-1 0,1 1 0,-1 0 0,1-1 1,-1 1-1,1 0 0,-1 3 0,0 26 200,1-21-187,0-8-65,0-1 1,0 1-1,1 0 1,-1-1 0,0 1-1,1-1 1,-1 1-1,1-1 1,-1 1-1,1-1 1,0 1 0,0-1-1,-1 0 1,1 1-1,0-1 1,0 0-1,1 0 1,-1 0 0,0 0-1,0 1 1,0-2-1,1 1 1,-1 0-1,1 0 1,1 1-1,0-1-2,0 0-1,0 0 1,0 0-1,0-1 1,0 1-1,0-1 1,0 0-1,0 0 1,0 0-1,0 0 1,0 0-1,6-2 1,72-20-519,-54 15 363,0-11 240,-11 12-22,-14 6-65,0 0 0,0-1 0,0 0 0,0 1 0,0-1 0,-1 0 0,1 0 1,0 0-1,-1 0 0,1 0 0,-1 0 0,2-2 0,-2 2-25,0 0-1,0 0 1,1 0 0,-1 0 0,0 0-1,0 0 1,1 0 0,-1 0-1,0 0 1,1 1 0,-1-1-1,1 0 1,-1 1 0,1 0-1,-1-1 1,3 1 0,-4 0-1,1 1 0,-1-1 1,1 1-1,-1 0 1,0-1-1,0 1 0,1 0 1,-1-1-1,0 1 0,0 0 1,0-1-1,1 1 0,-1 0 1,0 1-1,0 2-11,2 4 30,0 0 0,-1 0 0,0-1 0,-1 1 0,0 0 0,0 0 0,-1 0 0,-2 12 0,-1 30 44,9 17 38,-1-17-56,-8-18-21,1-16-3,1 16 28,2-22 17,0 0 0,-4 15 0,3-21-6,0 0 0,0-1-1,0 0 1,-1 1 0,0-1 0,1 0 0,-1 1 0,0-1 0,0 0 0,-1-1 0,-2 4-1,4-5-22,-1 1-1,1-1 0,-1 0 1,0 0-1,1 0 1,-1 0-1,0 0 0,0-1 1,1 1-1,-1 0 0,0-1 1,0 1-1,0-1 0,0 0 1,0 0-1,0 0 0,0 0 1,0 0-1,0 0 0,0 0 1,0 0-1,0-1 0,-3 0 1,-2-2 15,0 0 0,1 0 0,-1 0 0,-11-9 0,17 12-31,0-1 0,0 0 0,0 1 0,0-1 0,0 0 0,0 0 0,1 0 0,-1 0 0,0 0 0,0 0 0,1 0 0,-1 0-1,1 0 1,-1 0 0,1 0 0,-1 0 0,1 0 0,-1-3 0,0-5-14,0 0 0,1 0 0,0 0-1,0 0 1,1 0 0,0 0 0,0 0 0,1 0-1,0 0 1,7-16 0,16-15-139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2560,'0'0'832,"0"-3"-517,0-3-35,0 6 69,0 1-297,0-1 0,1 1 0,-1-1 0,0 1 0,0-1 0,1 1 0,-1-1 0,1 0 0,-1 1 0,0-1 1,1 1-1,-1-1 0,1 0 0,-1 1 0,1-1 0,-1 0 0,1 0 0,-1 1 0,1-1 0,-1 0 0,1 0 0,-1 0 0,1 0 0,-1 1 0,1-1 0,0 0 0,-1 0 0,2 0 0,-1 0-2,0 0 0,1 0 0,-1 0 0,0 0 0,1 1 0,-1-1-1,0 1 1,1-1 0,-1 1 0,0-1 0,0 1 0,2 0 0,8 5 357,-8-5-327,1-1 0,-1 1 0,1-1 1,-1 0-1,5 0 0,21 2 442,-13 2-347,-8-2-77,0 0 0,0-1 1,1 1-1,9-1 0,118-1 489,-125 0-624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2240,'-11'-11'720,"9"8"-448,2 3-11,1 35 1734,0-25-1851,-1 1 0,0-1 0,0 1 0,-1-1 0,-3 12 0,-18 70 949,17-70-672,-1-1 1,-12 30-1,15-43-339,0-1-1,1 1 1,0-1-1,0 1 1,1 0-1,0 0 1,1-1 0,0 1-1,0 8 1,0-1 14,1-4-2,0 0-1,1 0 1,5 18-1,-7-26-83,1 1 7,0 0 0,0-1 0,0 1 0,0 0 0,0-1 0,1 1 0,-1 0 1,1-1-1,0 0 0,0 1 0,1-1 0,-1 0 0,0 0 0,1 0 0,0-1 0,0 1 0,0 0 0,0-1 0,5 3 0,6 5 101,-10-7-78,0 1 0,0-1 0,1 0 1,-1 0-1,1-1 0,-1 0 0,1 1 0,0-2 1,0 1-1,0 0 0,0-1 0,8 1 0,27-2-1784,-15 0 662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3648,'-14'0'1344,"14"0"-1024,14 0-128,-14 0 1056,0 0-736,13 0 768,1 0-736,-1 0-192,1 0-224,-1 14 96,14-14-128,-13 0-32,-1 0-32,-13 13-3424,14-13 1856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4384,'14'14'1632,"-14"-14"-1248,13 13-128,1-13 768,13 0-608,0 0-32,0 0-224,14 0-256,-14 0 32,-14 0-2496,14 0 1376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3232,'0'0'102,"0"-1"-1,0 1 1,0-1 0,0 1-1,0-1 1,0 1 0,0-1-1,0 1 1,0-1 0,0 1-1,0-1 1,1 1 0,-1-1-1,0 1 1,0-1 0,1 1-1,-1-1 1,0 1 0,1 0-1,-1-1 1,0 1 0,1-1-1,-1 1 1,0 0 0,2-1-1,12 0 2957,-7 1-3298,166 0 2864,-170 0-2603,0 0 0,0-1 0,0 1 1,-1 0-1,1-1 0,0 0 0,-1 1 0,1-1 0,4-3 0,2 1 72,12-6 96,-18 8-251,-1 0 0,1 0 0,0 0 0,0 0 0,0 0 0,0 1-1,0-1 1,0 1 0,4 0 0,-5 0-1383,-4-2 47,-7-7-975,7 6 752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1568,'-2'-2'65,"-6"-7"394,8 9-450,1 0 0,-1 0 0,0 0 0,0 0 0,0-1 0,0 1 0,0 0 0,0 0 0,0 0 0,1-1 0,-1 1 0,0 0 0,0 0 0,0 0 0,0 0 1,1 0-1,-1 0 0,0 0 0,0-1 0,0 1 0,1 0 0,-1 0 0,0 0 0,0 0 0,0 0 0,1 0 0,-1 0 0,0 0 0,0 0 0,0 0 0,1 0 0,-1 0 0,0 0 0,0 0 0,0 0 0,1 0 0,-1 0 0,0 0 0,1 1 0,1-1 455,-2 0-106,0 0 63,-14 0 278,12 2-534,0 0-150,0 0 92,-1 1 0,0 0 1,1 0-1,0 0 0,-1 0 0,1 0 1,0 0-1,1 1 0,-1-1 0,-1 6 0,-6 11 171,-4 11 287,8-13-376,1 0 1,1 0-1,-1 34 0,4-46-167,0 0 0,1 0 0,0-1 0,0 1 0,1 0 0,2 7 0,-2-7-5,0 1 19,-2-6-30,1 0 0,-1 0 0,0 0 1,0 1-1,1-1 0,-1 0 0,1 0 0,-1 0 0,1 0 1,-1 0-1,1 0 0,0 0 0,0-1 0,-1 1 0,1 0 1,0 0-1,0 0 0,0-1 0,0 1 0,1 0 0,9 6 226,-11-7-226,1 1 1,-1-1-1,0 0 0,1 0 0,-1 0 0,1 1 0,-1-1 0,0 0 1,1 0-1,-1 0 0,0 0 0,1 0 0,-1 0 0,1 0 0,-1 0 1,0 0-1,1 0 0,-1 0 0,1 0 0,-1 0 0,0 0 0,1 0 1,-1 0-1,1 0 0,-1 0 0,0-1 0,1 1 0,-1 0 1,0 0-1,1 0 0,-1-1 0,0 1 0,1 0 0,-1 0 0,1-1 1,1 0-2,0 0 2,0-1 0,0 1-1,0-1 1,-1 1 0,1-1 0,0 1-1,-1-1 1,1 0 0,-1 0 0,1 0-1,-1 0 1,0 0 0,0 0 0,2-4-1,-1 0-40,1 0-1,-1 0 0,0-1 1,0 0-1,0 1 0,-1-1 1,0 0-1,-1 1 0,0-14 1,0 96-185,0-73 219,0 0-1,1 0 1,-1-1-1,1 1 1,-1 0-1,1 0 1,0-1 0,2 6-1,2 5 10,-5-10 1,1 0 0,-1-1 0,1 1 0,0 0 0,0-1 0,1 1 0,-1 0 0,0-1 0,1 1 0,0-1 0,-1 0 0,1 0 0,0 0 0,0 1 0,0-2 0,1 1 0,-1 0 0,0 0 0,1-1 0,-1 1 0,1-1 0,3 2 0,-3-2 7,-1-1 1,1 1-1,-1-1 1,0 1-1,1-1 0,-1 0 1,1 1-1,-1-2 1,1 1-1,3 0 1,4-1 40,-8 1-35,0 0 0,1 0 0,-1 0 0,0 0 0,0 0 0,0 0 0,1-1 0,-1 1 0,0-1 0,0 0 0,0 1 0,0-1 0,0 0 0,0 0 0,0-1 0,0 1 0,0 0 0,-1-1 0,1 1 0,0-1 0,-1 1 0,1-1 0,-1 0 0,0 1 0,1-1 0,-1 0 0,0 0 0,1-3 0,1-1 26,-1 3-25,-1 0-1,1 0 1,-1 0-1,0 0 1,0 0-1,0-1 1,-1 1-1,1-1 0,-1 1 1,1 0-1,-2-7 1,2-1 15,-2-1-1,0 1 1,0 0 0,-1 0 0,0 0 0,-5-12 0,-1 3-73,5 13-44,0 0 0,0 0 0,1 0 0,-1 0 0,2-1 0,-1 1 0,1-1 0,0-9 0,3-1-2408,9-7 652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1888,'0'0'613,"3"0"-367,3 0-198,-1 0 4602,-5 0-4575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1824,'-2'-11'613,"2"11"-589,0-1 0,-1 1 0,1 0 0,-1 0 0,1-1 1,-1 1-1,1 0 0,-1 0 0,1 0 0,0 0 1,-1-1-1,1 1 0,-1 0 0,1 0 0,-1 0 0,1 0 1,-1 0-1,0 0 0,-1 0 701,2 0-127,0 0 180,-3 3-191,-6 6 143,9-9-707,0 0 0,0 0 0,-1 0 0,1 1 0,0-1 0,0 0 0,0 0 0,0 1 0,0-1 0,-1 0 0,1 0 0,0 1 0,0-1 0,0 0 0,0 0 0,0 1 0,0-1 0,0 0 0,0 0 0,0 1 0,0-1 0,0 0 0,0 1 0,0-1 0,0 0 0,-1 13 577,-1 0 0,-7 23 1,5-21-290,2-7-218,-1 0-1,-1 0 1,1-1 0,-9 14 0,9-17-76,1 0 0,0 1 1,0-1-1,1 1 0,0 0 1,-1-1-1,2 1 1,-1 0-1,0 0 0,1 0 1,0-1-1,1 9 0,-1-2 104,0-7 29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3328,'13'-13'1061,"-12"12"-1033,-1 1 0,0-1 0,1 1 0,-1-1 0,0 1-1,1-1 1,-1 1 0,0-1 0,0 1 0,1-1 0,-1 1 0,0-1-1,0 0 1,0 1 0,0-1 0,0 1 0,0-1 0,0 0 0,0 1-1,0-1 1,0 1 0,0-1 0,0 0 0,-1 1 0,1-2 0,0 2 53,0 0-65,0 0 0,0 0 0,0 0 1,0 0-1,0 0 0,0 0 0,0 0 1,0 0-1,0-1 0,0 1 1,0 0-1,0 0 0,0 0 0,0 0 1,0 0-1,0 0 0,0 0 1,0 0-1,0 0 0,0 0 0,0-1 1,0 1-1,0 0 0,0 0 1,0 0-1,0 0 0,0 0 0,0 0 1,0 0-1,0 0 0,0 0 0,0 0 1,0 0-1,1 0 0,-1 0 1,0 0-1,0 0 0,0 0 0,0-1 1,0 1-1,0 0 0,0 0 1,0 0-1,0 0 0,0 0 0,0 0 1,1 0-1,-1 0 0,0 0 1,0 0-1,0 0 0,0 0 0,0 0 1,0 0-1,0 1 0,0-1 0,2-1 112,0 1 0,0 0 0,-1-1 0,1 1 0,0-1 0,-1 1 0,1-1 0,0 0 0,-1 0 0,1 0 0,-1 0 0,0 0 0,1 0 0,1-2 0,-2 2-88,-1 1-1,1-1 1,0 1-1,-1 0 0,1-1 1,-1 1-1,1 0 1,0 0-1,-1-1 0,1 1 1,-1 0-1,1 0 1,0 0-1,-1 0 1,1 0-1,0 0 0,-1 0 1,1 0-1,0 0 1,-1 0-1,1 0 0,0 0 1,0 1-1,2-1 98,259 0 2428,-262 0-2562,0 0 0,0 0-1,0 0 1,0 0-1,0 0 1,0 0 0,1 0-1,-1 0 1,0 0 0,0 0-1,0 0 1,0 0-1,0 0 1,0 0 0,0 0-1,0 0 1,0 0-1,0 0 1,1 0 0,-1 0-1,0 0 1,0 0 0,0 0-1,0 0 1,0 0-1,0 0 1,0 0 0,0 0-1,0 0 1,0 0 0,0 0-1,0 0 1,0-1-1,0 1 1,0 0 0,1 0-1,-1 0 1,0 0-1,0 0 1,0 0 0,0 0-1,0 0 1,0 0 0,0 0-1,0-1 1,0 1-1,0 0 1,0 0 0,0 0-1,0 0 1,0 0 0,0 0-1,0 0 1,0 0-1,0 0 1,-1-1 0,1-9 221,0 7-139,0 3-186,13 0 5,-12 1 92,-1-1 1,0 0 0,0 0 0,0 0-1,0 0 1,0 0 0,0 0-1,0 0 1,0 0 0,0 0 0,0 0-1,1 0 1,-1 0 0,0 0 0,0 0-1,0 0 1,0 0 0,0 0-1,0 0 1,0 0 0,0 0 0,0-1-1,0 1 1,0 0 0,1 0 0,-1 0-1,0 0 1,0 0 0,0 0-1,0 0 1,0 0 0,0 0 0,0 0-1,0 0 1,0 0 0,0 0-1,0 0 1,0-1 0,0 1 0,0 0-1,0 0 1,0 0 0,0 0 0,0 0-1,0 0 1,0 0 0,0 0-1,0 0 1,0 0 0,0-1 0,0 1-1,0 0 1,0 0 0,0 0 0,0 0-1,0 0 1,0-11-573,0 9-1440,0 2 555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3136,'-14'-27'1184,"14"27"-928,0 0-64,0 14 1504,0-14-960,0 27 704,-13 0-864,13 0 352,0 0-576,-14 0-160,14 14-128,0-14 0,0 0-32,0-14 256,0 14-160,0-13-192,0-1 32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3328,'0'0'-19,"1"-11"1754,0 11-1662,-1-1 0,0 1 0,1 0 0,-1 0 0,0 0 1,1-1-1,-1 1 0,0 0 0,1 0 0,-1 0 0,0 0 0,1 0 0,-1 0 1,0 0-1,1 0 0,-1 0 0,0-1 0,1 2 0,-1-1 0,1 0 1,-1 0-1,0 0 0,1 0 0,-1 0 0,0 0 0,1 0 0,-1 0 1,0 1-1,1-1 0,-1 0 0,0 0 0,1 0 0,-1 1 0,5 1 27,0 0 1,0 0-1,0-1 0,0 1 0,1-1 0,-1 0 0,0-1 0,1 1 0,-1-1 0,9-1 0,-10 1-59,532 0 2695,-599 0-2555,60 0-196,0 0 1,1 1-1,-1-1 0,0 0 1,0 1-1,1 0 0,-1 0 1,-5 2-1,-5 2-13,9-4 21,-5 1-75,0 0 0,-14 7-1,19-7 65,1-1 0,0 1 0,0 0 0,0 1 0,0-1-1,0 1 1,0-1 0,0 1 0,1 0 0,-4 5 0,-3 4 66,0 1 0,-11 11 0,-7 8 70,9-10-66,6-11-49,0-2 0,-16 12 0,15-12-38,0 0 0,-15 15 0,22-17 51,0-1 0,-1-1 0,0 1 0,0-1 0,-14 7 0,19-11-18,0 0-8,0-1 0,0 1 1,1 0-1,-1 0 1,0 0-1,1 0 0,-1 1 1,1-1-1,-1 0 0,1 1 1,0-1-1,-1 0 0,1 1 1,0 0-1,0-1 1,0 1-1,-1 3 0,-1 1 31,0-1 51,7-4-29,16 3-200,-10-1 119,0-1 0,1 0-1,0 0 1,-1-1 0,17 0 0,3-2-33,-20 0 86,0 1 0,1 0 1,-1 1-1,15 2 0,-25-3-15,19 4 261,0-1 1,36 2-1,-54-6-264,1 1 1,-1 0-1,0 0 0,1 0 1,-1-1-1,1 1 0,-1 0 1,0-1-1,1 0 0,-1 1 1,0-1-1,0 0 0,1 1 1,-1-1-1,0 0 0,0 0 1,1-2-1,1 1-114</inkml:trace>
  <inkml:trace contextRef="#ctx0" brushRef="#br0" timeOffset="1">460 163 3712,'-1'0'69,"0"-1"0,1 1 0,-1 0 0,0 0 0,0 0 0,0 0 0,0 0 0,0 0 0,0 0 0,0 1 0,1-1 0,-1 0 0,0 0 0,0 1 0,0-1 0,0 0 0,1 1 0,-1-1 0,0 1 0,0-1 0,1 1 0,-1 0 0,0-1 0,1 1 0,-1-1 0,1 1 0,-1 0 0,1 0 0,-1-1 0,1 1 0,-1 0 0,1 0 0,0 0 0,-1-1 0,1 1 0,0 0 0,0 0 0,0 0 0,0 0 0,0 0 0,0 0 0,0-1 0,0 3 0,-4 17 1476,-10 22 322,-13 103-678,24-132-1116,0 1-1,1 1 1,0-1-1,1 24 1,1-22 34,1-8-211,-1-1 1,0 1-1,0-1 1,-3 12-1,-4-3-1384,7-15 1411,1 0 0,-1 0 1,0 0-1,1 0 0,-1 0 0,1 0 0,-1 0 0,1 0 1,0-1-1,-1 1 0,1 0 0,0 0 0,1 1 0,-2-2 76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28 2240,'-11'-12'720,"11"12"-700,-1 0 0,1-1 1,-1 1-1,1 0 0,0-1 1,-1 1-1,1 0 0,-1 0 0,1-1 1,-1 1-1,1 0 0,-1 0 1,1 0-1,-1 0 0,1 0 0,-1 0 1,1-1-1,-1 1 0,0 0 1,0 1-1,-4-2 178,-2-3 261,6 3-365,0 0-1,0 0 0,0 1 0,-1-1 1,1 0-1,0 1 0,-1-1 0,1 1 1,-1 0-1,1-1 0,0 1 1,-1 0-1,-1 0 0,-1 0 130,1 1-1,-1-1 0,0 1 1,0 0-1,1 0 0,-1 1 1,0-1-1,1 1 0,-7 3 1,3 0-42,0 0 1,0 0-1,-8 9 0,-3 8 155,-4-2 128,15-8-307,1 0 0,0 1 0,0-1 0,2 1 0,-1 0 0,-2 16 0,7-24-134,-1 0 0,1 1-1,1-1 1,-1 0 0,1 0 0,-1 0 0,2 0-1,-1 1 1,0-1 0,1-1 0,0 1-1,5 9 1,2 8 33,-8-19-37,1 1 1,-1-1-1,1 0 0,0 1 1,0-1-1,0 0 1,1 0-1,-1 0 0,1 0 1,-1-1-1,1 1 0,0-1 1,0 1-1,0-1 1,0 0-1,0 0 0,1-1 1,6 4-1,0 0 44,-6-3-36,0 0 0,0 0-1,0 0 1,1 0 0,5 1 0,-7-3-6,1 0 0,0 0 0,-1 0 0,1 0 0,0-1 0,3 0 0,6-2 29,4 1 0,16-3 44,-16-2 7,0-1-1,-1 0 0,0-1 0,24-19 1,-38 26-85,0 0 1,1 0 0,-1 0-1,0 0 1,0 0 0,-1 0-1,1-1 1,0 1-1,-1 0 1,1-1 0,-1 0-1,0 1 1,0-1 0,0 0-1,0 1 1,0-1 0,0-3-1,0 0 26,0 2-25,0 0 0,-1 1 0,1-1 0,-1 0 0,0 0 0,0-7 0,-1 2-19,1 6 19,0 0-1,0 1 0,0-1 0,0 0 1,-1 0-1,0 0 0,1 0 1,-1 1-1,0-1 0,0 0 1,-3-4-1,-2 0 141,1 1 1,-1 0-1,-8-8 0,-13-12 357,13 15-615,1 9 21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6816,'14'14'2528,"-14"-14"-1984,0 0-128,13 0-32,-13 0-288,0 0-1088,14 0 544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1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23 736,'-27'0'1813,"27"0"-1779,-1 0-1,1-1 1,-1 1 0,1 0-1,-1-1 1,1 1 0,-1-1-1,1 1 1,-1 0-1,1-1 1,0 1 0,-1-1-1,1 1 1,0-1-1,-1 1 1,1-1 0,0 1-1,0-1 1,-1 0-1,1 0 1,-1 0 82,1 1-62,1-1 0,-1 1 1,0 0-1,0 0 0,1-1 1,-1 1-1,0 0 0,0 0 1,1 0-1,-1 0 0,0-1 1,0 1-1,1 0 0,-1 0 1,0 0-1,1 0 0,-1 0 1,0 0-1,0 0 0,1 0 1,-1 0-1,0 0 0,1 0 1,-1 0-1,0 0 0,1 0 1,-1 0-1,0 0 0,0 0 1,1 0-1,-1 1 0,0-10 890,-3 14-602,-1-1-183,2-4 1,11 0 800,-9 24 1750,3-19-2524,-2-4-166,0 0-1,0 0 0,0 0 0,0 0 0,1 0 1,-1 0-1,0-1 0,1 1 0,-1 0 0,1-1 1,-1 1-1,1-1 0,-1 0 0,3 1 0,-2-1 99,1 2 79,6 7-69,-9-8-122,0-1 0,0 0 1,1 0-1,-1 1 0,0-1 0,0 0 0,1 0 1,-1 1-1,0-1 0,1 0 0,-1 0 1,0 0-1,1 1 0,-1-1 0,0 0 0,1 0 1,-1 0-1,0 0 0,1 0 0,-1 0 0,1 0 1,-1 0-1,0 0 0,1 0 0,-1 0 1,1 0-1,3 1 29,0 4 48,8 3 36,-11-7-116,0-1-1,-1 1 0,1 0 1,0-1-1,-1 1 1,1 0-1,0-1 0,-1 1 1,1 0-1,0 0 1,-1 0-1,0-1 0,1 1 1,-1 0-1,1 1 0,5 8 46,18 6 133,-8 0-78,-11-10-107,-1-1-1,1 0 1,0-1-1,0 1 1,0-1-1,1 0 0,0 0 1,0-1-1,0 1 1,11 3-1,112 43-52,-17-5 178,-91-38-108,8 3 8,-1 2-1,29 15 1,-24-9 10,116 68 34,-123-71-51,8 6 168,46 37 1,-58-41-186,-15-12-7,0 1 0,0 0 0,0 0-1,8 10 1,3 9 32,5-7 42,-13-3 42,-9-13-88,1 0 0,-1 0 0,0 0 0,0 0 0,1-1 0,-1 1 0,1 0 0,0-1 0,-1 1 0,4 1 0,5 2 100,5 4 73,-13-7 60,-4-2-123,0 0-259,1 0 1,-1-1 0,1 1 0,-1-1 0,1 1-1,-1-1 1,1 1 0,0-1 0,-1 0 0,1 1-1,0-1 1,-1 0 0,1 0 0,0 0 0,0 0 0,-2-2-1,-10-11-1143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2560,'-11'-11'832,"9"8"-517,2 3 26,0 0 582,0 0-118,0 0 437,0 0-378,0 0-74,0 0-316,0 1-441,0-1 0,-1 1 0,1-1 0,0 0 0,0 1-1,0-1 1,0 1 0,0-1 0,-1 1 0,1-1 0,0 1 0,0-1-1,0 1 1,1-1 0,-1 1 0,0-1 0,0 1 0,0-1-1,0 1 1,0-1 0,0 0 0,1 1 0,-1-1 0,0 1 0,0-1-1,1 1 1,8 11 197,-8-10-195,1 3 25,1 0-1,0 0 0,0-1 0,0 0 1,0 1-1,0-1 0,1 0 0,4 3 1,71 58 110,-57-44-165,46 32 0,-37-30 49,-24-17 33,-1 0 0,1 1-1,-2 0 1,9 10 0,15 19 135,-27-34-187,-1 1-1,1-1 0,-1 1 1,1 0-1,-1 0 1,0-1-1,0 1 0,0 0 1,0 0-1,-1 0 0,1 0 1,-1 0-1,0 0 1,0 0-1,0 0 0,0 0 1,-1 4-1,1 3 14,0-10-48,0 0 1,0 1-1,0-1 0,0 0 1,0 0-1,0 0 1,0 0-1,0 0 0,0 0 1,0 0-1,0 0 0,0 0 1,0 0-1,0 0 1,0 0-1,0 1 0,0-1 1,0 0-1,0 0 0,0 0 1,0 0-1,0 0 1,0 0-1,0 0 0,0 0 1,0 0-1,0 0 0,0 0 1,0 0-1,0 0 1,0 0-1,0 0 0,0 1 1,0-1-1,0 0 0,-1 0 1,1 0-1,0 0 1,0 0-1,0 0 0,0 0 1,0 0-1,0 0 0,0 0 1,0 0-1,0 0 1,0 0-1,0 0 0,0 0 1,0 0-1,-1 0 0,1 0 1,0 0-1,0 0 1,0 0-1,0 0 0,-9 2 6,5 4 2,4-6-6,0 0 0,-1 1-1,1-1 1,0 0-1,0 1 1,0-1 0,-1 0-1,1 0 1,0 1 0,0-1-1,-1 0 1,1 0-1,0 1 1,0-1 0,-1 0-1,1 0 1,0 0-1,-1 1 1,1-1 0,0 0-1,-1 0 1,1 0-1,0 0 1,-1 0 0,1 0-1,-1 0 1,1 0-1,0 0 1,-1 0 0,0 0-1,-5 2 21,-21 12-86,16-10 84,6-2-20,1-1 0,-1 1 0,1 0 0,0 1 1,-1-1-1,1 1 0,-4 3 0,-32 21-37,39-26 37,0 0 1,0 0-1,0 0 1,0 0-1,-1 0 1,1 0-1,0 0 1,0-1-1,-1 1 1,1 0-1,0-1 1,-1 1 0,1-1-1,0 1 1,-1-1-1,1 1 1,-1-1-1,1 0 1,-2 0-1,2 0 3,1 0-1,-1 0 0,0 0 1,1 0-1,-1 0 0,1 0 0,-1 0 1,1 0-1,-1 0 0,1 1 1,-1-1-1,1 0 0,-1 0 1,1 0-1,-1 1 0,1-1 1,-1 0-1,1 1 0,-1-1 0,1 0 1,0 1-1,-1-1 0,1 0 1,0 1-1,-1-1 0,1 1 1,-1 0 6,1 0 0,-1-1 1,1 1-1,0-1 0,-1 1 1,1-1-1,-1 0 0,1 1 1,-1-1-1,0 1 0,1-1 1,-1 0-1,1 1 0,-1-1 1,0 0-1,1 0 0,-1 0 1,1 1-1,-1-1 1,0 0-1,1 0 0,-1 0 1,0 0-1,1 0 0,-1 0 1,-1 0-1,-3 0 65,2 0-85,0 0 1,0 1-1,0-2 1,0 1-1,0 0 0,-1 0 1,-5-3-1,8 1 26,-1 0 0,0 0 0,1-1 0,0 1 0,0-1 0,0 1 0,-1-4-1,-5-10 33,5 13-40,1-1 0,-1 1 0,1-1 0,-1 0-1,1 0 1,0 1 0,1-1 0,-1 0 0,1 0 0,-1 0 0,1 0 0,1-7 0,-2 3-52,1 4 19,0 1 0,0 0 0,0 0 1,0 0-1,0 0 0,1 0 0,-1 0 1,2-5-1,3-10-126,-3 12 134,-1-1 1,1 1 0,1 0 0,-1 0 0,1 0 0,4-6 0,7-8 108,2 2-1,24-25 1,-31 34-112,-7 6 63,-2 1-79,0-4-234,0 12-599,0-4-2010,0-2 800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55 1248,'0'-7'121,"0"4"-51,0 1-1,-1-1 1,1 0-1,1 0 1,-1 0-1,0 0 1,1 0-1,1-5 1,7 3 602,-5 0-288,-4 4-309,0 1-1,0-1 1,0 1 0,1 0-1,-1-1 1,0 1-1,0 0 1,1-1 0,-1 1-1,0 0 1,1 0 0,-1-1-1,0 1 1,1 0 0,-1 0-1,0-1 1,1 1 0,-1 0-1,0 0 1,1 0 0,-1 0-1,1 0 1,-1 0 0,1 0-1,-1 0 1,0 0 0,1 0-1,-1 0 1,1 0 0,-1 0-1,0 0 1,2 0-1,-3 1-12,0-1 0,0 1 0,0 0 0,0 0 0,0-1 0,1 1 0,-1 0 0,0 0 0,1 0 0,-1 0 0,0 0 0,1 0 0,-1 0 0,1 0 0,-1 2 0,-6 22 216,-31 31 79,-5 25 107,-60 79 384,7-45-359,57-70-349,31-36-122,0-1-1,0 0 0,0 0 1,-1 0-1,-1-1 0,1-1 1,-12 7-1,-15 5 36,24-7-72,10-9-26,0 0-1,0 0 1,0-1-1,-1 1 1,1 0-1,-5 2 1,6-4-23,0 0 1,-1 1-1,1-1 1,0 0-1,-1 0 1,1 0-1,-1 0 0,1 0 1,0 0-1,-1 0 1,1 0-1,0 0 1,-1-1-1,1 1 0,0-1 1,-1 1-1,1-1 1,-2 0-1,2 0-125,0 1 0,0-1 0,0 0 1,0 0-1,0 1 0,0-1 0,1 0 0,-1 0 0,0 0 0,0 0 0,0-1 1,-1-12-1435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3072,'-2'2'94,"0"1"0,-1-1 1,1 0-1,1 1 0,-1-1 0,0 1 1,0 0-1,1 0 0,0-1 1,-1 1-1,1 0 0,0 0 0,1 0 1,-1 0-1,0 0 0,1 0 0,0 4 1,-5 21 672,-6 3-139,8-24-398,0 1 0,-3 14-1,-7 57 640,11-68-727,1-1-1,1 1 0,0 11 0,1-9 20,-1-11-122,0-1 1,0 0-1,0 0 1,0 0-1,0 1 1,0-1-1,1 0 1,-1 0 0,0 0-1,1 0 1,-1 0-1,1 1 1,0-1-1,-1 0 1,1 0-1,0 0 1,-1 0-1,1-1 1,0 1-1,0 0 1,0 0 0,0 0-1,0-1 1,0 1-1,0 0 1,0-1-1,0 1 1,0-1-1,0 1 1,0-1-1,1 0 1,1 1-1,2-1 32,-1 1-1,1-1 0,-1 0 0,1 0 1,-1-1-1,1 1 0,6-3 0,-5 2-41,18-6 80,1 2 0,0 0 0,44-1-1,-29 6-38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3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243 123 2912,'0'-2'136,"1"0"1,-1 0 0,0 0-1,1 0 1,0 0-1,-1 1 1,1-1 0,0 0-1,1-2 1,-1 3-81,0-1 0,0 1 0,0-1 1,-1 1-1,1-1 0,-1 0 0,1 1 1,0-4-1,1 0 173,20-8 235,-20 11-389,-1 0-1,0 0 1,0 0-1,0 0 1,0 0-1,0 0 1,0-2 0,0 2-19,0 0 0,0-1 0,-1 1 0,1 0 0,1 0 0,-1 1 0,1-3 0,0 3 15,-1 1-64,-1 0 0,0 0 0,1 0 1,-1 0-1,1 0 0,-1-1 0,1 1 0,-1 0 0,0 0 1,1 0-1,-1 0 0,1-1 0,-1 1 0,0 0 0,1 0 0,-1-1 1,0 1-1,1 0 0,-1-1 0,0 1 0,0 0 0,1-1 1,-1 1-1,0-1 0,0 1 0,1 0 0,-1-1 0,0 1 1,0-1-1,0 1 0,0 0 0,0-1 0,0 1 0,0-1 0,0 1 1,0-1-1,0 1 0,0-1 0,0 1 0,0 0 0,0-1 1,0 1-1,0-1 0,0 1 0,-1-1 0,1 1 0,0 0 0,0-1 1,-1 1-1,1 0 0,-1-1 0,-8-8 36,9 8-43,0 1 1,0 0 0,-1 0-1,1-1 1,-1 1-1,1 0 1,0 0-1,-1-1 1,1 1 0,0 0-1,-1 0 1,1 0-1,-1 0 1,1 0 0,-1 0-1,1 0 1,0 0-1,-1 0 1,1 0-1,-1 0 1,1 0 0,-1 0-1,1 0 1,0 0-1,-1 0 1,1 0 0,-1 0-1,1 0 1,0 1-1,-1-1 1,1 0-1,0 0 1,-1 1 0,1-1-1,0 0 1,-1 0-1,1 1 1,0-1-1,-1 0 1,1 1 0,0-1-1,0 1 1,-1-1-1,1 0 1,0 1 0,0-1-1,0 1 1,0 0-1,-4 3-12,1-3 2,0 0 0,1-1 0,-1 1 0,0-1 0,0 1 0,0-1 0,-5 0 0,6 0 12,-1 0-1,0 0 1,0 0 0,1 0-1,-1 0 1,0 1-1,0-1 1,1 1-1,-1 0 1,1 0-1,-1 0 1,0 0-1,1 1 1,0-1-1,-1 0 1,-1 3-1,-16 18 21,-12-4-65,10 7 32,-10 4 102,26-21-54,1 0-1,-8 17 1,9-17 8,0-1 0,-9 14 0,8-16-39,1 0-1,0 1 0,0-1 1,0 1-1,1 0 0,-1 0 1,2 0-1,-1 1 0,-2 8 1,-9 42 20,14-56-14,-1 1 0,1-1 0,0 1 0,-1 0 0,1-1 0,0 1 0,0 0 0,0-1 0,0 1-1,1 0 1,-1-1 0,0 1 0,1 0 0,-1-1 0,1 1 0,-1-1 0,1 1 0,0-1 0,0 1-1,0-1 1,-1 0 0,2 1 0,-1-1 0,0 0 0,0 0 0,0 1 0,0-1 0,1 0-1,-1 0 1,0-1 0,1 1 0,1 1 0,1-1 15,-1 1 0,1-1 1,0 0-1,0 0 0,-1-1 0,1 1 0,0-1 1,0 0-1,0 0 0,0 0 0,0 0 0,0-1 1,4-1-1,11-3-17,-1-1 1,0-2 0,22-11-1,11-8-234,-47 25 221,-1 0-1,0 1 1,1-1-1,0 0 1,6-1-1,-7 3 15,-1-1-1,0 0 0,1 0 0,-1 1 0,0-2 1,0 1-1,0 0 0,1 0 0,-1-1 0,0 1 1,2-3-1,7-7-165,-11 11 139,1-1 1,-1 1-1,1 0 1,-1-1-1,0 1 0,1 0 1,-1 0-1,1-1 1,-1 1-1,1 0 0,-1 0 1,1 0-1,-1 0 0,1 0 1,-1 0-1,1 0 1,0 0-1,-1 0 0,1 0 1,-1 0-1,1 0 1,-1 0-1,1 0 0,-1 0 1,1 1-1,-1-1-15,1 0 27,-1 0 1,0 0-1,0 0 1,0 0-1,0 0 0,0 0 1,0 0-1,0 0 1,1 0-1,-1 0 1,0 0-1,0 0 1,0 0-1,0 0 0,0 0 1,0 0-1,0 0 1,1 0-1,-1 0 1,0 0-1,0 1 1,0-1-1,0 0 0,0 0 1,0 0-1,0 0 1,0 0-1,0 0 1,0 0-1,0 0 1,0 1-1,0-1 0,0 0 1,0 0-1,0 0 1,0 0-1,0 0 1,0 0-1,0 0 1,0 1-1,0-1 0,0 0 1,0 0-1,0 0 1,0 0-1,0 0 1,0 0-1,0 0 1,0 1-1,0-1 0,0 0 1,0 0-1,0 0 1,1 7-50,0 0 1,0 0-1,1 0 0,0 0 1,0 0-1,7 12 1,11-1 25,-9-4 132,-10-11-84,1 0 1,-1-1 0,1 0-1,0 1 1,0-1-1,0 0 1,0 0-1,5 3 1,-6-4-16,3 2 24,0 0 0,1 0-1,-1 0 1,0-1 0,1 0-1,0 0 1,0 0 0,-1 0-1,1-1 1,0 0 0,9 1-1,-2-2 47,-2 1-5,1-2 0,19-2 0,-27 3-56,1-1 1,0 0-1,-1-1 1,1 1-1,-1-1 1,0 1-1,1-1 1,-1 0 0,0 0-1,0-1 1,5-4-1,-2 1 24,-4 5-28,0-1-1,0 0 1,0 0-1,0 0 1,-1 0-1,1 0 1,-1 0-1,1 0 1,1-4-1,1-17 6,1 10-6,-4 11-8,0-1 0,0 0-1,0 0 1,0 0 0,-1 0 0,1 0 0,-1 0 0,0-3 0,0 2 43,0 0 1,-1 0-1,1 0 1,-1 0-1,0 0 1,-2-5-1,1 5 25,1-1-1,0 1 1,0 0-1,0-1 1,1 0-1,-1-5 1,1-10 186,2 11-165,7-12-257,-7 6 44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4064,'13'13'1504,"-13"-13"-1184,27 0-64,-13 0 224,-1 14-320,14-28 288,0 28-256,-13-28 160,13 14-192,0 0-3744,0 0 1952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2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2080,'16'0'1243,"-16"3"-299,0-2-893,0-1 0,0 1 1,0-1-1,0 1 0,0-1 1,0 1-1,0 0 0,1-1 1,-1 1-1,0-1 0,0 1 1,1-1-1,-1 1 0,0-1 1,1 1-1,-1-1 0,0 0 1,1 1-1,-1-1 0,1 1 1,-1-1-1,0 0 0,2 1 1,-1 0 1,-1-1 0,1 0 1,-1 1-1,1-1 0,-1 1 1,1-1-1,-1 1 0,1 0 1,-1-1-1,1 1 0,-1-1 1,1 1-1,-1 0 0,0-1 1,0 1-1,1 0 0,-1 0 1,0-1-1,0 1 0,0 0 1,0-1-1,0 1 0,0 0 0,0 1 1,1 14 646,-1-2-380,0 0-1,-3 17 0,-3-8-102,4-17-153,1 0-1,-1 0 1,1 0-1,1 1 0,-1 6 1,0 0 15,0 0 0,-1 0 1,-6 20-1,7-29-60,-1 4 13,2 0 0,-1 0 0,1 16 1,0-13-18,0-8-19,0-1 1,0 0-1,0 0 1,-1 0-1,1 0 1,-1 0-1,1 0 1,-1 0-1,0 0 1,0 0-1,-2 3 1,1-3-635,10-11-709,-6 7 46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2976,'0'0'117,"-1"0"1,0 0 0,1 0-1,-1 0 1,1 0-1,-1 0 1,0 0-1,1 1 1,-1-1-1,1 0 1,-1 0-1,1 1 1,-1-1-1,1 0 1,-1 1 0,1-1-1,-1 0 1,1 1-1,-1-1 1,1 1-1,0-1 1,-1 1-1,1-1 1,0 1-1,-1-1 1,1 1 0,0-1-1,0 1 1,-1-1-1,1 1 1,0 0-1,0-1 1,0 2-1,0 25 447,1-11-58,-3 9 13,-8 46 0,6-47-325,0-4 151,-11 27 0,11-34-249,0-1 1,1 1 0,0 0 0,-2 26 0,5-35-69,-1 0 0,1 0 0,-1 0-1,0 0 1,0 0 0,0 0 0,-2 5 0,2-7-25,0-1 0,0 1 0,1 0 0,-1 0-1,1 0 1,-1-1 0,1 1 0,0 0 0,0 0 0,0 0 0,0 0-1,0 0 1,0-1 0,0 1 0,0 0 0,1 2 0,0-1 36,1 1 0,-1-1 0,0 1 0,1-1 0,0 0 0,0 0 0,0 0 1,0 0-1,0 0 0,1 0 0,2 2 0,-1-2-142,0-1 0,1 0 1,-1 0-1,1-1 0,-1 1 0,1-1 0,-1 0 1,1 0-1,0 0 0,4-1 0,18 0-931</inkml:trace>
  <inkml:trace contextRef="#ctx0" brushRef="#br0" timeOffset="1">541 244 2976,'0'14'1120,"0"-14"-896,13 0-32,-13 0 672,14 0-512,-1 13 64,14-13-256,-13 0-224,-1 14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3968,'-27'0'1472,"27"0"-1120,-14 14-128,14-14 1088,14 0-768,-14 13 416,27-13-576,-14 0 96,28 0-320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3648,'0'0'1173,"2"0"-703,85 0 4715,119 0-3496,-204 0-1790,-2 0-929,0 0-154,0 0-1152,0 0 742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2560,'0'13'960,"0"-13"-768,-13 41-32,13-28 992,0 14-672,-14 0 576,14 0-608,-13 14 320,13-14-448,0 0-32,0 0-160,0-13 128,0-1-160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5408,'0'27'1984,"0"-27"-1536,-27 41-128,27-14 544,0 0-544,-13 0 288,13 14-352,0-14 0,0 0-160,0 0-608,0-14 256,0 14-3072,0-13 1856</inkml:trace>
  <inkml:trace contextRef="#ctx0" brushRef="#br0" timeOffset="1">14 406 5984,'-13'0'2208,"13"0"-1728,13 13-128,-13-13 960,14 0-800,13 0 576,-14 0-640,28 0-32,-14 0-256,13-13 384,1 13-288,-1-14 512,-13 14-448,0 0-2752,-13 0 1312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3968,'-1'2'355,"1"-1"-305,0-1-1,-1 1 1,1-1 0,0 1 0,0-1 0,0 1 0,0 0 0,0-1 0,0 1 0,0-1 0,0 1 0,0-1 0,1 1 0,-1 0 0,0-1-1,0 1 1,0-1 0,1 1 0,-1-1 0,0 1 0,0-1 0,1 1 0,-1-1 0,0 1 0,1-1 0,-1 0 0,1 1 0,0 0-1,22 20 1423,28 21 0,-45-38-1354,0 1 0,0 0-1,8 10 1,-3-4 73,-9-9-164,-1 1 1,1-1-1,-1 0 1,1 0-1,-1 0 1,0 1 0,0-1-1,0 1 1,-1-1-1,1 1 1,0-1-1,-1 1 1,0-1-1,1 1 1,-1 0 0,0-1-1,-1 4 1,1-2 12,-1 0 0,1 1 0,-1-1 0,0 0 0,0 0 0,-1 0 0,1 0 0,-1 0 0,-3 5 0,-20 34 2,25-42-20,-1 1 0,1 0 0,-1 0 0,1 0 0,0 0 0,0 0 0,0 0 0,0 4 0,0-3 42,2 2 74,1-3-107,-1 1-1,1-1 1,-1 0-1,1 0 1,0 0-1,-1 0 1,1 0-1,0-1 1,0 0-1,1 1 1,-1-1-1,0 0 1,0 0-1,0-1 1,1 1-1,-1-1 1,0 1-1,1-1 1,-1 0-1,1 0 1,-1-1-1,0 1 1,1-1-1,3-1 1,32-9-1412,1-2 341</inkml:trace>
  <inkml:trace contextRef="#ctx0" brushRef="#br0" timeOffset="1">812 95 5472,'14'27'2016,"-14"-27"-1536,13 27-160,-13 0 1440,0-13-1024,-13 27 288,-1-14-640,-13 0 256,14 13-352,-28-13-3040,14 0 1472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2 2560,'0'0'832,"-2"0"-517,-5 0-189,4-1-36,0 1 1,0 0-1,0 0 0,0 0 0,0 0 0,0 1 1,0-1-1,-5 2 0,6-1-78,0 1-5,-1-1 0,0 0-1,0 1 1,0-1-1,0 0 1,0-1-1,0 1 1,0 0-1,-1-1 1,1 0-1,-4 0 1,-111 0-92,-59 0 143,138-2 22,36 1-48,-1 0-1,1 0 1,-1 1 0,0-1-1,1 1 1,-1 0-1,0 0 1,0 0-1,1 0 1,-1 1 0,0-1-1,-6 3 1,-8 0-112,17-3 77,1 0-1,-1 0 0,0 0 1,0 0-1,0 0 0,0 0 1,0 0-1,0 1 0,1-1 1,-1 0-1,0 0 0,0 1 0,0-1 1,1 0-1,-1 1 0,0-1 1,0 1-1,1-1 0,-1 1 1,0 0-1,1-1 0,-1 1 1,1 0-1,-1-1 0,0 1 1,1 0-1,0-1 0,-1 1 1,1 0-1,-1 0 0,1 1 1,-16 52 51,6-25-28,-8 37 0,5-17 94,5-9 251,-2 4 86,-8-4 232,12-4-219,-1-16-139,6-17-293,0-1 1,1 0 0,-1 1 0,1-1-1,-1 1 1,1 0 0,-1 2-1,1-3 18,0 0 0,0 0-1,0 0 1,0 0 0,1 0-1,-1 0 1,0 0 0,1 0-1,1 3 1,-2-4-33,1-1-1,-1 1 1,1-1-1,-1 0 1,1 1-1,0-1 1,-1 1-1,1-1 1,-1 0-1,1 1 1,0-1 0,-1 0-1,1 0 1,0 1-1,0-1 1,1 0-1,7 2 92,-6 0-86,0-2 0,-1 1 1,1 0-1,0-1 0,0 1 1,0-1-1,0 0 0,0 0 1,0 0-1,0 0 0,0 0 1,5-2-1,8-1 24,19 0 229,67 3-1,-37 1 62,25-1-64,-60 0-197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4320,'-14'-14'1600,"14"14"-1248,14 14-96,-14-14 832,13 0-640,14 0 128,14 0-384,13 0 384,-13 0-320,13 0 224,0 13-256</inkml:trace>
  <inkml:trace contextRef="#ctx0" brushRef="#br0" timeOffset="1">554 95 2720,'27'13'1024,"-27"-13"-800,41 41-64,-14-14 640,-14-14-480,28 28 352,-14-14-384,0 13 128,0 1-256,0-14-2400,0-14 1216</inkml:trace>
  <inkml:trace contextRef="#ctx0" brushRef="#br0" timeOffset="2">798 176 4992,'-27'13'1824,"27"-13"-1408,-55 54-128,28-27 480,0 14-480,-13-1 256,-1 1-320,1-1-64,13-13-96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4384,'0'0'1632,"0"0"-1248,0 0-128,0 13 768,14-13-608,-1 0 64,1 0-320,13 14 320,0-14-256,0 0-1088,-14 13 448</inkml:trace>
  <inkml:trace contextRef="#ctx0" brushRef="#br0" timeOffset="1">0 203 4384,'0'14'1632,"0"-14"-1248,27 27-128,-13-27 352,-1 0-384,28 0 192,-1 0-256,14 0 352,14-14-288,13 1-1536,-14-1 736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 4800,'-2'-23'2160,"-5"35"-1971,4-8 29,0 1-1,0 0 1,1 0-1,-1 0 1,1 0-1,-2 9 1,1-5-73,1-1-19,0 0-1,0 1 1,1-1-1,0 15 1,0-3-99,0-4 136,2 21 0,-1-34-127,0 0 1,1 0 0,-1 0 0,1 0 0,0 0 0,0 0 0,0 0 0,0 0 0,0 0 0,1 0 0,-1 0 0,1-1-1,2 4 1,0-3-1,-1 0-1,1 0 1,0-1-1,0 1 1,0-1-1,0 0 1,0 0-1,0 0 0,0 0 1,1-1-1,-1 0 1,1 0-1,-1 0 1,1 0-1,-1-1 1,7 0-1,56 0 344,-63 0-352,0 0 1,-1 0 0,1 0-1,-1-1 1,1 0 0,-1 0-1,1 0 1,-1 0 0,0 0 0,1 0-1,-1-1 1,0 0 0,0 0-1,3-2 1,-4 2-17,-1 1-1,1-1 1,-1 0 0,1 0-1,-1 1 1,0-1 0,0 0-1,0 0 1,0 0 0,0-1 0,0 1-1,-1 0 1,1 0 0,-1 0-1,0 0 1,1-1 0,-1 1-1,0 0 1,0 0 0,0-1 0,-1 1-1,1 0 1,0 0 0,-2-4-1,-1-2-16,0-1 0,-1 1-1,0 0 1,0 0 0,-1 1-1,-8-12 1,-4-2-140,-22-21 0,38 40 125,0 1 0,-1 0 0,1 0 0,0 0 0,0 0 0,0 0 0,-1 0 0,1 0 0,-1 1 0,1-1 0,0 0 0,-1 1 0,1-1 0,-1 1 0,1 0 0,-3-1 0,2 1-96</inkml:trace>
  <inkml:trace contextRef="#ctx0" brushRef="#br0" timeOffset="0.5">785 374 4800,'-13'27'1792,"13"-27"-1408,-14 27-96,1 0 416,-1-13-448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1056,'0'0'357,"0"0"-229,0 0-5,0 0 106,0 0-31,0 0 100,0 0-52,0 0 202,0 3-91,0-2-307,0 1 0,0-1 0,1 1 0,-1-1-1,0 1 1,1-1 0,-1 0 0,1 1 0,0-1 0,1 2 0,5 11 174,-6-8-165,0 1 0,0-1 0,-1 0 0,0 0 0,0 1-1,0-1 1,0 0 0,-1 1 0,0-1 0,-1 0 0,-2 6 0,2-2 29,0 1 1,0-1 0,0 16 0,2-8 48,0-7-62,0 0 0,0-1 0,-3 12 0,-7 4 255,8-21-288,2 0 1,-1 0-1,1 0 0,-1 0 0,2 6 0,-1 11 255,0-20-264,0 1 0,0-1 1,-1 1-1,1-1 0,-1 1 1,1-1-1,-1 1 0,0-1 1,0 1-1,0-1 0,0 0 1,0 1-1,-1-1 0,1 0 1,-4 3-1,-4 2 99,8-7-128,1 1 0,-1-1 0,1 0 0,0 1 0,-1-1-1,1 0 1,0 0 0,-1 1 0,1-1 0,0 1 0,-1-1 0,1 0 0,0 1-1,0-1 1,-1 1 0,1-1 0,0 0 0,0 1 0,0-1 0,0 1 0,-1-1-1,1 1 1,0-1 0,0 1 0,0-1 0,0 1 0,0-1 0,0 1-1,0-1 1,0 1 0,1 0 0,-1 0-1,0 0-1,0-1 1,0 1 0,0 0-1,0 0 1,0 0 0,0 0-1,-1 0 1,1-1 0,0 1-1,0 0 1,-1 0 0,0 1-1,1-2-1,0 0-1,-1 1 1,1-1 0,0 0-1,-1 0 1,1 0-1,0 0 1,0 0-1,-1 1 1,1-1-1,0 0 1,-1 0-1,1 0 1,-1 0-1,1 0 1,0 0-1,-1 0 1,1 0-1,0 0 1,-1 0-1,1 0 1,0 0-1,-1-1 1,1 1-1,0 0 1,-1 0-1,1 0 1,0 0-1,0 0 1,-1-1-1,0 0 5,1-1 1,-1 1-1,1 0 0,0 0 0,-1-1 0,1 1 0,0 0 0,0-1 0,0 1 0,0 0 0,0-1 0,0 1 0,0 0 0,1-1 0,-1 1 0,0 0 0,2-3 0,2 2 4,2-4 25,-5 5-27,-1 0-1,0 0 1,1-1 0,-1 1 0,0 0 0,0-1-1,0 1 1,0 0 0,0-3 0,0 1 3,0 0 0,0 0 0,0-1 0,0 1 1,1 0-1,-1 0 0,2-4 0,9-20-62,-7 15 14,7-22 0,-8 20 32,1 0 0,0 1-1,1-1 1,0 1 0,8-15 0,0-3 16,-8 5 38,8 16-26,0-7-49,7-10-42,-18 26 89,-1-1 0,0 1 0,1 0-1,-1 0 1,1 0 0,-1 0 0,1 0-1,-1 0 1,1 1 0,0-1-1,0 0 1,-1 1 0,1-1 0,0 1-1,0 0 1,2 0 0,-2 0 12,0 0 1,0-1 0,1 1 0,-1 0-1,0 0 1,0-1 0,1 0-1,-1 1 1,0-1 0,0 0-1,3-2 1,-2 2 53,-1 0-1,1 0 1,0 0-1,0 0 1,-1 0-1,1 0 1,0 1-1,0-1 1,0 1-1,0 0 1,4 0-1,24 0 363,0 0-160,14 0-613,-32 0-128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3712,'0'0'1408,"0"0"-1120,68 14-64,-55-14 800,14 0-608,14-14 192,13 14-352,-14 0 32,1 0-160,13 0 352,-27 0-256,0-13-896,-14 26 352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0 992,'-11'2'322,"10"-2"-303,1 1 1,0-1-1,0 1 1,-1-1 0,1 1-1,0-1 1,0 0-1,0 1 1,-1-1-1,1 1 1,0-1-1,0 1 1,0-1 0,0 1-1,0-1 1,0 1-1,0-1 1,0 2-1,2 2 845,0-2-782,-1-1 0,0 1 0,0 0 0,1 0-1,-1-1 1,-1 1 0,1 0 0,0 0 0,0 0 0,-1 0 0,1 0-1,-1 0 1,0 0 0,1 1 0,-1-1 0,-1 4 0,1 4 173,-2 1 1,-2 13-1,-2 2 9,4 1-86,2 45 0,1-45-36,-4 45-1,-2-45-24,3-19 36,0-1 1,1 1 0,0 12-1,1-16-112,0-1 0,0 1-1,0-1 1,-1 1 0,1 0-1,-1-1 1,0 1 0,0-1-1,0 0 1,-1 1 0,1-1 0,-1 0-1,0 0 1,1 0 0,-2 0-1,1 0 1,0 0 0,-5 5-1,5-7-21,1 1 0,0 0 0,-1 0-1,1-1 1,0 1 0,0 0-1,1 0 1,-1 0 0,-1 4-1,-4 8 46,-4-10-19,9-4-46,1 0-1,-1 0 0,1 0 1,-1 0-1,0 0 0,1 0 1,-1 1-1,1-1 0,-1 0 1,1 0-1,-1 0 0,1 1 1,-1-1-1,1 0 0,-1 1 1,1-1-1,0 1 0,-1-1 1,1 0-1,-1 1 0,1-1 1,0 1-1,0-1 0,-1 1 1,1-1-1,0 1 0,0-1 1,-1 1-1,1-1 0,0 1 1,0-1-1,0 1 0,0 0 1,0-1-1,0 1 0,0-1 1,0 1-1,0-1 0,0 2 1,0-1 2,0 0 0,0 0 0,1 0 0,-1-1 0,0 1 0,0 0-1,1 0 1,-1 0 0,0 0 0,1 0 0,-1-1 0,1 1 0,-1 0 0,1 0 0,-1-1 0,1 1 0,-1 0 0,1-1 0,0 1 0,0-1 0,-1 1 0,1-1 0,0 1 0,0-1 0,-1 1 0,1-1 0,0 0 0,0 1 0,0-1-1,1 0 1,5 2 59,0-1 0,0 0 0,10 0 0,10 1 220,-11 2-190,-8-2-33,1 0-1,-1-1 1,0 0 0,11 0-1,112-1 563,-121 0-511,0-1 0,0-1 0,11-2 0,-12 2-483,-1 0 0,18 0 0,-10 2-393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2976,'-23'0'971,"23"0"-940,0 0 1,-1 0 0,1 0 0,0 0-1,-1 1 1,1-1 0,0 0 0,0 0-1,-1 1 1,1-1 0,0 0 0,0 0 0,-1 1-1,1-1 1,0 0 0,0 0 0,0 1-1,0-1 1,0 0 0,-1 1 0,1-1-1,0 0 1,0 1 0,0-1 0,0 0-1,0 1 1,0-1 0,0 0 0,0 1 0,0-1-1,0 1 1,0-1 0,0 0 0,1 1-1,-1-1 1,0 0 0,0 0 0,0 1-1,0-1 1,0 0 0,1 1 0,-1-1 0,0 0-1,0 0 1,1 1 0,-1-1-6,1 0 1,-1 0-1,0 0 1,1 0-1,-1 0 1,0 0-1,1 0 1,-1 0-1,0 0 1,1 0-1,-1 0 1,0 0-1,1 0 0,-1 1 1,0-1-1,1 0 1,-1 0-1,0 0 1,1 0-1,-1 1 1,0-1-1,0 0 1,1 0-1,-1 1 1,0-1-1,0 0 1,0 0-1,1 1 1,-1-1-1,0 1 1,7 8 650,-6-8-630,0 0-1,1 0 0,-1 0 0,0-1 0,1 1 0,-1 0 0,1-1 0,-1 1 0,1-1 0,1 1 0,16 6 487,-11-3-407,0 0 0,1-1 0,0-1 0,-1 0 0,1 0 0,0 0 0,10 0 0,1-6 85,-9 1-102,27-4-813,1 3 0,55-1 0,-88 5 512,22 1-191,-19 3 329,-9-4 53,0 0 0,0 0 0,0 0 0,0 1 0,0-1 1,0 0-1,0 0 0,0 0 0,0 1 0,0-1 0,0 0 0,0 0 0,0 0 0,0 1 1,0-1-1,0 0 0,0 0 0,0 0 0,0 1 0,0-1 0,0 0 0,0 0 1,0 0-1,0 1 0,0-1 0,-1 0 0,1 0 0,0 0 0,0 0 0,0 1 1,0-1-1,0 0 0,-1 0 0,1 0 0,0 0 0,-5 5-72,-4 6-35,1 4 124,6-12 25,-1 0 0,1 1-1,1-1 1,-1 1 0,0-1 0,1 1 0,0 0 0,-2 5 0,6-5 119,6 11-27,-9-13-123,1-1 0,-1 0 0,1 0 0,-1 1 0,1-1 0,0 0 0,-1 0 1,1 0-1,0 0 0,0 0 0,0 0 0,0 0 0,0 0 0,0 0 0,0 0 0,0 0 1,0-1-1,0 1 0,0 0 0,1-1 0,-1 1 0,0-1 0,1 1 0,-1-1 0,0 0 1,1 0-1,1 1 0,-2-1 9,1 0 0,-1 0 1,0 0-1,1 1 0,-1-1 1,0 0-1,1 1 0,-1-1 1,0 1-1,0-1 0,1 1 1,0 1-1,9 3 220,-8-4-200,0-1 0,0 1 0,0-1-1,0 1 1,0-1 0,6 0-1,7-1 102,4-1-129,-6-7-70,-14 9 44,0-1 0,1 1 0,-1 0 0,0 0 1,0-1-1,1 1 0,-1 0 0,0 0 0,1-1 0,-1 1 0,0 0 0,1 0 0,-1 0 1,0 0-1,1 0 0,-1-1 0,0 1 0,1 0 0,-1 0 0,0 0 0,1 0 0,-1 0 0,1 0 1,-1 0-1,0 0 0,1 0 0,3 0-63,-1-8-313,-3 18 126,0 10 215,0-9 173,0 0 1,-3 21-1,2-22-79,-4 22 126,0 41 0,5 87 113,0-150-234,-1-1 0,0 1-1,-1 0 1,-3 13 0,3-15-5,1-5-6,1 1 0,-1 0 0,0 0 0,-1 0 0,1-1 1,0 1-1,-1-1 0,0 1 0,0-1 0,0 0 0,0 1 0,-1-1 0,1 0 1,-1-1-1,0 1 0,1 0 0,-2-1 0,1 1 0,-5 2 0,3-2-2,1-1 0,-1 0 0,0 0 0,0 0 0,0-1 0,0 0 0,0 0 0,0 0 0,0 0 0,0-1 0,0 0 0,0 0 0,-1 0 0,-4-2 0,2 1 90,0 0 0,0-1 0,0 0 0,0-1 1,1 0-1,-1 0 0,1-1 0,-9-4 0,14 6-92,-1 0-1,1 0 1,-1-1-1,1 1 1,0 0 0,0-1-1,0 0 1,1 1 0,-1-1-1,0 0 1,-1-4-1,0 0 23,2 5-54,0 0 0,-1-1 1,1 1-1,1-1 0,-1 1 0,0 0 1,1-1-1,-1 0 0,1 1 1,0-1-1,0 1 0,0-1 1,0 1-1,0-1 0,1 1 1,-1-1-1,2-4 0,1 0-17,0 1 0,1 0 0,0 0 0,0 0 0,7-7 0,-8 9 26,8-9-21,0 1 0,1 0-1,22-18 1,47-22-3079,-14 11 977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4896,'-14'0'1824,"14"0"-1440,0 0-96,0 0 1120,0 0-832,14 0 480,-14 14-608,27-14 96,0 0-320,-14 0 416,14 0-352,-13 0-608,-1 13 128</inkml:trace>
  <inkml:trace contextRef="#ctx0" brushRef="#br0" timeOffset="1">41 95 4064,'-14'0'1504,"14"0"-1184,-13 13-64,13-13 1056,0 14-768,0-1 192,0-13-416,27 14 288,-14-14-352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7040,'0'13'2624,"0"-13"-2048,40-13-128,-26 13 288,-1 0-480,14-14 192,0 14-288,14 0 768,13 0-512,0-13-3712,0-1 1792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15 5888,'0'-1'95,"0"1"-1,0-1 1,0 0 0,0 1 0,0-1-1,0 1 1,0-1 0,0 0 0,-1 1 0,1-1-1,0 1 1,0-1 0,-1 1 0,1-1-1,0 1 1,-1-1 0,1 1 0,-1-1-1,1 1 1,-1-1 0,1 1 0,-1 0 0,1-1-1,-1 1 1,1 0 0,-1 0 0,1-1-1,-1 1 1,1 0 0,-1 0 0,0 0 0,1-1-1,-2 1 1,-25 0-35,13 1 140,-175-1 259,186 1-500,1-1 0,-1 0 0,0 1 0,0 0 0,1 0 1,-1 0-1,0 0 0,1 0 0,-5 3 0,-2 1-121,4-2 72,1 1-1,0-1 0,0 1 1,0 0-1,0 0 0,1 0 1,-5 8-1,-1 18 38,-9 10 138,9 14 32,-5-9 56,8-30-97,2 1 0,-6 27-1,8 11 13,-1-4-16,-6-16 78,-4 31 79,9-38-202,4-26-37,0 1 0,0 0 0,0 0 1,0 0-1,0-1 0,0 1 0,0 0 0,1 0 0,-1 0 0,1-1 0,-1 1 1,2 2-1,25 9 90,-18-11-2,0-1 0,0 0 0,1 0 0,-1-1 0,12-1 0,4 0 179,176 1 943,-186 0-1429</inkml:trace>
  <inkml:trace contextRef="#ctx0" brushRef="#br0" timeOffset="1">1 366 4736,'0'0'1760,"0"0"-1376,13 0-96,-13 0 1440,27-13-992,0 13 128,14-14-512,-1 14 256,14 0-352,-13-13 448,-1 13-416,1-14-2016,-14 14 896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4384,'13'27'1632,"-13"-27"-1248,27 54-128,-13-41 1056,-1 1-768,1-1 352,13 1-544,0-1 384,0 14-448,0-27 576,-14 14-480,14-1-4000,-13 1 1952</inkml:trace>
  <inkml:trace contextRef="#ctx0" brushRef="#br0" timeOffset="0.5">338 136 5568,'-13'13'2048,"13"-13"-1568,-54 14-160,27-1 608,13 1-576,-26 13 0,13 0-224,0 0 544,0-14-384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70 6560,'-22'-46'2117,"19"38"-1573,6 5-256,15-6 91,-18 9-370,1-1 1,0 1-1,-1 0 1,1-1-1,-1 1 1,1 0-1,0 0 1,-1 0-1,1-1 1,0 1-1,-1 0 1,1 0 0,0 0-1,0 0 1,-1 0-1,1 0 1,0 0-1,-1 0 1,1 0-1,0 1 1,-1-1-1,1 0 1,0 0-1,0 1 1,2 0 34,65 26 410,-61-23-399,1 0 0,-1 0 0,0 0 0,0 1 0,9 7 1,8 7 125,-21-18-213,-1 1 0,0-1 0,0 1 1,0 0-1,0 0 0,-1-1 0,1 1 1,0 0-1,-1 0 0,1 1 1,-1-1-1,0 0 0,0 0 0,1 1 1,-2-1-1,1 1 0,0-1 0,0 1 1,-1-1-1,1 1 0,-1-1 0,0 1 1,0 0-1,0-1 0,0 1 0,-1-1 1,1 1-1,0 0 0,-1-1 0,0 1 1,0-1-1,0 0 0,0 1 1,0-1-1,0 0 0,0 1 0,-1-1 1,1 0-1,-1 0 0,-2 3 0,-3-1-441,0 1-1,-1-1 1,1 0-1,-1 0 0,-15 5 1,-3 1 13,24-9 429,0 1 0,0-1 0,0 0 0,0 1 0,0 0 0,0-1 0,0 1 0,1 0 0,-1 0 0,1 0 0,-1 0 0,1 0 1,0 0-1,0 1 0,-2 3 0,-1 2-34,3-6 50,0 0 0,0 1 0,1-1 0,-1 1 0,0-1 0,1 1 0,-1 0 0,1-1 0,0 1 0,0-1 0,0 1 0,1 4 0,0 0-13,1 1 0,1-1-1,2 8 1,3 5 5,-3-6 28,1-1 0,0 0-1,1 0 1,0 0-1,1-1 1,13 16 0,2 4 69,-6-10-31,0 1 216,-1 0 1,13 28-1,-28-49-179,0 0 0,0 0 0,0 1 0,0-1 0,-1 0-1,1 0 1,-1 1 0,0-1 0,1 0 0,-1 1-1,0-1 1,0 0 0,-1 1 0,1-1 0,0 0-1,-1 1 1,1-1 0,-1 0 0,-2 4 0,2-4-20,0 0 1,-1 0-1,0 0 0,1 0 1,-1 0-1,0 0 1,0 0-1,0 0 1,0-1-1,0 1 1,-1-1-1,1 0 1,0 0-1,-1 0 0,1 0 1,-1 0-1,1 0 1,-1 0-1,-4 0 1,-9 1 189,-1-1-1,1 0 1,0-1 0,-1-1 0,1 0 0,-24-6 0,30 5-155,-1-1 1,0 0-1,1-1 1,-1 0 0,1 0-1,0-1 1,1-1-1,-1 0 1,1 0-1,-15-14 1,21 18-106,0-1 0,1 0 0,-1 0 0,1 0 0,0 0 0,0 0 0,0-1 0,1 1 0,-1-1 1,1 1-1,-1-1 0,1 1 0,0-1 0,1 0 0,-1 1 0,1-1 0,-1 0 0,1 0 0,0 0 1,2-7-1,9-29-182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1472,'-11'-11'475,"10"10"-464,1 1 1,0 0-1,-1-1 1,1 1 0,-1 0-1,1 0 1,-1-1 0,1 1-1,-1 0 1,1 0-1,-1 0 1,1 0 0,-1 0-1,1-1 1,-1 1-1,1 0 1,-1 0 0,1 0-1,-1 0 1,1 0-1,-1 1 1,1-1 0,-1 0-1,1 0 1,-2 0 0,2 0 16,-2 0 223,-12 3 373,13-2-588,-1 0 0,0 0 0,0 0 0,1 1 0,-1-1 0,1 1 0,-1-1 0,1 1 1,0-1-1,0 1 0,-1 0 0,1 0 0,0 0 0,0-1 0,1 1 0,-1 0 0,0 0 0,0 3 0,-6 14 84,-1-6-67,6-9-46,-1 0 1,1 0-1,0 0 0,1 0 0,-1 0 0,1 1 0,-1-1 0,0 8 1,-15 53-77,-2 12 287,6 4 315,11-68-393,1 0 0,0 0 0,2 19 0,-1-4 164,1-27-274,-1 1 0,0-1 0,0 0 0,1 1 0,-1-1 0,1 0 0,-1 0 0,1 1 1,0-1-1,-1 0 0,1 0 0,0 0 0,0 0 0,0 0 0,0 0 0,0 0 0,0 0 0,0 0 0,0 0 0,0-1 0,0 1 0,0 0 0,1-1 0,1 2 0,4 1 149,1 0 1,16 3-1,-17-4-92,36 7 94,-22-5-160,23 7 1,-30-7 106,26 4 1,-15-4-45,6 5 50,-17-7-98,-9-1-15,0 0 1,0 0-1,0 0 1,0 1 0,8 4-1,1-4 22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2560,'-25'0'1488,"21"14"74,-10 9-940,11-19-558,0 1-1,0-1 1,0 1 0,1 0-1,0 0 1,0-1-1,-2 11 1,-4 30 128,5-24-115,-1 0-1,-13 38 0,13-47-35,-44 127 329,46-132-356,-11 33 84,-10-6 126,12-8-110,-1 3-17,11-27-95,0 0-1,0 0 1,0 0-1,0-1 1,-1 1-1,1 0 1,-1-1-1,1 1 1,-1-1-1,1 0 1,-5 3-1,-5 0-209,11-3 197,-1-1 0,1 1 0,0 0 0,0-1 0,-1 1 0,1 0 0,0 0 0,0-1 0,0 1 0,0 0 0,0 0 0,0-1 0,0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203 188 1728,'0'-28'1387,"0"25"-1057,3 1 113,7-9-107,-9 11-312,-1-1-1,1 1 1,-1-1 0,0 0-1,1 1 1,-1-1 0,0 1-1,1-1 1,-1 0 0,0 1-1,0-1 1,0 0 0,0 1-1,0-1 1,0 0 0,0 1 0,0-1-1,0 0 1,0 1 0,0-1-1,0 0 1,0 1 0,-1-1-1,1-2 60,0-93 1351,0 95-1424,0 1-1,0-1 1,0 0-1,0 1 1,-1-1 0,1 0-1,0 1 1,0-1-1,0 1 1,-1-1-1,1 0 1,0 1-1,-1-1 1,1 1 0,-1-1-1,1 1 1,0-1-1,-1 1 1,1 0-1,-1-1 1,0 1 0,0-1-1,1 1-2,-1-1-1,1 1 0,-1-1 1,1 1-1,-1 0 1,1-1-1,-1 1 1,1-1-1,-1 1 0,1-1 1,0 1-1,-1-1 1,1 0-1,0 1 1,-1-1-1,1 1 1,0-1-1,0 0 0,0 1 1,0-1-1,0 0 1,-1 0-1,1 1-6,1 0 0,-1 0-1,0 0 1,0 0 0,0-1-1,0 1 1,0 0 0,0 0 0,0 0-1,0 0 1,0 0 0,0 0-1,0 0 1,0 0 0,0 0 0,0 0-1,0 0 1,0-1 0,0 1 0,0 0-1,-1 0 1,1 0 0,0 0-1,0 0 1,0 0 0,0 0 0,0 0-1,0 0 1,0 0 0,0 0-1,0 0 1,0-1 0,0 1 0,0 0-1,0 0 1,0 0 0,0 0-1,-1 0 1,1 0 0,0 0 0,0 0-1,0 0 1,0 0 0,0 0-1,0 0 1,0 0 0,0 0 0,0 0-1,0 0 1,-1 0 0,1 0 0,0 0-1,0 0 1,0 0 0,0 0-1,0 0 1,-9 0 3,6 0-5,0 0-1,1 0 1,-1 0 0,1 0 0,-1 0 0,0 0 0,1 1 0,-1-1-1,1 1 1,-1 0 0,1 0 0,-1 0 0,1 0 0,-1 0-1,1 0 1,0 1 0,0-1 0,0 1 0,0-1 0,-2 4-1,-4 4 56,0 1 0,1 0 0,-6 11 0,-14 19 317,15-25-234,7-9-71,0 0 1,1 0-1,0 0 0,0 1 0,-6 12 1,-8 54 494,12-58-530,5-11-30,0-1 1,-1 0-1,2 0 0,-1 1 0,0-1 0,1 0 1,-1 6-1,1-8 2,-1 0 1,1 0-1,0 0 1,0 1 0,0-1-1,0 0 1,0 0-1,1 0 1,-1 0-1,0 0 1,0 1-1,1-1 1,-1 0 0,1 0-1,-1 0 1,1 0-1,-1 0 1,1 0-1,0 0 1,0 0 0,-1 0-1,1-1 1,0 1-1,0 0 1,0 0-1,0-1 1,0 1-1,0 0 1,0-1 0,0 1-1,0-1 1,0 1-1,0-1 1,2 1-1,7 3 143,-2 1-69,-7-4-74,0 0 0,1-1 0,-1 1 0,0 0 1,1 0-1,-1 0 0,1-1 0,-1 1 0,1-1 1,-1 1-1,1-1 0,0 0 0,-1 0 0,1 1 1,0-1-1,-1 0 0,1 0 0,-1-1 0,1 1 1,0 0-1,-1-1 0,1 1 0,2-1 0,4-4-57,18-6-98,-22 10 135,-1-1 0,1 0 0,0 0 0,0 0 0,-1 0 0,1 0-1,-1-1 1,0 1 0,1-1 0,-1 0 0,0 0 0,-1 0 0,1-1 0,-1 1-1,1-1 1,-1 1 0,0-1 0,0 0 0,2-6 0,7-9 26,-9 15-1,1 0 0,0-1 0,-1 1-1,3-7 1,-4 7-4,0-1 0,-1 1 0,1-1 0,-1 1 0,0-7 0,-1 0 11,1 10-13,0 0-1,0 0 1,0 0-1,0 1 0,0-1 1,0 0-1,1 0 0,-1 0 1,0 0-1,0 1 1,1-1-1,-1 0 0,1-1 1,-1 2 1,0-1 0,0 1 1,1 0-1,-1 0 1,0 0-1,0 0 0,0 0 1,0 0-1,1-1 0,-1 1 1,0 0-1,0 0 0,0 0 1,0 0-1,1 0 0,-1 0 1,0 0-1,0 0 1,0 0-1,1 0 0,-1 0 1,0 0-1,0 0 0,0 0 1,1 0-1,-1 0 0,0 0 1,0 0-1,1 0 0,-1 0 1,0 0-1,0 0 1,0 0-1,0 0 0,1 1 1,-1-1-1,0 0 0,0 0 1,0 0-1,0 0 0,1 0 1,-1 1-1,-8 14 451,6-3-289,1 0 0,0-1-1,0 1 1,3 20-1,-2-4-101,0-16-29,-1-8-7,1-1 1,0 1 0,0-1-1,0 1 1,1 0-1,-1-1 1,1 1 0,1 4-1,8 16 65,-9-23-101,0 0 1,0 1-1,-1-1 0,1 0 0,0 1 1,0-1-1,0 0 0,1 0 1,-1 0-1,0 0 0,0 0 0,1 0 1,-1 0-1,0 0 0,1 0 1,-1-1-1,1 1 0,1 0 0,1 0-58,-1-1 0,1 1-1,0-1 1,-1 0-1,7-1 1,1 0-441,-3 1-1678,18 0 609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 1248,'5'-5'149,"1"1"1,-1 0-1,1 0 0,8-4 1,-10 6 522,-4 2-102,0 0 230,0 11-300,-1 0 0,0 0 0,-5 17 1,-1 10-214,1 11-18,0 73 1,3-62 55,-13 72 0,11-96-213,3-22-68,-3 14 8,-13 11-62,17-36 6,0 0 0,0 0 0,0 0 0,1 0 0,-1 0 0,1 0 0,0 5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27 122 2816,'-27'-13'1056,"27"13"-832,27 0-64,-13 0 1696,-1 0-1056,41 0 1152,-13 0-1120,13 0 352,14-14-704,13 1-64,-14-1-256,14-13 320,-13 14-256,-1-1-3648,-13 1 1888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28 2400,'0'0'779,"0"-2"-481,0 2-281,0-1 0,0 1 0,0 0 0,0-1 0,0 1 0,0-1 0,0 1 0,0-1 0,0 1 0,0 0 0,0-1 0,-1 1 0,1-1 0,0 1 0,0 0 0,0-1 0,-1 1 1,1 0-1,0-1 0,0 1 0,-1 0 0,1-1 0,0 1 0,-1 0 0,1 0 0,0-1 0,-1 1 0,1 0 0,0 0 0,-1 0 0,1-1 0,-1 1 0,1 0 0,0 0 0,-1 0 0,1 0 0,-1 0 0,1 0 0,-1 0 0,1 0 0,-1 0 0,-4-2 324,4 0-307,-1 1 0,1 0-1,-1 0 1,0 0 0,1 0 0,-1 0 0,0 1-1,0-1 1,0 0 0,1 1 0,-1-1-1,0 1 1,-3 0 0,-30-1 61,16 1-39,2 0 33,2 0-5,0 0 0,-17 3 0,-87 19 284,113-21-323,-1 0-1,1 0 0,-11-1 1,14-1-35,0 1 0,0 0 0,-1 0 1,1 1-1,0-1 0,0 1 0,0-1 1,1 1-1,-1 0 0,0 0 1,0 0-1,0 0 0,0 1 0,1-1 1,-4 3-1,1 0-18,-1 1 0,1-1 1,0 1-1,0 1 0,1-1 1,0 1-1,0-1 0,-5 9 0,8-10 14,0-1-1,0 1 1,0 0-1,0 0 0,0 0 1,1-1-1,0 1 0,0 0 1,0 5-1,-1 16-21,-26 164 282,25-178-221,-1 1-1,-1-1 0,-6 14 0,-7 24 126,13-30 5,3-13-149,1-1 0,-2 0 1,1 0-1,0 0 0,-1 0 1,0 0-1,0 0 0,-1 0 0,1-1 1,-5 6-1,7-10-20,0 0 0,0 0 1,0 0-1,0 0 0,0 0 0,0 0 0,0 0 1,0 0-1,-1 0 0,1 0 0,0 0 0,0 0 0,0 0 1,0 1-1,0-1 0,0 0 0,0 0 0,0 0 0,0 0 1,0 0-1,0 0 0,0 0 0,0 0 0,0 0 0,0 1 1,0-1-1,0 0 0,0 0 0,0 0 0,0 0 1,0 0-1,0 0 0,0 0 0,0 0 0,0 1 0,0-1 1,0 0-1,0 0 0,0 0 0,0 0 0,0 0 0,0 0 1,0 0-1,0 0 0,0 0 0,0 1 0,0-1 1,0 0-1,1 0 0,-1 0 0,0 0 0,0 0 0,0 0 1,0 0-1,0 0 0,0 0 0,5 5 113,-3-3-42,0 0 0,0 0 0,0 0 0,0 0 0,1 0 0,-1-1 0,0 1 0,1-1 0,-1 0 0,1 0 0,-1 0 1,1 0-1,0 0 0,2 0 0,22 7 178,-13-4-144,-1 0 0,1-1 0,0-1 0,21 2 0,166-4-601,-186 0-198</inkml:trace>
  <inkml:trace contextRef="#ctx0" brushRef="#br0" timeOffset="1">176 366 1824,'-41'-27'672,"41"27"-512,-13 0-64,13 0 1152,0 0-704,0 0 640,13 0-704,14 0 256,0 0-448,27-13-160,0 13-64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2656,'0'0'837,"-2"0"-501,2 0-301,-1 0 0,1 0 0,0 0 1,-1 0-1,1 0 0,-1 0 0,1 0 0,0 0 0,-1 0 0,1 0 0,-1 0 0,1 0 0,0 1 0,-1-1 0,1 0 0,0 0 0,-1 0 1,1 1-1,0-1 0,-1 0 0,1 0 0,0 1 0,-1-1 0,1 0 0,0 1 0,0-1 0,-1 0 0,1 1 0,0-1 0,0 0 0,0 1 1,0-1-1,-1 0 0,1 1 0,0-1 0,0 1 0,0-1 0,0 0 0,0 1 0,0-1 0,0 1 0,0-1 0,0 1 0,0-1 0,1 1 1,-4 16 414,3-16-447,-4 10 67,1 0 0,0 0 0,-1 14 0,-5 22-107,-4 34-38,10-46 78,-10 65 52,6-46-72,2-1 0,3 86 0,2-90-1697,0-60 749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1728,'4'-4'127,"0"0"-1,0 1 1,0-1-1,1 1 1,-1 0 0,1 0-1,-1 1 1,1-1-1,0 1 1,0 0-1,0 0 1,0 1 0,1-1-1,-1 1 1,0 1-1,0-1 1,1 1 0,5-1-1,11 2 217,29 6-1,-20-3-45,-4-2-88,-14-1-52,0 1 1,0-1 0,-1 2-1,20 6 1,-5 1 37,52 18 276,-75-27-414,1 1 0,-1-1 0,0 1 0,0 0 0,0 0 0,0 0 0,-1 0 0,1 1-1,0 0 1,-1-1 0,0 1 0,5 6 0,-3-5 67,4 5 81,-8-9-179,-1 0 0,1 0 0,-1 1 0,1-1 0,-1 0 0,1 1 0,-1-1 0,0 1 0,1-1 0,-1 0 0,0 1 0,1-1 0,-1 1 1,0-1-1,1 1 0,-1-1 0,0 1 0,0-1 0,0 1 0,1-1 0,-1 1 0,0-1 0,0 1 0,0-1 0,0 1 0,0-1 0,0 1 0,0 0 0,0-1 0,0 1 0,0-1 0,0 1 0,-1-1 0,1 1 0,0-1 0,0 1 0,0-1 0,-1 1 0,1-1 0,0 1 0,-1-1 0,1 1 0,-1 0 0,0 0 9,0 1 0,0 0 0,-1-1 0,1 1 0,0-1 0,-1 1 1,1-1-1,-1 1 0,0-1 0,1 0 0,-1 0 0,0 0 0,0 0 0,0 0 1,0 0-1,0-1 0,0 1 0,0-1 0,0 1 0,0-1 0,-3 1 0,-9 2 78,-71 16 112,59-14-169,-43 13-1,6 3 25,23-15-57,31-5-43,0 0 1,-1 1-1,1 0 1,-9 4-1,6-1-14,10-4 15,-1 0 0,1 1 0,-1-1 0,0-1 0,1 1 0,-1 0 0,0-1 0,0 1 0,-4-1 0,-1 0-557,16 0-1344,6 0 470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2 211 3072,'0'-24'748,"-1"15"-452,0 0-1,1 1 1,0-1 0,1 1 0,3-15-1,5 16 319,4-20 522,-12 12-887,-1 13-212,0 0-1,0 0 1,0 0-1,0 0 0,0 0 1,1 0-1,-1 0 0,1 0 1,1-4-1,2 0 83,-3 4-96,0 1-1,-1 0 0,1 0 1,0 0-1,-1-1 0,1 1 1,-1 0-1,1-1 0,-1 1 1,0-1-1,1 1 0,-1 0 1,0-3-1,0-11 362,0 9-403,0 16-15,0-2 47,1-1 1,0 0-1,2 7 0,3 22 56,-3 41 154,-1 13-56,22 200 185,46 204 378,-31-333-617,12 58-28,-33-115 16,-1-34-42,5 26-11,-18-65-37,1 0 29,15 54-1,18 11 4,-34-84-38,-2-5 7,0 1-1,1-1 1,0 0-1,0 0 0,1-1 1,4 8-1,0-4 4,-4-5-9,-1-1-1,1 1 1,-1 1-1,2 5 1,-2-8-26,0 1-1,0-1 1,0 0-1,4 5 1,-3-5-54,-2-39 570,-2 34-533,0 0-1,0 0 1,-1 0 0,2 0-1,-1 0 1,0 0 0,0 0-1,1-1 1,-1 1 0,1 0-1,-1 0 1,1 0 0,0 0-1,0 1 1,0-1 0,0 0-1,0 0 1,3-2 0,-4 3 29,0 1 0,1 0 0,-1-1 1,0 1-1,0-1 0,1 1 1,-1-1-1,0 1 0,0-1 0,0 1 1,1-1-1,-1 1 0,0-1 0,0 1 1,0-1-1,0 1 0,0-1 1,0 1-1,0-1 0,0 1 0,0-1 1,0 1-1,-1-1 0,1 1 0,0-2 1,0 2 5,0-2 39,0-1-74,0 2 29,0 1-1,-1 0 1,1-1-1,0 1 1,0-1 0,0 1-1,0 0 1,0-1-1,0 1 1,0-1 0,0 1-1,0 0 1,0-1-1,0 1 1,1-1-1,-1 1 1,0 0 0,0-1-1,0 1 1,0 0-1,1-1 1,-1 1 0,0 0-1,0-1 1,1 0-1,1 2 6,0-1 15,0 0 0,0 0 0,1 0 1,-1 0-1,0 0 0,0-1 0,1 1 1,2-2-1,2-2-30,-6 3 25,0 0 0,0 1 0,0-1 0,1 0 0,-1 1 0,0-1 0,1 1 0,-1-1 0,1 1 0,-1 0 0,0-1 0,1 1 0,1 0 0,-1 0 6,0 0 0,0 0 0,0-1 0,0 1 0,0 0 0,0-1 0,0 0 0,2-1 0,6-2 44,27-10 132,24 5 115,-8-1 154,101-16 369,403-14-240,-508 37-574,537-21 75,-91 24 941,-320 7-488,-10-1 97,-142-6-505,11 1 239,0-2-1,64-10 1,-87 10-261,-10 1-174,0 0 0,-1 0 0,1 0 1,-1 0-1,1 0 0,0 0 0,-1 0 1,1 0-1,0 0 0,-1 0 0,1 0 1,-1 0-1,1-1 0,0 1 0,-1 0 1,1 0-1,-1-1 0,1 1 0,-1 0 1,1-1-1,-1 1 0,1-1 0,-1 1 0,1-1 1,-1 1-1,1 0 0,-1-1 0,0 0 1,1 1-1,-1-1 0,0 1 0,0-1 1,1 1-1,-1-1 0,0 0 0,0 1 1,0-1-1,0 1 0,1-1 0,-1 0 1,0 1-1,0-1 0,-1-1 0,1 0-147,1 1 1,-2-1-1,1 0 0,0 0 0,0 1 1,0-1-1,-1 0 0,1 0 0,-1 1 1,0-1-1,0-1 0,-1 1-298,0 0 1,1 0-1,-1 1 0,0-1 0,0 1 1,-1-1-1,1 1 0,0 0 1,-3-1-1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4896,'-1'2'437,"1"-2"-377,0 1 1,-1 0-1,1-1 1,0 1-1,0-1 1,0 1-1,0-1 1,0 1 0,0 0-1,0-1 1,0 1-1,0-1 1,1 1-1,-1-1 1,0 1-1,0-1 1,0 1-1,1 0 1,-1-1-1,0 1 1,0-1-1,1 1 1,-1-1-1,0 0 1,1 1-1,-1-1 1,1 1-1,0 0 1,5 5 28,1 2 83,1-1 1,0 1-1,0-2 0,0 1 1,1-1-1,16 9 1,27 7 209,24 10 228,-68-29-502,1 0 1,-2 1-1,1 0 0,0 0 1,-1 1-1,0 0 1,8 6-1,-14-10-90,2 2 37,-1-1-1,1 0 1,-1 1-1,1 0 1,-1 0-1,0-1 1,0 1-1,0 0 1,-1 1-1,1-1 1,-1 0-1,0 0 1,0 1 0,0-1-1,0 1 1,0-1-1,-1 1 1,1-1-1,-1 1 1,0-1-1,-1 5 1,0-1 33,0 0 0,0 0 0,-1 0 0,0 0 0,-1 0 0,1-1 0,-1 1 0,-1-1 0,-5 9 0,-4 5 112,6-7-68,-2-1 1,-18 22-1,11-19-40,7-7-30,0 1 0,-11 15 0,-1 1 31,19-24-285,1 1 1,-1-1-1,1 1 1,-1-1 0,1 0-1,-1 0 1,0 0-1,0 0 1,1 0-1,-1 0 1,0-1-1,0 1 1,0 0-1,-3 0 1,3-1-1414</inkml:trace>
  <inkml:trace contextRef="#ctx0" brushRef="#br0" timeOffset="1">501 108 5632,'-13'0'2112,"13"0"-1664,27 41-96,-14-28 992,1 1-800,-1 13-224,1 0-192,0-14 224,13 28-192,-14-14 64,1-14-128</inkml:trace>
  <inkml:trace contextRef="#ctx0" brushRef="#br0" timeOffset="2">623 0 4480,'0'0'1664,"0"0"-1312,-13 54-64,-1-40-96,1 13-160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3328,'0'0'1061,"0"0"-634,-2 0-48,2 0-324,-1 0 0,1 0 1,0 0-1,-1 0 1,1 0-1,0 0 0,-1 0 1,1 0-1,-1 0 1,1 0-1,0 0 0,-1 0 1,1 0-1,-1 0 1,1 0-1,0 0 0,-1-1 1,1 1-1,0 0 1,-1 0-1,1 0 0,0-1 1,-1 1-1,1 0 1,0 0-1,0-1 0,-1 1 1,1 0-1,0-1 0,0 1 1,0 0-1,-1-1 1,1 1-1,0 0 0,0-1 1,0 1-1,0-1 1,0 1-1,0 0 0,0-1 1,0 1-1,0 0 1,0-1-1,0 1 0,0-1 1,0 1-1,0 0 1,0-1-1,0-2 649,0 3-48,-2 3-267,0-2-351,-1 2 47,1 0 1,-1-1 0,0 1 0,0-1 0,0 0 0,0 0-1,-1 0 1,1 0 0,-1 0 0,-4 1 0,2 0 0,0 0 0,-1 0 1,-5 6-1,6-5 22,0 0 1,0-1-1,-8 4 0,-6 2 198,19-8-282,-1 0-1,0-1 0,1 1 0,-1 0 1,0-1-1,0 1 0,0 0 0,0-1 1,-2 1-1,4-2-22,-1 1-1,1 0 1,0 0 0,0 0 0,0 0-1,0 0 1,0 0 0,0 0 0,0 0-1,0 0 1,0 0 0,0 0 0,0 0-1,0 0 1,-1 0 0,1 0 0,0 0-1,0 0 1,0 0 0,0 0 0,0 0-1,0 1 1,0-1 0,0 0 0,0 0-1,0 0 1,0 0 0,0 0 0,0 0-1,0 0 1,-1 0 0,1 0 0,0 0-1,0 0 1,0 0 0,0 0 0,0 0-1,0 0 1,0 0 0,0 1 0,0-1-1,0 0 1,0 0 0,0 0 0,0 0-1,0 0 1,0 0 0,0 0 0,0 0-1,0 0 1,0 0 0,0 0 0,0 0-1,0 0 1,0 1 0,0-1 0,0 0 0,0 1-1,0-1 1,0 1 0,0-1 0,0 0 0,1 1 0,-1-1 0,0 1 0,0-1 0,0 1 0,0-1 0,0 0 0,1 1-1,-1-1 1,0 1 0,0-1 0,1 0 0,-1 1 0,0-1 0,1 0 0,-1 1 0,0-1 0,1 0 0,-1 0 0,1 1 0,13 1 9,23-11 16,-26 6 4,-4 1-37,1 1 1,-1 1-1,1-1 0,12 2 0,-3 0-39,141-1 388,-153 0 484,-8 0-132,-6-1-253,-1-1 1,1 0-1,0 0 1,-1 0 0,-14-7-1,5 2-163,9 3-205,0 1 0,-11-8-1,19 11-82,1-1-26,0 1-1,0-1 0,0 0 0,1 0 0,-1 1 0,0-1 0,0 0 0,0 0 0,1 0 1,-1 0-1,-1-2 0,0-10-304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4480,'-12'-11'1445,"12"10"-1398,0 1 1,-1 0-1,1-1 0,-1 1 0,1 0 0,0 0 1,-1-1-1,1 1 0,-1 0 0,1 0 0,-1 0 1,1 0-1,-1-1 0,0 1 0,1 0 1,-1 0-1,1 0 0,-1 0 0,1 0 0,-1 0 1,1 0-1,-1 0 0,1 1 0,-1-1 0,1 0 1,-1 0-1,1 0 0,-1 0 0,1 1 0,-1-1 1,1 0-1,-1 1 0,1-1 0,0 0 1,-1 1-1,-9 10 546,3 3-483,2-5 4,1 0 1,-6 17-1,9-22-99,0 0-1,0 0 1,1 0-1,-1 0 1,1 1 0,0-1-1,1 0 1,-1 0 0,0 0-1,2 5 1,-1-7-12,-1-1 0,1 1 1,0-1-1,-1 1 0,1-1 0,0 1 1,0-1-1,0 1 0,0-1 0,0 0 1,0 0-1,0 0 0,0 1 0,1-1 1,-1 0-1,0 0 0,1-1 1,1 2-1,4 1-10,-1-1 1,0 0-1,10 2 1,-6-2-57,-2 0-132,1-1 0,0-1-1,0 1 1,-1-2 0,1 1 0,0-1 0,-1 0-1,1-1 1,0 0 0,7-3 0,2 0-394,10-7-222,-25 10 710,0 0 0,0 1-1,1-1 1,-1 1 0,0 0-1,1 0 1,-1 0 0,1 0 0,4 0-1,-8 1 99,0 0-1,0 0 1,0 0-1,0 0 1,0 0-1,0 0 1,1 0 0,-1 0-1,0 0 1,0 0-1,0 0 1,0 0-1,0 1 1,0-1-1,0 0 1,1 0-1,-1 0 1,0 0 0,0 0-1,0 0 1,0 0-1,0 0 1,0 0-1,0 0 1,0 0-1,0 1 1,0-1-1,0 0 1,0 0-1,0 0 1,0 0 0,1 0-1,-1 0 1,0 0-1,0 1 1,0-1-1,0 0 1,0 0-1,0 0 1,0 0-1,0 0 1,0 0 0,0 1-1,0-1 1,-1 0-1,1 0 1,0 0-1,0 0 1,0 0-1,0 0 1,0 0-1,0 0 1,0 1 0,0 5 59,1-2 5,-1 0 0,0 0 0,0-1 0,-1 1 0,1 0 0,-1 0 0,0 3 0,-9 21 708,0-2 1,-20 37 0,20-41-401,-9 34 0,12-36-71,-11 26-1,18-45-281,0-1 0,0 0 0,0 1 0,1-1 0,-1 0 0,0 1 0,0-1 0,0 0 0,0 0 0,1 1 0,-1-1 0,0 0 0,0 0 0,0 1 0,1-1 0,-1 0 0,0 0 0,1 0 0,-1 0 0,0 1 0,0-1 0,1 0 0,-1 0 0,0 0 0,1 0 0,-1 0 0,0 0 0,1 0 0,-1 0 0,0 0 0,0 0 0,1 0 0,-1 0 0,0 0 0,1 0 0,-1 0 0,0 0 0,1 0 0,-1 0 0,0 0 0,1-1 0,-1 1 0,0 0 0,0 0 0,1 0 0,-1 0 0,0-1 0,0 1 0,1 0 0,-1 0 0,0-1 0,1 1 0,0-3-6,1 1 0,-1-1-1,1 1 1,-1-1 0,0 0 0,0 0 0,0 1-1,-1-1 1,1 0 0,-1 0 0,1 0 0,-1 0-1,0-3 1,0-4-287,0 1 0,-1 0 0,-1-11 0,0 15 131,1 0 0,-1 0 0,0 1 0,-3-7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2240,'-39'39'1312,"38"-38"-1235,-1 0-1,1 1 1,0-1 0,-1 1 0,1-1 0,0 1 0,0 0-1,0 0 1,0-1 0,1 1 0,-1 0 0,0 0-1,1 0 1,-1 0 0,1 0 0,-1 3 0,-1 8 212,-14 44 1229,11-44-1264,1 1 1,0 0-1,1 0 1,0 0-1,0 20 1,3 42 11,0-74-255,0 0 0,0 0 0,0 0-1,0 0 1,0 0 0,0 0 0,1 0-1,-1 0 1,1 0 0,-1 0 0,1 0-1,0 0 1,0 0 0,0 0-1,0-1 1,2 3 0,-1-2 10,0-1 1,0 0 0,0 0-1,0 0 1,0 0-1,0 0 1,0 0-1,1 0 1,-1-1-1,3 1 1,-1 0 28,7 1-18,0 0 1,0-1 0,0 0-1,0-1 1,0-1 0,0 0-1,16-3 1,7 0-12,0-1 59,-1-2 0,60-19 0,-90 25-60,1-1 1,-1 1-1,1-1 0,-1 1 0,0-1 0,0 0 0,0 0 0,0-1 0,0 1 0,0-1 0,0 1 0,2-5 0,-1 2 17,-1 0 0,0-1-1,-1 1 1,1-1 0,-1 0 0,0 1-1,1-8 1,-2 9-3,-1 1 0,1-1-1,-1 1 1,1-1 0,-1 1-1,-1 0 1,1-1 0,0 1 0,-1-1-1,1 1 1,-1-1 0,0 1 0,0 0-1,-1 0 1,1-1 0,-1 1 0,1 0-1,-1 0 1,0 1 0,0-1 0,0 0-1,-1 0 1,1 1 0,-1 0 0,1-1-1,-5-2 1,-5-3 294,-1 0-1,0 1 1,-1 0 0,-22-8-1,26 11-295,4 2-100,0-1-1,-1 1 0,1 1 0,-1-1 1,1 1-1,-1 0 0,0 0 0,-8 1 1,13 0-284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 3072,'0'0'976,"0"3"-587,1 5-198,-1-3-7,0-1 0,0 0 0,0 0 0,0 1 1,-1-1-1,1 0 0,-2 5 0,-36 130 945,34-125-1074,4-13-51,-2 8 37,0-1-1,-1 0 0,-6 13 0,7-8 94,2-11 207,0-2-133,0-2-144,-1-25 5,0 14-118,1-1 0,0 1-1,4-27 1,7 9 28,-7 13-19,-3 13 31,-1 0-1,2 1 0,-1-1 0,1 0 1,-1 1-1,1-1 0,3-4 0,26-38-102,-28 45 105,-1-1-1,1 0 0,0 0 1,0 1-1,0 0 0,0-1 0,0 1 1,1 0-1,-1 1 0,6-3 1,-1 0-63,-5 3 73,0 0 1,-1 1 0,1-1 0,0 1-1,0-1 1,0 1 0,0 0 0,0 0-1,0 0 1,3 1 0,3 0 45,14-1-1307,3 0 426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6816,'13'0'2528,"-13"0"-1984,0 0-128,0-13 128,14 13-384,-14 0-416,0 0 128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1824,'-39'0'1797,"37"0"-1178,2 0 256,0 0-230,0 0 69,0 0-186,0 0 192,0 0-213,2 0 5,-1 0-475,-1 0 1,0 0-1,1 0 1,-1 0-1,1 1 0,-1-1 1,0 0-1,1 0 1,-1 0-1,1 0 0,-1 1 1,0-1-1,1 0 0,-1 0 1,0 1-1,1-1 1,-1 0-1,0 1 0,0-1 1,1 0-1,-1 1 1,0-1-1,0 0 0,0 1 1,1 0-1,2 15 659,-3 27 117,0-28-585,-1 6 61,-5 28-1,1-8-43,3 87 214,0 2-134,0-100-278,-4 47 172,5 93 0,1-167-213,22 199 297,-19-164-172,-3-33-87,0 0 1,0 1-1,1-1 1,-1 0 0,1 1-1,1-1 1,-1 0-1,1 0 1,2 5-1,0 3-497,8-13 48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6:5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4640,'-8'-10'1393,"13"12"-699,-3-1-532,0 1 0,1 0 0,-1 0-1,0 0 1,0 1 0,-1-1-1,4 5 1,2 7 325,-4-9-327,0 0 1,-1 1 0,0-1-1,0 0 1,2 7 0,-2 2 92,-1-9-86,0-1 1,0 1-1,0-1 1,0 1-1,1-1 0,0 1 1,0-1-1,3 5 1,30 45 1005,-30-46-964,1 0 0,1 0 0,-1-1 0,13 11 0,-12-13-134,24 17 514,-29-20-544,1-1-1,-1 0 1,1 1-1,-1-1 1,1 0-1,-1 0 1,1 0-1,0-1 1,4 2 0,2-3 34,-1-1 0,1 1 0,8-4 1,-6 2-8,-3 0-6,0 0 0,0 0 1,-1-1-1,1 0 0,-1-1 0,0 0 1,9-8-1,-4 4 17,3-2-14,-8 7-76,-2-1 0,1 1 0,-1-1 0,1 0 0,4-6 0,71-93-3097,-54 75-816,0 2 1147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1824,'0'0'73,"0"-1"0,0 0 0,0 1 0,0-1 0,0 0 0,0 0 0,0 1 0,0-1 0,-1 0 0,1 1 0,0-1 0,0 0 0,-1 1 0,0-2 1,-7 0 512,8 2-609,-3 0 268,3 0-221,-1 0-1,1-1 1,0 1 0,-1 0-1,1 0 1,-1 0 0,1 0 0,-1 0-1,1-1 1,-1 1 0,1 0 0,-1 0-1,1 0 1,-1 1 0,1-1-1,-1 0 1,1 0 0,-1 0 0,1 0-1,0 0 1,-1 0 0,1 1-1,-1-1 1,1 0 0,-1 0 0,1 1-1,-13 8 440,11-8-387,1-1-53,1 1 0,-1-1 1,0 0-1,1 1 1,-1-1-1,0 1 1,0-1-1,1 1 1,-1-1-1,1 1 1,-1-1-1,1 1 1,-1 0-1,1-1 1,-1 1-1,1 0 1,-1-1-1,1 1 1,0 0-1,-1 0 1,1-1-1,0 1 1,-1 1-1,-4 10 267,-4-2-93,7-9-172,1 0 0,0 0 1,0 0-1,-1 0 0,1 0 0,0 1 1,0-1-1,0 0 0,1 1 0,-1-1 1,0 1-1,0-1 0,1 1 1,-2 2-1,-7 20 132,7-20-121,-1 1 0,1 0 0,0 0 0,1 0 0,-1 0 0,1 0 0,0 1 0,1-1 0,-1 0 0,1 0 0,0 1 0,0-1 0,2 11 0,-1-14-29,0 1 0,0 0 0,0-1 0,1 1 0,-1-1 0,3 3 0,7 17 104,-10-20-107,-1-1 1,0 0 0,0 0 0,1 0 0,-1 1 0,0-1 1,1 0-1,-1 0 0,1 0 0,-1 0 0,1 0 0,-1 0 0,1 0 0,0 0 0,0 0 0,-1 0 0,1 0 0,0-1 0,0 1 0,0 0 0,0-1 0,0 1 1,0 0-1,0-1 0,0 1 0,0-1 0,0 1 0,0-1 0,0 0 0,1 0 0,1 1 0,-2-1-1,7 3 20,-7-3-17,-1 1 0,1-1-1,0 0 1,0 1 0,-1-1 0,1 0 0,0 0 0,0 0 0,0 0 0,-1 0 0,1 0 0,0 0 0,0 0 0,0 0 0,-1 0 0,1 0 0,0 0 0,0-1 0,0 1 0,-1 0 0,1-1-1,0 1 1,-1 0 0,1-1 0,0 1 0,0-1 0,0 0-4,16-3-102,-16 4 79,0 0 0,0 0-1,0 0 1,0 0 0,0 0 0,0 0 0,0 0-1,-1-1 1,1 1 0,0 0 0,0-1 0,0 1-1,0 0 1,-1-1 0,1 1 0,0-1 0,0 1-1,-1-1 1,1 0 0,0 1 0,-1-1 0,1 0-1,-1 1 1,1-1 0,0-1 0,3-7-218,-3 7 204,0 0 0,0 0 0,0 0 0,0 0 0,0 0 0,0 1 0,1-1 0,1-1 0,-1 0 12,-1 1 1,1-1 0,-1 0 0,1 0-1,-1 1 1,0-1 0,0 0-1,0 0 1,0 0 0,-1 0-1,1 0 1,-1 0 0,0 0-1,1-1 1,-2 1 0,0-6-1,1-1-31,0 8 10,0 4 80,0 8 74,0-3-25,0 1 0,0-1 0,0 1 0,1-1 0,0 0 0,1 1 0,0-1 0,0 0 0,4 10 0,-4-11-42,1 0 1,-1 0-1,0 0 1,-1 0-1,1 9 0,2 3 53,-4-17-76,1 1 0,-1-1-1,1 1 1,0-1 0,-1 1 0,1-1 0,0 1 0,0-1 0,0 0 0,0 0 0,0 1-1,1-1 1,-1 0 0,0 0 0,1 0 0,-1 0 0,0 0 0,3 0 0,-2 1 22,1-1 1,0 0-1,0 0 1,0-1 0,0 1-1,0 0 1,0-1-1,4 0 1,-4 0-24,-1 0 1,0-1-1,0 1 0,1-1 0,-1 1 0,0-1 1,0 0-1,0 0 0,0 0 0,0 0 1,0 0-1,0 0 0,2-3 0,22-22 39,-14 13-49,-5 7-8,-6 5 9,1-1 0,0 0-1,-1 1 1,1-1-1,-1 0 1,1 0 0,-1 0-1,2-3 1,-2 1 24,-1 0 1,1 0-1,0 0 0,-1-1 0,0-7 0,0-92-205,0 102 90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3072,'13'-13'3306,"1"13"-964,101 0 1231,-3 0-4426,-112 0 813,0 0 1,0 0-1,0 0 1,0 0 0,0 0-1,1 0 1,-1 0 0,0 0-1,0 0 1,0 0-1,0 0 1,0 0 0,0 0-1,0 0 1,0 0-1,0 0 1,0 0 0,0 0-1,0 0 1,1 0-1,-1 0 1,0 0 0,0 0-1,0 0 1,0 0-1,0 0 1,0 0 0,0 0-1,0 0 1,0 0 0,0 0-1,0 0 1,0 1-1,0-1 1,0 0 0,0 0-1,0 0 1,0 0-1,0 0 1,0 0 0,0 0-1,0 0 1,1 0-1,-1 0 1,0 0 0,0 0-1,0 0 1,0 1 0,0-1-1,0 0 1,-1 0-1,1 0 1,0 0 0,0 0-1,0 0 1,0 0-1,0 11-1602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2976,'-2'-10'900,"-3"13"-411,4-2-434,0 1 0,0-1 0,1 1 0,-1 0 0,0-1 0,1 1 0,-1 0 0,1 0 0,0-1 0,-1 3 1,1 9 302,1-5-93,-1-1 0,-1 0 0,-1 12 0,-7 24 790,5-22-324,-8 23 0,7-24-149,-6 35-1,0 3-149,7-40-263,-4 32 0,4-25-107,-5 8 7,5 1-5,0-23 27,4-9-82,-1-1 0,1 0 0,0 0 0,-1 0 0,1 0 0,0 0 0,-1 1 0,1-1 0,0 0 0,0 0 0,0 0 0,0 1 0,0-1 0,0 0 0,0 0 0,1 0 0,-1 1 0,0-1 0,1 0 0,-1 0 0,1 0 0,-1 0 0,1 0 0,0 0 0,-1 0 0,1 0 0,0 0 0,0 0 0,-1 0 0,1 0 0,1 1 0,0-1-6,-1 0 1,1 0-1,0 0 0,-1 0 1,1 0-1,0 0 0,0 0 1,-1 0-1,1 0 0,0-1 1,0 1-1,0-1 0,0 0 1,0 1-1,0-1 0,0 0 1,2 0-1,5-1-56,0 0 1,15-5-1,-16 4-598,0 1-1,0-1 1,11 0-1,8 2-889</inkml:trace>
  <inkml:trace contextRef="#ctx0" brushRef="#br0" timeOffset="1">470 199 4896,'0'0'1824,"0"0"-1440,27 0-96,-14 0 992,1 14-768,-1-14 0,14 0-320,-13 13 0,-1-13-96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3712,'0'0'1408,"0"0"-1120,41 13-64,-28-13 1088,1 0-768,27 0-64,-1 0-320,-13 0 32,14 0-128</inkml:trace>
  <inkml:trace contextRef="#ctx0" brushRef="#br0" timeOffset="1">514 41 5056,'40'0'1888,"-40"0"-1472,68-13-128,-41 13 480,0 0-480,13-14 256,1 14-320,-27 0 0,26 0-128,-13-13-1760,-13 13 928</inkml:trace>
  <inkml:trace contextRef="#ctx0" brushRef="#br0" timeOffset="2">703 1 2656,'13'13'960,"-13"-13"-736,14 41-64,-14-28 1408,0 1-896,-14 13 416,14-13-608,-13 13-224,13-14-160,-14 1 0,14-1-64,0 1-2336,0-14 1248</inkml:trace>
  <inkml:trace contextRef="#ctx0" brushRef="#br0" timeOffset="3">798 41 3904,'0'14'1440,"0"-14"-1120,0 27-96,-14-14 1504,14 15-992,-13-1 352,13 0-672,-14 0-32,14 13-224,0-13-32,-13 0-64,13-13-768,0-1 416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2816,'-11'11'917,"10"-10"-898,1-1 0,0 0 0,-1 1 0,1-1-1,0 0 1,-1 1 0,1-1 0,0 1 0,0-1 0,0 0 0,-1 1-1,1-1 1,0 1 0,0-1 0,0 0 0,0 1 0,0-1 0,0 1-1,0-1 1,0 1 0,0-1 0,0 1 0,0-1 0,0 0-1,0 1 1,0 0 0,1 5 1675,-1-5-1545,0 0 0,0 0 1,0 0-1,0 0 0,0 0 1,0 0-1,1-1 0,-1 1 0,0 0 1,0 0-1,1 0 0,-1 0 0,1-1 1,-1 1-1,0 0 0,1 0 1,-1-1-1,1 1 0,0 0 0,-1-1 1,1 1-1,1 0 0,0 0-52,0 0 0,0 0 0,0 0 0,0 0 0,1-1 0,-1 0 0,3 1 0,7 1 515,-6 0-490,-1-1 1,1 0-1,0-1 1,0 1-1,0-1 1,0-1-1,0 1 0,11-3 1,-11 2-73,138-17 510,-115 14-529,-17 1-24,1 1 1,14 0-1,67 2-359,-93 0 318,-1 0 0,0 1 0,0-1 0,0 0 0,1 0 0,-1 0 0,0 1 0,0-1 0,0 0 0,0 0 1,0 0-1,1 1 0,-1-1 0,0 0 0,0 0 0,0 1 0,0-1 0,0 0 0,0 0 0,0 1 0,0-1 0,0 0 0,0 0 0,0 1 0,0-1 0,0 1 0,0 3-334,0 1-1093,0 6 453</inkml:trace>
  <inkml:trace contextRef="#ctx0" brushRef="#br0" timeOffset="1">97 297 1824,'0'0'587,"2"3"-353,-1-2-154,0 0 0,0 0 0,0 0 0,0-1 0,1 1 0,-1 0 0,0 0 0,0-1 0,1 1 0,-1 0 0,0-1 0,1 1 0,-1-1 0,0 0 0,1 0 0,-1 1 0,3-1 0,0 0 188,1 0 0,-1 1-1,0 0 1,0 0 0,9 3 0,-9-3-134,0 0 0,0 1 0,0-2 0,1 1 0,7 0 0,-5 0-20,0-1 1,-1 1-1,1 1 0,7 1 1,-8-1-55,1 0 1,0-1-1,-1 0 1,8 0-1,-9-1-30,0 1 0,-1-1 0,1 1-1,0 0 1,-1 0 0,0 1-1,1-1 1,-1 1 0,0 0 0,0 0-1,0 1 1,0-1 0,5 5-1,-9-7-23,0 0 0,0 0 0,0 0 0,0 0 0,0 0 0,0 0 0,1 0 0,-1 0 0,0 0 0,0 0 0,0 0 0,0 0 0,0 0 0,0 1 0,0-1 0,0 0 0,0 0 0,0 0 0,0 0 0,0 0 0,0 0 0,0 0 0,0 0 0,0 0 0,0 1 0,0-1 0,0 0 0,0 0 0,0 0 0,0 0 0,0 0 0,0 0 0,0 0 0,0 0 0,0 1 0,0-1 0,0 0 0,0 0 0,0 0 0,0 0 0,0 0 0,0 0 0,0 0 0,0 0 0,0 0 0,0 1 0,0-1 0,0 0 0,0 0 0,0 0 0,-1 0 0,1 0 0,0 0 0,0 0 0,0 0 0,0 0 0,-8 14 1044,7-12-890,0 0 0,0 0 0,0 0 0,0-1 0,0 1 0,0 0 0,-1-1 0,1 1 0,-1 0 0,1-1 0,-3 2 0,3-3-108,0 1 1,1-1-1,-1 0 0,0 1 0,0-1 0,1 0 0,-1 1 0,0-1 0,1 1 1,-1-1-1,1 1 0,-1-1 0,0 1 0,1 0 0,-1-1 0,1 1 1,0 0-1,-1-1 0,1 1 0,-1 0 0,1 0 0,0-1 0,0 1 0,-1 0 1,1 0-1,0 0 0,0-1 0,0 1 0,0 0 0,0 0 0,0 0 0,0-1 1,0 1-1,0 1 0,0 2 54,1-3-64,0-1 0,-1 0 0,1 1 0,0-1 0,-1 0 0,1 0 0,0 1 0,-1-1 0,1 0 0,0 0 0,-1 0 0,1 0 0,0 0 0,-1 0 0,1 0 0,0 0 0,1-1 0,-2 1 23,1 1-10,1-1 0,-1 0 0,1 0 1,-1 1-1,0-1 0,1 0 0,-1 1 0,0-1 0,3 2 0,9 2 189,8-7-81,10-3-17,-29 7-151,0-1 0,0 0-1,0 0 1,0 0 0,1 0-1,-1-1 1,0 1 0,0-1-1,0 1 1,0-1 0,0 0-1,0 1 1,-1-1 0,1 0-1,0 0 1,0 0 0,0-1-1,-1 1 1,3-2 0,9-8-1366,1 8 342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42 1408,'0'-38'1573,"0"35"-927,-2 3 340,-1 0-821,2 0-103,-1 0 0,1 0 0,-1 0 0,1 0 0,-1 0 0,1 0 0,-1 0 1,1 1-1,-1-1 0,1 1 0,-1-1 0,1 1 0,-1-1 0,1 1 0,0 0 0,-1-1 1,1 1-1,0 0 0,0 0 0,0 0 0,0 0 0,-1 0 0,1 1 0,-1 1 0,-4 6-19,0-1-1,-1 1 0,0-1 0,0-1 0,-1 1 0,0-1 0,0-1 1,0 0-1,-13 7 0,-12 8 8,-1-2-1,-45 18 1,-11-6 30,35-8-24,26-10 1,-51 14 1,-98 3 214,90-17 16,49-7-118,1-2 1,-52 0 0,83-4-175,-19-1-48,25 1 47,0-1 1,0 1-1,0 0 1,0-1 0,0 1-1,0 0 1,0-1-1,0 1 1,0-1 0,0 1-1,0-1 1,0 0 0,1 1-1,-1-1 1,0 0-1,0 0 1,1 0 0,-1 0-1,-1-1 1,2 1-13,0 1 1,0-1 0,-1 0-1,1 1 1,0-1 0,0 0-1,0 1 1,0-1 0,0 0-1,0 0 1,0 1 0,0-1-1,0 0 1,0 1 0,0-1-1,0 0 1,1 1 0,-1-1 0,0 0-1,0 1 1,1-1 0,-1 0-1,0 1 1,1-1 0,-1 1-1,1-1 1,-1 0 0,1 1-1,-1-1 1,1 1 0,-1 0-1,1-1 1,0 1 0,-1-1-1,2 1 1,3-3-421,0 0 1,0 1-1,10-3 1,-2 0-339,14-9-1860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2496,'-12'-11'784,"12"10"-769,0 1 1,0 0-1,-1-1 1,1 1 0,0 0-1,-1 0 1,1-1-1,-1 1 1,1 0-1,0 0 1,-1 0-1,1 0 1,-1-1-1,1 1 1,-1 0-1,1 0 1,0 0-1,-1 0 1,1 0 0,-1 0-1,1 0 1,-1 0-1,1 0 1,-1 0-1,1 0 1,-1 1-1,-6-1 1246,7 1-1237,-1-1 0,0 0 0,0 0 0,1 0 0,-1 0 0,0 1 0,0-1 0,1 0 0,-1 1 0,0-1 0,1 0 0,-1 1 0,1-1-1,-1 1 1,0-1 0,1 1 0,-1 0 0,-11 8 57,10-8-65,0 0 0,1 1 0,-1-1 0,1 0 0,-1 0 0,1 1 1,-1-1-1,1 1 0,0-1 0,0 1 0,0 0 0,0 0 0,0-1 0,-1 3 0,1-1 21,0-1-1,0 1 0,-1-1 0,1 0 0,-1 1 1,0-1-1,0 0 0,0 0 0,0 0 1,-4 3-1,-3 0 45,6-4-61,1 1 0,-1-1 1,1 0-1,0 1 0,0 0 0,0-1 1,0 1-1,0 0 0,0 0 1,-3 4-1,-4 6 344,4-8-264,5-4-94,-1 1 1,1 0-1,0 0 1,-1-1-1,1 1 0,0 0 1,-1-1-1,1 1 1,0 0-1,0 0 1,0 0-1,0-1 0,0 1 1,0 0-1,0 0 1,0 0-1,0-1 1,0 1-1,0 0 0,0 0 1,0-1-1,1 1 1,-1 0-1,1 1 1,-1-1 30,1 0 0,-1 0 0,1 1 1,0-1-1,0 0 0,-1 0 1,1 0-1,0 0 0,0 0 0,0 0 1,0 0-1,0 0 0,2 1 0,10 0 336,3 0-154,-6 2-221,-3-3 6,0 2-1,-1-1 0,1 1 0,0 0 0,-1 0 1,0 1-1,1-1 0,9 10 0,-15-12-88,0 0 0,0 0 1,1 1-1,-1-1 0,1 0 0,-1 0 1,1 0-1,-1-1 0,2 2 0,22 0-560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1888,'-15'0'704,"15"0"-544,-16 0-32,16 0 416,-15 0-320,15 0-224,0 15-32</inkml:trace>
  <inkml:trace contextRef="#ctx0" brushRef="#br0" timeOffset="1">32 266 3712,'-16'31'1408,"16"-31"-1120,0 47-64,-15-32 1152,15 1-800,0-1-96,0 1-288,0-16-288,0 31 32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7:4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54 992,'0'0'309,"0"0"-175,0 0-28,0 0 118,3 0-16,-3 0-193,1 1-1,-1-1 0,0 0 1,1 0-1,-1 0 0,1-1 1,-1 1-1,1 0 0,-1 0 1,0 0-1,1 0 0,-1 0 1,1 0-1,-1-1 1,0 1-1,1 0 0,-1 0 1,0 0-1,1-1 0,-1 1 1,0 0-1,1-1 0,-1 1 1,0 0-1,0-1 0,1 1 1,-1 0-1,0-1 0,0 1 1,0 0-1,1-1 0,-1 1 1,0-1-1,0 1 0,0-1 1,0 1-1,0 0 1,0-1-1,0 1 0,0-1 1,0 0-1,0-1 231,1 2-209,-1 0-1,1 0 0,0 0 1,-1 0-1,1 1 0,0-1 1,-1-1-1,1 1 1,0 0-1,0 0 0,-1 0 1,1 0-1,0 0 0,-1-1 1,1 1-1,0 0 0,-1-1 1,1 1-1,-1-4 13,2-10 390,-2 13-429,0 1 1,0-1-1,0 1 1,0 0-1,1-1 0,-1 1 1,0 0-1,0-1 1,1 1-1,-1 0 0,0-1 1,1 1-1,-1 0 1,0 0-1,1-1 0,-1 1 1,0 0-1,1 0 1,-1 0-1,0-1 1,1 1-1,-1 0 0,1 0 1,-1 0-1,0 0 1,1 0-1,-1 0 0,1 0 1,0 0-1,1 0 119,-2 0-16,0-2-58,0 1-49,0 1 1,0-1 0,0 1 0,0 0 0,0-1 0,0 1-1,0-1 1,0 1 0,0 0 0,1-1 0,-1 1 0,0-1-1,0 1 1,0 0 0,1-1 0,-1 1 0,0 0 0,0-1-1,1 1 1,-1 0 0,0-1 0,0 1 0,1 0 0,-1 0-1,0-1 1,1 1 0,-1 0 0,1 0 0,0 0 0,13-2 309,-10 2-251,-2 0 203,0 0-97,21 0 198,-23 0-366,0 0-1,0 0 1,0 0-1,0 0 1,0 0-1,0 0 1,0 0-1,0 0 1,0 0-1,1 0 1,-1 0-1,0 0 1,0 0-1,0 0 1,0 0-1,0 0 1,0 0-1,0 0 1,0 0-1,0 0 1,0 0-1,0 0 1,0 0-1,0 0 1,1 1-1,-1-1 1,0 0-1,0 0 1,0 0-1,0 0 1,0 0-1,0 0 1,0 0-1,0 0 1,0 0-1,0 0 1,0 0-1,0 0 1,0 0-1,0 0 1,0 0-1,0 1 1,0-1-1,0 0 1,0 0-1,0 0 1,0 0-1,0 0 1,0 0-1,0 0 1,0 0-1,0 0 1,0 0-1,0 0 1,0 0-1,0 1 1,0-1 8,0 1 0,0-1 1,0 1-1,1-1 0,-1 1 0,0-1 0,0 1 1,0-1-1,1 1 0,-1-1 0,0 1 1,1-1-1,-1 1 0,0-1 0,1 1 0,-1-1 1,1 0-1,-1 1 0,1-1 0,-1 0 1,0 1-1,1-1 0,-1 0 0,1 0 1,0 1-1,-1-1 0,1 0 0,-1 0 0,1 0 1,-1 0-1,1 0 0,-1 0 0,2 0 1,24 0 319,-14 0-294,-8 2 23,5 7 64,-6-7-22,8 1 155,-7 6-107,2-5-89,-5-4-60,-1 0 0,0 0 0,1 0-1,-1 1 1,0-1 0,0 0 0,1 0 0,-1 0-1,0 1 1,1-1 0,-1 0 0,0 0 0,0 1-1,0-1 1,1 0 0,-1 1 0,0-1-1,0 0 1,0 1 0,0-1 0,0 0 0,1 1-1,-1-1 1,0 0 0,0 1 0,0-1 0,0 1-1,0-1 1,0 0 0,0 1 0,2 4-16,23 17 101,-14-13-60,-7-4-23,5-3 19,-6-2 75,-3 0-48,0 11-87,0-9-4930,0-2 3348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8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1248,'0'-27'1301,"-13"27"-261,10 2-842,-1 3-138,0-1 0,0 1 0,1 0 0,0 0 0,-1 0 0,2 1 0,-1-1 1,0 1-1,1 0 0,-2 7 0,-1 14 113,-5 12 75,1-19-141,6-13-87,0 0 0,0 0 0,1-1 0,0 1 0,0 1 1,1-1-1,0 0 0,0 14 0,0 3 124,0-14 33,1 0 0,0 0 0,0 0 0,4 18 0,-4-27-157,1 0-1,-1 0 0,1 0 0,0 0 0,-1 0 0,1 0 0,0 0 0,0-1 0,0 1 0,-1 0 0,1 0 1,0-1-1,0 1 0,0 0 0,0-1 0,0 1 0,1-1 0,-1 1 0,0-1 0,0 0 0,0 0 0,0 1 1,0-1-1,1 0 0,-1 0 0,1 0 0,8 2 68,12 10 132,-20-11-206,0 1-1,1-1 0,-1 1 0,1-1 0,0 0 0,3 1 0,9 2 16,-9-3-16,1 1 1,-1 0 0,1 0-1,6 3 1,-6-2 31,0 0 1,16 4-1,-18-6-30,0 0 1,0 0-1,-1 1 0,1 0 0,-1-1 0,1 2 1,-1-1-1,0 0 0,0 1 0,0 0 1,4 4-1,6 4-100,-1-9 12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9:0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2 311 160,'0'1'2,"0"-1"0,0 0 0,0 1 0,0-1 0,0 1 0,0-1 0,0 1 0,0-1 0,0 1 1,1-1-1,-1 1 0,0-1 0,0 1 0,0-1 0,0 0 0,1 1 0,-1-1 0,0 1 0,0-1 0,1 0 0,-1 1 0,0-1 0,1 0 0,-1 1 0,1-1 0,12 1 23,-12-1 5,1 0 0,0 0 0,0 0 1,0 0-1,0 1 0,0-1 1,0 0-1,0 1 0,0-1 0,2 2 1,-3-2-20,0 1 0,-1-1-1,1 1 1,0-1-1,-1 1 1,1-1-1,0 0 0,0 1 1,-1-1-1,1 0 1,0 1-1,0-1 1,0 0-1,-1 0 0,1 0 1,0 0-1,0 0 1,0 0-1,0 0 0,-1 0 1,1 0-1,0 0 1,0-1-1,0 1 1,-1 0-1,1-1 0,0 1 1,0 0-1,-1-1 1,1 1-1,1-2 1,-1 2-5,1-1 2,0 0 0,0 1 0,0-1 0,0 1-1,0 0 1,0-1 0,0 1 0,0 0 0,4 0 0,8-1-2,-9-1 18,0 0 0,-1 0 0,1-1-1,5-4 1,0 1 60,-10 6-76,0-1 0,1 1 1,-1 0-1,0 0 0,1-1 0,-1 1 1,0 0-1,1-1 0,-1 1 0,0 0 0,0-1 1,1 1-1,-1 0 0,0-1 0,0 1 1,0 0-1,1-1 0,-1 1 0,0-1 1,0 1-1,0-1 0,0 1 0,0 0 0,0-1 1,0 1-1,0-1 0,0 1 0,0-1 1,0 1-1,0 0 0,0-1 0,0 1 0,0-1 1,-1 0-1,1 0-2,-1-1 1,1 1-1,-1-1 0,1 1 1,-1-1-1,0 1 0,0-1 1,0 1-1,0 0 1,0 0-1,0-1 0,0 1 1,0 0-1,0 0 0,0 0 1,-1 0-1,1 0 0,0 0 1,-2 0-1,-2-2 25,0 0 0,0 1 0,0 0 1,-9-3-1,10 4 36,0 0 1,-1 0 0,1 1 0,0-1 0,-1 1 0,1 0 0,0 0 0,-1 1 0,1-1-1,-7 3 1,7-1-28,1-1-1,-1 2 0,0-1 1,1 0-1,0 1 0,-6 4 1,8-5-34,0-1 1,0 1 0,0 0 0,0-1 0,0 1-1,0 0 1,0 0 0,1-1 0,-1 1 0,1 0-1,-1 0 1,1 0 0,0 0 0,-1 0-1,1 3 1,-1 14 8,1-9-8,-1-1 1,2 14-1,-1-21-6,0 0 1,1 0-1,-1 0 1,1 0-1,-1 0 1,1 0-1,-1-1 1,1 1 0,0 0-1,0-1 1,0 1-1,0 0 1,0-1-1,0 1 1,1-1-1,-1 1 1,3 1-1,1 0 16,0 1-1,0-2 0,0 1 1,0 0-1,0-1 0,1 0 1,-1 0-1,1-1 0,-1 0 1,1 0-1,0 0 0,-1 0 1,1-1-1,0 0 0,8-1 1,11-4-65,1-1 1,-1-1 0,0-1 0,-1-1-1,0-1 1,43-26 0,-31 13 36,-34 22 16,0 0 1,0 0-1,-1 0 0,1 0 1,0 0-1,-1-1 0,1 1 0,0-1 1,-1 1-1,0-1 0,1 0 0,-1 0 1,0 1-1,0-1 0,0 0 0,0 0 1,0 0-1,-1 0 0,2-4 0,4-10 61,12-5 9,-17 18-63,0-1 0,0 1 0,0-1 0,-1 1 0,1-1 0,-1 1 0,0-1 0,0 0 0,-1-4 0,1-1 113,0 7 62,0 20 517,-1 1-628,-4 23 0,2-21-45,-1 25-1,5 1-35,-1-21 23,-3 49 1,-2-46 68,2-17-40,1 1 1,0 17-1,2 105 103,3-137-86,-3 0-63,1 1 1,0 0 0,0-1-1,-1 1 1,1-1 0,-1 1 0,1-1-1,-1 1 1,0-1 0,1 0 0,-1 1-1,0-1 1,0 1 0,0-1-1,0 1 1,-1-1 0,1 0 0,0 1-1,-1-1 1,1 1 0,-1-1 0,0-1-1,-4-28-30,6 11-59,5-26 1,-3 27 30,1-26 1,-4-156 2077,0 201-2008,0 0-1,0-1 0,0 1 1,0 0-1,0-1 0,0 1 1,0 0-1,0 0 0,0-1 1,0 1-1,0 0 0,0 0 0,0-1 1,0 1-1,0 0 0,0 0 1,0-1-1,0 1 0,1 0 1,-1 0-1,0-1 0,0 1 1,0 0-1,1 0 0,-1-1 0,1 0 31,0 0-25,0 0 0,0 0 1,0 0-1,0 0 0,1 1 1,-1-1-1,0 0 0,0 1 1,0-1-1,1 1 0,-1-1 0,0 1 1,1-1-1,-1 1 0,0 0 1,1 0-1,-1 0 0,0 0 1,1 0-1,1 0 0,13-1 16,-1-1-1,0 0 1,24-8 0,11-2 55,52-13 64,19-4 46,71-14 36,-168 34 21,-24 9-253,0 0-1,0 0 1,0 0 0,0 0 0,0 0 0,0 0-1,0 0 1,0 0 0,0 0 0,0 0 0,0 0 0,0 0-1,0 0 1,0 0 0,0 0 0,0 0 0,0 0-1,0 0 1,0 0 0,0 0 0,0 0 0,0-1-1,0 1 1,0 0 0,0 0 0,0 0 0,0 0 0,0 0-1,0 0 1,0 0 0,0 0 0,0 0 0,0 0-1,0 0 1,0 0 0,0 0 0,0 0 0,0 0 0,0 0-1,0 0 1,0 0 0,-10-1-236,-21 1-1320,21 0 474,8 0 914,1 0-1,-1 0 0,1-1 1,0 1-1,-1 0 0,1-1 1,-1 1-1,1-1 1,0 1-1,-1-1 0,1 1 1,0-1-1,0 0 0,0 0 1,0 0-1,-1 0 1,0-1-1,2 2 126,0-1 0,-1 1 1,1 0-1,0 0 0,0 0 0,0-1 0,-1 1 1,1 0-1,0 0 0,0-1 0,0 1 0,0 0 1,0 0-1,0-1 0,0 1 0,0 0 0,0 0 1,-1-1-1,1 1 0,0 0 0,0-1 0,0 1 1,1 0-1,-1 0 0,0-1 0,-1-2-137,1 1 105,0-1 0,-1 1 0,1-1-1,0 1 1,0-1 0,1 1 0,-1 0 0,0-1 0,1 1 0,1-5 0,4 3-53,-6 4 131,0 0 0,1 0 0,-1 0 0,0-1 0,1 1 0,-1 0-1,0 0 1,1-1 0,-1 1 0,0 0 0,1-1 0,-1 1 0,0 0 0,0-1 0,1 1-1,-1-1 1,0 1 0,0 0 0,0-1 0,0 1 0,0-1 0,0 1 0,1 0 0,-1-1-1,0 1 1,0-1 0,0 1 0,0-1 0,0 1 0,-1 0 0,1-2 0,0-8 113,1 9-108,-1-1 0,0 1 0,0-1 0,0 1 0,0 0 0,0-1 0,0 1 0,0 0 0,-1-1 0,1 1 0,0-1 0,-1 1 0,1 0 0,-1 0 0,1-1 0,-1 1 0,0 0 0,1 0 0,-1 0 0,0 0 0,0-1 0,0 1 0,0 0 0,-1 0 0,-14-24 816,15 23-760,-1 1 0,1 0-1,-1 0 1,0-1 0,0 1 0,1 0 0,-1 0-1,0 1 1,0-1 0,0 0 0,0 1 0,0-1-1,0 1 1,0-1 0,0 1 0,0 0 0,0 0-1,-3 0 1,3 0-24,1 0-1,-1 0 1,1 1-1,0-1 1,-1 0-1,1 0 1,-1 1-1,1-1 1,0 1-1,-1-1 1,1 1-1,0 0 1,-1-1-1,1 1 1,0 0-1,0 0 1,0 0-1,0 0 1,-1 0-1,1 0 1,1 0-1,-1 0 1,0 0-1,-1 3 1,0 1 58,0 0 1,0 1 0,0-1 0,1 0 0,-1 8 0,0-1 80,-21 119 778,23-122-916,-1-1 1,1 1-1,0 0 0,1 0 0,0 0 1,3 10-1,0 3 57,-2-5-43,-1-11-58,0 0 1,0 1 0,0-1 0,1 0 0,0 0 0,4 10 0,21 36 25,-13-36 44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9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1568,'0'0'501,"0"0"-303,0 0-60,0 2 113,1 15 17,-1-7-139,0 0 0,0 0 0,-3 13 0,-16 111 120,-11 63 1049,28-191-1211,1 0 0,0 0 0,-1 0 0,0-1 0,-4 9 0,3-6 68,6-7 55,-2-2-202,0 1 1,-1-1-1,1 1 1,0-1-1,-1 1 1,1-1-1,0 1 1,-1-1-1,1 0 0,-1 0 1,1 1-1,0-2 1,69-131-105,-59 116-27,0 1 0,1 1 0,1 0 0,16-14 0,-26 26 114,-1 1-4,0 0 1,1-1-1,-1 1 0,1 0 1,-1 0-1,1 0 0,0 1 1,0-1-1,0 1 1,0 0-1,6-2 0,-8 3 18,0 0-1,1 0 0,-1 0 0,0 0 1,0 0-1,0 0 0,0 1 1,0-1-1,1 0 0,-1 1 1,0-1-1,0 1 0,0-1 0,0 1 1,0-1-1,0 1 0,0 0 1,0 0-1,-1-1 0,1 1 1,0 0-1,0 0 0,-1 0 1,1 0-1,0 0 0,-1 0 0,1 0 1,-1 0-1,1 0 0,-1 0 1,0 1-1,1-1 0,-1 1 1,5 14 318,-1 0 1,-1 1 0,-1-1 0,1 20 0,-3 70 248,-1-45-172,1-60-409,0-1 1,0 1-1,0-1 0,0 0 0,1 1 0,-1-1 0,0 1 0,0-1 0,-1 1 0,1-1 0,0 1 0,0-1 0,0 1 0,0-1 0,0 0 0,0 1 0,0-1 0,-1 1 0,1-1 0,0 1 0,0-1 0,-1 0 0,1 1 0,0-1 0,-1 0 0,1 1 1,0-1-1,-1 0 0,1 0 0,0 1 0,-1-1 0,1 0 0,-1 0 0,1 1 0,-1-1 0,1 0 0,0 0 0,-1 0 0,1 0 0,-1 0 0,1 0 0,-1 0 0,1 0 0,-1 0 0,1 0 0,-1 0 0,1 0 0,0 0 0,-2 0 0,2 0-449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9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149 232 1664,'-11'-23'528,"10"22"-477,1-1 0,-1 1 0,1-1 0,-1 0 1,1 1-1,-1-1 0,1 1 0,0-1 0,0 0 0,0 1 0,0-1 1,0 1-1,0-1 0,1-1 0,0-1 297,-4-1 132,-6-4-91,6-1-140,3 10-248,1 0 0,-1 0 0,0 0 0,0 0 0,0-1 0,0 1 0,0 0 0,0 0 0,0 0 0,0 0 0,0 0 0,0 0-1,0 0 1,0 0 0,0 0 0,0 0 0,0 0 0,0 0 0,0 0 0,0-1 0,0 1 0,0 0 0,0 0 0,0 0 0,0 0 0,0 0 0,0 0-1,0 0 1,0 0 0,0 0 0,0 0 0,0 0 0,0 0 0,0-1 0,0 1 0,0 0 0,0 0 0,0 0 0,0 0 0,0 0 0,0 0 0,-1 0 0,1 0-1,0 0 1,0 0 0,0 0 0,0 0 0,0 0 0,0 0 0,0 0 0,0 0 0,0 0 0,0 0 0,0 0 0,0 0 0,0 0 0,-1 0 0,1 0 0,0 0-1,0 0 1,0 0 0,0 0 0,0 0 0,-16 25 133,-2-10 84,13 2-96,3-9-62,-1 2 17,-1-1 0,0 0 0,0 0 1,-10 13-1,-4 11-16,10-6-44,8-24-26,-1 1 0,0-1-1,0 0 1,0 0 0,-1 0 0,-2 5 0,3-6 16,-1 0 0,1 0 1,-1 0-1,1 0 0,0 1 1,0-1-1,0 0 0,0 0 1,1 1-1,-1-1 1,1 0-1,-1 1 0,1-1 1,0 0-1,0 1 0,0-1 1,0 1-1,0-1 0,0 1 1,2 3-1,-2-5-1,0-1 1,1 0-1,-1 1 0,1-1 1,-1 1-1,0-1 0,1 0 1,-1 0-1,1 1 0,-1-1 1,1 0-1,-1 0 0,1 1 1,-1-1-1,1 0 0,-1 0 1,1 0-1,-1 0 0,1 0 1,-1 0-1,1 0 0,0 0 1,0 0-1,14-3 141,-8 0-259,0-1 0,0-1 1,0 1-1,-1-1 0,0 0 0,1-1 1,6-9-1,-8 11-18,11-21-195,-10 22 257,-12 4-51,4-1 44,2 3 98,0-1 1,-1 1-1,1 0 0,0 0 0,-1 0 1,0 0-1,0 0 0,1 0 1,-2-1-1,1 1 0,-2 3 0,1-3 40,2 0-29,-1-1 1,0 1 0,1-1 0,-1 1 0,1-1 0,0 1 0,0-1-1,0 1 1,0-1 0,1 4 0,-1 1 40,0 3 0,0-5-24,0-1 1,0 1-1,0-1 0,1 1 0,-1-1 0,2 6 1,-1-9-29,0 1 1,0-1-1,0 1 1,0-1 0,0 1-1,1-1 1,-1 1-1,0-1 1,1 0-1,-1 0 1,1 0 0,-1 0-1,1 0 1,0 0-1,2 1 1,-1-1-19,0 0 1,-1-1 0,1 1-1,0-1 1,0 0 0,0 1-1,0-1 1,0 0 0,-1-1-1,1 1 1,0-1 0,0 1-1,0-1 1,-1 0 0,1 0-1,5-2 1,7-2 90,0 1-43,0 0 0,0-1 1,21-11-1,-24 10-64,-1-1-1,1 0 1,-1 0-1,16-15 1,-22 17-22,0 0 1,0-1 0,0 1 0,-1-1 0,0 0 0,0-1 0,0 1 0,-1-1 0,4-11-1,2-1 21,-8 17-12,0 0 0,0 1 0,0-1 1,-1 0-1,1 0 0,-1 0 0,1 1 0,-1-1 1,1-3-1,-1 108 1314,0-101-1278,0 0-1,0-1 0,-1 1 0,1-1 0,0 1 0,-1 0 0,1-1 0,-1 1 0,0-1 0,-1 3 0,-1 6 81,7 0-35,-4-9-58,1 1 0,0-1 0,-1 0 0,1 1 0,-1-1 0,1 1 0,-1-1 1,0 1-1,1 2 0,-2 5 361,4-16 16,11 0-355,-14 7-21,3-2 10,0 0 0,1 0-1,-1-1 1,0 0 0,0 1 0,-1-1 0,1 0-1,0 0 1,-1-1 0,0 1 0,3-5-1,-1-5-91,0 1-1,2 0 0,7-14 1,-10 21 29,0 0 0,1 0 0,0 1 0,0-1 0,7-6 0,-2 3-3,-9 8 54,1-1-3,0 0 1,-1 0-1,1 0 1,0 0-1,0 0 0,0 0 1,0 0-1,0 1 1,0-1-1,0 0 1,0 1-1,0-1 1,0 1-1,0-1 1,0 1-1,0-1 1,0 1-1,1 0 1,-1 0-1,0-1 1,0 1-1,0 0 0,1 0 1,-1 0-1,2 1 1,-3-1 2,1 0-9,0 0 0,1 0 0,-1 0 0,0 0 0,0 0 1,0 0-1,0 1 0,0-1 0,0 0 0,0 1 0,0-1 0,0 1 0,0-1 1,0 1-1,0 0 0,0-1 0,-1 1 0,1 0 0,0 0 0,0-1 0,-1 1 1,1 0-1,0 0 0,-1 0 0,1 0 0,-1 0 0,1 0 0,0 1 0,3 5-9,0 1 34,-1 0 1,1 0-1,-1 0 1,0 0-1,2 10 1,-4-10 4,1-1 1,1 1 0,-1-1 0,8 13 0,-9-18-12,0-1-1,0 0 1,0 0-1,0 0 1,0 0-1,0 0 1,0 0-1,0 0 1,1 0-1,-1 0 1,0-1-1,1 1 1,-1 0-1,0-1 0,1 1 1,-1-1-1,1 0 1,-1 1-1,1-1 1,1 0-1,7 2 76,3 3 1,-10-4-74,0 1 0,0-1 1,0-1-1,0 1 0,0 0 1,0-1-1,0 0 0,3 1 0,5-2-65,-1 0 0,1-1-1,-1 0 1,12-4-1,-5 2 35,-11 2 83,0 1 1,0-2 0,-1 1-1,1-1 1,-1 1 0,1-1 0,-1-1-1,0 1 1,0-1 0,6-7-1,-8 9-87,0-2-1,0 1 1,-1 0 0,0-1-1,1 1 1,-1-1-1,-1 1 1,1-1-1,0 0 1,-1 0 0,0 0-1,0 0 1,0 0-1,0 0 1,0-8-1,-1 12 21,-1 0 0,1 0-1,0 0 1,0-1-1,0 1 1,-1 0-1,1 0 1,0 0-1,0 0 1,-1-1 0,1 1-1,0 0 1,0 0-1,-1 0 1,1 0-1,0 0 1,-1 0-1,1 0 1,0 0 0,0 0-1,-1 0 1,1 0-1,0 0 1,-1 0-1,1 0 1,0 0-1,0 0 1,-1 0 0,1 0-1,0 0 1,-1 1-1,1-1 1,0 0-1,0 0 1,0 0 0,-1 0-1,1 1 1,0-1-1,-2 0-11,-11 25 17,12-20 8,0 0-1,0 0 0,0 0 1,1 0-1,-1 0 1,1 1-1,1-1 1,0 5-1,0 4 59,-1-13-62,0-1 0,0 0 0,0 0 0,1 0 0,-1 1 0,0-1 0,0 0 0,0 0 0,1 0 0,-1 0 0,0 0 0,0 1 0,0-1 0,1 0 0,-1 0 0,0 0 0,0 0 0,1 0 0,-1 0 0,0 0 0,0 0 0,1 0 0,-1 0 0,0 0 0,0 0 0,1 0 0,4 0 16,-1 2 55,-3-1-71,0 0-10,-1 0 0,1 0 0,-1 0 0,1-1 0,0 1 0,-1 0 0,1-1 0,0 1 0,0 0 0,-1-1 0,1 1-1,2 0 1,13-1-314,-5-2 267,-4-2 15,-6 3 29,0 0 0,0 0 0,0 1 0,1-1 0,-1 0 0,0 1 0,0-1 0,1 1 0,-1 0 0,1-1 0,-1 1 1,0 0-1,1 0 0,-1 0 0,2 0 0,-2-1 8,0 1 0,0 0 0,0-1 0,0 1 0,0-1 1,0 1-1,0-1 0,-1 0 0,1 1 0,0-1 0,0 0 0,-1 0 1,1 1-1,0-1 0,-1 0 0,2-2 0,13-21 111,-7 9-29,2 2-28,-8 9-48,1 0 0,-1 0-1,0 0 1,0 0 0,0 0 0,0 0 0,-1 0-1,0-1 1,2-6 0,5-16-132,-4 17 109,-1 0 0,0 0 0,-1 0 0,0 0 0,0-19 0,-1 21 44,0-1 0,0 1-1,3-9 1,-2 7-20,0 1 1,-1-1-1,1-11 0,-2-85-75,0 106 65,0 0 0,-1 0 0,1-1 0,0 1 1,0 0-1,0 0 0,-1 0 0,1-1 0,0 1 0,0 0 0,0 0 0,-1 0 0,1 0 0,0 0 0,0 0 1,-1 0-1,1 0 0,0 0 0,0-1 0,-1 1 0,1 0 0,0 0 0,0 0 0,-1 0 0,1 0 0,0 1 1,-5-1-20,0 0-9,-6 0 27,-11-1-32,20 1-59,-1 1-27,3 15 37,-1-7 171,0 0-1,-4 17 0,3-17 79,0 1 0,-1 19 0,2-9 103,-5 30-1,3-32-149,0 27-1,3 25-88,0-68-14,0 1 1,0-1-1,0 1 1,1 0-1,-1-1 0,1 1 1,-1-1-1,1 1 1,0-1-1,0 0 0,2 3 1,0 0 25,0-1 0,1 0 0,8 8 0,-2-2 71,-8-8-216,0-1 0,-1 0 0,1 1 0,0-1 1,0 0-1,-1 0 0,1 0 0,2 1 0,5 2-1421,5 7-41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9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1472,'0'1'24,"0"-1"1,0 1-1,0-1 1,0 1-1,0-1 1,0 1-1,0-1 1,0 1-1,0-1 1,0 1-1,0 0 1,1-1-1,-1 1 1,0-1-1,0 0 1,1 1-1,-1-1 1,0 1-1,1-1 1,-1 1-1,0-1 1,1 0-1,-1 1 1,0-1-1,1 0 1,-1 1-1,1-1 0,-1 0 1,1 1-1,-1-1 1,1 0-1,-1 0 1,1 0-1,-1 0 1,1 1-1,-1-1 1,1 0-1,-1 0 1,1 0-1,-1 0 1,1 0-1,0 0 1,3-1 91,1 0 0,-1 0 1,0 0-1,7-3 0,1-1 58,3 2-13,26-9 41,-40 11-201,9-2 60,0-1 0,0-1 0,-1 1 0,1-2 1,-1 1-1,0-1 0,16-14 0,-25 19-58,1 1 0,-1 0 0,1-1 0,-1 1 0,1-1 0,-1 1 0,1-1 0,-1 1 0,1 0 0,-1-1 0,0 0 0,1 1 0,-1-1 0,0 1 0,1-1 0,-1 1 0,0-1 0,0 0 0,0 1 0,0-1 0,1 0 0,-1 1 0,0-1 0,0 1 0,0-1 0,0 0 0,0 1 0,-1-1 0,1 0 0,0 1 0,0-1 0,0 0 0,0 1 0,-1-1 0,1 1 0,0-1 0,-1 1 0,1-1 0,-1 0 0,-1-3-5,1 2 1,1 1 0,0 0 0,-1-1 0,0 1 0,1 0 0,-1-1 0,0 1 1,0 0-1,0 0 0,0 0 0,0 0 0,0 0 0,0 0 0,0 0 0,0 0 1,0 0-1,0 1 0,-1-1 0,1 0 0,0 1 0,-1-1 0,1 1 0,0-1 1,-1 1-1,-1-1 0,-14-4 29,9 2 19,5 2-27,0 0 0,0 0 0,0 0 0,0 0 1,0 1-1,0-1 0,0 1 0,0-1 0,0 1 1,0 0-1,0 0 0,-5 1 0,1 1 92,1 0 1,-1 0-1,-10 6 0,14-6-108,1-1 0,0 0 0,0 1 0,0-1 0,0 1 0,0 0 0,0 0-1,0 0 1,0 0 0,1 0 0,-3 4 0,1 0-5,1 0 1,0 1-1,0-1 0,0 1 0,1 0 1,-1 8-1,3-9 13,1 1 1,-1-1 0,1 0-1,0 0 1,0 1-1,5 7 1,-1-1 16,-5-10-20,0-1 0,1 1 0,-1-1 0,0 1 0,1-1 0,0 1-1,0-1 1,-1 0 0,1 0 0,1 0 0,-1 0 0,3 2 0,2 0 35,-1-1 1,1 0 0,11 4-1,2 0 30,-10-3-40,1-1-1,-1-1 1,0 0-1,1 0 1,-1-1-1,21 0 1,-13-2-43,0 0-1,0-2 1,22-5-1,-36 8-17,0-1 0,0 0-1,-1 0 1,1 0-1,0 0 1,-1-1-1,1 1 1,-1-1-1,1 0 1,-1 0-1,0-1 1,0 1-1,0-1 1,0 1 0,0-1-1,-1 0 1,1 0-1,-1 0 1,4-6-1,3-8-37,-1 0 1,0-1-1,-2-1 0,0 1 0,-1-1 1,5-30-1,3-21 86,-12 66-15,-1-1 0,1 1-1,-1 0 1,0 0 0,-1-1-1,1 1 1,-1 0 0,1-1 0,-1 1-1,0 0 1,-1 0 0,1 0-1,-3-4 1,4 11-16,0 1 0,-1-1 0,1 1 0,-1-1 0,0 1 0,0-1 0,0 0 0,-3 6 1,0 4-3,2-5 26,1-1-1,0 1 1,1-1 0,1 14 0,-1-4 34,-1 16 12,0-21-45,1 1-1,0-1 1,1 0 0,3 16 0,-4-27-15,3 15 78,0 0-1,2 0 0,11 28 0,-14-40-23,7 12 119,-9-15-166,0-1 0,0 0 0,1 1-1,-1-1 1,0 0 0,1 1-1,-1-1 1,0 0 0,1 1 0,-1-1-1,1 0 1,-1 0 0,0 0 0,1 1-1,-1-1 1,1 0 0,-1 0-1,1 0 1,-1 0 0,1 0 0,-1 0-1,0 0 1,1 0 0,-1 0-1,1 0 1,-1 0 0,1 0 0,-1 0-1,1 0 1,-1 0 0,1-1-1,0 1-1,0-1-1,0 1 0,0-1 1,-1 1-1,1-1 1,0 0-1,-1 0 0,1 1 1,-1-1-1,1 0 0,-1 0 1,1 0-1,-1 1 0,1-1 1,0-2-1,4-6-20,4 2-139,7-42-1066,-3 22 21,1 0 384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39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 1888,'1'-1'31,"-1"1"-1,0-1 1,0 1-1,0-1 1,0 1 0,0-1-1,0 1 1,0-1 0,-1 1-1,1-1 1,0 1-1,0-1 1,0 1 0,0-1-1,-1 1 1,1-1 0,0 1-1,-1-1 1,1 1-1,0 0 1,-1-1 0,1 1-1,0-1 1,-1 0 0,-15 0 574,7 1-173,8 0-405,-1 0 1,1 1-1,0-1 1,-1 0-1,1 0 1,-1 1 0,1-1-1,0 1 1,0-1-1,-1 1 1,1-1 0,0 1-1,0 0 1,-1 0-1,1-1 1,0 1-1,0 0 1,0 0 0,0 0-1,0 0 1,0 1-1,1-1 1,-1 0-1,0 0 1,1 0 0,-1 1-1,0 1 1,-1 3-11,0-1 1,1 1 0,0-1 0,1 1-1,-1 0 1,1 7 0,0 296 1251,0-306-1237,0 0 0,-1 1 0,1-1 0,-1 0 0,0 0 0,1 1 0,-1-1 0,-1 0 0,1 0 0,-3 5 0,3-6-52,0 1 1,1-1-1,0 0 1,-1 0-1,1 0 1,0 1-1,0-1 1,0 3-1,0-3-274,0-2 257,0 0-1,0 0 1,0 0-1,0 0 0,0 0 1,0 0-1,0 1 1,0-1-1,0 0 0,0 0 1,0 0-1,0 0 1,0 0-1,0 0 0,0 0 1,0 0-1,0 0 0,0 0 1,0 0-1,0 0 1,0 0-1,0 1 0,0-1 1,1 0-1,-1 0 1,0 0-1,0 0 0,0 0 1,0 0-1,0 0 0,0 0 1,0 0-1,0 0 1,0 0-1,0 0 0,0 0 1,0 0-1,0 0 1,0 0-1,0 0 0,0 0 1,1 0-1,-1 0 1,0 0-1,0 0 0,0 0 1,0 0-1,0 0 0,0 0 1,0 0-1,0 0 1,0 0-1,0 0 0,0 0 1,0 0-1,1 0 1,10 0-1510</inkml:trace>
  <inkml:trace contextRef="#ctx0" brushRef="#br0" timeOffset="0.5">407 0 2656,'-27'14'960,"27"-14"-736,-41 13-64,28 1-64,13-1-96,-14 14 0,1 0 0,-1 14-1568,14-14 864</inkml:trace>
  <inkml:trace contextRef="#ctx0" brushRef="#br0" timeOffset="1.5">326 406 1152,'-1'0'15,"1"-1"1,0 1-1,-1 0 0,1 0 1,0 0-1,-1 0 0,1 0 1,0 0-1,-1 0 0,1 0 1,-1 0-1,1 0 1,0 0-1,-1 0 0,1 1 1,0-1-1,-1 0 0,1 0 1,0 0-1,-1 0 0,1 0 1,0 1-1,0-1 0,-1 0 1,1 0-1,0 1 0,-1-1 1,6 7 172,-3-5-198,-1-2 15,-1 1 0,1-1 1,-1 0-1,1 0 0,-1 1 0,0-1 0,1 0 0,-1 0 1,1 0-1,-1 1 0,1-1 0,-1 0 0,1 0 1,-1 0-1,1 0 0,-1 0 0,1 0 0,0 0 1,-1 0-1,1 0 0,-1 0 0,1 0 0,-1-1 1,1 1-1,-1 0 0,1 0 0,0-1 0,11-7 33,-9 6-8,-1 1-29,0 0 0,-1 0-1,1 0 1,0-1 0,0 1 0,-1 0-1,1-1 1,0 1 0,-1-1-1,2-2 1,6-6-25,13-8-8,-3-5 27,-16 20 10,1 0 0,-1 0 0,0-1-1,0 1 1,0-1 0,0 0 0,0 0 0,-1 0 0,0 0 0,0 0 0,3-7 0,3-18 31,-7 24 23,1 0 0,-1 0 0,0-1-1,0 1 1,0-10 0,-1 15-54,0 0 0,0 0 0,0-1 0,0 1 0,0 0 0,0 0 0,0 0 0,0 0 0,0 0 0,1 0-1,-1 0 1,-1 0 0,1 0 0,0 0 0,0 0 0,0 0 0,0 0 0,0-1 0,0 1 0,0 0 0,0 0 0,0 0 0,0 0 0,0 0 0,0 0 0,0 0 0,0 0 0,0 0 0,0 0 0,0 0 0,0 0 0,0 0 0,0 0 0,0 0-1,0 0 1,0-1 0,0 1 0,-1 0 0,1 0 0,0 0 0,0 0 0,0 0 0,0 0 0,0 0 0,0 0 0,0 0 0,0 0 0,0 0 0,0 0 0,0 0 0,0 0 0,-1 0 0,1 0 0,0 0 0,0 0 0,0 1 0,-1-1 36,0 1 1,0-1-1,0 1 1,0-1-1,1 1 1,-1 0-1,0 0 1,0-1-1,1 1 1,-1 0 0,0 0-1,1 0 1,-1 0-1,1 0 1,-1 0-1,1 0 1,-1 0-1,1 0 1,0 0-1,0 0 1,-1 2 0,-7 32 437,8-34-448,-14 101 605,10-56-472,1-22-88,-6 85 157,10-75-185,-4 65 69,-4-43-37,16 37-96,-9-64-21</inkml:trace>
  <inkml:trace contextRef="#ctx0" brushRef="#br0" timeOffset="2.5">488 365 1824,'0'-13'672,"0"13"-512,13 0-64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2912,'0'0'923,"0"0"-550,0-3-165,0-4 19,0 8-87,1 0-118,0 0 0,-1 0 0,1-1 0,0 1 0,-1-1 0,1 1 0,0 0 0,0-1 0,-1 1 0,1-1 1,0 0-1,0 1 0,0-1 0,0 0 0,0 0 0,0 1 0,0-1 0,0 0 0,-1 0 0,1 0 0,0 0 0,2 0 1,1 0 43,-1-1-43,-1 1 1,1 0-1,0 0 1,-1 0-1,1 1 0,-1-1 1,1 1-1,4 1 1,15 12 70,5 1-23,-22-14-56,-1 1 0,0-1 0,0 1 0,-1 0 0,1 0 0,0 0 0,-1 1-1,1-1 1,-1 1 0,0 0 0,6 5 0,-3-1 14,-4-5 3,0 1 0,0-1 1,0 1-1,-1 0 0,1-1 0,-1 1 0,0 0 1,0 0-1,0 0 0,0 0 0,0 0 0,0 0 0,-1 0 1,0 0-1,1 1 0,-1-1 0,-1 0 0,1 5 0,-1 2 77,1-8-98,0 0 1,0 0-1,-1 1 0,1-1 0,-1 0 0,0 0 1,1 0-1,-1 0 0,0 0 0,0 0 0,0 0 1,-1 0-1,-1 2 0,-23 22-32,12-13 66,2 0-26,-15 14 16,17-22-49,10-5 12,0 0 1,0 0-1,-1-1 1,1 1-1,0 0 1,0 0 0,0 0-1,-1 0 1,1 0-1,0 0 1,0 0-1,0-1 1,-1 1-1,1 0 1,0 0-1,0 0 1,0 0 0,0-1-1,0 1 1,0 0-1,-1 0 1,1 0-1,0-1 1,0 1-1,0 0 1,0 0-1,0-1 1,0 1 0,0 0-1,0 0 1,0 0-1,0-1 1,0 1-1,0 0 1,0 0-1,0-1 1,0 1-1,3-6-35,0 2 22,0-1 0,0 1 0,0-1 0,-1 0 0,4-9 0,6-13-34,-10 24 45,10-15-38,0 0 1,2 1-1,16-18 1,-26 31 142,-1 0 1,1 0 0,-1-1-1,3-6 1,-4 7-29,-1 1 0,1 0 0,0 0 0,0 0 0,0 0-1,0 0 1,1 1 0,-1-1 0,1 1 0,-1-1 0,1 1 0,4-3 0,2 1 131,-1 1 0,1 0 0,13-3 0,-17 5-151,30-5 347,3-6-133,11 6-65,4-5-58,-25 6-33,-10 3-34,1-1 0,21-8 0,11-1 84,-15 4-24,-17 2-51,-12 4-133,0 0 0,-1 1 0,1-1-1,0 1 1,13 0 0,-13 1 28,-2 0-3701,-20 0 1678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 1824,'-53'0'1168,"53"-1"-1121,-1 1-1,1 0 1,-1 0 0,1 0-1,-1 0 1,0 0 0,1 0-1,-1 0 1,1 0 0,-1 0 0,1 0-1,-1 0 1,1 1 0,-1-1-1,1 0 1,-1 0 0,1 0-1,-1 1 1,1-1 0,-1 0 0,1 1-1,-1-1 1,1 0 0,-1 1-1,1-1 1,0 1 0,-1-1-1,1 1 1,0-1 0,-1 0-1,1 2 1,-5 5 523,-7-1 459,6 9-394,-5 5-177,5 15-180,-7 2-29,9-26-174,0 0 0,-4 18 0,2 23 16,-8 12-41,9-45-25,0 0 0,2 1 0,-2 28-1,4-41-8,1 1 0,-1-1-1,0 1 1,-1-1-1,1 0 1,-5 11-1,3-10-12,2-6-1,1 1-1,-1 0 1,1 0 0,-1-1-1,1 1 1,0 4-1,0-7-1,0 32 27</inkml:trace>
  <inkml:trace contextRef="#ctx0" brushRef="#br0" timeOffset="1">456 54 4992,'-18'0'1824,"18"0"-1408,-17 0-128,-1 18 128,18-18-288,-17 17-32,17 1-64,-18 17-2144,18 0 1152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3968,'14'0'1285,"-11"0"-768,-3 0-149,0 0 374,3 3-220,-1-1-454,1 0-1,-1-1 0,1 1 0,0-1 1,0 1-1,-1-1 0,1 0 0,0 0 1,0 0-1,0 0 0,0-1 0,0 1 1,0-1-1,0 0 0,0 0 0,0 0 1,0 0-1,1 0 0,-1-1 0,0 0 1,0 1-1,3-2 0,-2 0-39,0 0 0,0 0-1,-1 0 1,6-4 0,23-13 57,10 3-68,-24 10-20,21-10 0,27-24-132,-42 24 93,26-12 0,-40 23 75,0-1 0,15-11-1,-23 16-13,0 0 0,0-1 0,0 0 0,-1 1 0,1-1 0,0 0 0,-1 0 0,1 0 0,-1 0 0,0 0 0,0 0 0,0 0 0,0 0 0,0-1 0,0 1 0,0 0 0,-1 0 0,1-3 0,-1 5-18,0-1 1,0 1-1,0 0 0,0 0 1,0 0-1,0 0 1,0 0-1,0 0 0,0 0 1,0 0-1,0 0 1,0-1-1,0 1 0,0 0 1,0 0-1,0 0 1,0 0-1,0 0 0,0 0 1,0 0-1,0 0 1,0 0-1,0-1 0,0 1 1,0 0-1,0 0 1,0 0-1,0 0 0,0 0 1,0 0-1,0 0 1,-1 0-1,1 0 0,0 0 1,0 0-1,0 0 1,0 0-1,0 0 0,0 0 1,0 0-1,0 0 1,0 0-1,0-1 0,-1 1 1,1 0-1,0 0 1,0 0-1,0 0 0,0 0 1,0 0-1,0 1 1,0-1-1,0 0 0,-1 0 1,1 0-1,0 0 1,-13 0-9,8-1 5,0 1 1,0 0-1,0 0 0,1 0 1,-1 1-1,0 0 0,0 0 1,1 0-1,-1 0 0,1 1 0,-1 0 1,1 0-1,0 0 0,-5 3 1,-21 16 171,7 11-58,13-19-79,-1 1-15,-17 30 0,25-39-31,0 1 1,1 0-1,0 0 0,0 0 0,0 0 1,1 1-1,0-1 0,0 0 0,0 9 1,1-1-70,-1-8 59,1 1 0,1 0 0,-1 0 0,1 0 0,2 8 0,-2-11 33,0-1 0,1 0 1,-1 0-1,1 0 1,0-1-1,0 1 0,0 0 1,0-1-1,0 1 1,1-1-1,-1 1 0,1-1 1,-1 0-1,5 2 1,-2-1-4,0 0 1,0-1 0,1 0-1,-1 0 1,1 0 0,-1 0-1,1-1 1,0 0 0,-1 0-1,1-1 1,0 0 0,6 0-1,10-1 32,40-9 0,-34 5-3,0 1 29,-14 2-34,-1 0-1,1-1 0,19-6 1,5-6-47,-26 13 6,11-5 14,0-10 53,-11 8-23,-2 1-10,-5 5 6,0-1 1,0 0-1,-1 0 0,7-7 1,-9 9-13,-1 0 0,1-1 1,-1 1-1,0 0 0,0-1 1,0 1-1,0-1 0,0 1 1,-1-1-1,1 0 0,-1 1 0,0-1 1,0-4-1,1-7 89,-1 10-105,1 1 1,-1-1-1,0 0 1,-1 1-1,0-6 1,1 9-7,0-1-1,-1 0 1,1 1 0,0-1 0,0 0 0,-1 1 0,1-1 0,-1 1 0,1-1-1,0 1 1,-1-1 0,1 1 0,-1-1 0,1 1 0,-1-1 0,1 1-1,-1-1 1,0 1 0,1 0 0,-1 0 0,0-1 0,1 1 0,-1 0-1,0 0 1,1 0 0,-1-1 0,0 1 0,1 0 0,-1 0 0,0 0 0,0 0-1,-14 0-80,9 3 0,0 7 26,0-1 0,0 1 1,-5 11-1,11-21 59,0 1 0,-1-1 0,1 1-1,0 0 1,0 0 0,-1-1 0,1 1-1,0 0 1,0 0 0,0 0-1,0-1 1,0 1 0,0 0 0,0 0-1,0 0 1,0 0 0,1-1 0,-1 1-1,0 0 1,0 0 0,1 0 0,0 1-9,0-1 0,-1 0 0,1 0 0,0 0 0,0 0 0,0 0 1,0 0-1,0 0 0,0 0 0,0-1 0,0 1 0,0 0 0,0 0 0,1-1 1,-1 1-1,0-1 0,1 1 0,-1-1 0,2 1 0,30 0-338,-22-1 237,-9 0 42,1-1 0,-1 1 0,0 0 0,0-1 0,0 1 0,0-1 0,0 0 0,0 0 0,-1 0 0,1 0 0,0 0-1,0 0 1,-1 0 0,1-1 0,0 1 0,-1-1 0,2-1 0,15-11-611,-13 11 586,-4 3 85,0 0 1,0-1 0,-1 1-1,1 0 1,0-1 0,-1 1-1,1-1 1,0 1 0,-1 0-1,1-1 1,-1 0 0,1 1-1,-1-1 1,1 1 0,-1-1-1,1 0 1,-1 1 0,0-1-1,1 0 1,-1 1 0,1-2-1,1-4 18,1 3-16,-1-1 0,-1 0 0,1-1 0,0 1 0,-1 0 1,0 0-1,0-1 0,0 1 0,0-8 0,-1 10 4,0 0 0,0 0 0,0 0 0,0 0 0,1 1 0,-1-1 1,1 0-1,-1 0 0,1 0 0,0 1 0,0-1 0,-1 0 0,3-1 0,4-11 50,-6 9-39,0 0 0,-1 0 0,1 0 0,-1 0 0,0-7 0,-1-1-25,2 12 26,-1 0-1,0 0 1,0 0 0,1-1 0,-1 1-1,0 0 1,1 0 0,-1 0 0,1 0-1,0 0 1,-1 0 0,1 0 0,0 0-1,0 0 1,-1 0 0,1 1 0,0-1 0,0 0-1,0 0 1,0 1 0,0-1 0,0 0-1,0 1 1,0-1 0,2 1 0,10-9 109,-8 6 62,-4 3-174,2 0 9,1 0 0,-1 0 1,0 0-1,0 1 1,1-1-1,-1 1 1,0 0-1,4 1 1,-6-1-12,1 0 1,-1-1-1,0 1 1,0 0-1,0 0 1,0 0 0,0 0-1,0 1 1,0-1-1,-1 0 1,1 0-1,0 0 1,-1 1-1,1-1 1,0 0 0,-1 1-1,0-1 1,1 0-1,-1 1 1,0-1-1,0 1 1,0-1-1,0 1 1,0-1 0,0 2-1,-1 8 25,0 0-1,0 0 1,-5 12-1,0 6 18,3-9-20,2-8 11,-1-1-1,-1 1 0,0-1 0,-5 13 1,4-12-12,1-1 0,-3 17 0,-1 6 8,1-16-20,5-15-24,-1 0 1,1 0-1,0 1 0,0-1 0,1 0 1,-1 1-1,1-1 0,-1 0 1,1 1-1,0-1 0,1 1 0,0 5 1,0-5 3,0-1 1,1 1 0,0 0-1,0-1 1,0 0 0,0 1-1,0-1 1,4 4 0,1-5-5,-1-1 0,0 0 1,1-1-1,-1 1 0,1-1 1,-1-1-1,0 1 0,1-1 0,-1 0 1,12-4-1,20-21 186,-21 17-119,13-8 19,-24 11-51,0 0 0,0 0 0,5-8-1,1-1 11,3-2-18,1 1-1,30-22 1,-30 25-27,-1 1 0,0-2 0,-1 0 0,18-23 0,17-42 65,-28 42 2,-13 22 28,0 0 1,10-28-1,3-10 5,-16 45-74,-3 5 7,0-1 0,-1 1 1,1 0-1,-1-1 0,0 1 1,0-1-1,0 0 0,0 1 1,-1-1-1,1-5 0,-1 8-18,0 0 1,0 1-1,1-1 0,-1 1 0,0-1 0,0 1 0,0-1 0,0 0 0,0 1 0,0-1 0,0 1 1,-1-1-1,1 1 0,0-1 0,0 0 0,0 1 0,-1-1 0,1 1 0,0-1 0,0 1 1,-1-1-1,1 1 0,0 0 0,-1-1 0,1 1 0,-1-1 0,1 1 0,0 0 0,-1-1 0,1 1 1,-1 0-1,1-1 0,-1 1 0,1 0 0,-1 0 0,0-1 0,1 1 0,-1 0 0,1 0 0,-1 0 1,1 0-1,-1 0 0,0 0 0,1 0 0,-2 0 0,-3 3 43,2 0-39,-2 1 10,1 0 0,0 0-1,0 1 1,0-1 0,0 1 0,1 0 0,0 0-1,0 1 1,0-1 0,1 1 0,-3 8 0,-1 39 55,-7 0-42,7-32-10,-4 27-1,8-33-18,1 0-1,0 1 1,1-1 0,1 0-1,0 0 1,1 0 0,1 0-1,0 0 1,1 0 0,1 0-1,12 26 1,-13-32 24,-3-6-14,0 0-1,0-1 0,0 1 0,1 0 0,-1-1 1,1 1-1,-1-1 0,1 1 0,0-1 0,0 0 1,0 0-1,0 0 0,1 0 0,-1 0 0,0-1 0,5 3 1,-4-3-39,-1 0 0,1-1 0,0 1 0,0-1 0,0 1 0,0-1 0,0 0 0,0 0 0,-1-1 0,1 1 0,0-1 0,0 1 0,0-1 0,0 0 0,-1 0 0,1 0 0,0 0 0,-1 0 0,1-1 0,-1 1 0,0-1 0,5-3 0,-2-1-119,1-1 0,-2 1 0,1-1 0,-1 0 0,0 0 0,0 0-1,4-12 1,14-55-411,-14 41 369,38-97-93,-39 114 320,-2 3 75,-3 9-49,0 0 0,0-1 0,-1 1 0,1-1-1,-1 1 1,0-1 0,-1 0 0,1 0 0,-1-8 0,1 10 31,-1 0 0,1 0 0,0 0 0,0 0 1,1 0-1,-1 0 0,0 1 0,3-4 0,-6 8-61,1 0-1,0-1 0,0 1 0,0 0 0,0 0 1,0 0-1,0 0 0,0 1 0,1-1 0,-1 0 1,1 0-1,0 0 0,-1 0 0,1 5 0,0 142 701,0-121-701,1 42 96,0-65-125,-1 0 0,1 0 0,0-1 1,1 1-1,-1 0 0,1 0 1,0 0-1,0-1 0,0 1 1,4 4-1,12 7-38,-7-6 0,-3-1-2,-7-7 3,1 0 1,-1 0-1,1 0 1,0 0-1,0-1 0,0 1 1,0-1-1,2 2 1,1-1-121,0-1 0,0 1 1,0-1-1,1 0 0,-1-1 0,0 0 1,1 1-1,-1-2 0,0 1 1,8-2-1,0 0-317,-1 0-1,1-1 1,15-7 0,-14 5 115,-2-1 0,1-1 0,-1 0 1,0-1-1,13-11 0,-19 14 397,0 0-1,0-1 1,0 1 0,-1-1 0,0 0 0,0-1-1,-1 1 1,1-1 0,-2 0 0,1 0 0,-1 0-1,0 0 1,0-1 0,-1 1 0,0-1-1,0 0 1,-1 0 0,1-9 0,-2 17-26,0 0 0,0-1 0,0 1 0,0 0 0,0 0 0,0 0 0,0 0 0,0 0 0,0 0 0,0 0 0,0 0 1,0 0-1,0-1 0,0 1 0,0 0 0,0 0 0,0 0 0,0 0 0,0 0 0,0 0 0,0 0 0,0 0 0,0 0 0,0-1 0,0 1 0,0 0 0,0 0 0,0 0 1,0 0-1,0 0 0,-1 0 0,1 0 0,0 0 0,0 0 0,0 0 0,0 0 0,0 0 0,0 0 0,0 0 0,0 0 0,0 0 0,0 0 0,-1 0 0,1 0 0,0 0 0,0 0 1,0 0-1,0 0 0,0 0 0,0 0 0,0 0 0,0 0 0,0 0 0,-1 0 0,1 0 0,0 0 0,-1 0 22,0 0-1,0 0 0,0 0 1,0 0-1,0 1 0,0-1 1,0 0-1,0 0 1,1 1-1,-1-1 0,0 1 1,0-1-1,0 1 0,0-1 1,1 1-1,-1 0 1,0-1-1,0 1 0,1 0 1,-2 0-1,1 2 16,0-1 0,-1 0-1,1 0 1,0 1 0,0-1 0,1 1-1,-2 3 1,0 4 67,1 1-1,0 18 1,1-27-99,0 20 104,-1-6-81,1 0 0,1-1 0,0 1 0,1-1 0,1 1 0,9 29-1,-4-19-9,-1-4-16,15 35-1,-8-31-7,22 50 237,-32-66-210,-1 0 0,0 0 0,0 0 0,-1 0 0,-1 1 0,0-1 0,0 1 0,-1 12 0,0-23-38,-1 11 2,1 0-1,-2 0 1,1-1-1,-1 1 0,-1-1 1,0 0-1,-1 1 1,0-1-1,0-1 1,-7 13-1,-3 2 1,0-1 0,-1-1 0,-2 0 0,-21 22 0,33-39 3,-10 13 17,-58 60 169,62-69-115,0 0 0,-1 0 0,0-1 0,-1-1 1,-21 10-1,23-13 167,-2 0 1,1 0 0,0-2 0,-1 1 0,1-2-1,-1 1 1,1-2 0,-1 0 0,-25-3 0,37 3-218,0 0 1,-1-1 0,1 1-1,0-1 1,-1 0 0,1 1-1,0-1 1,0 0 0,0 0-1,0 0 1,0 0 0,0 0-1,0 0 1,0 0 0,0 0 0,0 0-1,0 0 1,0 0 0,1-1-1,-2-1 1,0-2-3,0-1 0,1 1 0,-1-1 1,1 1-1,0-1 0,1 0 0,0 1 0,-1-1 1,2 0-1,-1 0 0,1 1 0,0-1 0,0 1 0,3-10 1,1 1-11,0 0 0,0 0 0,2 1 0,14-23 0,-10 21-12,0 1 0,1 1-1,24-21 1,77-55-84,-24 20-526,1-9-1777,-63 58 1517,34-19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125 197 1056,'13'-26'357,"-5"16"-229,80-78 672,-85 84-753,0 1-1,-1-1 1,1 0-1,3-7 1,6-8 632,-12 19-646,0 0 0,1-1 0,-1 1 0,0-1 0,1 1 0,-1-1 0,0 1 0,0-1 0,0 0 0,1 1 0,-1-1 0,0 1 0,0-1 0,0 1 0,0-1 0,0 0 0,0 1 0,0-1 0,0 1 0,0-1 0,0 0 0,-1 1-1,1-1 1,0 1 0,0-1 0,0 1 0,-1-1 0,1 1 0,0-1 0,-1 0 0,1 0 65,-1 1-71,1-1 0,0 0 0,-1 0 0,1 1 0,-1-1 0,1 1 0,-1-1 0,1 0 0,-1 1 0,1-1 0,-1 1 0,1-1 0,-1 1 0,0-1 0,0 1 0,1 0-9,-1 0 1,1 0-1,0 0 0,0 0 0,0 0 1,-1 0-1,1 0 0,0 0 1,0 0-1,0 0 0,-1 0 1,1 0-1,0 1 0,0-1 1,0 0-1,0 0 0,-1 0 0,1 0 1,0 0-1,0 1 0,0-1 1,0 0-1,0 0 0,0 0 1,-1 1-1,1-1 0,0 0 1,0 0-1,0 0 0,0 1 0,0-1 1,0 0-1,0 0 0,0 0 1,0 1-1,0-1 0,0 0 1,0 0-1,0 1 0,0-1 1,0 0-1,0 0 0,1 1 0,-1-1 7,-1 0-1,1 1 1,0-1-1,0 1 0,0-1 1,0 0-1,0 1 0,0-1 1,-1 1-1,1-1 0,0 0 1,0 1-1,0-1 0,-1 0 1,1 0-1,0 1 0,-1-1 1,1 0-1,0 1 0,0-1 1,-1 0-1,0 0 0,0 2 21,-5 3 76,1 1 0,0 0 0,1 0 0,-1 0 0,1 1 1,0 0-1,-6 13 0,-4 21 20,2 0 1,-13 73-1,16-68-27,8-39-99,-3 11 2,1-1-1,0 0 0,1 1 0,1 0 0,2 27 0,10 15-48,-9-44 17,-2-11 6,1 0 1,0 0-1,0 0 0,2 6 1,0-5 0,0 0 1,0 0 0,9 9-1,8 17 91,-18-30-74,-1 1 1,0-1-1,1 1 0,0-1 1,0 0-1,-1 0 0,1 0 1,1 0-1,-1 0 0,0 0 1,0 0-1,1-1 1,-1 1-1,1-1 0,-1 0 1,1 0-1,5 2 0,12 6 122,-20-9-112,1 1 0,0-1 0,0 1 0,0-1 0,0 0 0,0 1 1,0-1-1,0 0 0,0 0 0,0 1 0,0-1 0,0 0 0,0 0 0,0 0 0,0 0 0,0-1 1,0 1-1,0 0 0,0 0 0,0 0 0,0-1 0,0 1 0,0-1 0,0 1 0,-1-1 1,1 1-1,1-1 0,-1 0-16,-1 0 1,1 0 0,-1 0 0,1 0-1,-1 0 1,1 1 0,-1-1 0,0 0-1,0 0 1,1 0 0,-1 0 0,0 0-1,0 0 1,0 0 0,0 0 0,0 0-1,0 0 1,0 0 0,0 0 0,-1 0-1,1 0 1,0 0 0,0 0 0,-1 0-1,1 0 1,-1 0 0,0-1 0,-27-45 209,25 43-226,1 0 0,-1 0 0,1 0 1,-1 0-1,-1 0 0,1 1 0,0-1 0,-1 1 0,1 0 0,-7-4 0,0-1 32,-22-18 125,-86-64 507,110 85-632,-16-11 31,21 12-43,1 1-1,-1-1 0,0 0 0,1 0 0,-3-6 1,5 10-7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4064,'-17'-18'1504,"17"18"-1184,17 35-64,-17-17 416,0 17-416,0 35-32,0 17-128,-17 18 128,17-17-128,-18 17 96,18 0-96,-17-17-64,-1-1 0,1-17 320,-1-17-192,1 0-416,-1-36 128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3648,'59'-30'1173,"-57"29"-1121,1 0 0,0 0 1,0-1-1,0 2 0,0-1 0,0 0 0,0 1 0,6-1 1,78-8 325,-81 9-261,-1 0 1,1 1-1,-1 0 0,1 0 0,8 2 1,-6 0 79,22 3 361,-24-5-416,1 0 0,-1 0 0,1 1 0,-1 0 0,0 1 0,11 4 0,21 22 424,-34-25-508,1-1 0,-1 1 1,1 0-1,-1 0 0,0 0 0,-1 1 1,1-1-1,-1 1 0,0 0 1,0 0-1,0 0 0,-1 0 0,3 8 1,-1-2 54,0-1 1,-1 1 0,0-1 0,-1 1 0,2 19-1,-4-25-80,0 0 0,0 0 0,-1 0-1,1 1 1,-1-1 0,0 0 0,-1 0-1,1 0 1,-1 0 0,0-1 0,0 1-1,0 0 1,-7 8 0,4-7 17,-1 1-1,-1-1 1,1-1 0,-1 1-1,0-1 1,0 0 0,0-1 0,-1 0-1,-9 4 1,1-1 36,-1-1 1,1-1-1,-30 6 1,35-10-108,1 1 1,-1-2 0,0 1 0,0-1-1,-16-3 1,24 3 3,1-1-1,-1 0 0,1 1 1,-1-1-1,1 0 1,0 0-1,0 0 1,-1 0-1,1-1 1,0 1-1,0-1 0,-3-2 1,4 3 3,1 0 1,-1-1 0,0 1-1,0 0 1,0-1-1,1 1 1,-1-1-1,1 1 1,-1-1 0,1 0-1,0 1 1,-1-1-1,1 1 1,0-1-1,0 1 1,0-1 0,0 0-1,1 1 1,-1-1-1,0 1 1,1-3-1,1-1-22,0 0 1,0 0-1,0 0 0,0 0 0,1 0 0,0 1 0,0-1 0,0 1 0,0 0 0,1 0 1,-1 0-1,1 0 0,0 1 0,5-4 0,7-4-63,1 1 1,29-12-1,-19 8 0,26-15-66,-1 6 53,-34 13 80,-13 7 22,0 0 0,0 0 0,0 1 1,0 0-1,1 0 0,-1 0 0,1 1 0,-1-1 1,1 1-1,-1 1 0,7-1 0,55 1 160,-66 0-110,1 0-1,-1 0 1,0 0 0,1 0 0,-1 0 0,1 1 0,-1-1-1,0 1 1,1-1 0,-1 1 0,0-1 0,0 1 0,1 0-1,-1-1 1,0 1 0,0 0 0,0 0 0,0 0 0,0 0-1,0 0 1,0 0 0,0 0 0,0 0 0,-1 1 0,1-1-1,0 0 1,-1 0 0,1 1 0,0 2 0,1 2 121,-1 1 0,0 0 0,0 0 0,-1 14 0,0 96 388,0-114-532,0 1 0,0 0 0,1 0 0,-1 0 0,1 0 0,0-1 0,0 1 0,1 0 1,-1-1-1,1 1 0,0-1 0,0 1 0,0-1 0,0 0 0,0 0 0,1 0 0,-1 0 0,1 0 0,5 4 0,-7-6-10,0 0 0,0-1 0,0 1 0,0 0 0,0 0-1,0 0 1,0 0 0,1-1 0,-1 1 0,0-1 0,1 1 0,-1-1-1,0 1 1,1-1 0,-1 0 0,0 0 0,1 0 0,-1 1-1,0-1 1,1-1 0,-1 1 0,1 0 0,-1 0 0,0 0 0,1-1-1,-1 1 1,0-1 0,1 1 0,1-2 0,9-2 43,8 0 2,-16 4-56,-1 0 0,1-1-1,-1 0 1,0 1 0,1-1 0,-1-1 0,0 1 0,0 0 0,0-1 0,0 0 0,0 1 0,0-1 0,3-3 0,-2-1-65,1 0 1,-1 0-1,0-1 0,0 0 0,5-11 1,-2 1-197,-3 8 168,-1 1 0,0-1 1,0 0-1,-1-1 1,-1 1-1,1 0 1,-1 0-1,-1-1 0,-1-17 1,1 10-10,0 14 93,0-1 1,0 0-1,-1 0 0,1 0 1,-1 1-1,-2-8 1,3 10 2,-1 0-1,1 0 1,-1 0 0,0 0 0,1 0-1,-1 0 1,0 0 0,1 1 0,-1-1-1,0 0 1,0 0 0,0 1 0,0-1-1,0 0 1,0 1 0,0-1 0,0 1-1,0-1 1,0 1 0,0-1 0,0 1 0,0 0-1,0 0 1,0-1 0,0 1 0,0 0-1,-1 0 1,1 0 0,0 0 0,-2 1-1,6-4-122,1 0-76,0-1-1,1 1 1,-1 1-1,6-3 1,15-10-1064,-20 12 1077,-1 1-1,0 0 0,0 1 1,1-1-1,-1 1 1,7-2-1,-7 3 85,0-1 0,0 0 0,0 0 0,-1 0 0,1-1 0,0 1 0,-1-1 0,1 0 0,-1 0 0,0 0 0,5-4 0,0-3-70,-3 4 89,0 0 0,1 0 0,8-6 0,-6 6 55,-6 3 30,0 1 0,0 0 0,0-1 0,1 0 0,-2 1 0,1-1 0,0 0 0,0 0 0,-1 0 0,1 0 0,-1 0 0,1-1 0,1-3 0,2-3 5,8-20 177,-2-3-105,-5-3-170,-1 16 54,-2 12 12,-1 0 0,-1-1 0,1 1 0,-1 0 1,0-9-1,-2 0-22,1 7 116,0 0 1,0 1-1,1-1 0,2-10 1,3 2 79,-5 14-39,1-1-1,-1 1 1,0-1-1,0 1 1,0-1-1,-1 1 1,1-1-1,-1-3 0,0 3 99,0 0-1,0 1 1,1-1-1,-1 0 0,2-4 1,-2 8-185,0 0 0,0 0 0,0 0 0,0 0 0,0 0 0,0 0 0,0-1 0,0 1 1,0 0-1,0 0 0,0 0 0,0 0 0,1 0 0,-1 0 0,0 0 0,0 0 0,0-1 1,0 1-1,0 0 0,0 0 0,0 0 0,0 0 0,1 0 0,-1 0 0,0 0 0,0 0 0,0 0 1,0 0-1,0 0 0,0 0 0,0 0 0,1 0 0,-1 0 0,0 0 0,0 0 0,0 0 1,0 0-1,0 0 0,0 0 0,1 0 0,-1 0 0,0 0 0,0 0 0,0 0 0,0 0 1,8 11 310,-7-9-246,-1 1-1,1-1 0,-1 0 0,1 0 0,-1 0 0,0 0 1,1 1-1,-1-1 0,0 0 0,-1 3 0,1 6 125,0 3 15,0-4-73,0 1 1,0 0-1,-3 13 1,-26 114 639,23-83-678,1-26-30,2-19-47,1 1 0,0-1 0,1 1-1,1 0 1,0 0 0,1 16 0,4-4-88,2-1 0,13 35 1,-18-52-90,0-1 0,0 1 0,0-1 0,0 0 0,1 0 0,0 0 0,0 0 0,0 0 0,0 0 0,0-1 0,1 0 1,0 1-1,-1-1 0,1 0 0,0-1 0,1 1 0,-1-1 0,7 3 0,-8-4 57,-1-1 0,0 0 0,0 1 0,0-1-1,1 0 1,-1 0 0,0 0 0,0 0 0,1-1 0,-1 1 0,0-1-1,0 1 1,0-1 0,0 0 0,1 0 0,-1 0 0,0 0 0,0 0-1,3-2 1,4-3-257,-4 4 228,-1 0 0,1-1 0,-1 0 1,1 0-1,4-4 0,14-22-307,9 5 262,-31 24 165,6-5 38,-1 0 0,1-1 0,-1 0 0,0 0 0,0 0 0,8-12 0,4-8 682,-7 17-241,-11 9-444,1 0 1,-1-1-1,0 1 0,1 0 0,-1 0 1,0 0-1,1-1 0,-1 1 1,0 0-1,1-1 0,-1 1 1,0 0-1,1-1 0,-1 1 1,0-1-1,0 1 0,0 0 0,1-1 1,-1 1-1,0-1 0,0 1 1,0 0-1,0-1 0,0 1 1,0-1-1,0 1 0,0-1 1,0 1-1,0-1 0,0 0 0,0 1-22,0 0-1,0 0 0,0 0 1,0-1-1,0 1 1,0 0-1,0 0 0,0 0 1,0 0-1,0-1 0,0 1 1,0 0-1,0 0 0,0 0 1,-1 0-1,1 0 0,0 0 1,0-1-1,0 1 0,0 0 1,0 0-1,0 0 0,0 0 1,0 0-1,-1 0 0,1 0 1,0 0-1,0 0 0,0-1 1,0 1-1,0 0 1,-1 0-1,1 0 0,0 0 1,0 0-1,0 0 0,0 0 1,0 0-1,-1 0 0,1 0 1,0 0-1,0 0 0,0 0 1,0 0-1,-1 0 0,1 0 1,0 1-1,0-1 0,0 0 1,0 0-1,0 0 0,0 0 1,-1 0-1,-5 0 218,3-1-144,-1 1 0,1 0-1,0-1 1,-1 1 0,1 1 0,-1-1-1,1 1 1,0-1 0,-1 1 0,-3 1-1,4 0-52,-1 1 0,0 0-1,0 0 1,1 0-1,-1 0 1,1 0 0,0 1-1,0-1 1,0 1-1,1 0 1,-1 0-1,-2 5 1,-3 9-157,-10 31 0,15-41 92,-1 4-28,2-8 74,1 0 0,-1 0-1,1 0 1,0 0 0,0 0-1,0 8 1,1-10-5,0 1 0,1-1 0,-1 1 0,1-1 0,0 0-1,-1 1 1,1-1 0,0 0 0,0 0 0,1 0 0,-1 0 0,0 0 0,1 0-1,-1 0 1,1 0 0,2 2 0,-3-3-14,0 0 0,0 0 0,-1-1-1,1 1 1,0-1 0,0 1 0,0-1 0,0 1 0,0-1-1,0 1 1,0-1 0,0 0 0,0 0 0,0 1 0,0-1-1,0 0 1,0 0 0,2 0 0,18-6-173,-15 4 129,1 0-48,0-1 1,0 0 0,0 0-1,-1-1 1,1 0 0,-1 0-1,0-1 1,0 1 0,-1-1-1,1-1 1,-1 1-1,0-1 1,0 0 0,3-7-1,14-12-151,-15 19 199,-2-1 1,1 1 0,-1-1 0,0 0-1,0 0 1,5-12 0,-6 4 40,0 5-12,17-12 126,-15 16-72,-6 6-24,0 0 0,0 0 0,0 0 0,0 0 0,0-1 0,0 1 0,0 0 0,0 0 0,0 0 0,0 0 0,1 0 0,-1 0 0,0 0 0,0 0 0,0-1 0,0 1 0,0 0 0,0 0 0,0 0 0,1 0 0,-1 0 0,0 0 0,0 0 0,0 0 0,0 0 0,0 0 0,0 0 0,1 0 0,-1 0 0,0 0 0,0 0 0,0 0 0,0 0 0,0 0 0,1 0 0,-1 0 0,0 0 0,0 0 0,0 0 0,0 0 0,0 0 0,0 0 0,0 1 0,1-1 0,-1 0 0,0 0 0,0 0 0,0 0 0,0 0 0,0 0 0,0 0 0,0 0 0,0 1 0,0-1 0,0 0 0,1 0 0,7 9 254,0 0-1,0 0 1,-1 1-1,11 20 1,52 93 258,-67-118-500,-1-1 0,1 1-1,0-1 1,0 0-1,1 0 1,-1 0-1,1 0 1,0-1 0,4 4-1,4 1 110,0-1 0,14 7 1,-25-14-128,2 1 9,12 5 143,-14-6-144,0 0 1,0 0 0,0 0 0,-1-1 0,1 1 0,0 0 0,0 0-1,-1-1 1,1 1 0,0 0 0,0-1 0,-1 1 0,1-1-1,-1 1 1,1-1 0,0 0 0,0 0 0,-1 1-8,1-1 0,-1 1-1,0 0 1,0 0 0,0-1 0,1 1 0,-1 0 0,0-1 0,0 1 0,0 0 0,1 0 0,-1-1 0,0 1 0,0-1 0,0 1-1,0 0 1,0-1 0,0 1 0,0 0 0,0-1 0,0 1 0,0 0 0,0-1 0,0 1 0,0-1 0,0-11-7,1-2-51,-1 1 0,-1 0 0,-2-17 0,-2 12-15,3 11-123,0 0 0,0-1-1,1 1 1,-1-1 0,1-7-1,1-69-1354,1 76 1499,-1 0-1,1 0 1,1 0 0,-1 0 0,1 1 0,0-1 0,1 1-1,0-1 1,0 1 0,1 0 0,0 0 0,5-7-1,-6 10 41,0 1-1,-1 0 0,1 0 1,0 0-1,0 0 0,1 1 0,-1-1 1,0 1-1,1 0 0,0 0 0,6-2 1,-2 0-13,45-17-22,-1-8 2148,-37 26 582,-16 3-2689,0 0 0,0 0 0,1 0 0,-1 0 0,0 1 0,1-1 0,-1 0 0,0 0 0,1 1 0,-1-1 0,0 0 0,1 1 0,-1-1 0,0 1 0,1-1 0,-1 1 0,1-1 0,-1 1 0,1-1 0,-1 1-1,1-1 1,-1 2 0,1-2-93,-1 1-1,1 0 1,-1-1-1,1 1 1,-1-1-1,1 1 1,-1-1-1,1 1 1,-1-1-1,1 1 1,-1-1-1,0 0 1,1 1-1,-1-1 1,0 0-1,1 1 1,-1-1 0,0 0-1,1 0 1,-1 0-1,0 0 1,-1 1-1,0-1-1286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5568,'-17'52'2048,"17"-52"-1568,0 53-160,0-53 1152,0 17-864,0 1 416,0-18-640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4640,'0'0'1504,"0"0"-912,0 0-283,3 0-32,-2 0-245,1 0-13,1 0 1,-1 0-1,1 0 0,-1 0 0,0 0 1,1 0-1,-1-1 0,1 1 0,3-2 0,-1-6-13,-5 8-6,0-1 0,1 1 0,-1 0 0,0-1 0,0 1 0,1-1 0,-1 1 0,1-1 0,-1 1 0,0 0 0,1-1 0,-1 1 0,1 0 0,-1-1 0,1 1 0,-1 0 0,1 0 0,-1-1 0,1 1 0,-1 0 0,1 0 0,-1 0 0,1 0 0,-1 0 0,1 0 0,0 0 0,-1 0 0,1 0 0,-1 0 0,1 0 0,0 0 0,87 0 1685,-88 3-1386,0 17-20,1-11-312,-1 0-1,0 0 1,0 0-1,-4 17 1,-8-3 49,6 9 69,0-15 39,5-14-86,-1 1-1,1-1 0,0 1 0,0-1 0,0 1 0,1-1 0,-1 1 1,1 7-1,1-2-6,-1-5-31,0-1 0,1 0 0,-1 1 0,0-1 0,-1 0 0,1 0 1,0 1-1,-1-1 0,0 0 0,-1 4 0,-27 46 176,28-52-186,0 0 1,1 1-1,-1-1 1,1 0-1,0 0 1,-1 1-1,1-1 1,0 0 0,0 1-1,0-1 1,0 0-1,0 1 1,0-1-1,0 0 1,0 1-1,0-1 1,1 1-1,-1-1 2,0 0 0,1-1 0,-1 1 0,1 0 0,-1-1 0,1 1 0,-1-1 0,1 1-1,-1 0 1,1-1 0,-1 1 0,1-1 0,0 0 0,-1 1 0,1-1 0,0 0 0,-1 1-1,1-1 1,0 0 0,-1 0 0,1 1 0,0-1 0,0 0 0,-1 0 0,1 0-1,1 0 1,2 0 4,0 0-1,-1-1 1,1 1-1,-1-1 1,1 0-1,-1 0 1,1 0-1,2-2 1,12-4 2,1 3 11,-5 1 45,26-10 0,-13 2-62,45-10 0,-58 18-20,-5 2 49,-1-1 1,1 0 0,-1-1-1,0 1 1,9-6-1,2-1 73,0-1 0,33-25 1,-48 32-81,0 0 0,0 0 1,0 0-1,-1-1 0,1 0 1,-1 0-1,0 0 0,0 0 1,-1 0-1,1 0 0,-1-1 1,0 1-1,0-1 0,0 1 1,-1-1-1,1 0 0,-1 0 1,0-8-1,0 11 0,-1-1 0,0 0 0,0 1 0,0-1 0,0 1 0,-1-1 0,1 1 0,-1-1 0,1 0 0,-1 1 0,0 0 0,0-1 0,0 1 0,0-1 0,0 1-1,-1 0 1,1 0 0,-1 0 0,1 0 0,-3-2 0,-11-14 45,12 13-54,3 4-4,0 0 1,0 1-1,-1-1 0,1 0 0,0 0 0,-1 1 0,1-1 0,-1 1 1,1-1-1,-1 0 0,1 1 0,-1-1 0,1 1 0,-1-1 1,0 1-1,1-1 0,-1 1 0,0 0 0,1-1 0,-1 1 1,-1-1-1,-3-1 5,3 1-5,1 0-1,-1 0 1,1 1-1,-1-1 1,1 1-1,-1-1 1,0 1-1,1-1 1,-1 1-1,0 0 1,1 0-1,-4 0 1,1 1-18,-1 0-1,1 1 1,-1 0 0,-6 4-1,9-6 14,1 1-1,-1 1 1,0-1 0,0 0-1,1 0 1,-1 1-1,1-1 1,-1 1-1,1-1 1,0 1 0,0-1-1,-2 4 1,-8 24-45,5-8 17,4-15 44,1-3-2,-1 0 1,1 0-1,1 0 1,-1 1-1,0-1 1,0 4-1,7 16 44,-3-11-28,-1-4-9,-1-3 7,1 1-1,-1-1 1,1 0 0,0 1-1,5 9 1,-6-14-14,1 1 1,-1-1-1,0 1 1,1-1-1,-1 1 1,1-1-1,-1 0 1,1 0-1,0 0 1,-1 0-1,1 0 1,0 0-1,0 0 1,0 0-1,0-1 1,-1 1-1,1-1 1,0 0-1,0 1 1,0-1-1,0 0 0,3 0 1,-1 0 8,0-1 1,1 0-1,-1 1 1,0-1-1,0-1 0,0 1 1,0-1-1,5-2 1,30-19-190,-37 22 138,0 0-1,-1-1 0,1 1 0,-1 0 1,0-1-1,1 1 0,-1-1 1,0 1-1,0-1 0,0 0 0,0 1 1,0-1-1,0 0 0,-1 0 1,1 1-1,-1-1 0,1 0 0,-1 0 1,0 0-1,1-2 0,2-10-362,8-6-192,4-12-170,-24 26 554,9 5 185,-1 1 1,1-1-1,0 0 0,-1 0 0,1 1 0,0-1 1,0 0-1,0 0 0,-1 1 0,1-1 1,0 0-1,0 0 0,0 1 0,0-2 0,0 5-4,2 47-78,-1-45 114,0-1-1,0 1 1,0 0-1,0-1 1,1 1 0,-1-1-1,1 0 1,4 6-1,-4-7 16,0 0-1,0 0 0,0 0 0,0-1 0,1 1 0,-1-1 0,1 1 0,0-1 1,0 0-1,0 0 0,0 0 0,0-1 0,0 1 0,0-1 0,4 2 0,-1-2 0,0 0-1,0-1 0,0 1 0,-1-1 0,1-1 0,0 1 0,0-1 0,9-2 0,7-3 22,0-2-1,-1 0 1,25-14 0,-5 2 1,-3 4-15,-26 12-18,1-1 1,-1 0-1,0-1 1,0-1-1,-1 0 1,0 0-1,0-1 1,17-17-1,7-7 106,-30 29-116,-1-1 0,0 1 0,0 0 0,0-1 0,0 0 0,-1 0 0,0 0 0,1 0 0,-2-1 0,1 1 0,0-1 0,-1 0 0,0 1 0,0-1 0,2-7 0,1-7-21,-1 0 1,0 1-1,-2-1 1,0-1-1,-1 1 1,-2-20-1,1 19-9,1 15 7,-1 0-1,-1 0 0,1 0 0,-1 0 0,0 0 0,0 0 1,0 0-1,0 0 0,-1 0 0,0 1 0,0-1 1,-4-6-1,5 10 11,1 0-1,0 1 1,-1-1 0,0 0 0,1 0 0,-1 0 0,1 0 0,-1 1 0,0-1-1,0 0 1,1 1 0,-1-1 0,0 0 0,0 1 0,0-1 0,0 1 0,0 0-1,1-1 1,-1 1 0,0 0 0,-1-1 0,0 2 3,0-1 0,1 1 1,-1-1-1,1 1 0,-1 0 0,1 0 1,-1 0-1,1 0 0,0 0 0,-1 0 1,1 0-1,-2 3 0,-3 2 57,0 1 0,0-1 0,0 1 0,1 0 0,0 0 0,1 0 0,-8 16 0,-25 98 363,22-66-263,12-45-141,1 1 0,0-1 0,0 1 0,2 0 0,-1 0 0,1 0 0,1 0 0,0 0 0,0-1 1,6 20-1,-3-10-3,-2-11 12,0 0 0,0-1 0,0 0 0,1 0 0,1 1 0,-1-2 0,1 1 0,8 11 0,-9-14-81,1-1 0,0 1 1,1-1-1,8 7 0,-12-10-55,0 0-1,1-1 1,-1 1-1,1 0 1,-1-1-1,0 1 1,1-1-1,-1 0 1,1 1-1,-1-1 1,1 0 0,0 0-1,-1 0 1,2 0-1,29 0-1154</inkml:trace>
  <inkml:trace contextRef="#ctx0" brushRef="#br0" timeOffset="1">877 209 3904,'-30'-15'1253,"30"15"-1239,0 0 0,0 0 0,-1 0 0,1 0 0,0 0 0,0 0 0,-1 0 0,1 0 0,0 0 0,0 0 0,0 0 0,-1 0 0,1-1 0,0 1 0,0 0 0,0 0 0,-1 0 1,1 0-1,0-1 0,0 1 0,0 0 0,0 0 0,-1 0 0,1-1 0,0 1 0,0 0 0,0 0 0,0 0 0,0-1 0,0 1 0,0 0 0,0 0 0,0-1 0,0 1 0,1-10 409,5 13 256,7 4-416,-4-6-40,0 1 0,-1-1 0,1 0 0,0-1-1,18-1 1,10 0 429,150 1 596,-152-3-1097,0-1 0,0-1-1,34-11 1,-36 8-34,-19 5-79,5 0 16,0-2-1,0-1 0,36-14 0,-23 1-10,-23 12 37,1 2 0,0-1 0,13-4 0,-13 7 17,-8 3-84,-1-1 1,0 1 0,0 0-1,0 0 1,1-1 0,-1 1-1,0-1 1,0 1 0,0-1 0,0 1-1,0-1 1,0 0 0,0 0-1,0 1 1,0-1 0,0 0 0,0 0-1,-1 0 1,1 0 0,0 0-1,0 0 1,-1 0 0,1 0 0,-1 0-1,1-3 1,0 3-6,-1 0 0,1 0-1,-1 0 1,0 0 0,0-1 0,1 1 0,-1 0-1,0 0 1,0-1 0,0 1 0,0 0 0,-1 0-1,1 0 1,0-1 0,0 1 0,-1 0 0,1 0-1,-1 0 1,1 0 0,-1 0 0,1 0 0,-2-2-1,-1 1-15,1 0 0,0 0 0,0 0 0,-1 0 0,1 1 0,-1-1 0,0 1 0,1 0 0,-1 0 0,-4-1 0,5 1-61,0 1 0,0 0 1,0-1-1,-1 1 1,1 0-1,0 0 0,0 0 1,-1 1-1,1-1 0,0 1 1,0-1-1,0 1 1,-1-1-1,1 1 0,0 0 1,0 0-1,0 0 1,-2 2-1,-2 0-371,-12 3-2424,1 9 848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3648,'-9'7'701,"7"-5"-578,0 0 0,0 0 1,0-1-1,0 1 1,0 0-1,1 0 1,-1 1-1,0-1 1,1 0-1,0 1 0,-1-1 1,1 0-1,0 1 1,0 0-1,1-1 1,-1 1-1,0 4 0,1-5-54,0 0 1,-1 0-1,1-1 0,0 1 0,-1 0 0,1 0 0,-1-1 0,1 1 0,-1 0 0,0-1 0,0 1 0,-2 2 0,2-2-24,0 0 1,0 0-1,0 0 0,0 0 1,0 0-1,1 0 1,-1 0-1,0 0 1,1 0-1,0 0 1,-1 0-1,1 5 0,0-5-25,0 1-1,0 0 0,0-1 0,0 1 0,1 0 0,-1-1 0,1 1 0,-1-1 0,1 1 0,0-1 0,0 1 0,0-1 1,0 1-1,1-1 0,-1 0 0,1 0 0,-1 0 0,4 3 0,4 5 124,-8-8-127,1 0 1,-1 0 0,1 0 0,0 0 0,0-1 0,-1 1-1,1-1 1,0 1 0,0-1 0,1 0 0,-1 0 0,0 0-1,0 0 1,0 0 0,1 0 0,-1 0 0,0-1 0,1 1-1,-1-1 1,4 0 0,1 0-4,0-1 0,0 0 0,0 0 0,8-4-1,12-1 25,-11 3-21,-10 3-8,-1-1 0,0 0 0,10-3 0,23-19 67,-15 16-40,-11 5-17,-6-1-3,0 1-1,0-1 1,0 0-1,9-6 1,-13 8-18,0-1-1,0 1 1,0 0 0,0-1-1,0 1 1,-1-1 0,1 0 0,0 1-1,-1-1 1,1 0 0,-1 0 0,0 0-1,2-4 1,-3 6 6,-1-1-1,1 1 1,0 0 0,-1-1-1,1 1 1,-1 0 0,1 0-1,0 0 1,-1-1 0,1 1-1,-1 0 1,1 0 0,-1 0-1,1 0 1,-1 0 0,1 0-1,-1 0 1,1 0 0,-1 0-1,1 0 1,-1 0 0,1 0-1,-2 0 1,1 0 19,1 0-1,-1 0 1,0 1 0,0-1 0,0 0-1,0 0 1,0 1 0,0-1 0,0 0-1,0 1 1,0-1 0,0 1-1,1 0 1,-1-1 0,0 1 0,0-1-1,1 1 1,-1 0 0,0 1-1,-11 17 297,9-13-243,3-5-62,0 0 0,-1 0 0,1 0 0,0 0 0,0 0 0,0 1 0,0-1 0,0 0-1,0 0 1,0 0 0,0 0 0,0 0 0,0 0 0,0 0 0,1 0 0,-1 0 0,0 0 0,1 0 0,-1 0 0,1 0 0,-1 0 0,1 0 0,0 0 0,-1 0 0,1-1 0,1 3 0,3 3 15,-2 2 53,2 0 45,10-6 3,-8-2-72,-3 0-28,-1 0 0,0 1 1,0-1-1,1-1 0,-1 1 0,0 0 0,1-1 0,-1 0 0,0 0 1,0 0-1,0 0 0,0 0 0,0 0 0,0-1 0,0 0 0,0 1 1,4-5-1,42-43 280,-48 48-305,-1 1 1,0-1-1,1 0 0,-1 1 1,0-1-1,1 1 0,-1-1 0,0 1 1,0-1-1,1 0 0,-1 1 1,0-1-1,0 0 0,0 1 1,0-1-1,0 0 0,0 1 0,0-1 1,0 0-1,0 1 0,0-1 1,-1 0-1,1 1 0,0-1 1,0 1-1,0-1 0,-1 0 1,1 1-1,0-1 0,-1 0 0,0 0 7,-4-8-2,4 8-8,0-1 0,0 1 0,0-1-1,0 0 1,0 1 0,0-1 0,1 0 0,-1 0 0,1 1 0,-1-1 0,1 0 0,0 0-1,0-2 1,0-63-897,0 64 779,3 6-16,1 2 95,0-1 36,0 0 0,0 0 0,1 0 0,6 4 0,41 16-132,-42-19 160,-9-4-14,1 0 1,-1 0 0,1 0 0,0 0-1,-1 0 1,1 0 0,0-1-1,0 1 1,0-1 0,3 1 0,1 2 184,-5-2-193,-1-1 1,1 1-1,-1-1 0,1 1 1,-1-1-1,1 1 0,0-1 1,-1 1-1,1-1 0,0 1 0,-1-1 1,1 0-1,0 1 0,-1-1 1,1 0-1,0 0 0,0 0 1,-1 0-1,1 1 0,0-1 1,0 0-1,0 0 0,-1 0 1,1-1-1,0 1 0,0 0 1,-1 0-1,1 0 0,0-1 1,0 1-1,-1 0 0,1 0 0,0-1 1,-1 1-1,1-1 0,0 1 1,-1-1-1,1 1 0,-1-1 1,1 1-1,0-2 0,2-1 50,0 3 47,12 0 16,-15 3-197,0 9-5,0-9-11,5-3 63,0 1 0,0-1 1,-1 0-1,1 0 0,10-1 0,-12 0 56,0 0 0,-1 0-1,1 0 1,0 0-1,-1-1 1,1 1 0,0-1-1,-1 0 1,0 0-1,1 0 1,2-3 0,-4 4-23,1-1 0,0 1 0,-1 0-1,1 0 1,0 0 0,0 0 0,0 0 0,0 0 0,0 0 0,0 1 0,0-1 0,3 0 0,31 0-4,-32 1 41,9 0 670,-23 0-220,4 3-311,-6 8-10,9-5-65,3 23 27,3-23 139,12 9-75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1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14 2080,'0'-14'492,"0"25"510,0 27 1093,0-29-1966,0 0 1,0-1-1,-1 0 0,-1 1 0,1-1 0,-1 1 0,-1-1 1,-5 15-1,1-7 9,-39 105 401,44-114-531,0-1 1,-1 0-1,1 1 1,-1-1-1,0 0 0,-5 6 1,-17 12 50,6-7-17,2 1-5,-10 10 54,20-22-45,-1-1 0,0 0 0,0 0-1,-1-1 1,-11 4 0,-47 14 177,63-21-214,-9 3 13,0-1 1,-1 0 0,1-1-1,-1 0 1,-21 0 0,28-3-25,-1 0 1,1 0-1,0-1 1,0 0 0,0 0-1,0 0 1,0-1-1,1 0 1,-1 0-1,1-1 1,0 0 0,-6-5-1,7 6-14,1-2 1,0 1-1,-1 0 1,1-1-1,1 0 0,-1 0 1,1 0-1,0 0 0,0 0 1,-3-9-1,4 10-1,1 0 0,0-1 0,-1 1 0,2 0 0,-1-1 0,0 1 0,1-1 0,0 1 0,0-1 0,0 1 0,0-1 0,1 1 0,0 0 0,2-9 0,0 9-4,-1-1-1,0 1 1,1 0-1,6-8 1,-1 3-21,-5 4 11,1 0-1,0 0 1,0 1-1,1-1 1,-1 1-1,1 0 1,0 0-1,6-3 1,-8 5 26,1 1 1,0-1-1,0 1 0,0 0 1,0 0-1,0 0 1,0 1-1,1 0 1,-1-1-1,0 1 0,0 1 1,0-1-1,0 1 1,6 1-1,1 1 51,1 0-1,-1 1 1,0 1 0,0 0-1,-1 0 1,15 10 0,-12-6 41,0 1 1,-1 0-1,0 0 1,13 16-1,-13-11 128,-1 2-1,13 23 1,5 7 144,3 6 94,-24-35-337,7 11 35,3-13-47,-6-6-53,1 9 11,-12-17-35,0 0-1,0 0 0,0-1 1,0 1-1,1 0 0,-1 0 0,0-1 1,1 1-1,-1-1 0,1 1 0,-1-1 1,1 0-1,0 1 0,-1-1 1,1 0-1,0 0 0,0 0 0,0-1 1,0 1-1,0 0 0,0-1 0,0 1 1,4 0-1,7-1-231,-9 1-204,-1-1 0,1 0-1,-1 0 1,1 0-1,-1 0 1,1-1 0,0 1-1,-1-1 1,5-1-1,9-13-1760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402 377 4064,'14'-14'1307,"-11"8"-801,-3 1-407,0 3-7,0-1 0,-1 1 1,2-1-1,-1 0 0,0 1 0,0-1 0,1 1 0,1-5 0,-1 5-72,-1 2 7,1-1-1,0 0 0,-1 0 0,1 0 0,-1 0 0,1 0 0,-1 0 1,0 0-1,1 0 0,-1 0 0,0 0 0,0 0 0,1 0 0,-1 0 1,0 0-1,0 0 0,0-1 0,0 1 0,-1 0 0,1 0 0,0 0 1,0 0-1,-1 0 0,1 0 0,0 0 0,-1 0 0,1 0 1,-1 0-1,1 0 0,-2-1 0,1 1-4,0-2 23,0 1-1,0-1 1,1 1-1,-1-1 1,0 1-1,1-1 1,0-2-1,0 4-35,0-1 0,0 1 0,0 0 0,0 0 0,-1 0-1,1 0 1,0-1 0,0 1 0,-1 0 0,1 0 0,-1 0 0,1 0 0,-1 0-1,1 0 1,-1 0 0,0 0 0,1 0 0,-1 0 0,0 0 0,0 1 0,0-1 0,0 0-1,1 0 1,-1 1 0,-2-2 0,-12-4 34,12 2-31,-3-4 13,-2 7-14,-1 0 0,1 0 1,0 0-1,-1 1 0,-11 1 0,0 0-46,10-1 58,0 1 0,-1 1-1,1 0 1,0 0 0,0 1 0,0 0 0,-11 6-1,6-2 105,1 0-1,0 1 1,-23 18-1,24-16-116,1 1 0,0 1 1,1 0-1,0 1 0,1 0 0,1 0 0,0 1 1,0 0-1,2 1 0,-12 30 0,18-45-11,1 1 0,0 0-1,0-1 1,0 1 0,-1 0 0,1-1-1,0 1 1,0 0 0,0-1 0,0 1-1,0-1 1,0 1 0,0 0 0,1-1-1,-1 1 1,0 0 0,0-1 0,0 1-1,1 0 1,-1-1 0,0 1 0,0-1-1,1 1 1,-1-1 0,1 1 0,-1-1 0,1 1-1,-1-1 1,0 1 0,1-1 0,-1 0-1,1 1 1,0-1 0,-1 1 0,1-1-1,-1 0 1,1 0 0,0 1 0,-1-1-1,1 0 1,-1 0 0,1 0 0,0 0-1,1 0 1,4 1 77,1-1-1,0 0 0,12-1 1,-5 0-18,-7 1-50,0-1 0,1 0 0,-1 0 0,0-1 0,0 0-1,0 0 1,0-1 0,13-6 0,11-5-143,-21 10 133,48-22-392,-52 23 343,-1 0 1,1-1-1,-1 0 1,0 0 0,0 0-1,0-1 1,7-8-1,11-19-56,6 9 70,-26 19 36,1 0 1,-2 1-1,1-1 0,0 0 1,-1-1-1,1 1 1,-1 0-1,2-10 0,0 1 2,3-24-1,-3 16 0,-1 8 18,0 1 0,7-16 1,-7 21 25,0 0 1,-1-1-1,1 1 0,-2-1 1,1 1-1,-1-1 1,0-13-1,-1-41 1447,0 45-562,0 44-815,0-20-104,-1 0-1,0 0 1,0 0 0,-4 11 0,-1 9 58,0 25 49,1-23-10,1-6 45,-2 45 0,6 34-189,0-95-153,0 0 0,1-1 0,0 1 0,0-1 0,0 1 0,1-1 0,2 8 0,-3-12-7,0 0 0,0 0 0,0-1 0,0 1-1,0 0 1,0 0 0,1-1 0,-1 1 0,0-1 0,1 1 0,-1-1-1,1 0 1,0 0 0,-1 1 0,1-1 0,0 0 0,0-1-1,0 1 1,0 0 0,-1 0 0,1-1 0,0 1 0,0-1 0,1 0-1,-1 1 1,3-1 0,-4 0 78,0 0 0,0 0-1,0-1 1,1 1-1,-1 0 1,0 0 0,0-1-1,0 1 1,0-1 0,1 1-1,-1-1 1,0 1 0,0-1-1,0 0 1,0 1 0,0-1-1,1-2 1,11-17-1520,-1 0 1272,-9 14 724,-3-5 2475,0 13-2581,1 1 0,-1-1 0,1 0 0,-1 1 0,1-1 0,0 0-1,0 1 1,0-1 0,2 3 0,9 21 856,-11-23-1065,0 0 0,1 0 0,-1 0 0,1 0 0,0-1 0,-1 1 1,2 0-1,-1-1 0,0 0 0,0 1 0,1-1 0,3 3 0,5 2 92,23 11-1,-23-13-89,-4-2-15,-1 0 1,1 0-1,0-1 0,0 0 0,0-1 0,0 1 0,0-1 0,0 0 0,0-1 0,9 0 0,3-2 48,0-1 1,27-8-1,-40 9-47,33-10 41,0-1 1,-1-3 0,42-23-1,-65 32-69,4-3-45,29-18 0,0-10 15,12-9 211,-53 42-154,1 0 0,-1 0-1,0-1 1,11-11 0,-1-12 86,-8 11-49,17-19 52,-19 13-56,-5 12-34,3-1-1,-4 12-34,0-1 0,0 0 0,0 0 0,0 0 0,0 1 0,-1-1 0,1 0 0,-1 0 0,1 0 0,-1 0 0,0 0 0,0 0 0,0 0 0,0 0 0,0 0 0,0 0 0,0 0 0,-1-3 0,-7-5-72,2 12-24,-1 3-3,0-3 65,5-1 35,1-1 1,-1 1-1,0-1 1,1 1-1,-1-1 1,1 1-1,-1 0 1,1 0-1,-1 0 1,-1 2-1,0 0 3,0 1-1,1-1 0,0 1 0,0 0 0,0 0 1,0 0-1,0 0 0,-1 7 0,-10 44-4,9-35 8,-37 205 45,12-55 16,23-139-14,1 0-1,-2 47 0,7-67-9,1 0 0,0 0 0,1 0 0,4 15 0,-4-17-29,0-1-1,-1 1 1,1 0 0,-1 11 0,2-14-568,5 1 289,-8-7 260,0 0-1,0 0 1,1 0-1,-1 0 1,0 1-1,0-1 1,0 0-1,0 0 0,0 0 1,0 0-1,0 0 1,1 0-1,-1 0 1,0 0-1,0 0 1,0 0-1,0 0 1,0 0-1,0 0 0,1 0 1,-1 0-1,0 0 1,0 0-1,0-1 1,0 1-1,0 0 1,0 0-1,0 0 1,1 0-1,-1 0 0,0 0 1,0 0-1,0 0 1,0 0-1,0 0 1,0 0-1,0-1 1,0 1-1,0 0 1,0 0-1,2-29-1010,-2 29 1012,1-7-158,0 0 1,0 0-1,0 0 0,3-8 1,3-12-120,-1-15-37,-3 24 225,0-1 1,8-25 0,4-1-5,55-149 297,-61 175-87,2 0 0,0 1 1,0 1-1,2 0 0,0 0 0,1 2 1,1-1-1,28-21 0,-26 24 52,0 1 1,27-13-1,-5 2 8,-21 10-54,-7 6-38,0 0 0,17-9 0,-22 14-27,-1 0 0,1 1 0,0-1-1,0 1 1,0 0 0,0 0 0,10 1-1,5-1 173,-19 1-183,0-1 0,1 1 0,-1 0 0,0 0 0,0 0 0,1 1 0,-1-1 0,3 1 0,-3 0-12,-1 0 1,0-1 0,0 1-1,0 0 1,0 0-1,-1 0 1,1 0 0,0 0-1,0 0 1,0 0-1,-1 0 1,1 0 0,-1 0-1,1 0 1,-1 1-1,1-1 1,0 2 0,-1-2-17,3 6 36,-1 1-1,0-1 0,0 1 1,0-1-1,-1 1 1,-1 0-1,1-1 0,-1 1 1,-2 14-1,-9 60 25,7-38-46,-13 90 168,-1-23-47,5-24 0,-29 97 0,29-140-128,-23 84 58,32-110-26,0 0 0,-1-1 0,-1 0 0,-10 21 0,12-31-17,2-4-2,0 1 0,0 0 0,1 0 1,-1 0-1,1 0 0,0 0 0,0 0 0,-1 8 1,3-10 32,1-7-12,3-5-10,3-5 22,11-30 1,-16 37-50,6-18 27,-1-1 0,4-32 0,-9 38-15,-3 11-8,2 0-1,2-13 1,19-38 10,-14 5-55,-5 29-9,7-30 0,4-32-101,5-24 47,-6 67 86,4-13 5,-1-11 0,-16 69-3,-1-1 1,1 1-1,-1 0 1,1-1-1,-1 1 1,1 0-1,0-1 1,-1 1 0,1 0-1,0 0 1,0 0-1,0 0 1,1-2-1,-1 3-3,1 0 0,-1-1 0,0 1 0,0 0 1,1-1-1,-1 1 0,0 0 0,1 0 0,-1 0 0,0 0 0,2 0 0,7 1 10,-8-1 5,0 0 0,0 0 0,0 0-1,0 1 1,-1-1 0,1 1-1,0-1 1,0 1 0,-1 0 0,1-1-1,0 1 1,-1 0 0,1 0 0,-1 0-1,2 2 1,6 3 1,-1-1 0,0 0 1,0-1 0,1 0-1,-1-1 1,1 0 0,0 0-1,0-1 1,0 0 0,0 0-1,0-1 1,16 0 0,-2-1 57,82-2 439,-89 1-420,1 0 0,-1-2 0,29-7-1,-38 7-61,-1 1-1,0-1 0,1-1 0,-1 1 0,0-1 1,-1 0-1,1 0 0,5-5 0,5-5 46,-3 6-25,-12 8-31,0-1 0,1 0 0,-1 1 0,0-1 0,0 0 0,1 1 0,-1-1 0,0 0 0,0 0 0,0 0 0,0 0 0,0 0 0,0-1 0,-1 1 0,1 0 0,0 0 0,0 0 0,-1-1 0,1 1 0,-1 0 0,1-1 1,-1 1-1,0-1 0,1 1 0,-1 0 0,0-1 0,0-2 0,0 2 1,0 0 0,0 0 1,0 0-1,-1 0 0,1 0 1,0 0-1,-1 0 0,0 0 1,1 0-1,-1 0 0,0 0 1,0 1-1,-1-3 1,-1 1-1,0 0 1,0 0 0,0 0-1,0 1 1,-6-4 0,4 2-13,0 0 0,0 1 0,0 0 1,0 0-1,-1 0 0,1 0 0,-1 1 0,0 0 0,0 1 0,-6-2 1,-19-4-44,-9-5-174,37 11 192,1 1 0,0-1 0,-1 1 0,1 0 0,0 0-1,0 0 1,-1 0 0,1 0 0,0 0 0,-1 1 0,1-1 0,0 1-1,0-1 1,-1 1 0,1 0 0,0 0 0,0 0 0,0 0 0,0 0-1,0 1 1,-2 1 0,-1 1-45,2-2 23,0 1 0,-1-1 0,1 1 1,1 0-1,-1 0 0,0 1 0,1-1 1,0 1-1,0-1 0,0 1 1,-3 6-1,1-2-45,0 1 63,1 0 1,0 1-1,0-1 0,1 0 0,0 1 0,1 0 0,0-1 1,0 1-1,1 0 0,1 0 0,-1-1 0,5 17 0,-4-18 44,1-1 0,1 1-1,0-1 1,0 0 0,0 0 0,1 0-1,0-1 1,0 1 0,1-1-1,0 0 1,0 0 0,0 0-1,1-1 1,-1 0 0,1 0 0,1 0-1,-1-1 1,1 0 0,-1 0-1,1 0 1,0-1 0,1 0 0,-1-1-1,14 3 1,-2-2 6,1-1-1,0-1 1,0-1-1,0-1 1,-1 0-1,1-2 1,0 0-1,-1-1 1,0-1 0,0-1-1,26-12 1,-26 8-278,0 0 0,-1-2 0,0-1 0,30-26 0,-35 26 101,-1 0 0,0-1-1,18-28 1,-29 41 140,-1 0 1,0 0-1,1 0 0,-1 0 1,1 0-1,-1 0 0,1 0 1,-1 0-1,1 0 0,0 0 1,-1 0-1,1 1 0,0-1 1,0 0-1,0 0 0,0 1 1,-1-1-1,1 1 1,0-1-1,2 0 0,-3 1 5,0 1 1,1-1-1,-1 0 0,1 1 1,-1-1-1,0 0 0,1 1 0,-1-1 1,0 0-1,0 1 0,1-1 0,-1 1 1,0-1-1,0 1 0,0-1 0,1 0 1,-1 1-1,0-1 0,0 1 1,0-1-1,0 1 0,0-1 0,0 1 1,0-1-1,0 1 0,0 0 0,0 12-57,-1-7 107,1 0 0,1 0 0,-1 1-1,3 8 1,-2-8-2,3 6 17,-1 0 0,-1 0 0,0 0 1,0 15-1,-1-9 5,1 0 0,7 32 0,-6-38-24,-3-10-19,1 4 5,1-1 0,-1 1 0,1-1 0,0 0 0,5 10 1,-5-14 7,-1 0 1,0-1-1,0 1 1,0-1-1,1 1 1,-1-1-1,1 0 1,-1 1-1,1-1 1,0 0-1,-1 0 1,1 0-1,0 0 1,0-1-1,0 1 1,0 0-1,0-1 1,0 1-1,0-1 1,0 0-1,0 1 1,0-1-1,2-1 1,-2 2-5,0-1 1,1-1 0,-1 1 0,0 0-1,0 0 1,0-1 0,0 0 0,0 1-1,0-1 1,0 0 0,0 0 0,0 0-1,0 0 1,-1 0 0,4-2 0,0-3 63,0 1 1,0-1 0,6-12-1,-5 9-21,0 1-42,-2 1 0,1-1 0,-1-1 0,0 1 0,-1-1 0,3-12 0,0-26-301,1 25 132,-5 19 111,-1-1 0,0 1-1,0 0 1,0-1 0,0 1 0,-1-1 0,1-5-1,-1-23-540,0 32 564,0-1 1,0 1-1,0 0 1,0 0-1,0 0 1,0 0-1,0 0 0,0 0 1,0 0-1,0 0 1,0 0-1,0-1 1,0 1-1,0 0 1,0 0-1,0 0 1,0 0-1,0 0 1,0 0-1,0 0 1,0 0-1,0 0 1,0-1-1,0 1 1,0 0-1,0 0 1,0 0-1,0 0 1,0 0-1,0 0 1,0 0-1,1 0 0,-1 0 1,0 0-1,0 0 1,0 0-1,0 0 1,0 0-1,0 0 1,0 0-1,0 0 1,0 0-1,0-1 1,1 1-1,-1 0 1,0 0-1,0 0 1,0 0-1,0 0 1,0 0-1,0 1 1,0-1-1,0 0 1,1 0-1,-1 0 1,0 0-1,0 0-14,1 0 1,0 0-1,-1 0 0,1 0 0,-1 0 1,1 0-1,-1 0 0,1 0 1,-1 0-1,1 0 0,-1 0 0,1 0 1,-1 1-1,1-1 0,-1 0 0,1 1 1,0-1-1,5 14-243,-5-10 230,23 46-320,-16-33 328,-2-8 64,0-1 0,0 0 1,1 0-1,0 0 0,0-1 1,1 0-1,0-1 0,13 9 0,-9-6 40,-7-6-43,-1 0-1,1-1 1,0 1 0,0-1 0,0 0 0,0 0 0,1-1-1,-1 0 1,0 1 0,1-2 0,-1 1 0,1-1 0,-1 0 0,1 0-1,-1 0 1,1-1 0,-1 0 0,10-2 0,-1-2 71,0 1 0,0-2 0,0 0-1,-1-1 1,22-14 0,-6 0 37,-24 16-106,0 0-1,-1 0 0,0-1 1,0 1-1,0-1 0,-1 0 1,3-8-1,0-15-74,6 8-70,-9 13-30,2 1 6,10 5-326,-14 2 436,0 0 1,0 0-1,0 0 1,-1 0 0,1 1-1,0-1 1,0 0-1,-1 1 1,1-1 0,0 1-1,0-1 1,-1 0-1,1 1 1,0-1 0,-1 1-1,1 0 1,-1-1-1,1 1 1,-1 0 0,1 0-1,13 24-319,-11-18 341,1 0-3,1 3 25,0 1 1,1-1-1,0-1 0,0 1 1,15 14-1,35 28 689,-48-46-641,0-1 1,0 1 0,0-2-1,1 1 1,17 5 0,-8-5 66,0-1 0,23 3 1,-13-3 96,-12 0-129,-8-3-60,-1 1-1,1-1 1,8 0-1,-2-2 19,0-1 0,0 0 0,-1-1 0,22-8-1,-2 1 29,-24 8-54,-1 0 0,1-1-1,0 0 1,-1-1 0,0 1 0,0-2 0,0 1-1,0-1 1,-1 0 0,13-12 0,-19 16-29,58-62 63,-51 52-239,0 0 1,-1-1-1,0 1 1,8-23-1,-11 25 58,0-2-105,1 1 0,0-1 0,12-18 0,-15 27 179,10-20-114,-11 21 141,-1 0 0,1 0-1,-1-1 1,0 1 0,1 0 0,-1-1 0,0 1 0,0 0-1,0-1 1,0 1 0,0 0 0,0-1 0,0 1 0,0 0-1,-1-1 1,1 1 0,-1-2 0,-5-6-28,5 7 26,0 1 0,0-1 1,0 0-1,0 1 1,1-1-1,-1 0 0,0 1 1,1-1-1,-1 0 1,1 0-1,0 0 0,-1 1 1,1-3-1,-1-7-157,-3 9-68,3 3 212,0 0 0,1-1 1,-1 1-1,0 0 0,0 0 0,0 0 0,1-1 1,-1 1-1,1 0 0,-1 0 0,0 0 0,1 2 1,-1-3 21,1 0 0,0 0 0,-1 1 0,1-1 0,0 0 0,0 1 0,0-1 0,-1 1 0,1-1 0,0 0 1,0 1-1,0-1 0,0 1 0,0-1 0,0 0 0,0 1 0,0-1 0,0 1 0,0-1 0,0 0 0,0 1 0,0-1 0,0 1 1,0-1-1,0 0 0,0 1 0,0-1 0,0 1 0,1-1 0,-1 0 0,0 1 0,0-1 0,1 0 0,-1 1 0,0-1 0,0 0 1,1 0-1,-1 1 0,0-1 0,1 0 0,-1 0 0,0 1 0,1-1 0,-1 0 0,1 0 0,7 8 230,-7-5-210,0 1-1,0-1 1,-1 1-1,0-1 0,1 1 1,-2 5-1,1-4-63,0-1 0,0 1 0,1 0 0,1 7 0,10 15-67,-11-23 159,0 1-1,0 0 1,-1 0-1,0 0 1,0 9 0,0 15 260,0 73 24,0-99-554,0 0 0,-1 1 0,1-1 0,-1 0 0,1 1 0,-1-1 0,0 0 0,0 0 1,-2 4-1,2-6 128,1 0-1,-1 0 1,0 0 0,0 0 0,0 0 0,1 0 0,-1 0 0,0 0 0,0 0-1,0 0 1,0-1 0,-1 1 0,1 0 0,0-1 0,0 1 0,0-1 0,0 1 0,-1-1-1,1 1 1,0-1 0,0 0 0,-1 0 0,-1 0 0,-10 1-613,10-1 548,-1 0 0,0 0-1,0 0 1,0 0 0,0-1 0,-7-2-1,4-4-100,2 0 187,-3 0 99,-7-7 110,14 12-107,0 0 0,0 0 0,0 0 1,0 0-1,1-1 0,-1 1 0,0-4 1,-1-5 224,-4-6 293,5 12-127,-1 1 1,1-1-1,0 1 0,0-1 1,-1-9-1,2 12-323,0 0 0,1 1 0,-1-1 0,0 0 0,1 1 0,-1-1 0,1 1 0,-1-1 0,1 0 0,0 1 0,0-1 0,0 1 0,0 0 0,0-1 0,0 1 0,0 0 0,0-1 0,1 1 0,-1 0 0,0 0 0,3-1 0,1-1 56,0 1 1,0-1 0,0 1 0,0 0-1,1 1 1,-1-1 0,1 1 0,5 0 0,6-3 88,26-6 347,48-20 0,-18 6-143,15 4-98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1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36 2560,'-29'-15'832,"29"15"-823,-1 0 0,1 0 0,0 0 0,0 0 0,-1 0 0,1 0 0,0 0 0,0 0 0,-1 0 0,1 0 0,0 0 0,0-1 0,0 1 0,-1 0 0,1 0 0,0 0 0,0 0 0,0 0 0,-1-1 0,1 1 0,0 0 0,0 0 0,0 0 0,0-1 0,0 1 0,0 0 0,-1 0 0,1-1 0,0 1 0,0 0 0,0 0 0,0-1 0,0 1 0,0-1 0,0 1 9,0-1 1,0 1-1,0-1 1,0 1 0,0-1-1,0 1 1,0-1 0,0 1-1,0-1 1,-1 1-1,1-1 1,0 1 0,0-1-1,-1 1 1,1-1 0,0 1-1,-1-1 1,1 1-1,0 0 1,-1-1 0,1 1-1,0 0 1,-1-1 0,1 1-1,-1 0 1,1-1-1,-1 1 1,1 0 0,-1-1-1,-18 0 1305,14 1-1130,2 0 127,3 3-363,0 519 1366,0-517-1289,0-1 0,-1 0 0,1 1 0,-1-1 0,0 0 0,0 0 0,-1 0 0,1 0 0,-1 0-1,-4 7 1,4 0 50,2-12-86,0 1 0,0 0 0,0 0 0,0-1 0,0 1 0,0 0 0,0-1 1,0 1-1,0 0 0,0 0 0,0-1 0,0 1 0,0 0 0,0-1 0,-1 1 0,1 0 1,0 0-1,0-1 0,0 1 0,0 0 0,0 0 0,-1-1 0,1 1 0,0 0 1,0 0-1,0 0 0,-1-1 0,1 1 0,0 0 0,-5-3-32,-2-3-124,6 5 126,1 0 0,0-1 0,-1 1 0,1 0 0,0 0 0,0-1 0,0 1 0,0 0 0,0-1 0,0 1 0,0 0 0,0-1 1,0 1-1,1 0 0,-1 0 0,0-1 0,1 1 0,-1 0 0,1 0 0,1-2 0,7-21-470,-4-26-341,28-84-986,-28 118 1598,1 0 1,1 0-1,11-19 1,-5 10 101,-7 12 77,-1 3 112,0 1-1,0-1 0,1 1 0,0 0 0,0 0 1,11-10-1,-10 11 0,-1 2 88,1 0 1,-1 0-1,10-6 0,-13 10-38,0 0 1,1 0-1,-1 1 1,1-1 0,-1 1-1,1 0 1,-1 0-1,1 0 1,0 0-1,0 1 1,5-1 0,-4 1-57,1 1 0,-1-1 0,0 1 0,0 0 0,0 0 0,0 0 0,0 1 0,0 0 0,-1 0 0,1 0 0,0 0 1,-1 1-1,1 0 0,-1 0 0,0 0 0,0 0 0,0 1 0,-1 0 0,1-1 0,-1 1 0,4 7 0,-4-7 2,-1-2-28,-1-1-1,0 1 1,1 0-1,-1 0 0,0 0 1,0 0-1,0 0 0,0 0 1,-1 0-1,1 0 0,0 1 1,-1-1-1,0 0 0,1 0 1,-1 1-1,0-1 0,0 0 1,0 0-1,-1 1 0,1-1 1,-1 2-1,-11 29 54,10-23-18,1-7-142,1 1 0,-1-1 0,0 0 0,0 1 0,0-1-1,0 0 1,-1 0 0,1 0 0,-1 0 0,0 0-1,0 0 1,0 0 0,0-1 0,-1 1 0,1-1 0,0 1-1,-1-1 1,0 0 0,-4 3 0,-7 5-422,5-4 305,0 1 0,-1-1-1,0-1 1,0 1 0,-12 3 0,12-7 260,0-1 0,-1 0 0,-13-2 0,12 1 175,11 0-230,1 0 0,0 0 0,0 0 0,0 0 0,0 0 0,0 0 0,0 0 0,0 0 0,0 0 0,0 0 0,-1 0 0,1 0 0,0 0 0,0 0 0,0 0-1,0 0 1,0 0 0,0 0 0,0 0 0,0 0 0,0 0 0,0 0 0,-1 0 0,1 0 0,0 0 0,0 0 0,0 0 0,0 1 0,0-1 0,0 0 0,0 0 0,0 0 0,0 0 0,0 0 0,0 0 0,0 0-1,0 0 1,0 0 0,0 0 0,-1 0 0,1 1 0,0-1 0,0 0 0,0 0 0,0 0 0,0 0 0,0 0 0,0 0 0,0 0 0,0 0 0,0 1 0,0-1 0,0 0 0,1 0 0,-1 0 0,0 0 0,0 2 67,0 0 0,1 0 1,-1 1-1,1-1 1,0 0-1,-1 0 0,1-1 1,0 1-1,0 0 0,0 0 1,1 0-1,-1 0 1,2 1-1,24 24 669,-15-16-597,2 4 215,16 23-1,-21-26-216,1 1-1,0-2 1,1 1-1,13 10 0,2-4 64,0 0 0,1-2 0,1-1 0,58 23 0,-42-20 22,-32-12-420,-9-5 248,0 1 0,0 0 0,0-1 0,0 0 0,7 2 0,14-2-3032,-9-1 1246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4160,'0'0'1536,"0"0"-1216,-17 35-64,17-17 480,17 17-448,-17 35 320,0-17-352,18 34 64,-1 1-192,-17-18 160,18 0-192,-18 0 32,18-35-64,-18 0 384,0 0-256,0-35-704,0 18 256</inkml:trace>
  <inkml:trace contextRef="#ctx0" brushRef="#br0" timeOffset="1">333 35 4064,'0'0'1504,"0"0"-1184,18 18-64,-1 17 1056,-17-18-768,18 54 288,-1-1-512,1 0 224,-1 17-288,1-17 128,-1-17-224,1 17-1824,-1-35 896</inkml:trace>
  <inkml:trace contextRef="#ctx0" brushRef="#br0" timeOffset="2">0 561 5312,'18'0'1952,"-18"0"-1504,35-18-128,-18 1 320,19 17-416,-1 0 128,35 0-224,0 0 160,0-18-192,17 18-2080,-17-17 1088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1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71 4576,'29'-15'1450,"-28"15"-1433,-1 0 0,0 0-1,0 0 1,1 0 0,-1 0-1,0 0 1,0 0-1,0 0 1,1 0 0,-1 0-1,0 0 1,0 0-1,1-1 1,-1 1 0,0 0-1,0 0 1,0 0-1,1 0 1,-1-1 0,0 1-1,0 0 1,0 0-1,0 0 1,0-1 0,1 1-1,-1 0 1,0 0 0,0 0-1,0-1 1,0 1-1,0 0 1,0 0 0,0-1-1,0 1 1,0-12 420,0 9 411,0 0-261,0 3-565,0-1-1,0 1 1,0-1 0,0 0 0,0 1 0,0-1 0,0 1 0,0-1-1,0 1 1,0-1 0,0 1 0,-1-1 0,1 1 0,0-1 0,0 1-1,-1 0 1,1-1 0,0 1 0,-1-1 0,1 1 0,0-1 0,-1 1-1,1 0 1,0-1 0,-1 1 0,1 0 0,-1 0 0,0-1-1,-17-1 390,12 3-344,1-2-1,-1 1 0,1 0 0,-6-2 1,0-1-14,-1-1-23,1 2 0,0 0 0,-1 0 0,-13 0-1,-203 2-311,217 1 196,8 4-12,-3 12-204,3-10 292,1-1 0,-1 1-1,2 0 1,-1 0-1,1 0 1,-1 11-1,1 47 49,1-40-19,0 12 5,3 66-5,4-58-3,-4-24 18,2 39 1,-5 98 211,-1-156-223,1 1 1,0 0 0,0 0 0,0-1-1,1 1 1,-1 0 0,1-1-1,-1 1 1,1 0 0,0-1-1,0 1 1,0-1 0,0 1 0,0-1-1,1 1 1,-1-1 0,3 3-1,-1-2 180,137-3-54,-128 0-323,-1-1 0,0-1 0,20-5 0,-11 3-287,-12 2 219,0 1 1,14 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2144,'-13'0'699,"13"0"-694,0 0-1,0 0 1,0 0 0,0 0 0,-1 0 0,1 0 0,0 0 0,0 0 0,0 0 0,0 0 0,0 0 0,0 0 0,0 0 0,0 0 0,0 0 0,0 0 0,-1 0 0,1 0 0,0 0 0,0 0 0,0 0 0,0 0 0,0 0 0,0 0 0,0 0 0,0 0-1,0 0 1,0 0 0,0 0 0,0 1 0,0-1 0,-1 0 0,1 0 0,0 0 0,0 0 0,0 0 0,0 0 0,0 0 0,0 0 0,0 0 0,0 0 0,0 0 0,0 0 0,0 1 0,0-1 0,0 0 0,0 0 0,0 0 0,0 0 0,0 0-1,0 0 1,0 0 0,0 0 0,0 0 0,0 0 0,0 1 0,0 386 3856,0-375-3809,-1-1-1,-1 1 0,0 0 0,-4 12 1,4-17-21,-3 21 60,0-12-32,3-13-63,1 0 0,0 0 0,0 0 0,0 1 0,0-1 0,1 1 0,-1 4 0,1 7-503,0-12 150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3392,'-16'0'1248,"16"0"-960,-15-16-64,15 16 224,0 0-288,-16 0-64,16 16-64,0-16-1184,16 15 640</inkml:trace>
  <inkml:trace contextRef="#ctx0" brushRef="#br0" timeOffset="1">62 172 5824,'-15'46'2144,"15"-46"-1664,-16 63-128,16-48 768,0 1-672,-15 15-96,15 0-224,0-15-192,0-1 32,15 1-736,-15-1 384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53 491 3648,'-35'-35'1344,"35"35"-1024,-18-17-128,18-1 992,18 18-704,-1 0-64,18 0-256,0 0-128,18 0 0,17 0 224,0 18-128,0-18-1440,-17 0 704</inkml:trace>
  <inkml:trace contextRef="#ctx0" brushRef="#br0" timeOffset="1">648 36 2912,'-14'-15'923,"11"12"-550,0 3-106,-5 2 165,10 5-121,4 5-41,-4-4-91,-1-1-1,0 1 1,0 0 0,-1 0-1,-1 15 1,0 2 13,2 2 0,1-1 0,9 45 1,21 53 262,7 43 97,-22-65-387,-15-97-322,-1 0 0,0 1-1,0-1 1,-1 0 0,0 0 0,1 0 0,-3 11-1,1 5-3224,1-18 1185</inkml:trace>
  <inkml:trace contextRef="#ctx0" brushRef="#br0" timeOffset="2">613 89 2656,'-14'-30'837,"14"30"-829,-1 0-1,1 0 1,0-1 0,0 1-1,0 0 1,0-1 0,-1 1-1,1 0 1,0 0 0,0-1-1,0 1 1,0 0-1,0-1 1,0 1 0,0 0-1,0-1 1,0 1 0,0 0-1,0-1 1,0 1 0,0 0-1,0 0 1,0-1-1,0 1 1,0 0 0,1-1-1,-1 1 1,0 0 0,0 0-1,0-1 1,0 1 0,1 0-1,-1 0 1,0-1-1,0 1 1,1 0 0,-1 0-1,0 0 1,0-1 0,1 1-1,-1 0 1,0 0 0,1 0-1,4-7-15,20-18 671,-23 23-536,0 1-1,0-1 0,0 1 0,1-1 0,-1 1 0,0 0 0,1 0 1,-1 0-1,1 0 0,-1 1 0,1-1 0,-1 1 0,5-1 0,48 1 1650,-44 0-1656,-1 1 0,0 0 0,0 0 0,0 1 0,0 1-1,0 0 1,-1 0 0,1 0 0,-1 2 0,0-1-1,0 1 1,0 0 0,0 1 0,8 7 0,-11-7-67,105 91 363,-104-89-373,0 0-1,0 1 1,-1 0 0,0 1-1,-1-1 1,0 1 0,7 21-1,-9-23 12,1 0 35,-1 1 0,0 0 1,-1 0-1,0 0 0,0 0 1,-1 0-1,0 16 0,-1-23-70,0 0-1,0 0 0,0 0 0,0 0 0,0 0 1,0 0-1,-1 0 0,1 0 0,-1 0 0,1-1 1,-1 1-1,0 0 0,0 0 0,0 0 0,0-1 1,0 1-1,0-1 0,0 1 0,0-1 1,-1 1-1,1-1 0,-1 0 0,1 1 0,-1-1 1,1 0-1,-1 0 0,0 0 0,1 0 0,-4 1 1,-12 8 117,4 2-32,-6 5 5,3-10-66,0-1 0,0 0-1,-1-1 1,1-1 0,-1 0-1,0-2 1,-31 2 0,16-7-381,30 3 131,0-1 0,0 0 0,0 0 0,0 0 0,0 0 1,0 0-1,0-1 0,0 1 0,0 0 0,-2-4 0,-13-12-1371</inkml:trace>
  <inkml:trace contextRef="#ctx0" brushRef="#br0" timeOffset="3">1752 369 6400,'-35'35'2368,"35"-35"-1856,0-18-128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404 142 3808,'29'-14'1227,"-28"13"-1186,0 0-1,1 1 1,-1-1 0,0 0 0,0 1 0,0-1 0,0 0 0,1 0 0,-1 0 0,0 0 0,-1 0 0,1 0 0,0 0 0,0 0 0,0 0 0,-1-1 0,1 1 0,0 0 0,-1 0 0,1-1 0,0-1 0,4-9 444,2 8-185,-1 0 117,-4-11 829,-2 13-1170,0 1 0,0-1 0,0 0 1,0 1-1,0-1 0,0 0 0,0 0 0,0 1 0,-1-1 1,1 0-1,-1 1 0,1-1 0,-1 1 0,-1-4 1,0 4-58,0 0 1,-1 1 0,1-1 0,0 0 0,0 1 0,0 0 0,0-1 0,-1 1 0,1 0-1,0 0 1,-4 1 0,6-1-15,-4 0 12,0 0-1,1-1 1,-1 1-1,1-1 0,-1 0 1,1 0-1,-1 0 1,-2-2-1,-12-4 12,8 6-13,1-1-1,-1 1 1,0 1-1,-16 1 1,3-1 8,10 0-13,-1-1-1,1-1 0,-14-3 0,13 2-9,-1 0 1,0 2-1,-17-1 0,14 2-23,10-1-22,0 1 0,-1 0 0,1 1 0,-13 2 0,17-2 7,1 0-1,0 0 0,0 1 0,0-1 0,0 1 0,0 0 0,0 0 0,0 0 1,0 0-1,1 0 0,-1 0 0,1 1 0,-1 0 0,1-1 0,-2 5 0,-1 0-5,1-1-1,0 2 0,0-1 1,0 0-1,1 1 0,1-1 1,-4 16-1,3 1-49,2 40 0,2-35 58,-1-18 40,0 1-1,3 14 1,8 15 49,-8-16 33,-1-1 1,-3 46-1,0-14 188,2-53-293,-1-1 0,1 1-1,0-1 1,0 0-1,0 0 1,0 1 0,0-1-1,1 0 1,-1 0-1,1 0 1,-1 0 0,1 0-1,0-1 1,-1 1-1,1 0 1,0-1 0,0 1-1,0-1 1,0 0-1,3 1 1,3 3-12,0-1 1,0 0-1,1 0 1,13 3-1,65 10 357,-60-14-285,52-2 0,-47-2-523,6 1 18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4160,'-18'0'1536,"18"0"-1216,18 0-64,-1 0 928,1 0-704,17 0 640,0 0-640,0 0-320,0 0-128,0 0 320,0 0-192</inkml:trace>
  <inkml:trace contextRef="#ctx0" brushRef="#br0" timeOffset="1">526 18 4224,'0'17'1568,"0"-17"-1216,17 35-96,-17-17 768,0-1-608,0 19 192,0-1-352,0 0-32,0 0-128,0 0 0,0-18-32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5472,'0'18'2016,"0"-18"-1536,18 0-160,-1 17 672,-17-17-608,18 0 0,17 18-256,0-1 256,-18-17-192,18 18-1248,0-18 576</inkml:trace>
  <inkml:trace contextRef="#ctx0" brushRef="#br0" timeOffset="1">70 175 3904,'-17'18'1440,"17"-18"-1120,0 17-96,0-17 672,0 0-544,17 0 64,1 0-256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562 123 4896,'14'-29'1584,"0"8"-589,-13 20-938,-1 1-1,1-1 1,-1 0-1,1 1 0,-1-1 1,1 0-1,-1 0 0,1 0 1,-1 1-1,0-1 0,1 0 1,-1 0-1,0 0 0,0 0 1,0 0-1,1 1 0,-1-1 1,0 0-1,0-1 0,0-1 632,0 0-154,-1 2-512,1-1 1,-1 1-1,1 0 1,-1 0-1,1-1 0,-1 1 1,0 0-1,0 0 1,0 0-1,1 0 1,-1 0-1,0 0 1,0 0-1,-1 0 1,1 0-1,0 0 1,0 0-1,0 1 1,0-1-1,-1 0 0,1 1 1,0-1-1,-1 1 1,-1-1-1,-2-1 14,-1 1 1,0-1-1,0 1 0,0 0 0,-10 0 0,6 1-5,1-1-1,-19-4 0,20 3-21,-1 0 0,-14 0 0,-33 8 17,3-11-19,34 2-16,-28-1 1,-161 4-478,207 0 471,-1 0-1,0 0 0,0 0 0,1 1 1,-1-1-1,0 0 0,0 1 0,1-1 1,-1 1-1,0-1 0,1 1 1,-1 0-1,0 0 0,1 0 0,-1 0 1,1 0-1,0 0 0,-1 0 0,-1 2 1,2-2-1,-4 11-192,4-10 191,-3 8-28,2 0-1,-1-1 0,1 1 1,1 0-1,0 0 0,0 13 1,1-3-1,3 22 1,9 16-14,-11-36 54,0 35 0,-2-35 44,1 1 0,4 25 0,4-9 97,14 42 0,-21-76-49,0 1 0,0-1 0,-1 0 0,1 1 0,-1-1 0,-1 8 0,1-5-8,-1-8-78,1 0 0,0 0-1,0 0 1,0 0 0,0 0 0,0 0-1,0 0 1,0 0 0,0 1 0,0-1-1,0 0 1,0 0 0,0 0-1,0 0 1,0 0 0,0 0 0,0 0-1,0 0 1,0 0 0,0 1 0,0-1-1,1 0 1,-1 0 0,0 0 0,0 0-1,0 0 1,0 0 0,0 0 0,0 0-1,0 0 1,0 0 0,0 0 0,0 0-1,0 1 1,0-1 0,0 0 0,1 0-1,-1 0 1,0 0 0,0 0 0,0 0-1,0 0 1,0 0 0,0 0 0,0 0-1,0 0 1,0 0 0,1 0 0,-1 0-1,0 0 1,0 0 0,0 0 0,0 0-1,0 0 1,0 0 0,0 0 0,100 0-332,-97 0 346,1-1-1,0 1 1,-1-1 0,1 1-1,-1-1 1,1 0-1,5-2 1,-7 2-3,0 0 0,0 0 0,1 1 0,-1-1 0,0 1 0,1-1 0,2 1 0,30 6-22,-3-12-300,-25 4 106,-1 1 0,1 0 0,11-1 0,17 2-2041,0 0 656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6304,'-18'0'2336,"18"0"-1824,0 0-128,0 0 352,0 0-480,35 0 320,-17 0-320,35 0 64,-1 0-192,18-17-416,0 17 160,0 0-4544,0 0 2560</inkml:trace>
  <inkml:trace contextRef="#ctx0" brushRef="#br0" timeOffset="1">543 123 3488,'30'0'1115,"-30"0"-1098,0 0 0,1 0 0,-1 0 0,0 0 0,1 0 0,-1 0 0,1 0 0,-1 0 0,0 0 0,1 0 0,-1 0 0,0 1 0,1-1 0,-1 0 0,0 0 0,1 0 0,-1 0 0,0 0 0,1 1 0,-1-1 0,0 0 0,0 0 0,1 1 0,-1-1 0,0 0 0,10 7 573,-1-1-1,1 0 1,11 5-1,-21-11-584,3 1 130,-1-1 0,1 1 1,-1 0-1,1-1 0,-1 1 1,1-1-1,0 0 0,-1 1 1,6-2-1,11 2 256,-17 0-334,1 1 0,-1-1 0,0 0 0,0 0 0,0 1 0,1 0 0,-1-1 1,-1 1-1,1 0 0,0 0 0,0 0 0,-1 0 0,1 0 0,-1 0 0,1 0 0,-1 1 1,0-1-1,0 1 0,1 2 0,3 5 139,0-1-101,-4-8-58,0 1 1,0-1 0,0 1 0,0 0 0,0-1-1,-1 1 1,1 0 0,0 0 0,-1 0 0,0-1-1,1 1 1,-1 0 0,0 0 0,0 3 0,1 4 21,-1 1 0,-1-1 0,1 1 0,-2-1 1,1 0-1,-1 1 0,0-1 0,-1 0 0,-4 9 1,-2-1-15,4-5-30,-1-1 0,-12 19 0,11-21-44,4-6 13,0 0-1,1 0 1,0 0-1,0 0 1,0 1-1,0-1 1,0 1-1,1-1 1,0 1-1,-1-1 1,1 1-1,0 0 1,1-1-1,-1 1 1,1 6-1,-1 1-67,0-9 67,1 0-1,-1 1 0,1-1 1,0 0-1,0 1 0,0-1 1,0 0-1,1 1 0,-1-1 1,0 0-1,1 1 0,0-1 1,0 0-1,-1 0 0,1 0 1,2 4-1,2-2 49,-1 0 1,0-1-1,1 1 1,0-1-1,0 0 0,0 0 1,0-1-1,10 4 1,-10-5 5,0-1 0,0 0 0,0 0 0,1 0 0,-1 0 1,0-1-1,0 0 0,0 0 0,7-2 0,15-4 82,5 2 41,-14 2-304,34-9 0,-3-6-2042,-11 1 570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5056,'17'18'1888,"-17"-18"-1472,18 35-128,-18 0 832,0-18-672,0 19 320,-18-1-448,1 0 32,-1-18-224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53 2304,'0'-15'752,"3"10"-453,9-7 58,-6 9 640,-6 3-962,1 0-1,-1 0 1,1 0-1,-1 0 1,1 0-1,0 0 1,-1 0-1,1 0 1,-1 0 0,1 0-1,-1-1 1,1 1-1,-1 0 1,1 0-1,-1-1 1,1 1-1,-1 0 1,1-1-1,-1 1 1,0 0-1,1-1 1,-1 1 0,1 0-1,-1-1 1,0 1-1,1-1 1,-1 1-1,0-1 1,0 1-1,1-1 1,-1 1-1,0-1 1,0 1-1,0-1 1,0 1 0,0-1-1,0 1 1,1-1-1,-1 0 1,0 1-1,-1-2 1,1-1 397,0 6-118,1 2-236,-1-3-58,0 1 0,0-1 1,0 0-1,0 1 0,0-1 1,-1 0-1,1 1 0,-1-1 1,1 0-1,-1 1 0,0-1 0,-1 3 1,-3 4 5,-2 4 3,0 1 0,2-1 1,-1 1-1,1 1 1,-4 24-1,6-15-3,-3 22 23,-17 21 31,11-11 16,-11-4 176,20-39-163,0 0 0,2 0 0,0 0 0,0 0 0,3 26 0,-1-3 432,-1-34-524,0-1 0,0 1 1,0-1-1,0 0 0,0 1 1,0-1-1,1 0 0,-1 1 0,0-1 1,1 0-1,-1 1 0,1-1 1,0 0-1,-1 0 0,1 1 0,0-1 1,0 0-1,0 0 0,-1 0 1,1 0-1,0 0 0,1 0 1,-1-1-1,0 1 0,0 0 0,0 0 1,0-1-1,1 1 0,-1-1 1,0 1-1,1-1 0,-1 1 1,0-1-1,1 0 0,-1 0 0,3 0 1,2 3 136,-4-1-151,0 0-1,0-1 0,0 0 0,0 1 0,1-1 1,-1 0-1,0 0 0,1 0 0,-1 0 0,1-1 0,-1 1 1,1-1-1,2 1 0,42-1-153,-27 0 106,9-1 13,-17 0 89,0 1-1,0 0 1,0 1-1,16 3 1,-10 1 59,-11-3-72,1 0 1,-1 0 0,0-1-1,1 0 1,7 1 0,-5-2 42,1 1 1,17 4 0,8 0 6,-33-5-81,1 0 1,0-1-1,0 0 1,-1 0-1,6-1 1,2-2 17,-5 3-12,0 0-1,0 1 1,11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2656,'-15'0'837,"12"0"-501,3 3-37,-1 52 1241,0-22-1198,1 0-1,5 39 1,0-43-263,-1-7 64,-1 0-1,0 27 1,-4-21-33,1-10-5,-1 1 1,6 33-1,2-25-1,-5-20-31,-1 0 1,1 0-1,-1 0 0,0 8 0,2 18 202,-2-32-347,-1 1 0,1 0 0,0-1 0,-1 1 0,1 0 0,0-1 0,0 1 0,0-1-1,0 1 1,3 2 0,2-2-3229,8-2 880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0 4480,'0'35'1664,"0"-35"-1312,-35 105-64,35-52 320,0 0-384,0 34 192,0-17-256,0 0 128,17-17-160,-17 17-480,18-18 160</inkml:trace>
  <inkml:trace contextRef="#ctx0" brushRef="#br0" timeOffset="1">1 456 4640,'0'0'1728,"0"0"-1344,52 0-96,-17 0 256,18 0-352,17-18 64,0 18-160,18-17-416,17-1 192</inkml:trace>
  <inkml:trace contextRef="#ctx0" brushRef="#br0" timeOffset="2">1542 193 3904,'0'-53'2085,"0"39"-1440,0 14-631,0-1 0,0 1-1,0 0 1,0 0-1,0-1 1,0 1-1,0 0 1,0 0 0,0-1-1,0 1 1,0 0-1,0 0 1,-1 0-1,1-1 1,0 1-1,0 0 1,0 0 0,0 0-1,-1-1 1,1 1-1,0 0 1,0 0-1,0 0 1,-1 0 0,1 0-1,0 0 1,0-1-1,-1 1 1,1 0-1,0 0 1,0 0-1,-1 0 1,1 0 0,0 0-1,-6-3 129,3 1-69,0 1 0,0-1 0,0 1 0,0 0 0,-1 0 0,1 0 0,-1 0 0,1 0 0,0 1 1,-1 0-1,-4-1 0,-5 1 15,1 0 0,-1 1 0,1 0 0,-1 1 0,1 1 0,0-1 0,-15 7 0,-2 11-115,26-18 16,-64 52-101,58-46 168,0 1 0,0 0 0,0 1 0,1 0 0,-7 11 0,8-3 50,0-1 0,0 2 0,2-1-1,0 1 1,-2 21 0,6-29-48,-1 0 0,1 0 0,1 0 0,0 0 0,1 0-1,2 17 1,-2-23-33,1-1 0,-1 1 0,1 0-1,-1-1 1,1 1 0,1-1 0,-1 0-1,1 0 1,-1 1 0,1-2 0,6 8-1,0-3 61,-1-1 0,1 1-1,1-1 1,11 6-1,-14-10-48,0 1 0,0-1 1,0-1-1,1 0 0,-1 0 0,1 0 0,0-1 0,8 1 0,64-2-485,-51-1 40,-8 1-502,1-2 1,23-4-1,-2 0-1354,29 3-19,-59 3 1976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1888,'68'0'1851,"-60"1"-1757,1-1-36,-1 0 0,1 0-1,14-3 1,-7-2-11,-10 3-34,1 0-1,-1 1 1,1 0-1,0 0 1,6 0 0,-3 1-7,-8 1 0,1-1 0,-1 0-1,1 1 1,0-1 0,-1 0-1,1-1 1,-1 1 0,1 0-1,-1-1 1,1 0 0,3-1-1,-1-8 193,2 5-71,-7 5-108,1 0 0,-1 0 0,1 0-1,-1-1 1,0 1 0,1 0 0,-1-1 0,1 1 0,-1 0-1,0-1 1,1 1 0,-1 0 0,0-1 0,0 1 0,1-1 0,-1 1-1,0-1 1,0 1 0,0-1 0,1 1 0,-1-1 0,0 1 0,0 0-1,0-1 1,0 1 0,0-1 0,0 1 0,0-1 0,0 1-1,0-1 1,-1 0 0,1-1 35,0 0 0,0 1 0,0-1 0,-1 0 0,1 1 0,0-1 0,-1 1 0,0-1 0,1 1-1,-1-1 1,0 1 0,0-1 0,-1 0 0,-3-6 258,5 6-263,-1 0 1,1 1-1,-1-1 0,1 1 1,-1-1-1,0 1 1,0 0-1,0-1 0,0 1 1,0 0-1,0 0 1,0-1-1,-1 1 0,1 0 1,0 0-1,-1 0 1,1 0-1,-1 1 0,1-1 1,-1 0-1,1 1 1,-1-1-1,1 1 0,-1-1 1,-2 1-1,-15-6 443,10 2-344,8 3-124,-1 0-1,0 0 1,0 0 0,1 0-1,-1 0 1,0 1 0,0-1-1,0 1 1,0-1-1,0 1 1,0 0 0,1 0-1,-1 0 1,0 0 0,0 0-1,0 0 1,0 0-1,-3 1 1,-21 10 211,23-10-215,0-1-1,0 1 1,0 1 0,0-1 0,0 0 0,0 1 0,0 0-1,0-1 1,1 1 0,-1 0 0,1 0 0,-4 5 0,-1 0 26,2-2-12,1 0 1,0 0-1,0 1 1,0-1-1,0 1 1,1 0-1,0 0 1,0 1 0,1-1-1,-1 0 1,2 1-1,-1 0 1,-1 12-1,-4 12 64,6-27-87,0-1-10,0 0-1,0 0 0,1-1 0,-1 1 1,1 0-1,-1 0 0,1 0 0,0 0 1,0 0-1,0 0 0,1 0 0,-1 0 1,1 0-1,0-1 0,-1 1 0,1 0 1,0 0-1,3 4 0,-1-2 17,0 0 0,1 0 0,-1-1 1,1 1-1,0-1 0,1 0 0,-1 0 0,1 0 0,0 0 0,0-1 1,0 0-1,0 0 0,1 0 0,-1 0 0,1-1 0,-1 0 0,1-1 0,10 3 1,8 0 1,0-1 0,0-1 0,28-2 0,-44 0-16,12 0-25,0-2-1,23-4 0,-17 1-47,-4 2 25,81-15-17,-89 14 80,-1-1 1,0 0 0,-1 0 0,1-1-1,18-12 1,-2-1 15,-17 12 43,0-1 0,0 0-1,0-1 1,-1 0-1,0-1 1,12-14 0,-2-5 24,2 9-53,-17 3-13,-4 8-17,1-1 0,-2 10-17,-1-1-1,0 1 1,1-1 0,-1 0 0,0 1-1,0-1 1,1 1 0,-1-1-1,0 0 1,0 1 0,0-1-1,0 0 1,0 1 0,0-1-1,0 0 1,0 1 0,0-1 0,0 0-1,0 1 1,0-1 0,0 0-1,-1 1 1,1-1 0,0 1-1,0-1 1,-1 0 0,1 1-1,0-1 1,-1 1 0,1-1 0,-1 1-1,1-1 1,-1 1 0,1-1-1,-1 1 1,0-1-8,1 1 0,-1-1 0,1 1 0,-1 0 0,0-1 0,1 1 0,-1 0 0,0 0 0,1 0-1,-1-1 1,1 1 0,-1 0 0,0 0 0,1 0 0,-1 0 0,0 0 0,1 0 0,-1 0 0,0 0 0,1 0 0,-1 1 0,0-1 0,1 0 0,-1 0 0,0 0 0,1 1 0,-1 0 0,-2 0-31,-4 2 14,0 0-1,1 1 1,-1 0-1,1 0 0,0 0 1,0 1-1,0 0 1,0 0-1,-5 8 0,-7 8-49,-18 30 0,24-33 17,2 1 0,-15 35 0,22-47 48,0 1 1,1 0-1,0 0 0,0 0 1,1 0-1,0 1 0,0 10 1,0-17 12,1 0 1,1 0 0,-1-1 0,0 1-1,0 0 1,1 0 0,-1 0 0,1 0-1,0 0 1,-1-1 0,1 1 0,0 0-1,0-1 1,0 1 0,0 0 0,0-1-1,1 1 1,-1-1 0,0 0 0,1 1-1,-1-1 1,1 0 0,-1 0-1,1 0 1,0 0 0,2 1 0,1 0 7,1 0 0,-1-1 0,1 0 0,0 0 0,0 0 0,-1 0 0,9-1 0,-9 0-44,0-1 0,0 1-1,-1-1 1,1 0 0,0 0 0,-1 0 0,1-1 0,0 1 0,5-4 0,4-4-363,23-17 0,-34 24 359,1-2-83,1 0 0,0 0 0,-1-1 0,0 1 0,0-1 0,0 0 0,-1-1 0,1 1 0,-1-1 1,-1 1-1,4-9 0,-3 3 17,0 0 0,0 0 1,-1 0-1,-1 0 0,1-22 1,-2-2 22,1 1 150,-5-45 1,-3 48 45,6 26-55,-1-1 0,1 1 0,0-1 0,0-6-1,1 7-55,0 1-1,-1-1 0,2 1 1,-1-1-1,0 0 0,1 1 1,0 0-1,0-1 0,0 1 1,1-1-1,0 1 0,3-7 1,-2 6-15,-3 4 8,0 1 0,0-1 0,1 0-1,-1 1 1,0-1 0,1 0 0,-1 1 0,0-1 0,1 1 0,-1-1 0,1 1 0,-1-1 0,1 1 0,-1-1 0,1 1 0,-1 0 0,1-1 0,0 1 0,-1 0-1,1-1 1,1 1 0,2-2 2,5-3-1,-8 4 2,1 0 0,-1 0 0,1 0 0,-1 0 0,1 0 0,-1 1-1,1-1 1,-1 1 0,1-1 0,3 1 0,0 2 94,6 9 21,-11-11-98,0 1-1,1-1 1,-1 1-1,1-1 0,-1 1 1,0-1-1,0 1 1,1 0-1,-1-1 1,0 1-1,0 0 0,0-1 1,0 1-1,1 0 1,-1-1-1,0 1 0,0 0 1,0-1-1,-1 1 1,1 0-1,0-1 0,0 1 1,0 0-1,-1 2 116,1 3 153,0 1 0,-1 0-1,1-1 1,-2 1 0,1-1-1,-1 1 1,0-1 0,-4 11-1,-11 31 649,-14 81 628,25-105-1474,2-1 1,1 1 0,0 0-1,2-1 1,2 28 0,-1-17-127,0-29-53,0-1 1,0 1-1,1 0 1,1 7-1,-1-10 56,0 0 0,-1 0 0,1-1 0,1 1 0,-1 0 0,0-1 0,0 1 0,1-1 0,1 2 0,-3-3 33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3808,'0'0'1408,"0"0"-1088,0 17-96,-17 1 384,17-1-384,0 36 128,0 17-224,0 0 160,0 18-192,17-18 96,-17 0-96,0-18 96,18-17-128,-18 0-224,17 0 64</inkml:trace>
  <inkml:trace contextRef="#ctx0" brushRef="#br0" timeOffset="1">1 18 3904,'29'-14'1253,"-28"13"-1218,0 1 0,0-1 0,-1 1 0,1 0 0,0-1 0,0 1 1,0 0-1,0 0 0,0 0 0,0 0 0,0 0 0,0 0 0,2 0 0,4 0 146,1 0-1,0 1 1,0 0 0,0 1 0,-1 0-1,1 0 1,0 0 0,8 5-1,-7-2 15,1-1 91,0 1 0,0 0 0,0 1 0,-1 0 0,0 1 0,0 0 0,0 0-1,12 14 1,14 26 488,-29-39-656,1 0 0,-1 0 0,-1 1 0,1 0 0,-1 0 1,6 18-1,-9-22-47,-1 0 1,-1 0-1,1 0 1,-1 0-1,0 0 1,0 0-1,0 0 1,-1 0-1,1 0 1,-1 0-1,-1 0 1,1 0-1,-1 0 1,0 0-1,0-1 1,-2 5-1,-2 3 69,5-9-94,0 1-1,-1-1 1,1 0-1,-1 1 0,0-1 1,0 0-1,0 0 1,-1 0-1,1-1 0,-1 1 1,0 0-1,1-1 1,-1 0-1,0 0 0,0 0 1,0 0-1,-1 0 1,-4 2-1,-1-1-234,1 0-1,-1 0 1,0-1 0,0 0-1,0 0 1,-1-1 0,-14 0-1,5 0-325,10 0-295,1-1 0,0 0 0,-1-1 0,1 1 0,-13-4-1,19 3 559,0 0 0,0 0 0,0 0-1,0 0 1,0 0 0,0-1 0,0 1-1,1-1 1,-3-1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1664,'0'0'528,"0"0"-325,0-3 53,0-9 517,0 9-138,0 3 170,0 0-309,0 3-192,0 0-266,-1 1-1,1-1 1,-1 1 0,0-1 0,0 0-1,-2 6 1,-5 15 87,6-10-32,1 1 0,0 21 0,-1 18 247,-2-18-171,-1-5 56,0 42-1,5 117 416,0-182-618,1-1 0,-1 1 0,2-1-1,-1 1 1,1-1 0,4 11 0,-4-11 12,0-2-2,-1 0 0,-1-1 0,1 1 0,-1 0 0,1 0 1,-1-1-1,-1 6 0,0 0-385,1-8 92,-3-4-379,-8-10-2112,8 9 784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2496,'15'-15'784,"-15"15"-771,1-1 1,-1 1-1,0 0 0,1-1 1,-1 1-1,1 0 0,-1 0 1,1-1-1,-1 1 0,1 0 1,-1 0-1,0 0 0,1 0 1,-1 0-1,1 0 0,-1 0 1,1 0-1,-1 0 0,1 0 1,-1 0-1,1 0 0,-1 0 1,2 0-1,36 0 286,-35 0-187,1 0 1,0 0 0,-1 1 0,1-1 0,0 1 0,-1 0 0,1 0-1,-1 0 1,7 3 0,6 2 151,4-2 85,-15-4-286,-1 1-1,1 0 1,-1 0 0,0 1-1,1-1 1,-1 1-1,0 0 1,0 0 0,7 5-1,7 8 121,-1 1 0,0 0-1,16 22 1,-30-34-147,-1 1 1,1 0-1,-1 0 0,0 0 0,0 0 1,0 0-1,-1 0 0,0 0 0,0 1 1,0-1-1,0 1 0,-1-1 0,-1 10 0,1-12-4,0 8 78,-1 0 0,0 0 0,-1 0 0,-4 13 0,2-4 44,3-15-140,0 0 0,0-1 1,0 1-1,0 0 0,-1-1 1,0 1-1,0-1 0,0 0 1,0 1-1,-1-1 0,0 0 1,0 0-1,0-1 0,0 1 1,-5 4-1,0-1-17,1-1 1,-1 1-1,-1-1 0,1-1 1,-1 0-1,0 0 0,-18 7 1,18-9 0,-1 1 1,1-1 0,-1-1-1,0 0 1,0 0 0,0-1-1,0 0 1,0 0 0,0-1-1,0-1 1,-19-3 0,26 3-6,1 1 0,0-1 1,0 0-1,-1 0 0,1-1 1,0 1-1,-3-3 0,-1 1-9,-6-6-10,4 5-107,0-1-1,-10-10 1,18 15 128,0 0 1,-1 0-1,1 0 0,0 0 1,0 0-1,0 0 1,0 0-1,0 0 0,0 0 1,0 0-1,-1 0 1,1-1-1,0 1 1,0 0-1,0 0 0,0 0 1,0 0-1,0 0 1,0 0-1,0 0 0,0-1 1,0 1-1,0 0 1,0 0-1,0 0 1,0 0-1,0 0 0,0 0 1,0-1-1,0 1 1,0 0-1,0 0 0,0 0 1,0 0-1,0 0 1,0 0-1,0-1 1,0 1-1,0 0 0,0 0 1,0 0-1,0 0 1,0 0-1,0 0 0,0-1 1,0 1-1,1 0 1,-1 0-1,0 0 1,0 0-1,0 0 0,0 0 1,0 0-1,0 0 1,0 0-1,1 0 0,1-2-9,0 1-1,0-1 1,0 1-1,0 0 1,0-1-1,0 1 1,0 1-1,1-1 1,-1 0-1,0 0 1,1 1-1,-1-1 1,1 1-1,-1 0 1,0 0-1,1 0 1,-1 0 0,1 0-1,2 1 1,1 0 38,0 0 1,0 1-1,0 0 1,0 0 0,-1 0-1,11 6 1,0 3 91,17 14 1,6 4 178,48 31 613,-66-44-712,4 4 92,-14-11-114,1 0 1,0 0 0,15 8 0,-19-14-84,-8-3-86,1 0 0,-1 0 0,1 1 0,-1-1 1,1 0-1,-1 0 0,1 0 0,-1 1 0,0-1 0,1 0 1,-1 1-1,1-1 0,-1 0 0,0 1 0,1-1 1,-1 0-1,1 1 0,-1-1 0,0 1 0,0-1 0,1 1 1,-1-1-1,0 1 0,0-1 0,0 0 0,1 1 0,-1 0 1,0-1-1,0 1 0,0-1 0,0 1 0,0-1 0,0 1 1,0-1-1,0 1 0,0 1-94,3-4-691,11-9-3252,-12 10 3736,-1 0 0,1 1 0,-1 0 0,1-1 0,0 1 0,-1 0 0,1 0 0,-1 0 0,3 0 0</inkml:trace>
  <inkml:trace contextRef="#ctx0" brushRef="#br0" timeOffset="1">718 36 3328,'-35'18'1216,"35"-18"-928,-17 17-96,17 1 736,0 17-544,0 35 480,0 0-512,17 17-32,1 1-192,-1-18 256,1 0-192,-1-35 32,1 18-128,-18-18-256,0-18 64,0 1-3616,0-18 2016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88 3232,'-18'0'1184,"18"0"-896,18 18-96,-18-18 864,0 35-608,0 0 192,0 35-384,0 0 32,0 17-160,17-17 64,-17 1-96</inkml:trace>
  <inkml:trace contextRef="#ctx0" brushRef="#br0" timeOffset="1">0 491 4992,'35'0'1824,"-35"0"-1408,70 0-128,-35 0 224,0 0-352,53-18 192,-36 1-192</inkml:trace>
  <inkml:trace contextRef="#ctx0" brushRef="#br0" timeOffset="2">1594 88 5152,'-44'-14'1648,"43"13"-1582,-1 0 0,1 1 0,-1-1 0,1 1 0,-1 0 1,0 0-1,1 0 0,-1-1 0,-1 2 0,-9-2 53,1 0 22,1 1 1,-1 0 0,1 1-1,-15 3 1,8 0 29,-19 10-1,1 0-26,28-13-121,1 2-1,-1-1 1,0 1-1,1 0 1,0 0-1,-1 1 1,1 0 0,0 0-1,1 0 1,-1 1-1,1 0 1,-8 9-1,2 1 38,0 1-1,1 0 0,1 0 1,1 1-1,0 0 0,2 0 0,0 1 1,0 0-1,2 0 0,0 0 1,1 1-1,1-1 0,1 1 0,0-1 1,2 1-1,3 29 0,-3-41-32,0 0 0,1 0-1,0 0 1,0 0 0,1 0-1,-1-1 1,2 1 0,-1-1-1,1 0 1,-1 0 0,2 0-1,-1 0 1,1-1 0,7 7-1,-7-8 42,1 0 0,1-1-1,-1 1 1,11 3 0,-6-2 15,3 1-7,-1 0-154,27 8 0,7-8-866,-24-3 405,48 11-602</inkml:trace>
  <inkml:trace contextRef="#ctx0" brushRef="#br0" timeOffset="3">2260 1 3552,'-35'17'1312,"35"-17"-992,-35 35-128,17-17 832,18-1-608,-35 53 480,18 0-544,-1 35 32,1-17-224,17 0 256,-18-18-224,18 0-1504,18-35 704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3904,'105'-35'1440,"-105"35"-1120,87 35-96,-52-18 800,0 1-608,-17-1 256,17 1-384,-17 17 160,-1-18-224,-17 18 480,-17-17-384,-36-1 224,0 18-320,-17-35-64,0 18-96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53 228 3904,'-18'-17'1440,"18"17"-1120,-17-18-96,-1 18 1024,18 0-736,18 0 0,-1 0-320,18 18 96,0-18-192,18 0 192,17 0-192,35 0-32,-17 0-32,-1 0 384,1 0-224</inkml:trace>
  <inkml:trace contextRef="#ctx0" brushRef="#br0" timeOffset="1">421 0 3808,'-15'0'1227,"12"0"-742,6 0-192,-1 1-245,-1-1-1,1 0 0,0 1 1,-1-1-1,1 0 0,-1 1 1,1 0-1,-1-1 1,1 1-1,1 1 0,13 6 147,6-2 35,-13-4-171,-1 0 1,1 1 0,-1 0 0,9 4-1,36 21 109,66 32 264,-105-54-349,0 1 1,-1 1 0,0 0-1,-1 0 1,0 1 0,0 1-1,-1 0 1,0 1 0,12 14-1,-3 7 212,-19-30-276,0-1 0,0 1 1,0-1-1,0 1 0,0-1 1,0 1-1,0 0 0,-1-1 0,1 1 1,-1 0-1,1-1 0,-1 1 1,0 0-1,0 0 0,0 0 1,0-1-1,0 1 0,0 0 1,0 0-1,-1 2 0,-1 1 25,-1-1 1,0 1-1,1-1 0,-1 0 1,-1 0-1,1-1 0,-6 6 0,1-2 15,-1 0 0,1-1 0,-1 1 0,-18 8-1,-43 16-260,49-22 43,-35 11-112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419 160 3808,'14'-30'1227,"-13"30"-1212,-1 0 1,0-1-1,0 1 1,0 0 0,1-1-1,-1 1 1,0 0 0,0-1-1,0 1 1,0 0 0,0-1-1,0 1 1,0-1 0,1 1-1,-1 0 1,0-1 0,0 1-1,-1 0 1,1-1 0,0 1-1,0-1 1,0 1 0,0 0-1,0-1 1,0 1 0,0 0-1,-1-1 1,1 1 0,0 0-1,-1-1 1,-4-13 85,3 8 77,0 0-1,-1 0 0,1 0 0,-1 1 1,-1-1-1,1 1 0,-5-6 1,-12-13 324,19 22-467,-1-1-1,0 0 1,0 1 0,0 0 0,0-1 0,0 1-1,-1 0 1,1 0 0,-5-2 0,4 3-12,0 0 0,0 0 0,0 1 0,0-1 0,0 1-1,0 0 1,0 0 0,0 0 0,0 0 0,0 0 0,0 1 0,0-1 0,0 1 0,-3 1 0,6-2-22,-14 3 49,0 1 1,0 0 0,1 1-1,-1 1 1,-16 10-1,11-2 47,1 1-1,-25 29 0,17-18 15,12-11 31,0 0 0,0 1 0,-11 17-1,20-24-117,0-1-1,1 1 1,0 0-1,0 0 1,1 0-1,0 1 1,1 0 0,-3 16-1,5-14 16,-1 0 0,2 0 0,0-1-1,0 1 1,1 0 0,0-1 0,1 1 0,0-1-1,1 0 1,1 0 0,-1 0 0,2 0 0,-1-1 0,2 0-1,-1 0 1,1-1 0,1 0 0,0 0 0,0 0 0,0-1-1,1 0 1,1-1 0,-1 0 0,15 8 0,-9-7-1,0-1 0,0 0 0,0-1 0,1-1 0,-1 0 1,1-1-1,0-1 0,1 0 0,-1-1 0,1-1 0,-1-1 1,20-1-1,52-14-1620,-88 15 1580,87-18-1214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36 4320,'-17'-35'1600,"17"35"-1248,-18 17-96,18-17 224,0 35-320,0 18-160,0-18 0,0 35 416,0 0-224,-17 18 64,17 17-160,-18-18 96,18 1-128,0-18 32,-17-17-32,17-18-2656,0 0 1408</inkml:trace>
  <inkml:trace contextRef="#ctx0" brushRef="#br0" timeOffset="1">1 176 2912,'43'0'923,"-41"0"-890,0 0 1,0 0 0,0 0 0,0 1 0,0-1 0,0 1 0,0-1 0,-1 1 0,1 0 0,3 1 0,59 21 249,-30-15 155,-29-7-359,1 1 0,-1-1 0,0 1 0,0 0 1,1 0-1,-1 0 0,6 5 0,8 4 249,1 0-1,43 16 0,-49-22-145,-6-3-61,0 0 1,0 1-1,-1 0 0,1 0 0,-1 1 0,0 0 1,8 5-1,-15-8-77,1 0 1,0-1 0,-1 1 0,1 0-1,-1 0 1,1 0 0,-1 0-1,1 0 1,-1 0 0,0 0 0,1 0-1,-1-1 1,0 1 0,0 0-1,0 0 1,0 0 0,0 0-1,0 0 1,0 0 0,0 0 0,0 0-1,0 0 1,-1 0 0,1 0-1,0 0 1,-1 0 0,1 0-1,0 0 1,-1 0 0,1 0 0,-1 0-1,0-1 1,0 2 0,-29 4 387,-13 9-198,2-1-170,-61 4 32,89-16-241,1-1-1,-23-1 0,22 0-195,-8 0-155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35 491 2912,'-35'-17'1056,"35"17"-800,0 0-96,0 0 768,18 0-544,17 17 416,0-17-480,17 0 64,18 18-256,0-1 160,1-17-192,-1 0 256,0 0-224,-18 0 96,1 0-128</inkml:trace>
  <inkml:trace contextRef="#ctx0" brushRef="#br0" timeOffset="1">491 421 3328,'-15'-14'1061,"12"11"-634,3 3-166,3 0 144,-1 0-376,0-1 30,1 1 1,-1 0-1,1 0 1,-1 1 0,1-1-1,-1 0 1,1 1-1,-1-1 1,1 1 0,-1 0-1,0 0 1,0 0 0,1 0-1,-1 0 1,0 1-1,0-1 1,0 1 0,0-1-1,0 1 1,3 3-1,-5-5-59,4 5 118,0-1-1,1 0 0,0 0 1,9 5-1,21 3 304,3 14 102,-23-18-286,31 11 0,-33-15-137,-1 0 0,0 2 0,21 12 1,-29-15-47,0 1 0,0-1 0,-1 1 1,4 6-1,-6-9-35,0 0 1,0 1-1,0-1 1,0 0-1,0 1 1,0-1-1,-1 1 1,1-1-1,0 1 1,-1 0-1,0-1 1,1 1-1,-1 0 1,0-1-1,0 1 1,0 2-1,-1-1 23,-1 1 0,0-1 0,0 0 0,0-1 0,-3 4 0,-4 5 69,0 1-24,-1-1 1,0 0-1,-1 0 1,-19 14-1,-48 29-1299,54-38 392,15-9 396,0 0-1,-14 15 0</inkml:trace>
  <inkml:trace contextRef="#ctx0" brushRef="#br0" timeOffset="2">2260 369 3392,'0'-15'1088,"3"9"-651,5-4-194,-8 10-233,0 0-1,0-1 0,0 1 1,0 0-1,0 0 1,0 0-1,-1-1 0,1 1 1,0 0-1,0 0 0,0 0 1,0-1-1,0 1 1,0 0-1,0 0 0,0 0 1,-1-1-1,1 1 0,0 0 1,0 0-1,0 0 1,0 0-1,-1 0 0,1-1 1,0 1-1,0 0 1,0 0-1,-1 0 0,1 0 1,0 0-1,0 0 0,-1 0 1,1 0-1,0 0 1,0 0-1,0 0 0,-1 0 1,1 0-1,0 0 0,0 0 1,-1 0-1,1 0 1,0 0-1,0 0 0,0 0 1,-1 0-1,1 1 0,-6-4 269,3 0-239,0 1 0,0 0 0,0-1 0,0 2-1,0-1 1,-1 0 0,1 1 0,0-1 0,-1 1 0,1 0 0,-1 0 0,0 0 0,1 1 0,-7-1 0,0 1-29,0 0 0,0 0 0,0 1 0,-11 3 0,-5 1-4,7-1 4,-26 8 1,43-12-9,-17 6 70,-28 14 0,43-18-43,0 0 0,0 0 0,0 1 0,0 0 0,0 0 0,1 0 0,-1 0 0,1 0 0,0 1 0,0-1 0,0 1 0,-3 5 0,0 12 137,3-10-44,-4 6 202,6-15-297,0-1 0,1 1-1,-1 0 1,0-1 0,1 1 0,-1 0-1,1 0 1,-1 0 0,1-1-1,0 1 1,0 0 0,0 0 0,0 0-1,0 0 1,0 0 0,0-1-1,1 4 1,11 19 373,-10-17-316,-2-6-71,0 0-1,1 1 0,-1-1 0,0 0 0,1 0 0,-1 0 0,1 0 0,-1 0 0,1 1 0,-1-1 0,1 0 0,0 0 0,0 0 0,-1-1 0,3 3 0,-1-2 10,1 0-1,0 0 0,-1 0 1,1 0-1,0-1 0,-1 1 1,4-1-1,8 3 59,18 8 85,-24-10-132,1 0 1,-1 0-1,1-1 0,15-3 0,-11 1 4,1-1 0,15-6 1</inkml:trace>
  <inkml:trace contextRef="#ctx0" brushRef="#br0" timeOffset="3">2698 18 6240,'-53'-17'2304,"53"17"-1792,-17 0-160,-1 17 96,1-17-320,-1 18-96,1-1-64,-1-17-896,18 18 512</inkml:trace>
  <inkml:trace contextRef="#ctx0" brushRef="#br0" timeOffset="4">2628 404 5472,'-18'35'2016,"18"-35"-1536,0 52-160,0-52 800,0 18-672,0-1 32,0 18-288,0-35 160,0 18-224,0-18-96,0 0-64,18-18-2144,-1 18 1152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2 159 4480,'14'0'1445,"-11"1"-1079,0 7-172,-2-5-148,0 0 29,0 0 1,0-1 0,0 1-1,0 0 1,-1 0 0,1-1-1,-1 1 1,0 0-1,0 0 1,0 0 0,0 0-1,0 0 1,-1-1 0,1 1-1,-1 0 1,0 0-1,0 0 1,-2 4 0,2-4 32,0 0 0,0 0 0,0 1 1,1-1-1,-1 0 0,1 0 0,0 0 0,0 1 1,0-1-1,1 5 0,0 5 179,-2-4-124,1 0-1,-2 0 1,-4 18-1,4-19-83,0 0 0,0 0 0,0 16-1,2 25 317,-1-48-384,1-1 1,0 0-1,0 0 0,0 0 1,0 0-1,0 0 1,0 0-1,0 1 0,0-1 1,0 0-1,0 0 0,0 0 1,0 0-1,0 1 0,0-1 1,0 0-1,0 0 0,0 0 1,0 0-1,0 0 1,0 1-1,0-1 0,0 0 1,0 0-1,0 0 0,0 0 1,0 0-1,0 1 0,0-1 1,0 0-1,0 0 0,0 0 1,0 0-1,1 0 1,-1 0-1,0 0 0,0 1 1,0-1-1,0 0 0,0 0 1,0 0-1,1 0 0,-1 0 1,0 0-1,0 0 0,0 0 1,0 0-1,0 0 1,1 0-1,-1 0 0,0 0 1,0 0-1,0 0 0,3 1 37,0-1 0,-1 0-1,1 0 1,-1-1 0,1 1 0,0 0-1,-1-1 1,1 0 0,-1 1-1,1-1 1,-1 0 0,0 0 0,1 0-1,-1-1 1,0 1 0,0-1 0,0 1-1,4-4 1,2-2-102,-1 0 0,1 1 0,1 0 0,8-6 0,7-3-876,0 2 318,-18 11 397,0-1-1,0 0 1,-1-1 0,1 0-1,5-5 1,-1-2-100,7-7-47,-15 16 326,0 1 1,0-1 0,1 1-1,-1 0 1,1-1 0,-1 1 0,1 0-1,-1 0 1,1 1 0,4-2-1,29-7-343,-31 7 337,3-1-5,0 1 1,-1-1 0,1 2-1,0-1 1,15 0 0,6 1-32,-17 0 73,0 1 0,0 0 1,0 1-1,16 3 0,-11 1 23,-10-3-1,1 0 0,-1 0 0,1-1 0,0 0 0,-1 0 0,1 0-1,0-1 1,0-1 0,14-1 0,-2-3 35,-9 2-9,0 1 0,1 0 0,19-1 0,-23 3-3,0-1 0,0 0-1,0-1 1,0 0 0,13-5 0,-15 6-23,-3 0 4,0 0 0,0 0 0,0 0-1,0 0 1,0-1 0,0 1 0,0-1 0,-1 1 0,1-1 0,3-3-1,-3 2 18,-6 0-12,2 3-26,1-1 0,-1 0 1,1 1-1,-1-1 0,1 1 0,-1-1 0,1 1 0,-1 0 0,0-1 0,1 1 0,-1-1 0,1 1 0,-1 0 0,0 0 0,0-1 0,1 1 0,-1 0 0,0 0 0,1 0 0,-1 0 0,0 0 0,0 0 0,1 0 0,-1 0 0,0 0 0,0 0 0,1 0 0,-1 0 0,0 1 0,1-1 1,-1 0-1,0 1 0,1-1 0,-1 0 0,0 1 0,-10 3-12,-18 2-58,8 6 33,10-7 32,8-4 2,1 0 0,-1 0 0,1 1 0,-1-1 0,1 1 0,0-1 0,-1 1 0,-1 2 0,1-1-21,0-1 1,0 0-1,0 0 1,0 0-1,-6 2 0,7-3 9,0 0-1,0 0 0,0 0 0,0 0 1,0 0-1,0 1 0,1-1 0,-1 1 0,0-1 1,1 1-1,-1 0 0,-1 2 0,-18 34 0,19-34 41,-1 1-1,1-1 0,1 0 0,-1 1 0,0-1 0,1 1 0,0 0 1,-1 8-1,0 43 419,3-41-325,-2 1 11,1-13-97,-1 0 1,1 1-1,0-1 0,1 1 1,0 5-1,-1-9-27,0 1 1,1 0-1,-1-1 0,0 1 1,1-1-1,-1 1 1,0-1-1,1 1 1,-1-1-1,1 1 0,-1-1 1,1 1-1,-1-1 1,1 1-1,-1-1 0,1 0 1,-1 1-1,1-1 1,0 0-1,-1 1 1,1-1-1,0 0 0,-1 0 1,1 0-1,0 0 1,-1 0-1,1 1 0,0-1 1,-1 0-1,2-1 1,3 1-92,0-1-1,0 0 1,-1 0 0,1 0 0,8-4 0,3 0-101,-7 2 24,-1 2-54,-1-1 0,1-1 0,-1 0 0,12-6 0,37-12-447,-16 7 410,6-5 142,-28 10 87,-1 2 0,28-7 1,-39 13 36,0 0 1,1 0 0,8 1-1,-10 0 13,0 0 0,0 0 1,-1-1-1,10-1 0,0-5 55,-12 6-46,-1 0 1,1 0-1,-1 0 0,1 0 0,0 1 1,-1-1-1,1 1 0,0-1 0,0 1 1,0 0-1,-1-1 0,1 1 1,3 0-1,7 0 339,-9 0-128,-3 3-133,0 50 464,0-50-586,1-1 0,0 1 0,0 0 0,0 0 0,0 0 0,1-1 0,-1 1 0,1-1-1,0 1 1,-1-1 0,1 0 0,0 0 0,0 1 0,1-1 0,-1-1 0,0 1 0,1 0 0,3 1-1,29 15 177,-34-17-149,1-1 1,0 1-1,0-1 1,-1 1-1,1-1 1,0 0-1,0 0 1,0 0-1,-1 0 1,1 0-1,0 0 1,0 0-1,0-1 1,0 1-1,-1 0 1,1-1-1,0 0 0,-1 1 1,1-1-1,0 0 1,-1 0-1,1 0 1,2-2-1,4-2 60,27-12 125,-20 11-127,-9-6 5,5 6-37,-10 6-41,-1-1 0,1 0-1,-1 0 1,0 0 0,1 0 0,-1 0 0,0 0 0,0 0 0,0 0 0,0 0 0,0 1 0,0-1-1,0-2 1,0-12-44,0 12-172,0 3 44,0 0-17,6 2 202,0 0-1,0 0 1,-1 0-1,1 0 1,-1 1-1,1 0 1,-1 0-1,8 7 1,-4-4 62,11 8 80,-14-9-108,1-1 0,-1 1 0,1-2 0,-1 1 0,1-1 0,0 0 0,0 0-1,14 3 1,-5-4 57,1-1 0,26-1 0,-17 0-13,-7-1-1,1-1-1,-1-1 1,0-1 0,0-1-1,32-12 1,-40 14-87,-4 1 9,0 0 1,1-1 0,-1 0-1,0 0 1,0-1 0,-1 1-1,1-2 1,-1 1 0,0-1-1,0 0 1,0 0 0,-1 0-1,0-1 1,0 0 0,5-6-1,1-9-116,0 0-1,-1 0 0,10-36 1,-15 43 71,-1 0 0,-1-1 0,0 1 0,-1-1 0,0 1 0,-1-1 0,-1 0 0,0 0 0,-5-26 0,-7 0-54,6 0-32,6 40 108,-1 1 0,1-1 1,-1 0-1,1 1 1,-1-1-1,0 0 0,1 1 1,-1-1-1,0 1 0,1-1 1,-1 1-1,0 0 0,0-1 1,1 1-1,-1 0 1,0-1-1,0 1 0,0 0 1,0 0-1,1 0 0,-1-1 1,0 1-1,0 0 0,0 0 1,0 1-1,0-1 1,1 0-1,-1 0 0,0 0 1,0 0-1,0 1 0,0-1 1,1 0-1,-1 1 1,0-1-1,0 1 0,1-1 1,-1 1-1,0-1 0,1 1 1,-2 0-1,-2 6 76,-1 0-1,1 0 1,1 0-1,-1 0 1,1 1-1,1 0 1,-3 9-1,0-3 21,-4 14 177,-21 70 112,25-80-376,2 0 0,1 0 0,-1 30 0,2-23 52,0-13 33,1 0-1,0 0 1,1 0 0,3 20 0,-3-30-55,0 1 1,0 0-1,0-1 1,0 1-1,0-1 1,0 1-1,1-1 1,-1 0-1,1 1 1,-1-1-1,1 0 1,0 0-1,0 0 1,0 0-1,0 0 1,0-1-1,1 1 1,-1-1-1,0 1 1,1-1-1,-1 0 1,1 0-1,0 0 1,-1 0-1,5 0 1,4 1 60,0-1 0,0 0 0,-1-1-1,1-1 1,0 1 0,19-5 0,-14 1-219,1 0-1,-1-1 1,30-15 0,4-6-1643,-13 14 203,-28 7 1069,-1-2 0,1 1 0,-2-1 0,1-1 0,-1 1 0,10-14 0,-17 20 463,1 0-1,-1 0 1,1 0 0,-1 0 0,0 0 0,1 0-1,-1 0 1,0 0 0,0-1 0,1 1 0,-1 0 0,0 0-1,0 0 1,-1 0 0,1 0 0,0-1 0,0 1-1,0 0 1,-1 0 0,1 0 0,-1 0 0,1 0-1,-1 0 1,1 0 0,-1 0 0,1 0 0,-1 0-1,0 0 1,-1-1 0,0 0 20,-1-1-1,1 0 1,-1 1 0,0 0-1,0 0 1,-5-3 0,4 3 85,1 2 0,0-1 0,0 0 0,-1 1 1,1-1-1,0 1 0,0 0 0,-1 0 0,1 0 0,-4 1 0,-3 0 275,2-1-97,4-1-39,0 1-1,1 0 0,-1 1 0,0-1 0,-5 2 0,8-2-174,0 1-1,0-1 0,0 1 1,0-1-1,0 1 0,0-1 1,0 1-1,1 0 1,-1 0-1,0-1 0,0 1 1,0 0-1,1 0 0,-1 0 1,0 0-1,1 0 1,-1 0-1,1 0 0,-1 0 1,1 0-1,-1 1 0,-5 24 304,1-18-200,4-3 22,10 5-6,-9-9-144,10 9 94,-9-8-83,1 0-1,-1 0 1,1 0 0,0-1 0,-1 1 0,1 0 0,0-1 0,0 0 0,0 1 0,0-1-1,0 0 1,0 0 0,1 0 0,-1 0 0,0 0 0,1-1 0,-1 1 0,0-1-1,1 0 1,-1 1 0,5-1 0,20 0 100,1 1 37,51-5 1,-29-8-290,-15 6-395,-15-5 69,-7 5 3,-11 5 375,1 0 1,-1 0 0,0-1-1,1 1 1,-1-1 0,3-2-1,1 1-233,-5 3 304,-1 0-1,1 0 1,0 0 0,-1 0 0,1 0-1,-1 0 1,1 0 0,0 0 0,-1 0-1,1 0 1,-1 0 0,1-1 0,0 1-1,-1 0 1,1 0 0,-1-1 0,1 0 0,0 0-2,-1 0 0,1 0 0,-1 0 0,1 0 0,-1 0 0,0 0 0,1 0 0,-1-1 0,0 1 0,0 0 0,0 0 0,0 0 0,0-2 0,0 2 15,0 1 1,0-1-1,0 1 1,0-1-1,0 0 1,0 1-1,0-1 1,0 1-1,0-1 1,0 1-1,0-1 1,0 0-1,1 1 1,-1-1-1,0 1 1,0-1-1,1 1 0,-1 0 1,0-1-1,1 1 1,-1-1-1,1 1 1,-1-1-1,0 1 1,1 0-1,-1-1 1,1 1-1,-1 0 1,1 0-1,-1-1 1,1 1-1,-1 0 1,1 0-1,-1 0 1,1-1-1,0 1 1,-1 0-1,1 0 1,-1 0-1,1 0 1,-1 0-1,1 0 0,0 0 1,-1 0-1,1 1 1,-1-1-1,1 0 1,4 2 29,0-1 0,0 1 0,0 0 0,6 4 0,-7-4 3,5 2 105,-1-1 1,14 4 0,-11-4-45,-8-2-50,1 0 0,0 0 0,-1 0-1,1-1 1,0 0 0,-1 1 0,5-2-1,11 3 76,5 10 70,-17-11-158,1 0 0,0 0 0,-1 0-1,14-2 1,-8 1 5,-11 0-31,0 0 0,0 0-1,0-1 1,-1 1-1,1 0 1,0-1 0,0 1-1,0-1 1,-1 1 0,1-1-1,0 0 1,0 0-1,1-1 1,11-5 40,9 4-51,-21 2-9,-1 1 1,1 0-1,-1 0 0,1 0 1,0 0-1,-1 0 0,1 1 1,0-1-1,-1 0 0,1 1 1,-1-1-1,4 2 0,-5-1 7,0-1-1,1 1 0,-1 0 1,0 0-1,1-1 0,-1 1 1,0 0-1,0-1 0,0 1 1,1 0-1,-1 0 0,0-1 0,0 1 1,0 1-1,0-2 6,0 0-2,0 0 1,0 0-1,0 0 0,0 0 1,0 0-1,0 0 0,0 1 1,0-1-1,0 0 0,0 0 1,0 0-1,0 0 0,0 0 1,0 0-1,0 0 0,0 0 0,0 0 1,0 1-1,0-1 0,0 0 1,0 0-1,0 0 0,0 0 1,-1 0-1,1 0 0,0 0 1,0 0-1,0 0 0,0 0 1,0 0-1,0 1 0,0-1 1,0 0-1,0 0 0,0 0 0,0 0 1,0 0-1,-1 0 0,1 0 1,0 0-1,0 0 0,0 0 1,0 0-1,0 0 0,0 0 1,0 0-1,0 0 0,0 0 1,-1 0-1,1 0 0,0 0 1,0 0-1,0 0 0,0 0 0,0 0 1,0 0-1,-12 0-174,12 0 174,0 0 0,0 0 0,0 0 0,0 0 0,-1 0 0,1 0 0,0-1 0,0 1 0,0 0 0,0 0 0,0 0 1,0 0-1,0 0 0,0 0 0,0 1 0,-1-1 0,1 0 0,0 0 0,0 0 0,0 0 0,0 0 0,0 0 0,0 0 0,0 0 0,0 0 0,0 0 0,0 0 0,-1 0 0,1 0 0,0 0 0,0 0 0,0 0 0,0 0 0,0 0 0,0 1 0,0-1 0,0 0 0,0 0 0,0 0 1,0 0-1,0 0 0,0 0 0,0 0 0,0 0 0,0 0 0,0 1 0,0-1 0,0 0 0,0 0 0,0 0 0,0 0 0,0 0 0,0 0 0,0 0 0,0 0 0,0 1 0,0 28-153,0-29 155,0 0-1,0 0 0,0 0 1,0 0-1,0 0 1,0 0-1,0 1 0,0-1 1,0 0-1,0 0 0,0 0 1,0 0-1,0 0 0,0 0 1,0 0-1,0 0 0,0 0 1,0 1-1,0-1 0,0 0 1,0 0-1,0 0 0,0 0 1,0 0-1,0 0 0,0 0 1,0 0-1,0 0 0,0 0 1,1 0-1,-1 1 1,0-1-1,0 0 0,0 0 1,0 0-1,0 0 0,0 0 1,0 0-1,0 0 0,0 0 1,0 0-1,1 0 0,-1 0 1,0 0-1,0 0 0,0 0 1,0 0-1,0 0 0,0 0 1,0 0-1,0 0 0,0 0 1,1 0-1,-1 0 0,0 0 1,0 0-1,0 0 1,1 0 0,-1 0 0,1 0 0,-1 0 0,1 0-1,-1 0 1,1 0 0,-1 0 0,1-1 0,-1 1 0,0 0 0,1 0 0,-1 0-1,1 0 1,-1-1 0,1 1 0,-1 0 0,0 0 0,1-1 0,-1 1 0,0 0-1,1-1 1,-1 1 0,0 0 0,0-1 0,1 1 0,-1-1 0,9-8-61,18 3-200,-25 5 242,0 0-1,0 0 1,0 0 0,0 0 0,0 0 0,-1-1 0,1 1-1,0-1 1,1-1 0,-3 3 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49 2816,'0'-13'917,"0"13"-911,-1 0 1,1 0-1,0 0 0,0-1 0,0 1 0,0 0 0,0 0 1,0 0-1,0 0 0,0 0 0,0 0 0,0 0 0,0 0 1,0 0-1,0 0 0,0-1 0,0 1 0,0 0 1,0 0-1,0 0 0,1 0 0,-1 0 0,0 0 0,0 0 1,0 0-1,0 0 0,0 0 0,0 0 0,0 0 0,0-1 1,0 1-1,0 0 0,0 0 0,0 0 0,0 0 1,0 0-1,0 0 0,1 0 0,-1 0 0,0 0 0,0 0 1,0 0-1,0 0 0,0 0 0,0 0 0,0 0 0,0 0 1,0 0-1,0 0 0,1 0 0,-1 0 0,0 0 1,0 0-1,0 0 0,0 0 0,0 0 0,2 0 40,0 0 0,-1-1 0,1 1 0,0-1 0,0 1-1,-1-1 1,1 0 0,0 0 0,-1 1 0,1-1 0,-1 0 0,1 0-1,-1-1 1,2-1 0,-2 3-13,0-1-1,-1 1 0,1 0 1,0-1-1,-1 1 1,1 0-1,0-1 0,0 1 1,0 0-1,-1 0 1,1 0-1,0 0 0,1 0 1,-2 0-11,0 0 0,0 0-1,0 0 1,0 0 0,1 0 0,-1 0 0,0 0 0,0 0 0,0 0 0,0 0 0,0 0 0,0 1 0,0-1-1,0 0 1,0 0 0,0 0 0,0 0 0,1 0 0,-1 0 0,0 0 0,0 0 0,0 0 0,0 0 0,0 0 0,0 0-1,0 0 1,0 0 0,0 0 0,0 0 0,1 0 0,-1-1 0,0 1 0,0 0 0,0 0 0,0 0 0,0 0-1,0 0 1,0 0 0,0 0 0,0 0 0,0 0 0,0 0 0,0 0 0,0 0 0,1 0 0,-1 0 0,0 0 0,0-1-1,0 1 1,0 0 0,0 0 0,0 0 0,0 0 0,0 0 0,0 0 0,0 0 0,0 0 0,0 0 0,0 0-1,0-1 1,0 1 0,0 0 0,0 0 0,-3-2 105,2 1-65,0 1 0,0-1 0,0 0 1,0 0-1,0 0 0,0 1 0,1-1 0,-1 0 0,0 0 1,0-2-1,0 3-53,1 0 0,-1 0 0,1 0 0,-1 0 1,0-1-1,1 1 0,-1 0 0,1 0 0,-1 1 1,1-1-1,-1 0 0,0 0 0,1 0 0,-1 0 0,1 0 1,-1 1-1,1-1 0,-1 0 0,1 0 0,-1 1 1,0 0 21,-3 5 17,0-1-53,-12-3-92,11-3 111,2 1-1,0-1 0,0 1 0,0 0-1,0 0 1,0 0 0,0 1 0,0-1 0,0 1-1,0-1 1,-3 2 0,-2 3 58,7-4-60,-1 0 0,1 0 1,-1 0-1,1-1 0,-1 1 1,1 0-1,-1-1 0,1 1 0,-1-1 1,0 1-1,1-1 0,-1 0 1,0 0-1,-2 0 0,-2 0 16,0 0 0,0 0 1,0 1-1,1-1 0,-1 2 0,0-1 0,0 0 0,1 1 0,-1 0 1,-9 5-1,0 6 45,14-11-62,-1 0 0,0-1 0,1 1 0,-1-1-1,0 1 1,0-1 0,0 0 0,0 0 0,-3 1-1,-5 1 11,5-1 36,1-1 0,-1 1 0,0 0 0,1 0 0,-6 3 0,9-4-35,-1 0 0,1 0 0,0 0 0,0 0 0,0 0 0,0 1-1,0-1 1,0 0 0,0 1 0,0-1 0,0 1 0,0-1 0,1 0 0,-1 1 0,1 0 0,-1-1 0,1 1 0,0-1 0,-1 1 0,1 0-1,0 2 1,0 11 155,0-11-127,-1 0 0,1 0 0,0 0-1,1 0 1,-1 0 0,1 0-1,0 0 1,0 0 0,0 0 0,0 0-1,0 0 1,1 0 0,0 0-1,4 5 1,38 51 143,-39-53-195,1 0 0,-1-1 0,1 1 0,1-1 0,-1 0 0,8 4 0,46 34 61,-53-39-36,0-2-1,0 1 0,0-1 0,1 0 0,-1-1 0,16 4 0,-8-3-19,-12-2-7,1-1 0,-1 0 0,1 0 1,-1 0-1,1 0 0,0 0 0,-1-1 1,1 0-1,-1 1 0,1-1 0,-1-1 1,5-1-1,1 0 13,-4 1 19,5-1 19,0-1-1,13-6 1,-20 8-40,0 1-1,-1-1 1,1 0-1,-1 0 0,0 0 1,1 0-1,-1 0 1,0-1-1,0 1 1,-1-1-1,1 1 1,1-4-1,-2 4 3,1 0 0,-1-1-1,1 1 1,-1 0 0,1 0 0,0 0-1,0 0 1,2-2 0,8-8-3,-4-8-38,-7 16 29,1 0 0,-1 0 0,1 0-1,5-7 1,-5 7 20,0 0 0,0-1 0,-1 1 0,1 0 0,-1-1-1,0 1 1,0-1 0,1-8 0,-1-43 142,-1 38-64,0 16-101,0 0 1,0 0-1,-1 1 0,1-1 1,-1 0-1,1 1 0,-1-1 0,1 0 1,-1 1-1,0-1 0,0 1 1,0-1-1,0 1 0,0-1 1,0 1-1,0 0 0,-1 0 1,-1-2-1,-9-13-26,7 6 72,4 7 40,0 1 0,0 0 1,0 0-1,-1 0 0,1 0 0,-1 0 0,1 0 1,-3-2-1,-2-2 135,2 1-101,0 1 0,-1 0 1,-7-6-1,-19-5 47,26 13-185,0 1 1,0 0-1,0 1 0,0-1 1,0 1-1,0 0 1,0 0-1,-6 2 1,5-2-65,1 0-293,1 0 0,-1 0 1,1 1-1,-1-1 0,1 1 0,-1 0 0,1 0 0,-1 1 0,1-1 0,0 1 0,-8 4 0,5-3-1195,-8 10-705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3232,'0'0'1035,"0"3"-614,0 0-333,-1 1 0,1-1-1,-1 1 1,0-1 0,0 1 0,-3 6 0,-3 8 283,6-10-236,-1 0 0,2 0-1,-1 0 1,1 10 0,-2 26 322,-34 135 570,23-122-838,4-20-86,1-5-26,2 1 0,0 0 0,0 42 0,6 30 291,0-99-342,0-2 1,0 0 0,0 1-1,0-1 1,2 7 0,-2-10-21,1 0 1,-1 1-1,1-1 1,-1 0-1,1 0 1,-1 0-1,1 0 1,0 0 0,-1-1-1,1 1 1,0 0-1,0 0 1,0 0-1,-1-1 1,1 1-1,0 0 1,0-1 0,0 1-1,0-1 1,0 1-1,2 0 1,2 0-47,-1 0 0,0 0 0,1-1 1,-1 0-1,1 0 0,4 0 0,8 0-556,15 0 47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4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4064,'0'0'1307,"0"5"-801,0-2-449,0 0-1,0 0 0,0 0 1,-1-1-1,1 1 0,-2 4 1,-6 2 592,8-9-626,-1 0-1,1 0 1,-1 1 0,1-1-1,-1 1 1,1-1 0,0 0-1,-1 1 1,1-1 0,-1 1-1,1-1 1,0 1 0,0-1-1,-1 1 1,1-1 0,0 1-1,0-1 1,0 1 0,-1-1-1,1 1 1,0 0 0,0-1-1,0 1 1,0-1 0,0 1-1,0-1 1,0 1 0,1 0-1,-2 12 223,1-8-196,0 0 0,0 0 0,1 0 0,-1 0 0,3 7 0,8 8 52,-6-8-45,-5-11-47,0 0 0,1 0 0,-1 0 0,1 0 0,-1 0 0,1 0 0,-1 0 0,1 0 0,-1 0 0,1 0 0,0 0 0,-1 0 0,1 0 0,0 0 0,0-1 0,0 1 0,0 0 0,0-1 0,0 1 0,0 0 0,0-1 0,0 0 0,2 1 0,8 1-255,1 0 0,1-1 0,-1-1 0,16-1 0,-5 0-1324,-20 1-141,-3 1 1642,0 3-205,0-1 0,0 1 0,0-1 0,-1 1 0,-1 5 0,-16 25 301,9-18 344,0 1 1,1 0-1,1 0 0,-9 35 0,-21 74 2085,24-82-1979,5-11-99,2 1 0,-3 39-1,-6 29-11,-17 21 685,29-110-854,3-10-130,0 0-1,0 0 1,-1 0-1,0-1 0,1 1 1,-1 0-1,0-1 1,-1 1-1,1 0 1,0-1-1,-1 0 1,-3 5-1,5-7-54,0 1 1,0-1-1,0 0 0,-1 0 1,1 1-1,0-1 0,-1 0 0,1 0 1,0 0-1,-1 1 0,1-1 1,0 0-1,-1 0 0,1 0 1,0 0-1,-1 0 0,1 0 1,0 0-1,-1 0 0,1 0 0,0 0 1,-1 0-1,1 0 0,0 0 1,-1 0-1,-5 0 28,1-1 0,-1 1-1,0-1 1,1 0 0,0-1 0,-1 0-1,1 1 1,0-2 0,0 1 0,-8-5-1,-53-28 234,-8-5-234,62 34-46,1-2 0,0 0-1,-17-15 1,25 20 28,0 0 0,0-1 0,0 1 0,0-1 0,1 0 0,0 1-1,-1-1 1,1 0 0,1 0 0,-1-1 0,1 1 0,-1 0 0,0-8 0,2 6 17,-1 0 1,2 0 0,-1 0-1,1 0 1,0 0-1,0 0 1,0 0-1,4-8 1,-3 8-15,1-1 0,-1 0 0,2 1 0,-1 0 0,1-1 0,0 1 0,0 1 0,0-1 1,1 1-1,7-7 0,0 2 16,2 0 0,-1 1 1,17-7-1,11-9 25,34-24 79,-32 20-2246,82-42 1,-108 65 1257,0 0-1,22-5 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88 2720,'-15'-44'891,"9"32"-545,5 11-261,0-1-1,-1 1 1,1-1 0,0 0-1,0 1 1,0-1 0,0 0-1,0 0 1,0 1-1,0-1 1,1 0 0,-1 0-1,1 0 1,-1-3 0,0 3 268,-1 4-115,-3 2-101,3-2-112,0 0 0,-1 0 1,1 0-1,0 0 0,0 1 0,0-1 0,1 0 1,-1 1-1,1 0 0,-1-1 0,1 1 0,-1 3 0,-4 41 141,-8 16-28,8-41-63,-3 33 0,3 38 74,-6 24 102,6 3-97,-5-15-63,5-15-43,-6-2 5,6-6 38,-5-21 181,9-40-163,1 24-1,1-44-106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4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2656,'11'-7'316,"-7"5"-173,1-1 0,-1 1 0,1 0 0,-1 0-1,7-1 1,27-8 87,-36 10-202,0 0 0,1 1 0,-1 0 0,0-1 1,1 1-1,-1 0 0,1 0 0,-1 1 1,0-1-1,1 0 0,-1 1 0,0-1 0,0 1 1,1 0-1,-1 0 0,0 0 0,0 0 1,0 0-1,4 2 0,3 3 5,56 31-114,-45-24 77,-8-6 32,-1 0 1,21 17 0,-27-19-8,-1 0-1,0 0 1,0 0 0,-1 0-1,1 0 1,-1 1-1,0 0 1,2 7 0,-1-2 32,0-1 0,-1 1 0,-1 0 0,0-1 1,-1 1-1,0 0 0,0 1 0,-1-1 1,-2 16-1,1-18-32,-1-1 0,1 1 0,-2-1 0,1 0 0,-1 0 0,0 0 0,-1 0 0,0-1 0,0 1 0,-1-1 0,0 0 0,0 0 0,-7 6 0,8-8 8,-2 0 0,1 0-1,0-1 1,-1 1 0,0-1-1,0 0 1,0-1 0,-1 1 0,1-1-1,-1-1 1,0 1 0,-12 2-1,-39 1 207,44-4-184,7 0-23,0-1-1,0 0 1,0 0 0,0-1 0,-10-1 0,14 1-23,-1-1 1,1 0-1,-1-1 1,1 1-1,0-1 0,0 1 1,0-1-1,0 0 0,0 0 1,0 0-1,0-1 1,1 1-1,-3-3 0,3 3-22,0 0 0,1 0-1,-1 0 1,1 0 0,0 0-1,0 0 1,-1 0 0,1 0-1,1 0 1,-1-1-1,0 1 1,0 0 0,1-1-1,-1 1 1,1 0 0,0-1-1,0 1 1,0 0 0,0-1-1,0 1 1,1-1-1,-1 1 1,1 0 0,-1-1-1,1 1 1,0 0 0,1-3-1,1-1-10,0 1 0,0 0 0,1-1 0,0 1 0,0 1 0,0-1 0,0 1 0,1-1 0,-1 1 0,10-5 0,85-44 140,-64 36-80,-6 4 5,57-17-1,-46 17-56,10-5-83,-24 8 13,44-11 0,5 9-35,-13 3 85,-51 7 60,1-1-1,14-7 1,-17 7 3,-1 0 0,1 0 0,0 1-1,0 0 1,-1 0 0,13 0 0,-17 2 0,-1 0 0,1 0-1,0 0 1,-1 0 0,1-1 0,4-1 0,-2-5 229,-4 3-94,7 0 99,-24 5-44,-34-1-283,47 0 78,0 0-1,0 0 0,0 0 1,1 1-1,-1-1 0,0 1 1,0-1-1,1 1 0,-1 0 0,0 0 1,1 0-1,-1 0 0,-1 1 1,-6 3 17,-29 16 13,22-11-92,1 1 1,-21 20 0,28-22 68,4-5 2,1-1 0,-1 1 0,0-1 0,0 0 0,-4 3 0,0-2 5,8-4-23,-1 0 0,1 0 0,-1 0 0,1 0 0,-1 1 0,1-1 0,-1 0 0,1 0 0,-1 1-1,1-1 1,0 0 0,-1 1 0,1-1 0,-1 0 0,1 1 0,0-1 0,-1 0 0,1 1 0,0-1 0,0 1 0,-1-1 0,1 1 0,0-1 0,0 1 0,0-1 0,-1 1 0,1-1 0,0 1-1,0-1 1,0 1 0,0-1 0,0 1 0,0-1 0,0 1 0,0 0 0,0 2-42,0 0-15,0-3 58,0 1 0,0-1-1,0 0 1,0 1 0,0-1 0,0 1 0,0-1 0,0 0 0,0 1 0,0-1 0,0 1-1,0-1 1,0 0 0,0 1 0,0-1 0,0 1 0,0-1 0,1 0 0,-1 1-1,0-1 1,0 0 0,1 1 0,-1-1 0,0 0 0,0 1 0,1-1 0,-1 0 0,0 1-1,1-1 1,-1 0 0,0 0 0,1 1 0,-1-1 0,0 0 0,1 0 0,-1 0-1,1 0 1,-1 0 0,1 1 0,18-8 98,-17 5-90,1 1 0,-1 0 1,1 0-1,0 0 1,-1 0-1,1 0 0,5 0 1,-5 1-2,1-1 1,0 1 0,-1-1-1,1 1 1,0-1 0,-1-1-1,1 1 1,5-3 0,2-1 13,-7 4-14,-2 1-9,1-1 0,0 0 0,0 0 0,-1 0 0,1 0-1,-1-1 1,1 1 0,-1-1 0,0 1 0,1-1-1,-1 0 1,2-2 0,-2 3 0,-1-1-1,0 1 1,0 0 0,1 0-1,-1-1 1,0 1 0,0-1-1,1-2 1,-3 4 3,0-1 0,1 1 1,-1-1-1,0 1 0,0 0 1,0 0-1,0-1 0,0 1 1,1 0-1,-1 0 0,0 0 1,0 0-1,0 0 0,0 0 1,-1 0-1,-22 0-111,19 0 55,5 0 51,0 0 1,0 0-1,0 0 1,0 0-1,0 0 1,0 0 0,-1 0-1,1 0 1,0 0-1,0 0 1,0 0-1,0 0 1,0 0-1,0 0 1,0 0-1,0 0 1,0 0-1,-1 0 1,1 0 0,0 0-1,0 0 1,0 0-1,0 0 1,0 0-1,0 0 1,0 0-1,0 1 1,0-1-1,0 0 1,0 0-1,-1 0 1,1 0 0,0 0-1,0 0 1,0 0-1,0 0 1,0 0-1,0 0 1,0 0-1,0 1 1,0-1-1,0 0 1,0 0-1,0 0 1,0 0 0,0 0-1,0 0 1,0 0-1,0 0 1,0 0-1,0 1 1,0-1-1,0 0 1,0 0-1,0 0 1,0 0-1,0 2-16,0 0 0,-1-1 0,1 1 0,-1 0 0,1-1 0,-1 1-1,0-1 1,0 1 0,-2 2 0,3-3 7,-1 0 0,0 0 0,0 0 1,0 0-1,1 0 0,-1 1 0,1-1 0,-1 0 1,1 1-1,-1-1 0,1 0 0,0 1 0,-1-1 1,1 0-1,0 1 0,0-1 0,0 0 0,0 1 1,0-1-1,1 0 0,-1 1 0,1 1 0,3 6-38,-3-5 83,1 0 0,0 0 1,0-1-1,0 1 0,1 0 1,-1-1-1,1 1 0,0-1 1,0 0-1,5 4 0,1 0 73,1-2 0,18 9 0,-24-12-91,-1-1 0,1 0 1,0 0-1,0 0 1,0 0-1,0 0 0,0-1 1,0 0-1,0 0 1,0 0-1,0 0 0,4-2 1,11-3 76,27-13 0,-26 9-60,58-28 191,-48 22-28,-26 13-183,1-1-1,0 1 1,-1-1 0,0 0-1,6-5 1,13-21-299,-7 14 117,-13 13 62,0 0 1,0-1-1,0 1 1,0-1-1,-1 0 1,0 0-1,1 0 1,-1 0-1,0 0 0,3-7 1,9-29-627,-9 27 728,-1-1 0,0-1 0,4-19 0,-3-8 64,10-56 14,-1 13-227,-11 61 128,0 0 0,12-39 0,-11 51 57,0 0-1,-2 1 1,1-1-1,-1 0 0,1-23 1,-3-18 222,-1 49-225,1 0 0,-1 0 0,0 1 0,0-1 0,0 0 0,0 1 1,0-1-1,0 0 0,-1 1 0,0 0 0,1-1 0,-1 1 0,0 0 1,0 0-1,0 0 0,-4-3 0,1 0-39,-1 2 3,3 3 19,0 0 7,1 0 0,-1 0-1,1 0 1,0 0 0,-1 0 0,1 1 0,0-1 0,-1 1-1,1 0 1,0-1 0,-1 1 0,1 0 0,0 0-1,0 1 1,0-1 0,0 0 0,0 1 0,0-1 0,0 1-1,1 0 1,-3 2 0,-3 2-78,5-5 67,0 1 0,0 0 0,1-1 0,-1 1 0,0 0 0,0 0 0,1 0 0,0 0 0,-1 0 0,1 1 0,0-1 0,0 0 0,0 1 0,0-1 0,0 1 0,1-1 0,-1 1 0,1-1 0,-1 1 0,1 3 0,1 10 21,-1-4-5,0 0 1,0 0-1,-4 21 1,-13 26 94,2-13-24,7-17-6,2-3 23,-18 41 0,11-38-96,2-4-25,-14 44 0,18-47 13,0 0 73,1 1 1,1-1-1,1 1 1,-2 40-1,5-37 36,0-16-98,0 1 1,1-1-1,0 0 1,1 1 0,0-1-1,5 19 1,-3-24-16,-1 0 0,1-1 0,0 1 0,0-1 0,0 0 0,8 8 0,29 22 24,-33-28-18,1-1-1,1 1 1,-1-1 0,1-1 0,0 0 0,0 0 0,0-1-1,1 0 1,17 3 0,3-3 132,59 1 0,-70-5-125,-1-1-1,0-1 1,0 0-1,0-1 1,0-1-1,-1 0 1,1-2-1,31-16 1,-47 22-3,1 0-1,-1 0 1,0 0 0,0-1 0,0 1 0,0-1 0,0 1 0,0-1-1,0 1 1,-1-1 0,1 0 0,-1 0 0,1 0 0,-1 0-1,0 0 1,1-1 0,-1 1 0,0 0 0,0 0 0,-1-1-1,2-3 1,0-1 19,2-4 14,-1-1 4,-3 10-41,-1 1-1,1 0 1,-1 0-1,0-1 1,0 1-1,1 0 1,-1 0-1,0 0 1,0 0-1,-2-2 1,-3-2-18,0 0 1,0 0 0,-13-7-1,6 4-39,8 4 43,-19-9-187,23 13 184,-1 0 0,1-1 0,0 1 0,-1 0 0,1 0 0,-1 0 0,1 0-1,-1 0 1,1 0 0,-1 0 0,1 0 0,0 1 0,-1-1 0,1 1 0,0-1 0,-3 2 0,1 1-1,0 0 0,0 0-1,0 0 1,0 1 0,1-1 0,-1 1 0,1 0 0,0 0 0,-3 7 0,2-4 123,2-5-104,1-1-1,0 0 1,0 0-1,0 0 1,-1 1-1,1-1 1,0 0-1,0 0 0,1 0 1,-1 1-1,0-1 1,0 0-1,0 0 1,1 0-1,-1 0 1,1 1-1,-1-1 1,1 0-1,-1 0 1,1 0-1,0 0 1,-1 0-1,1 0 1,2 1-1,-1 1-11,1 0-1,-1-1 0,1 1 1,0-1-1,0 0 0,5 3 1,-5-4 7,0 0 0,0 0 0,1-1 1,-1 1-1,0-1 0,0 0 0,1 0 1,-1 0-1,0 0 0,1-1 0,-1 1 1,0-1-1,5-1 0,18-10 97,18 6-107,-6-5-314,-24 8 204,-11 3 79,0-1-1,-1 1 1,1-1 0,-1 0-1,1 1 1,-1-1-1,1 0 1,-1-1-1,0 1 1,0 0 0,1-1-1,-1 1 1,0-1-1,2-2 1,2-1-100,0 0-1,0 0 1,1 1 0,0-1 0,8-3-1,-15 8 123,1-1 0,0 1-1,0-1 1,-1 1-1,1 0 1,0-1-1,0 1 1,-1 0-1,1-1 1,0 1-1,0 0 1,0 0 0,-1 0-1,1 0 1,0 0-1,0 0 1,0 0-1,0 0 1,-1 0-1,2 0 1,4 1-174,-6 2 12,0-2 180,0-1-1,0 1 1,0-1 0,0 1-1,0-1 1,0 0 0,0 1-1,0-1 1,0 1 0,0-1-1,0 1 1,-1-1-1,1 1 1,0-1 0,0 0-1,0 1 1,-1-1 0,1 1-1,0-1 1,-1 0-1,1 1 1,0-1 0,-1 0-1,1 0 1,0 1 0,-1-1-1,0 1 1,-7 8 95,7-6-65,0-1 0,0 1 0,1 0 1,-1 0-1,1 0 0,0 0 0,0 0 0,0 0 1,0 0-1,0 0 0,1 0 0,-1 0 0,3 5 1,8 10 221,-7-10-37,-4-8-196,0 1-1,0-1 1,0 1 0,1-1-1,-1 1 1,0-1-1,0 1 1,1-1-1,-1 1 1,0-1 0,1 1-1,-1-1 1,0 1-1,1-1 1,-1 0-1,1 1 1,-1-1-1,1 0 1,-1 1 0,1-1-1,-1 0 1,1 0-1,-1 0 1,1 1-1,-1-1 1,1 0 0,0 0-1,-1 0 1,1 0-1,-1 0 1,1 0-1,-1 0 1,1 0 0,-1 0-1,1 0 1,0 0-1,0-1 1,3 2 15,1-1-1,-1 0 1,1 0 0,-1-1 0,1 0-1,-1 1 1,1-1 0,-1-1 0,0 1-1,1-1 1,-1 1 0,0-1-1,0-1 1,0 1 0,-1 0 0,1-1-1,0 0 1,-1 0 0,0 0 0,5-6-1,24-20 7,0 6-1,-18 4-3,-12 16-26,0 0 1,0-1 0,0 1 0,1 0-1,-1 1 1,1-1 0,0 0-1,5-4 1,4 0 31,-9 6-44,1-1 1,-1 1-1,0-1 1,0 0-1,-1 0 0,1 0 1,0-1-1,-1 1 0,1-1 1,3-5-1,4-15-1077,-7 17 779,-1 0-1,1 0 1,0 1-1,0-1 1,8-9-1,-8 9 95,-3 6 230,0-1 1,0 1-1,0-1 0,0 1 0,0-1 1,0 0-1,0 1 0,0-1 0,0 1 0,0-1 1,1 1-1,-1-1 0,0 1 0,0-1 1,1 1-1,-1-1 0,0 1 0,0-1 0,1 1 1,-1 0-1,1-1 0,-1 1 0,0-1 1,1 1-1,-1 0 0,1-1 0,-1 1 0,1 0 1,-1 0-1,1-1 0,-1 1 0,1 0 1,-1 0-1,1 0 0,-1 0 0,1 0 0,-1 0 1,1 0-1,0 0 0,-1 0 0,2 0 1,1 0 648,-1 0 49,10 0-256,-6 3-26,6 8-156,-7-8-31,-4-3-243,-1 0 0,1 0 0,-1 0 0,1 0 1,-1 0-1,1 0 0,-1 0 0,1 0 0,-1 0 0,1 0 0,-1 1 0,0-1 0,1 0 0,-1 0 1,1 0-1,-1 1 0,1-1 0,-1 0 0,0 0 0,1 1 0,-1-1 0,0 0 0,1 1 0,-1-1 1,0 0-1,1 1 0,-1-1 0,0 1 0,0-1 0,1 1 0,4 7 152,7-2-192,-6 5-592,-6-10 591,1-1-1,0 1 1,0-1 0,0 0 0,0 1 0,0-1 0,0 0 0,0 0-1,-1 0 1,1 0 0,0 0 0,0 0 0,2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4224,'-17'53'1568,"17"-53"-1216,0 35-96,0-17 224,17-1-320,-17 1 288,0-1-256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18 2912,'29'-14'923,"-28"13"-897,0 1 1,0-1 0,-1 1-1,1 0 1,0-1 0,0 1-1,0 0 1,0 0 0,0 0-1,0 0 1,0 0 0,0 0-1,2 0 1,2 0 22,1 0 0,-1 1 0,0-1 0,1 1 0,-1 0 0,1 1 0,-1 0 0,0-1 0,8 5 1,2-3 125,-14-3-156,0 0-1,0 0 0,0 0 1,0 0-1,0 0 1,0 0-1,1 0 0,-1 0 1,0 1-1,0-1 0,0 1 1,0-1-1,0 0 1,0 1-1,0 0 0,-1-1 1,3 2-1,-2 0-3,1-1-1,-1 1 0,0 0 1,0 0-1,0-1 1,0 1-1,0 0 1,-1 0-1,1 0 0,0 3 1,8 19 199,-8-22-207,0-1 0,0 1 0,0 0 0,0 0 0,-1 0 0,1 0-1,-1 0 1,0 0 0,1 0 0,-1 0 0,0 0 0,0 0 0,0 0-1,0-1 1,-1 1 0,1 0 0,0 0 0,-1 0 0,0 2 0,-3 11 5,1 7 3,1-10 33,0 0 1,-1 0-1,-7 18 0,-55 174-73,60-186-14,-29 73-93,24-68 110,1 1 0,-8 36 0,-2 29 152,-15 65 743,30-135-577,-12 29 0,-10 1 643,24-44-814,0-1 0,-1 0 0,1 0 1,-1 0-1,-3 3 0,5-5-98,-1-1 0,1 0-1,-1 0 1,1 0 0,-1-1 0,1 1-1,-1 0 1,0-1 0,-2 1 0,2 0 10,1 0-22,0-1 0,0 0 1,0 0-1,0 1 0,0-1 1,0 0-1,1 0 0,-1 0 0,0 0 1,0 0-1,0 0 0,0 0 1,0 0-1,0-1 0,0 1 1,0 0-1,1 0 0,-1-1 0,0 1 1,0-1-1,0 1 0,1-1 1,-1 1-1,-1-2 0,1 1 33,-1-1 0,0 0-1,1 0 1,0-1-1,-1 1 1,0-3-1,-2-3 112,-16-21 198,12 19-302,1 0 1,1 0-1,0-1 0,0 0 1,1 0-1,1 0 1,-4-14-1,5 14-33,-1-1 10,1 0 0,0 0 0,1-1 0,0 0 0,1-22 0,0 11 69,0 10-56,1 0 0,0 0 1,1 0-1,1 0 1,3-15-1,-2 16-112,1 0 1,0 0-1,1 0 0,1 1 1,0 0-1,1 0 0,0 0 1,0 1-1,17-18 0,12-7 20,1 1 0,2 3 1,1 0-1,62-35 0,0 12-1,-81 44 10,49-25-138,-25 20 89,-30 11 97,0 0 0,0-1 0,-1-1 0,22-12 0,-16 6 54,2 1 0,38-16 0,-57 27-58,0 0-1,0 0 1,0 0-1,0-1 1,-1 1 0,1-1-1,0 0 1,-1 0 0,4-2-1,-5 2 3,0 0 0,0 0 0,-1 0-1,1 0 1,0 0 0,-1 0 0,1 0 0,-1 0-1,1 0 1,-1 0 0,0 0 0,0 0 0,0-4-1,0 6-6,0-1-1,0 1 1,0 0-1,0 0 0,0 0 1,0 0-1,0 0 1,0-1-1,0 1 0,0 0 1,0 0-1,-1 0 0,1 0 1,0 0-1,0-1 1,0 1-1,0 0 0,0 0 1,0 0-1,0 0 1,0 0-1,0 0 0,-1 0 1,1-1-1,0 1 1,0 0-1,0 0 0,0 0 1,0 0-1,0 0 1,-1 0-1,1 0 0,0 0 1,0 0-1,0 0 1,0 0-1,-1 0 0,1 0 1,0 0-1,0 0 1,0 0-1,0 0 0,0 0 1,-1 0-1,1 0 1,0 0-1,0 0 0,0 0 1,0 0-1,0 0 1,-1 0-1,1 1 0,0-1 1,-47 0-87,45 0 69,0 0-1,0 0 0,-1 1 1,1-1-1,0 1 0,0-1 1,0 1-1,0 0 0,0 0 0,0 0 1,0 0-1,0 0 0,0 1 1,0-1-1,1 0 0,-1 1 1,1 0-1,-1-1 0,1 1 1,-1 0-1,1-1 0,0 1 1,-2 3-1,2-2 7,-1 1 0,1-1 0,0 0-1,0 0 1,0 1 0,1-1 0,-1 1 0,1-1 0,0 1 0,0-1 0,0 0 0,0 1-1,0-1 1,1 1 0,0-1 0,1 4 0,9 18 90,-10-23-74,0 0 0,0 0 0,0-1 1,0 1-1,1-1 0,-1 1 0,1-1 0,-1 1 0,1-1 0,-1 0 0,1 0 0,0 0 0,0 0 0,2 1 0,25 4-21,-27-5-52,0 0 0,0 0 0,0 0 0,0-1 0,0 1 0,1-1 0,-1 1 0,0-1 0,0 0 0,1 0 0,-1 1 0,0-2 0,0 1 0,1 0 0,-1 0 0,0-1 0,0 1 0,0-1 0,1 0 0,-1 0 0,0 0 0,0 0 0,3-2 0,12-6-463,-7 4 27,0 0-1,0 0 0,13-3 0,-12 6 153,-8 1 266,-1 1 0,0 0 0,1-1 0,-1 0 0,0 1 0,0-1 0,4-2 1,7-12-718,-6 7 347,-6 7 413,-1 0 0,1 1 0,0-1 0,0 1 0,-1-1 0,1 1 0,0 0 0,0-1 0,0 1 0,0 0 0,0-1 1,0 1-1,0 0 0,-1 0 0,1 0 0,0 0 0,0 0 0,1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3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2656,'14'0'837,"-2"6"-501,-12-6-336,9 6 96,0 0 0,14 5 0,2-4 328,-12-5-186,-6 0-139,6 2 68,0-1 0,0-1-1,0 0 1,15 0 0,14-1 124,44-2 308,-74 0-526,-1-1 0,1 0 0,0-1 0,-1 0 0,16-7 0,125-71 199,-147 78-258,0 0 0,-1 0 1,0 0-1,1 0 0,-1-1 0,0 1 1,-1-1-1,7-8 0,-8 8-29,0 0 0,-1 1 0,1-1 0,-1 0-1,0 0 1,0 0 0,0-1 0,-1 1 0,1 0 0,-1 0 0,0-5-1,-1 0 27,1-1 0,-1 1 0,-1 0 0,0-1 0,0 1 0,0 0 0,-1 0 0,-8-15 0,0-3 29,4 9-42,-5-17-34,11 32 37,0 1 1,-1 0-1,1-1 1,0 1-1,-1 0 1,0 0 0,1 0-1,-1 0 1,0 0-1,-2-2 1,2 3 11,0 0 1,0 0-1,0 0 1,0 0 0,0 0-1,-1 1 1,1-1-1,0 1 1,0 0-1,0 0 1,0-1-1,-1 1 1,1 0 0,0 1-1,0-1 1,0 0-1,-1 1 1,1-1-1,0 1 1,0 0-1,0 0 1,0 0 0,-2 1-1,-1 1 10,1 1 1,0 0-1,0 0 0,0 0 0,0 0 1,0 1-1,1 0 0,0 0 0,0 0 0,0 0 1,1 0-1,-1 0 0,-1 7 0,-4 15 182,0 1 0,2 0 0,1 1 0,-3 43-1,8 88 404,0-159-623,3 28-856,-3-29 831,0 1 0,0 0 1,0 0-1,0 0 0,0-1 0,1 1 0,-1 0 0,0-1 0,0 1 0,1 0 0,-1 0 1,1-1-1,-1 1 0,0-1 0,1 1 0,-1 0 0,1-1 0,0 1 0,-1-1 0,1 1 1,-1-1-1,1 1 0,0-1 0,-1 0 0,1 1 0,0-1 0,0 0 0,-1 0 1,1 1-1,1-1 0,3-2-565,0 1 0,0-1 0,0-1 1,7-4-1,-11 7 557,-1-1 0,1 0 0,-1 0 0,1 0-1,-1 0 1,0 0 0,1 1 0,-1-1 0,0 0 0,1 0 0,-1 0 0,0 0 0,0 0 0,0 0 0,0 0 0,0 0 0,0 0-1,0 0 1,-1 0 0,1 0 0,0 0 0,0 0 0,-1 0 0,1 0 0,-1-1 0,-1-2 9,1 1 1,-1 0-1,0 0 1,0 0-1,0 1 0,-4-4 1,1 0 77,-1 0 0,1-1 1,0 0-1,1 0 0,-1 0 1,1 0-1,1-1 0,-1 1 0,1-1 1,-2-10-1,-1-14 905,2 21-608,1-1 332,3 10-599,1 1-1,-1 0 0,1-1 0,0 1 0,-1 0 1,1 0-1,0 0 0,0 0 0,0 0 0,2-2 0,4-3 61,-1 0-1,2 1 1,-1-1-1,1 1 1,-1 1-1,1 0 1,1 0-1,-1 0 1,16-4-1,3 2 32,51-5 0,-47 7-15,42-7 255,136 6 476,-124 7-360,-82-3-478,0 1 0,0 0 1,0 0-1,0 1 0,0-1 0,0 0 1,-1 1-1,1 0 0,0 0 0,0 0 1,-1 0-1,1 0 0,0 0 1,-1 1-1,1-1 0,2 3 0,-19 2 106,8-2-178,0 0-1,0 1 0,1 0 0,0 0 0,-6 7 1,-3 3-35,12-14 57,1 0-1,-1 1 1,1-1 0,0 1-1,-1-1 1,1 1 0,0 0-1,0-1 1,0 1 0,0 0-1,0 0 1,0 0 0,1 0 0,-1 0-1,1 0 1,-1 0 0,1 0-1,0 0 1,0 0 0,0 0-1,0 0 1,0 0 0,0 0-1,0 0 1,1 0 0,-1 0-1,1 0 1,0 2 0,1 0 31,-1-1 1,1 0 0,0 1-1,0-1 1,0 0 0,1 0-1,-1 0 1,1 0-1,-1-1 1,1 1 0,0-1-1,0 0 1,4 3 0,8 4 205,27 12 0,-16-9-113,-21-9-102,1-1 0,-1 1 1,1-1-1,0 0 0,0 0 0,0-1 0,8 1 0,-11-2-9,1 0 0,0 0-1,0-1 1,-1 1 0,1-1-1,0 0 1,-1 0 0,1-1-1,0 1 1,-1-1 0,0 1-1,1-1 1,3-3 0,-3 3-7,-1 0 1,1 0-1,0 0 1,0 1-1,0 0 1,0 0-1,4-1 1,-4 2-7,0-1-1,0 0 1,0 0 0,0-1 0,0 1 0,-1-1-1,1 0 1,0 1 0,-1-2 0,0 1-1,1 0 1,4-5 0,6-5-84,-12 11 136,0 1 0,-1-1 0,1 1 1,0 0-1,-1-1 0,1 1 0,0 0 0,0 0 0,-1 0 1,1 0-1,0 0 0,0 0 0,-1 1 0,1-1 0,0 1 1,2 0-1,1 6 169,-4-6-201,-1-1 0,0 1 0,0-1 0,1 1 0,-1-1 0,0 1 0,1-1 0,-1 1 0,0-1 0,1 0 0,-1 1 0,1-1-1,-1 0 1,1 1 0,-1-1 0,1 0 0,-1 0 0,1 1 0,-1-1 0,1 0 0,-1 0 0,1 0 0,-1 0 0,1 0 0,0 0 0,-1 0 0,1 0 0,-1 0 0,1 0 0,-1 0 0,2 0 0,18 0-78,12 0-4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20:08:10.2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326 1404 632 0,'-7'0'236'0,"7"-4"-184"0,0-10-16 0,0 7 44 16,0 0-52-16,-8-11 76 15,-4-3-56 1,4 3 36-16,-12-6-48 16,8-12 16-16,-4 1-32 0,4 3 0 0,8-14-12 15,-4 0 12-15,4-17-12 16,4-26-12-16,0-10 0 16,0 7 4-16,0 4 0 15,0 3 8-15,-4 0-4 16,4 4-20-16,0 3 8 15,4 11-4-15,-4 10 4 0,0 4 0 16,0 11 0-16,0 10-20 16,0 7 16-16,-4 4 12 15,-4 3 4-15,8 8-64 16,-12 3 32-16,8 3 56 16,-8 8-12-16,0 6 4 15,-4 8-12-15,5 3-32 16,-1 11 12-16,-4 3-12 15,12 1 12-15,-4 6 8 16,0-3 4-16,0-4 16 16,-4-3-8-16,0 4-4 15,-4-5 0-15,4-2 4 16,4-4-4-16,0-11-4 16,4 0 4-16,-4-11 28 15,8 4-16-15,0-7-24 0,12 0 4 16,4-10 8-16,12-1 0 15,4 1-20-15,4-5 8 16,3 5 12-16,1-1 0 16,-4 1 8-16,-4-1-8 15,-8 0 16-15,-12 4-12 16,-4-3 40-16,-4-1-24 16,-8-3 20-16,-4 0-24 15,0-4-16-15,8-3-8 16,-8 0 12-16,-4 0-4 15,-8-1 16-15,16 1-12 0,-12 0-20 16,-8 3 4-16,0 4 40 16,12 3-20-16,-8 4 8 15,5 4-12-15,7-1-172 16,8 4 88-16,11-3-164 16,25-1 136-16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20:08:15.87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53 340 0,'4'-10'128'0,"0"6"-100"0,-4 4-8 0,0 0 52 0,0 0-44 16,0 0 16-16,0 0-28 16,4 0 28-16,12 0-28 15,-5 0 4-15,1 0-12 16,8 0 4-16,0 0-8 16,4 0 16-16,4-3-12 15,0-1-20-15,0 4 4 16,7 0 40-16,-3 0-20 15,0 4 0-15,0-4-8 16,4 3 12-16,3-6-8 16,21-1-4-16,12 4 0 0,11 0 4 15,5-7-4-15,-13 4 8 16,-7-1-8-16,-12 0 8 16,-5 1-8-16,-3 3 8 15,-12-4-8-15,-8 1 24 16,-5 3-16-16,-7-4 12 0,4 4-12 15,-8 0 12-15,-4 4-16 16,0-4 16-16,-4 3-16 16,8 1-72-16,4-4 32 15,0-4-84-15,4 4 64 16,0 0-256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20:08:16.47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106 6 352 0,'-28'-7'132'0,"24"7"-104"0,-8 7-8 15,8-4 24-15,-4 4-28 16,-3 0 32-16,11 1-32 15,0 2 40-15,11 1-32 16,5-4 12-16,16 0-20 16,4 0 28-16,12-3-28 15,-5-1 12-15,1 1-16 16,-4 3 0-16,0-4-4 16,-12 4-32-16,-1 0 12 0,-3 0 56 15,-12-3-20-15,-8 3 8 16,8 0-20-16,-12-7 12 0,-4 7-16 15,4 0 4-15,-8 4-4 16,0-4-16-16,0 4 4 16,-4-4 4-16,0 3 0 15,5 4 16-15,-5 0-8 16,-4-3-20-16,-4 3 4 16,0 0 40-16,-8 4-20 15,-4-4-8-15,4 0-8 16,1 0-4-16,7-6 0 15,-4-1-28 1,0 0 20-16,8-7 68 0,0-4-28 16,0-3 20-16,-4-4-28 15,8-3 44-15,4-3-32 16,0-8-16-16,-3-3-4 0,7-1 8 16,-4 5-8-16,0-1-12 15,0 0 0-15,4 7 4 16,-4 8 0-16,8-1 8 15,0 8-4-15,8-1-72 16,-4 4 36-16,12 4-92 16,4-1 68-16,7 4-244 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0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4640,'0'0'1728,"0"0"-1344,0 15-96,15 1 960,-15-16-736,16 15 480,0-15-544,-1 16 160,16-16-352,1 0 128,-1 16-224,0-32-128,-16 16-64,17 0-1184,-17 0 672,1 0-3584,15 0 2304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53 2080,'-15'-44'667,"12"36"-411,3 8-112,0 0 16,-3 2-70,0 2-72,0 0 0,0 1 0,0-1 0,0 0 0,1 1-1,-1-1 1,1 1 0,0 0 0,-2 8 0,-1 8 52,-2 23 0,-2 11 11,-44 187 186,14-91-108,8-39-14,23-74-130,3-10 6,-2-1 1,0 0 0,-18 43-1,23-67-10,0 0 0,0 0-1,0 0 1,0-1 0,0 1-1,-4 3 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1664,'43'-30'528,"-42"30"-517,0-1-1,0 0 1,0 1 0,0-1-1,0 1 1,0-1 0,0 1-1,0-1 1,0 1 0,0 0-1,0 0 1,0-1 0,0 1-1,0 0 1,0 0 0,0 0-1,0 0 1,2 0 0,18 0 11,-5-1 187,29 2-1,-38 0-137,0 0 0,-1 0 0,1 1 0,0 0-1,0 0 1,-1 0 0,1 1 0,6 4 0,96 65 489,-63-42-416,-33-20-77,0 0-1,-1 1 1,0 0 0,0 1-1,13 19 1,-25-31-66,6 6 43,-1 1 0,0-1 1,-1 1-1,0 0 0,4 9 0,-7-12-23,0-1 0,0 1 0,0-1 0,-1 1 0,1-1 0,-1 1 0,0-1 0,0 1 0,0-1 0,-1 1 0,1-1 0,-1 1 0,0-1 0,0 1 0,-3 5 1,2-3 8,-1 0 1,-1-1 0,1 1 0,-1-1 0,0 1 0,0-1-1,-9 8 1,2-3 10,0-1-1,-1-1 0,-12 8 1,-15 5 53,-54 21 0,66-31-56,8-3-28,-1-1-1,0-1 1,0 0 0,-23 2-1,27-6 4,-24-1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 1408,'-11'11'366,"6"-7"-287,1 0 0,-1 0 0,1 0 0,0 0 0,1 1 0,-1-1 0,1 1 0,-3 6 0,3-1 10,3-8-72,0 0 0,-1 1-1,1-1 1,-1 0 0,0 0 0,0 0 0,-1 2 0,-24 22 223,22-20-215,1-1 1,0 1-1,0-1 0,0 1 0,1 0 0,-3 8 0,-7 43 145,6-24-84,1-14-72,3-12-5,0-1 0,0 1-1,1 0 1,0 8 0,1-13-16,0 1 0,0-1 0,0 0 0,0 1 0,1-1 0,-1 0 0,1 1-1,0-1 1,0 0 0,0 0 0,0 0 0,0 0 0,0 0 0,0 0 0,1 0 0,-1 0 0,3 2 0,-2-2-5,3 3 1,0 0-1,0-1 1,10 8 0,-13-11 12,-1 0 1,1-1-1,-1 1 0,1 0 1,0-1-1,-1 1 0,1-1 0,0 1 1,0-1-1,-1 0 0,1 0 1,0 0-1,0 0 0,-1 0 1,1 0-1,0 0 0,-1-1 1,4 0-1,18-11-44,-10 8 34,-10 4-4,0-1 1,0 1 0,0-1-1,0 0 1,0 0-1,0-1 1,-1 1 0,1 0-1,0-1 1,-1 0-1,1 1 1,-1-1-1,0 0 1,1 0 0,-1-1-1,0 1 1,0 0-1,3-6 1,-4 5 12,2-1 5,-2 0-1,1 0 1,0 0-1,-1 0 1,1 0-1,0-7 1,-6-6-29,2 13 21,1 1 1,0 0 0,0-1 0,0 0-1,0 1 1,1-1 0,-1-6-1,2-1 48,0 7-22,-1 0 1,0 0-1,0 0 1,0 0-1,-1 0 1,1 0-1,-1 0 1,-1-6-1,-1 4-7,1-2-8,-1 1 0,1 0-1,0-1 1,1 0-1,0 1 1,0-9 0,1 9-44,-1 5 25,1 0 0,0 1 1,0-1-1,0 0 0,0 0 0,0 0 0,1 0 1,-1 0-1,0 1 0,1-1 0,1-3 0,10-1-58,-7-6 5,10 7 21,-6-1 57,-8 5-11,1 0 0,0 0 1,-1 0-1,1 0 0,-1 1 0,1-1 0,0 0 1,0 1-1,0-1 0,-1 1 0,1-1 0,0 1 1,2 0-1,3 0-18,-5 0 11,0-1 0,0 1 0,-1 0 0,1 0 0,0 0 0,0 1 0,0-1-1,0 0 1,-1 1 0,1-1 0,3 2 0,1 13 47,-1-7-23,7 22 258,0 5-107,-6 11 16,1-19-103,-5-21-60,-1 1 1,1 0 0,-1 0 0,1 12 0,-3-2 9,1-10-38,0 0 0,0 0 0,0 1 0,1-1 0,2 7 0,8 7-17,-7-13 36,-4-8-13,0 1-1,0-1 1,0 1-1,0-1 1,1 1 0,-1-1-1,0 1 1,1-1-1,-1 1 1,0-1-1,1 1 1,-1-1-1,0 0 1,1 1 0,-1-1-1,1 1 1,-1-1-1,1 0 1,-1 0-1,1 1 1,-1-1 0,1 0-1,-1 0 1,1 1-1,-1-1 1,1 0-1,-1 0 1,1 0-1,0 0 1,-1 0 0,1 0-1,-1 0 1,1 0-1,-1 0 1,1 0-1,0 0 1,0-1 0,6 2 2,-5-1-1,-1 0 0,1 0 0,0 0 1,0 0-1,0 0 0,0 0 0,-1 0 0,1-1 1,0 1-1,0-1 0,3-1 0,1-9 51,8 2-54,-11 4-31,0 1 1,0-1 0,-1 0 0,1 0-1,-1 0 1,2-8 0,-2 6 7,1-1 0,0 1 0,4-8 0,-1 7 17,-1 1-14,-1 0 0,1 0 0,-1-1 1,-1 0-1,1 0 0,3-15 1,-6 22 15,-1-1 0,1 0 1,0 1-1,-1-1 1,1 0-1,0 1 0,0-1 1,0 1-1,0-1 1,1 1-1,-1 0 0,0 0 1,3-2-1,21-8-49,-19 9 45,10-5-6,-15 6 32,1 0 0,0 0 1,0 0-1,-1 0 0,1 1 0,0-1 0,0 1 0,0-1 1,0 1-1,0-1 0,0 1 0,0 0 0,-1 0 0,1 0 1,0 0-1,0 1 0,0-1 0,0 0 0,0 1 0,3 1 1,-2-1 6,0 0 0,-1 0 0,1 0 0,-1 1 0,1-1 0,-1 1 0,1 0 1,-1 0-1,0 0 0,0 0 0,2 3 0,18 29 300,-8-9-199,-3-9-89,-8-12-34,0 0 0,0 0-1,-1 0 1,1 0-1,-1 1 1,0-1 0,2 7-1,0 9 73,-3-15-67,0 0 0,0-1 0,0 1 0,0 0 0,1-1 0,0 1 0,0-1 0,0 0 0,1 0 0,-1 0 0,1 0 0,0 0 0,6 6 0,-5-6 3,-1 0 0,0 0 0,0 0 1,3 9-1,8 8 136,-11-18-41,-1-3-63,-1 0-48,0 0 1,-1 0 0,1 0-1,-1 0 1,1 0-1,0 0 1,-1 0-1,1 0 1,-1 0 0,1-1-1,-1 1 1,1 0-1,0 0 1,-1-1-1,1 1 1,-1 0 0,1 0-1,0-1 1,-1 0 0,1 0 1,-1 0-1,1-1 1,-1 1-1,0 0 1,1 0-1,-1 0 1,0 0-1,0 0 1,0-1-1,0 1 1,0 0-1,0-2 1,0-52 131,0 45-116,0-1 0,3-12 1,4-3 2,-5 19-29,-1 0 0,1 0 1,-1 0-1,1-12 1,-3 3-12,1 8 22,0 1 0,0 0 0,0 0 0,1 0 0,1-8 0,10-5 62,-8 12 49,-4 7-99,0 1 1,0-1-1,0 1 0,0-1 1,1 1-1,-1-1 0,0 1 1,0-1-1,1 1 1,-1-1-1,1 1 0,-1-1 1,0 1-1,1 0 0,-1-1 1,1 1-1,-1 0 0,1-1 1,-1 1-1,1 0 0,-1 0 1,1-1-1,-1 1 1,1 0-1,-1 0 0,1 0 1,-1 0-1,1-1 0,0 1 1,-1 0-1,1 0 0,-1 0 1,1 0-1,-1 1 0,1-1 1,-1 0-1,2 0 0,11 0 146,-10-1-136,1 1 0,-1 0-1,1 0 1,-1 0 0,1 0-1,0 0 1,-1 1 0,1 0-1,3 1 1,46 30-131,-45-28 105,0-1 0,0 0 0,0-1 0,10 2 0,2 1 52,-10-2-22,-6-2-16,0 0 0,-1 0 0,1 0 0,0-1 0,5 1-1,22-6 20,-13 2-14,21 1 15,-29 2-11,1-1 0,-1 1 0,11-3-1,-11 0 28,-1 0-1,1 0 0,12-7 0,-17 8 5,-1 0-1,1-1 1,-1 0-1,1 0 0,-1 0 1,0 0-1,0-1 1,6-7-1,-9 9-27,0 0-1,0-1 0,0 1 1,0 0-1,0-1 0,-1 1 1,1-4-1,-1 4-4,1 1 0,-1-1 0,0 1 0,0 0 0,0-1-1,0 1 1,-1-1 0,1 1 0,0-1 0,-1 1 0,1 0 0,-1-1 0,1 1-1,-1 0 1,1 0 0,-1-1 0,0 1 0,-1-1 0,-6-6 196,-1 1 0,0 1 1,-1-1-1,0 2 0,1-1 0,-18-5 1,23 10-195,0 0-1,0 0 1,0 1 0,0-1 0,0 1 0,-1 0-1,1 0 1,0 0 0,0 1 0,0 0-1,-1 0 1,1 0 0,0 0 0,0 0 0,0 1-1,1 0 1,-1 0 0,0 0 0,1 0 0,-1 0-1,1 1 1,0 0 0,-1-1 0,2 1 0,-7 7-1,-8 19 17,15-27-41,1 0 0,0 1-1,0-1 1,0 0 0,0 1-1,0-1 1,0 1 0,0-1-1,1 1 1,-1-1-1,1 1 1,0-1 0,0 1-1,0 0 1,0-1 0,0 1-1,1 2 1,1 3 10,1-1 0,0 1 0,0-1 0,6 9 0,-2-1 29,-4-10-60,-1-1 0,1 1 0,0-1 0,0 0 0,0 0 0,0 0 0,1 0 0,0-1 0,0 1-1,0-1 1,0 0 0,0 0 0,1-1 0,-1 1 0,1-1 0,0 0 0,-1 0 0,1 0 0,0-1 0,0 0 0,7 1 0,46 4-712,-39-1 496,6-1-110,-16-5 211,0 0 0,0-1 0,0 0 0,0-1 0,0 0 0,0 0 1,8-5-1,-1 1-193,25-7 0,-36 13 319,1 0 0,-1-1 1,0 1-1,0-1 0,0 0 0,-1 0 0,1-1 0,0 0 0,-1 0 0,0 0 1,1 0-1,4-6 0,44-43 222,-36 31-38,-13 14 6,-4 6-155,0 1 1,0-1-1,0 1 1,0-1-1,1 1 1,-1-1 0,0 1-1,0-1 1,1 1-1,-1-1 1,0 1 0,1 0-1,-1-1 1,0 1-1,1-1 1,-1 1 0,0 0-1,1 0 1,-1-1-1,1 1 1,-1 0 0,1-1-1,-1 1 1,1 0-1,-1 0 1,1 0-1,-1 0 1,1 0 0,-1-1-1,1 1 1,-1 0-1,1 0 1,-1 0 0,1 0-1,0 1 1,5 2 537,-6-3-528,2 1 4,-1 1-1,0-1 1,0 0 0,0 1-1,1-1 1,-2 1 0,1-1-1,0 1 1,0-1 0,0 1-1,-1 0 1,1-1 0,-1 1-1,1 0 1,-1 0-1,0-1 1,0 1 0,0 0-1,0 3 1,0-5-30,0 4 30,0 0 0,1 1 0,-1-1 0,2 8-1,10 11 67,-11-19-69,0 0 0,-1 0-1,1 0 1,-1 6 0,0-9-14,0-1 0,0 0 0,0 1 0,0-1 0,0 0 1,0 1-1,0-1 0,0 1 0,0-1 0,0 0 0,0 1 0,0-1 0,0 0 1,0 1-1,0-1 0,0 0 0,1 1 0,-1-1 0,0 0 0,0 1 0,0-1 1,1 0-1,-1 0 0,0 1 0,1-1 0,10 12 222,-8-9-65,0-6-95,4-6-100,-1-1 0,0 0 1,4-11-1,-10 21 23,4-7 115,-1 1 1,1-1-1,0 1 1,0 0-1,0 0 1,1 0-1,0 0 1,1 1-1,-1 0 1,1 0-1,0 0 1,0 1 0,11-6-1,48-14 1055,7-6-345,10-4-62,-52 24-593,1 2-1,0 1 1,37-3-1,-3 7-3013,-59 3 1081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73 159 4064,'-59'-59'1307,"49"48"-976,9 5-156,0 2-105,1 1 8,-1 0 0,1 0 0,0-1 0,0 1 0,0 0 0,0 0 0,1-1 0,-1 1 0,1 0 0,2-5 0,-1 7-13,1 0 0,0 0-1,0 0 1,0 1 0,-1-1 0,1 1-1,0 0 1,0 0 0,0 0 0,0 0-1,4 1 1,4 0 129,-1-1-104,0-1-1,0 0 1,0-1 0,10-3 0,-9 3-52,-1 0 0,1 0 0,-1 1 1,14-1-1,145 2 351,-157 1-343,1-2 1,15-2-1,13-8-9,-31 9-81,0 1-1,13 1 1,-21 0-2,0 0 1,0 0-1,-1 0 1,1 0-1,0 0 1,-1 1-1,1-1 0,0 1 1,-1-1-1,3 2 1,-4-2 28,1 0 0,-1 0-1,0 1 1,0-1 0,0 0 0,1 0 0,-1 0 0,0 1-1,0-1 1,0 0 0,0 0 0,0 1 0,1-1 0,-1 0-1,0 0 1,0 1 0,0-1 0,0 0 0,0 0 0,0 1-1,0-1 1,0 0 0,0 0 0,0 1 0,0-1 0,0 0-1,0 0 1,0 1 0,0-1 0,0 0 0,0 0-1,-1 1 1,1-1 0,0 0 0,0 0 0,0 1 0,0-1-1,0 0 1,-1 0 0,1 0 0,0 1 0,0-1 0,0 0-1,-1 0 1,1 0 0,-15 6-1956,-2 9 581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177 981 1664,'0'0'528,"-6"-3"-325,3 2-186,-1-1 0,0 1-1,1-1 0,-1 0 1,1 0-1,0 0 0,0-1 0,0 1 1,0-1-1,0 0 0,0 0 1,-2-3-1,-4-10 36,-1 1 0,-19-24-1,-11-16-25,31 36 255,0 0 0,-8-25 0,16 41-188,1 0 0,-1 0 0,0-1 0,1 1 0,-1 0 0,1 0 0,0 0-1,0-1 1,0 1 0,1 0 0,-1 0 0,1 0 0,1-6 0,-1 9-73,-1-1 1,1 1-1,-1-1 0,1 0 0,-1 1 0,1 0 1,0-1-1,-1 1 0,1-1 0,0 1 1,-1 0-1,1-1 0,0 1 0,-1 0 0,1 0 1,0-1-1,0 1 0,-1 0 0,3 0 0,3-1 83,29-8 361,0 2 0,64-4 0,-53 16-312,-22-1-96,21-1 37,61-2 0,-47-2-173,12 1 6</inkml:trace>
  <inkml:trace contextRef="#ctx0" brushRef="#br0" timeOffset="1">1123 105 2656,'14'-43'837,"-11"28"-501,-3-29 2075,0 41-1409,-3 3-372,3 0-607,-1 0 1,1 0-1,-1 0 1,0 0-1,1 0 1,-1 0 0,1 0-1,-1 0 1,1 1-1,-1-1 1,1 0-1,-1 0 1,1 0-1,-1 1 1,1-1-1,-1 0 1,0 1 0,-5 13 250,5-10-236,-34 86 468,-2 22-214,-11 33-77,26-83-218,-26 124 1,43-167 19,1 0-1,1 1 1,1-1 0,1 1 0,1 35 0,12-2 106,-9-36-84,-2-11-38,0-1 0,0 1 0,0-1 0,1 0 0,0 1 0,0-1 0,0 0 0,3 5 0,-4-9-35,0 0 0,-1 0 0,1 0 0,0 0 0,0 0 0,0 0 0,0-1 0,0 1 0,0 0 0,0 0 0,0-1 0,0 1 0,0-1 0,0 1 0,0-1 0,0 1 1,1-1-1,-1 1 0,0-1 0,0 0 0,0 0 0,1 0 0,-1 0 0,0 0 0,0 0 0,1 0 0,-1 0 0,0 0 0,0-1 0,0 1 0,1 0 0,-1-1 0,0 1 0,0-1 0,0 1 0,2-2 1,5-1-343,-4 2 151,-1 0-1,1-1 1,-1 1 0,0 0 0,1-1 0,-1 0-1,0 0 1,0 0 0,0 0 0,0 0 0,-1-1-1,6-4 1,2-3-415,25-25-880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18 3328,'1'0'67,"0"0"0,-1 0 0,1-1-1,0 1 1,0 0 0,-1 1 0,1-1 0,0 0 0,-1 0 0,1 0 0,0 0-1,0 1 1,-1-1 0,1 0 0,1 1 0,-6 6 572,-2 1-433,-14 30 1767,9-23-1507,6-8-331,-1 1-1,1 0 1,0 0-1,1 0 1,0 0-1,-6 18 1,4 24-55,0-22-46,4-19-34,0-1 1,0 1-1,1-1 0,0 1 1,1 0-1,0-1 0,0 1 1,3 16-1,8 7-11,-11-31 15,1 0-1,-1 0 0,0 0 0,0 0 0,1 0 0,-1 0 1,0 0-1,1 0 0,-1 0 0,1 0 0,-1-1 0,1 1 1,-1 0-1,1 0 0,0 0 0,-1-1 0,1 1 1,0 0-1,0-1 0,0 1 0,-1-1 0,1 1 0,0-1 1,0 1-1,0-1 0,0 0 0,0 1 0,0-1 0,0 0 1,0 0-1,0 0 0,0 0 0,0 1 0,0-1 0,0-1 1,0 1-1,2 0 0,3 0-22,-2 0-12,-1 0-1,1-1 1,-1 1 0,1-1 0,-1 1-1,1-1 1,-1 0 0,0 0 0,1-1 0,-1 1-1,5-4 1,2 0-48,-6 3 24,0 0 0,0-1 0,0 1 0,0-1 0,-1 0 0,1-1 0,-1 1 0,1 0 0,2-5 0,0-2-221,1 0 0,5-15 1,-7 16 26,-2 2 154,0-1 0,0 1 0,-1 0 0,0-1 0,-1 1 0,1-1 0,-1 0 0,-1 1 0,0-11 0,0 14 75,0 0-1,0 0 0,0 0 0,-1 0 0,0 0 0,0 0 0,0 0 0,-3-6 0,-2-6 60,0-14 30,-2 14 34,7 15-92,1 0 0,-1-1 0,0 1 0,0-1 0,1 1 0,-1-1 0,1 1 0,-1-1 0,1 0 0,-1-2 0,1 1 27,105 3 36,-100 0-52,0 0-1,0 0 0,0 1 1,8 1-1,10 10 80,6-6 75,-8 5-42,-9-5-16,-10-5-99,1 0 0,-1 1 0,1-1 0,-1 0-1,0 1 1,4 2 0,-3 2-29,-3 23-86,3-23 53,6 1 83,0-1 0,1 0 0,11 4 0,-21-10-40,4 1-9,-1 0-1,1 0 1,-1 0 0,1-1-1,-1 0 1,1 1 0,-1-1-1,1-1 1,4 1 0,5-1-31,-10 1 44,1 0 1,0-1-1,-1 0 0,1 1 1,0-1-1,-1 0 1,1-1-1,5-2 1,2-1 24,2 1 183,0-1 0,15-8 1,-26 12-157,-1 0-33,0 1-1,0-1 1,0 0-1,0 0 0,0 0 1,0 0-1,0 1 0,-1-1 1,1 0-1,0-1 0,-1 1 1,1 0-1,0 0 1,-1 0-1,1-2 0,6-9 394,5 6-102,-6-9-36,-1 7-183,-4 6-73,0 1 0,0-1 0,0 0 0,0 1 0,0-1 0,0 1 0,-1-1 0,1 0 0,-1 0 0,1 1 0,-1-1 0,0 0 0,0 0 1,0 0-1,0-2 0,0-5 1090,0 18-672,3-3-339,8 4-68,-3-3-8,0 1 0,-1 0 0,9 12 0,-11-11-9,-5-8-10,1 0 1,0 1-1,-1-1 1,1 0-1,0 0 0,-1 1 1,1-1-1,0 0 0,0 0 1,0 0-1,0 0 0,0 0 1,0 0-1,0 0 1,1 0-1,-1-1 0,0 1 1,0 0-1,1-1 0,-1 1 1,1-1-1,-1 1 1,0-1-1,1 0 0,2 1 1,104-1 793,-105 0-783,1 0 1,-1 0-1,1 0 1,-1-1-1,1 0 1,-1 1-1,6-3 0,-8 2-7,0 1 0,0-1 0,0 0 0,0 1 0,0-1-1,0 0 1,0 0 0,0 0 0,0 0 0,0 0 0,-1 0-1,1 0 1,0 0 0,-1 0 0,1-1 0,0 1 0,-1 0-1,0 0 1,1 0 0,-1-1 0,0 1 0,1 0 0,-1-1-1,0 1 1,0 0 0,0-2 0,-1-1-65,1 0 0,-1 0 0,1 1 0,-1-1 0,0 0 0,0 1 0,-1-1 0,1 0 0,-1 1 0,0 0 0,0-1 0,-3-4 0,-3-2-817,-1 1 1,-11-11-1,8 9-331,-8-10-765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37 631 1472,'-29'-14'475,"23"11"-283,6 0-16,0-9 240,0 9-27,0 3 315,0-3-187,-1 1-388,1 2-125,0 0 0,0-1 0,0 1-1,0 0 1,0 0 0,0 0 0,0 0-1,0 0 1,0 0 0,0 0 0,0-1 0,-1 1-1,1 0 1,0 0 0,0 0 0,0 0-1,0 0 1,0 0 0,0 0 0,0-1-1,0 1 1,1 0 0,-1 0 0,0 0-1,0 0 1,0 0 0,0 0 0,0-1-1,0 1 1,0 0 0,0 0 0,0 0-1,0 0 1,0 0 0,0 0 0,0 0-1,0 0 1,1 0 0,-1-1 0,18-9 452,-14 7-418,1 1 0,0 0 0,-1 0-1,9-2 1,32 2 338,63 2 40,-69 1-179,123-5 561,16-7-243,50 5-193,426-29 156,-216 6-188,11 2-116,68-16-113,9 2-53,28-9 5,-436 38-43,296-26 39,135-3 74,-56-5-22,-20 8 48,-64 6-42,-62 11 42,-64 1-58,-55-6-6,-109 19-16,-60 5 17,75-10 351,-55 6-165,-29-5-213,-27 8-80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88 3648,'14'0'1173,"-11"0"-703,-3 0-49,3 0 672,9 0-208,-9 0 278,-3-3-390,0-26 283,0 29-1051,0 0 0,0 0-1,0 0 1,0 0-1,0 0 1,0 0-1,0 0 1,0-1 0,0 1-1,0 0 1,0 0-1,0 0 1,0 0 0,0 0-1,0 0 1,0 0-1,0 0 1,0 0-1,0-1 1,0 1 0,0 0-1,0 0 1,0 0-1,-1 0 1,1 0 0,0 0-1,0 0 1,0 0-1,0 0 1,0 0-1,0 0 1,0-1 0,0 1-1,0 0 1,0 0-1,0 0 1,0 0 0,-1 0-1,1 0 1,0 0-1,0 0 1,0 0-1,0 0 1,0 0 0,0 0-1,0 0 1,0 0-1,0 0 1,-1 0 0,1 0-1,0 0 1,0 0-1,0 0 1,0 0 0,0 0-1,0 0 1,-4 0 22,0-1 0,0 1 0,0-1 0,0 0 0,1 0 1,-1-1-1,1 1 0,-1-1 0,1 0 0,-7-4 0,6 3-15,0 1 0,0 0-1,-1 0 1,1 0 0,-1 0-1,1 0 1,-1 1 0,-8-1-1,2 1-3,-1 0-1,-14 2 0,-6 0 10,-315-1-155,334 0 107,-1-2 1,1 1-1,0-2 1,-14-3-1,19 4 13,-1 0-77,0 1 0,0 0 0,-17 2 0,9-1-96,17 0 188,-1-1 0,1 1 0,-1 0 0,0 0 0,1 0-1,-1 0 1,1 0 0,-1 0 0,0 0 0,1 0 0,-1 0 0,1 1 0,-1-1-1,0 0 1,1 0 0,-1 0 0,1 1 0,-1-1 0,1 0 0,-1 1-1,1-1 1,-1 0 0,1 1 0,-1-1 0,1 0 0,-1 1 0,1-1-1,0 1 1,-1-1 0,1 1 0,0-1 0,-1 1 0,1 0 0,0-1-1,0 1 1,0-1 0,-1 1 0,1-1 0,0 1 0,0 0 0,0-1-1,0 2 1,-2 4-11,-3 6-16,3-9 22,1 0-1,-1 1 1,1-1-1,0 1 1,0-1 0,1 1-1,-1-1 1,1 1-1,-1-1 1,1 7-1,1 8-16,-1 5-13,-4 38 0,-17 39 69,11-62-7,-5 49 1,11-51-16,2-4 58,-13 57 1,-17 66 268,31-144-304,-1-1 0,2 1 0,0 13 0,0-7-64,0-16 31,0-1-1,0 1 1,0 0 0,0-1-1,0 1 1,0 0-1,0-1 1,0 1 0,0 0-1,1-1 1,-1 1 0,0 0-1,0-1 1,1 1 0,-1-1-1,0 1 1,0 0-1,1-1 1,-1 1 0,1-1-1,-1 1 1,1-1 0,-1 1-1,1-1 1,0 1-1,1 0 3,0-1-1,0 1 0,0-1 0,0 0 1,1 0-1,-1 0 0,3 0 0,6 0 7,44-1 61,-7 0-182,57 6 0,-69 0 159,-14-1 0,0-1 1,23-1 0,-28-1-28,0 0 0,0 1 0,0 1 0,17 5 0,-28-7-16,1 0 0,-1-1-1,11 1 1,-11-1-9,0 0 0,0 0 0,10 3 0,14 8-110,-25-8-427,-5-3-1579,0 0 582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53 3968,'-44'-15'1285,"35"12"-768,9 3-53,0 0 704,0 0-341,6 0-86,339 0 1697,-312-1-2329,49-9 0,-60 7-45,33-3 96,-28 1-17,-11 1 3,0 2 0,30-2 1,-31 4-371,-12 0-1067,-3 0 358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2080,'1'-7'283,"-3"-13"506,2 19-755,0 1-1,-1-1 0,1 1 0,0-1 1,0 1-1,-1-1 0,1 1 0,0 0 0,-1-1 1,1 1-1,0-1 0,-1 1 0,1 0 1,-1-1-1,1 1 0,-1 0 0,1 0 0,-1-1 1,1 1-1,-1 0 0,1 0 0,-1 0 1,1 0-1,-1 0 0,1-1 0,-1 1 1,1 0-1,-1 0 0,0 0 0,-2 0 709,3 0 377,0-14 524,0 11-1046,0 6 70,0-3-646,0 1-1,0-1 1,0 1 0,0-1 0,1 1-1,-1-1 1,0 1 0,0-1-1,0 1 1,1-1 0,-1 1 0,0-1-1,1 1 1,-1-1 0,0 0-1,1 1 1,-1-1 0,1 0 0,-1 1-1,0-1 1,1 0 0,-1 1-1,1-1 1,-1 0 0,2 1 0,19 3 373,35-4 73,-37-1-352,399 1 903,-418 0-1051,0 0 0,0 0-1,0 0 1,0 0-1,0 0 1,0 0 0,0 0-1,0 0 1,0 0-1,1 0 1,-1 0-1,0 0 1,0 0 0,0 0-1,0 0 1,0 0-1,0 0 1,0 0 0,0 0-1,0 0 1,1 0-1,-1 0 1,0 1 0,0-1-1,0 0 1,0 0-1,0 0 1,0 0 0,0 0-1,0 0 1,0 0-1,0 0 1,0 0 0,0 0-1,0 0 1,1 0-1,-1 1 1,0-1 0,0 0-1,0 0 1,0 0-1,0 0 1,0 0 0,0 0-1,0 0 1,0 0-1,0 0 1,0 1 0,0-1-1,0 0 1,0 0-1,0 0 1,0 0 0,0 0-1,0 0 1,-1 0-1,1 15-1384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1664,'-7'0'114,"3"0"62,1-1 0,-1 1 1,1 0-1,0 0 1,-1 1-1,1-1 0,0 1 1,-7 1-1,8 2 51,-4 2 122,-4-2-21,9-4-300,0 0 1,0 0-1,0 0 1,1 0-1,-1 1 0,0-1 1,0 1-1,0-1 1,0 0-1,1 1 0,-1-1 1,0 1-1,0 0 1,1-1-1,-1 1 1,0 0-1,1-1 0,-1 1 1,1 0-1,-1-1 1,1 1-1,-1 0 1,1 0-1,-1 0 0,1 1 1,-29 31 456,22-22-154,0 0-1,0 1 1,1 0 0,1 0-1,-7 19 1,10-21-204,-2 7 83,-1 26 0,5-36-188,0 0 1,0-1-1,1 1 1,0-1-1,1 1 1,3 10-1,2 5 70,-3-7-8,12 25 0,-13-34-80,-1-1 0,2 0-1,-1 0 1,1 0 0,-1-1-1,1 1 1,1-1 0,4 5-1,-1-4 4,-1 0-1,1 0 0,0-1 0,0 0 0,0 0 0,1-1 0,-1 0 1,1 0-1,17 2 0,2-2 161,52-1 1,-58-2-47,-12 0-101,0 0 0,0-1 0,-1 0 0,1 0 1,0-1-1,-1-1 0,1 0 0,-1 0 0,0-1 1,0 0-1,0 0 0,0-1 0,13-10 0,-18 12-8,0 1 0,0-1 0,-1 0 0,1 0 0,-1 0 0,4-5 0,-4 3 17,0-1 0,0 1-1,0-1 1,-1 0 0,2-6-1,0 3-8,-3 7-18,0 0 1,1-1 0,-1 0 0,0 1 0,-1-1-1,1 1 1,0-1 0,-1 0 0,1 0-1,-1 1 1,0-1 0,0 0 0,0 0 0,0 0-1,-1 1 1,1-1 0,-1-3 0,-10-12 18,6-6 75,-8 14-75,11 8-43,0-1 0,1 1 0,-1-1 0,1 1 0,-1-1 0,1 0 0,-1-2 0,-1-14-100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19 3392,'-14'-15'1088,"13"15"-1065,1 0 1,-1-1-1,1 1 0,-1 0 1,0-1-1,1 1 1,-1 0-1,1-1 1,-1 1-1,0 0 0,1 0 1,-1 0-1,0 0 1,1 0-1,-1 0 0,0 0 1,1 0-1,-1 0 1,1 0-1,-1 0 0,0 0 1,1 0-1,-1 0 1,0 1-1,1-1 0,-1 0 1,1 0-1,-1 1 1,0-1-1,0 1 0,0-1 79,-40 21 1433,-5 5-841,10-8-360,3-2 166,-36 23-1,-63 61 451,104-77-780,-3 3-59,0 2-1,2 1 0,2 1 1,0 2-1,2 0 1,-30 54-1,37-54-100,1 1 0,2 1 0,1 1-1,-10 40 1,17-51 3,2 0-1,1 1 1,1 0-1,1-1 1,1 1 0,2 0-1,3 29 1,-4-50-28,1 0 0,0 0 0,0 0 1,0 0-1,0 0 0,1 0 1,0 0-1,0 0 0,2 3 0,0-2-116,1 0 0,-1 0 0,1-1 0,0 1 0,7 3 0,23 25-407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3136,'-13'0'1305,"24"-1"-671,-5 1-427,0 0 0,0 1 1,-1-1-1,9 3 1,6 9 253,-17-9-413,1-1 0,0 1-1,0-1 1,0 0-1,0 0 1,6 1-1,10 2 85,-15-5-105,1 1 1,-1 1 0,0-1-1,0 1 1,0 0-1,0 0 1,6 3-1,5 6 126,-13-9-118,1 0 0,-1 0-1,1 0 1,-1 1 0,0-1 0,0 1 0,0 0-1,-1 0 1,1 0 0,-1 0 0,1 0 0,-1 1 0,2 3-1,-3-5-4,0-1 0,0 1 0,0 0 0,-1 0 0,1-1 0,-1 1 0,1 0 0,-1 0 0,1 0 0,-1 0 0,0-1 0,0 1 0,0 0 0,0 0 0,0 0 0,-1 0 0,1 2 0,-3 0 47,1 1 1,0-1 0,-1 0 0,0 0 0,0-1 0,0 1 0,-7 6 0,-59 50 121,3-3 135,50-42-106,-25 18-1,30-25-103,1 0-1,0 0 0,0 1 1,-14 18-1,3 5 16,21-31-135,-2 1 2,1-1-1,0 1 1,0 0 0,0-1 0,0 1 0,0 0 0,0 0-1,1 0 1,-1 2 0,1-3-5,0 0-1,0 0 1,1 0 0,-1 0 0,1 0-1,-1 0 1,1 0 0,-1 0 0,1 0-1,0 0 1,-1 0 0,1 0 0,0 0-1,0 0 1,-1-1 0,2 2 0,2 1 0,-1 1-1,1-1 1,0 0 0,-1-1 0,2 1 0,-1-1 0,0 1 0,0-1 0,1-1-1,-1 1 1,8 2 0,0-3 18,0 1-1,0-2 0,16 0 1,-5 0 25,-8-1 33,-1-1 0,1 0 0,22-7 0,-33 8-55,6 0 8,1-1-1,-1 1 1,1 1-1,12 1 0,3-1-400,-26 0 349,1 1-1,-1-1 1,0 0-1,1 0 1,-1 0-1,1 0 1,-1-1 0,1 1-1,-1 0 1,1 0-1,-1 0 1,1 0-1,-1 0 1,0-1-1,1 1 1,-1 0-1,1 0 1,-1-1-1,0 1 1,1 0-1,-1 0 1,0-1-1,1 1 1,-1 0-1,0-1 1,1 1-1,-1-1 1,0 1-1,0 0 1,1-2 0,4-5-706,7 1-280,-6-6-885,-6 12 1801,1-1 1,0 1-1,0 0 0,0-1 0,0 1 0,0 0 0,0 0 1,0-1-1,0 1 0,0 0 0,0 0 0,-1 0 1,3 0-1</inkml:trace>
  <inkml:trace contextRef="#ctx0" brushRef="#br0" timeOffset="1">46 229 4320,'-17'0'1600,"17"0"-1248,0 0-96,17 0 1120,1 0-800,-1 0-160,36 0-256,-18 0 128,18 0-160,-1 0-256,-17 0 64,0 0-2656,18 0 1472</inkml:trace>
  <inkml:trace contextRef="#ctx0" brushRef="#br0" timeOffset="2">624 474 4736,'-35'52'1760,"35"-52"-1376,-17 71-96,17-36 448,-18-18-448,1 18 384,-1 0-384,1-17 64,-1-1-224,-17 1-544,18-1 192,-18-17-3360,17 0 1984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1728,'0'0'560,"0"0"-331,-3 0 81,2 0-225,0 1 0,0-1 1,0 0-1,0 1 1,0-1-1,0 1 1,0 0-1,0-1 0,0 1 1,0 0-1,0 0 1,0-1-1,0 1 1,0 0-1,1 0 0,-1 0 1,0 0-1,1 0 1,-1 0-1,1 0 1,-1 0-1,0 2 0,-8 10 846,3-4-147,-5 17 182,9-20-818,-1 0 0,1-1 1,-1 1-1,0-1 0,0 0 1,-1 0-1,-4 6 0,3-6-55,1 1 0,0-1 0,0 1 0,1 0 0,-5 11 0,1 3 155,4-11-138,0 0 0,-1 0-1,0 0 1,-1-1 0,-7 12-1,-1-3-18,9-13-73,0 0-1,0 1 0,0 0 0,1 0 0,0 0 0,0 0 0,0 1 1,-2 8-1,3-5 3,1 0 0,0 0 0,0 0 0,2 17 1,0 0 118,-1-24-131,0 0-1,0 0 1,1 0 0,-1 0 0,1 0 0,-1 0 0,1 0 0,0 0-1,0 0 1,0 0 0,0-1 0,0 1 0,0 0 0,0-1 0,1 1-1,-1-1 1,1 1 0,-1-1 0,1 1 0,-1-1 0,1 0 0,0 0-1,0 0 1,0 0 0,-1 0 0,1 0 0,0-1 0,0 1 0,3 0-1,5 1 19,0 0-1,0 0 1,0-1-1,16-1 0,-22 1-23,1-1 1,0-1-1,0 1 0,8-2 0,10-10 30,-8 8-6,-13 4-22,1-1 0,-1 1 0,1-1 1,-1 0-1,1 0 0,-1 0 0,1 0 1,-1 0-1,0 0 0,0-1 1,1 1-1,-1-1 0,2-2 0,8-8 3,-6 8 1,-1-1-1,0-1 1,-1 1 0,1 0 0,5-10 0,-2-8 64,-7 19-59,1-1-1,0 1 1,-1 0 0,1-1 0,5-6 0,-3 5-55,1-1 0,-1 0 1,-1 0-1,1 0 0,-1 0 0,-1-1 1,1 1-1,-1-1 0,0 0 0,-1 1 0,1-16 1,-2 22 28,0 0-1,0 0 1,0 0 0,0-1 0,1 1 0,-1 0 0,0 0 0,1 0 0,-1 0 0,1 0-1,0-1 1,-1 1 11,0 1-1,0 0 0,0 0 0,1-1 1,-1 1-1,0 0 0,0 0 0,0 0 1,1 0-1,-1-1 0,0 1 1,0 0-1,1 0 0,-1 0 0,0 0 1,0 0-1,1 0 0,-1 0 1,0 0-1,0 0 0,1 0 0,-1 0 1,0 0-1,1 0 0,-1 0 0,0 0 1,0 0-1,1 0 0,-1 0 1,0 0-1,0 0 0,1 0 0,-1 0 1,0 0-1,0 0 0,1 1 1,-1-1-1,0 0 0,0 0 0,0 0 1,1 0-1,-1 1 0,0-1 0,0 0 1,1 1-1,4 13-136,7 7 54,-6 11 96,6 3 42,-10-24-16,4 13 49,23 18 13,-11-17-28,-13-18-39,0 0-1,0-1 1,11 11 0,-14-15-10,0 0 0,0-1 0,1 1 0,-1 0 0,0-1 1,0 0-1,1 1 0,-1-1 0,1 0 0,-1 0 0,1-1 1,0 1-1,-1 0 0,4-1 0,-3 0 5,-1 0 0,1-1 0,-1 1 0,1-1 0,-1 0 0,1 0-1,-1 0 1,0 0 0,1-1 0,-1 1 0,0 0 0,0-1 0,0 0 0,0 1 0,0-1 0,0 0 0,2-4 0,0 2 16,0-1 1,-1-1 0,0 1-1,0 0 1,4-12 0,-6 14-28,0 0 0,-1 0 0,1 0 0,-1 0 0,0 0 0,0-5 0,0-266-139,0 256 54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3552,'0'0'1147,"6"5"-683,4 5-379,7 7 629,17 21 1,22 35 1269,-49-62-1798,1 1 0,-2 0 0,1 0 1,-2 1-1,8 22 0,-4-11 14,-1-4-73,-2-5 10,6 20-1,-3 36 312,-6-49-339,0-9 2,0 25 0,-4-22-9,-1 1 0,0-1 1,-1 1-1,-1-1 0,-9 27 0,3-19 28,0 0 0,-24 39 0,25-50-79,0 0 1,0-1 0,-2 0 0,0 0 0,0-1-1,-1-1 1,-23 18 0,34-28-50,-13 11-98,0-1 0,-1 0 0,0-1 0,-1 0 0,-33 12 0,-3-3-352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6048,'0'0'2240,"0"0"-1728,17 0-160,1 0 1024,-18 0-832,17 0 0,18 0-352,-17 0 160,17 0-224,-18 0 320,18 0-256,-17 0-32,-1 0-96,1 0-960,-1 18 480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4224,'-14'14'1365,"13"-14"-1355,1 0-1,0 0 1,0 0-1,0 0 0,0 1 1,0-1-1,0 0 1,0 0-1,-1 0 1,1 0-1,0 0 1,0 0-1,0 0 0,0 0 1,0 0-1,0 1 1,0-1-1,0 0 1,0 0-1,0 0 1,0 0-1,0 0 1,-1 0-1,1 1 0,0-1 1,0 0-1,0 0 1,0 0-1,0 0 1,0 0-1,0 0 1,0 1-1,0-1 0,0 0 1,1 0-1,-1 0 1,0 0-1,0 0 1,0 0-1,0 1 1,0-1-1,0 0 1,0 0-1,0 0 0,0 0 1,0 0-1,0 0 1,0 0-1,1 1 1,-1-1-1,0 0 1,0 0-1,0 0 0,0 0 1,0 0-1,1 0 1,4 6 93,-3-4 58,0 1 1,-1-1-1,1 0 0,0-1 1,0 1-1,0 0 1,1-1-1,-1 1 0,0-1 1,0 1-1,1-1 0,-1 0 1,1 0-1,-1 0 1,1-1-1,-1 1 0,5 0 1,154-1 2616,-157 0-2713,0 0 0,1 0 0,-1 0 1,8-3-1,11-8 233,-18 10-270,-1 0 0,0 0-1,0 1 1,9 0 0,-13 0-28,0 0-25,1 0 0,0 0 1,0 0-1,0 0 0,0 0 0,0 0 0,-1 0 1,1 0-1,0 0 0,0-1 0,0 1 0,0 0 1,-1-1-1,1 1 0,0 0 0,0-1 0,-1 1 1,1-1-1,0 1 0,-1-1 0,1 1 1,0-1-1,-1 0 0,1 1 0,-1-1 0,2-1 1,-2 2-158,0-1 0,1 1 1,-1-1-1,1 0 0,-1 1 1,1-1-1,-1 1 1,1-1-1,-1 1 0,1 0 1,-1-1-1,1 1 0,0 0 1,-1-1-1,1 1 1,-1 0-1,1 0 0,0-1 1,0 1-1,-1 0 1,1 0-1,0 0 0,-1 0 1,1 0-1,0 0 0,0 0 1,-1 0-1643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2080,'-35'0'768,"35"0"-608,18-17-32,-18 17 896,0 0-576,0 17 608,17-17-608,1 18 544,-1 17-576,18-17-64,-17 17-224,-1 17 128,1-17-160,-1 18 256,1-18-224,-18 0 256,17-18-256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386 562 3328,'-35'0'1216,"35"0"-928,-35 36-96,0-19 736,17 18-544,-34 0 352,17 18-448,0-1 256,0 18-288,0-35-64,17 0-128,1 0 224,-1 0-160,1-35 96,17 18-128</inkml:trace>
  <inkml:trace contextRef="#ctx0" brushRef="#br0" timeOffset="1">158 352 2816,'15'-29'917,"-15"29"-900,0-1 0,1 0 0,-1 1-1,0-1 1,0 1 0,1-1 0,-1 1-1,0 0 1,1-1 0,-1 1 0,1-1-1,-1 1 1,0 0 0,1-1 0,-1 1-1,1 0 1,-1-1 0,1 1 0,-1 0-1,2-1 1,38-27 533,-19 13-33,-1 3 48,1-14 48,-15 21-513,0 0-1,0 1 1,1 0-1,-1 0 1,13-4-1,-2 0 67,-11 5-96,0 0 0,-1 0 0,2 1 1,-1 0-1,10-2 0,-15 4-37,1-1 1,0 1 0,0 0-1,-1 0 1,1 1 0,0-1-1,0 0 1,0 0 0,-1 1-1,1-1 1,0 1 0,-1 0-1,1-1 1,0 1 0,-1 0-1,1 0 1,-1 0 0,1 0-1,-1 0 1,0 0 0,1 1-1,-1-1 1,0 0 0,0 1-1,2 2 1,-1-1 32,0 1 0,0 0 0,0 1 0,0-1 0,-1 0 0,0 0 0,0 1 1,1 6-1,0 40 564,-2-44-580,0 2 34,-1 0 0,-1 0 0,-4 18 1,4-19-51,0 0 0,0 0 1,0 16-1,2-4 36</inkml:trace>
  <inkml:trace contextRef="#ctx0" brushRef="#br0" timeOffset="2">1612 177 832,'-29'-14'251,"28"13"-241,-1 0 0,1 1 1,-1-1-1,1 0 0,0 0 1,-1 0-1,1 0 0,0 0 1,0 0-1,-1 0 0,1 0 1,0 0-1,-1-2 1,-2-3 14,-4-2 17,4 4-30,1 0 1,-1 1 0,0-1-1,0 1 1,-4-3 0,3 3-8,1 1 0,0-1 0,0 0 1,0 0-1,1-1 0,-6-5 0,7 6 6,-1 1 0,1-1 0,-1 1-1,0-1 1,1 1 0,-1 0-1,0 0 1,-1 0 0,1 0 0,-3-1-1,-1 1 98,1-1 1,0 0-1,-1 0 0,-4-4 0,7 4-8,1 1 1,-1 0-1,1 0 0,-1 0 1,0 0-1,1 1 1,-1 0-1,0 0 0,0 0 1,0 0-1,0 0 0,-8 0 1,12 1-101,-4 1 103,-1-2 0,1 1 1,0 0-1,-8-2 1,-11-10 456,14 10-476,0 1 0,1 0 0,-1 1 0,0 0 0,1 0 0,-1 1 0,-12 2 0,-3 9 145,14-10-164,8-2-51,0 1-1,0-1 0,0 1 0,0-1 0,-1 1 0,1 0 1,-2 1-1,0 2 20,0-1 0,1 1 0,-1 0 0,1 0 0,0 1 0,0-1 0,0 1 0,0-1 0,1 1 0,-4 9-1,-6 26 219,5-15-67,-12 27 0,-10 18 40,-23 154-40,31-121-123,-31 107-55,20-88 762,30-118-727,2-1 0,-1 1 0,0-1 0,1 0 0,-1 1 1,1-1-1,0 1 0,0-1 0,1 1 0,-1-1 0,1 1 0,-1-1 1,3 5-1,-2-7-48,1-1 1,0 1-1,1 0 0,-1-1 1,0 0-1,0 1 1,0-1-1,0 0 0,0 0 1,0 0-1,0 0 1,0-1-1,0 1 1,1-1-1,-1 1 0,2-2 1,14-2-46,0 0 0,1 1 0,26-1 0,1 4 72,-13-1 18,57 5 0,-46 8-150,-33-11-16,0 0 0,14 0 0,13-1-144</inkml:trace>
  <inkml:trace contextRef="#ctx0" brushRef="#br0" timeOffset="3">1157 580 4576,'35'0'1664,"-35"0"-1280,35 0-96,0 0 736,-18 0-608,36 0 128,-18 0-352,0-18 192,0 18-256,-17 0 160,17 0-160,-18 0-192,1 0 0,-18-17-1504,0 34 832,0-17-2080,0 0 1600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1595 4224,'0'0'1568,"0"0"-1216,0 17-96,0 1 768,0-1-608,-18 18 256,18 0-384,-17 0 32,17-17-192,0 17 64,0-18-96,-18 19 160,18-19-160,0-17 96,-17 18-96,17-18-64,0 17 0</inkml:trace>
  <inkml:trace contextRef="#ctx0" brushRef="#br0" timeOffset="1">561 1157 4224,'-14'14'1365,"13"-14"-1355,1 1-1,0-1 1,0 0-1,0 0 0,0 0 1,0 0-1,0 0 1,0 0-1,-1 0 1,1 0-1,0 0 1,0 0-1,0 0 0,0 1 1,0-1-1,0 0 1,0 0-1,0 0 1,0 0-1,0 0 1,0 0-1,0 0 1,-1 1-1,1-1 0,0 0 1,0 0-1,0 0 1,0 0-1,0 0 1,0 1-1,0-1 1,0 0-1,0 0 0,0 0 1,1 0-1,-1 0 1,0 0-1,0 1 1,0-1-1,0 0 1,0 0-1,0 0 1,0 0-1,0 0 0,0 0 1,0 0-1,0 1 1,0-1-1,1 0 1,-1 0-1,0 0 1,0 0-1,0 0 0,0 0 1,0 0-1,1 0 1,5 5 157,1 0 0,0 0 0,0-1 0,0 0 1,1 0-1,-1-1 0,1 0 0,8 2 0,16 7 158,-19-8-231,0 0 0,0-1 0,16 1-1,2 1 108,-5 1-77,-20-4-89,0 0-1,0-1 0,0 0 0,1 0 0,-1-1 1,0 0-1,0 0 0,9-1 0,13-4 54,-11 2-27,1 0 1,22-1-1,-35 5-33,0-2 0,0 1 0,1-1 0,-1 1 0,0-1-1,0-1 1,0 1 0,0-1 0,0 0 0,5-2 0,-2-1 87,-1-1-1,1 0 1,-1 0-1,10-10 1,-16 15-107,0 0 0,0 0 0,-1 0 0,1 0 1,0 1-1,0-2 0,-1 1 0,1 0 0,0 0 0,-1 0 0,1 0 0,-1 0 0,1 0 0,-1-1 0,0 1 1,1 0-1,-1 0 0,0-1 0,0 1 0,0 0 0,0 0 0,0-1 0,0 0 0,-2-2 6,1 1 0,-1-1 0,0 1 0,0 0-1,0-1 1,-4-4 0,-6-8 31,5 4-38,5 8-8,0 0 1,0 1-1,0-1 0,0 1 1,-1 0-1,0 0 1,1 0-1,-1 0 0,0 0 1,-4-2-1,-7-4-101,-1 0-1,0 1 1,-1 1-1,-26-9 1,39 15 85,1 1-1,-1 0 1,0 0 0,0 0-1,1 0 1,-1 0 0,0 0-1,0 1 1,1-1-1,-1 1 1,0 0 0,1 0-1,-1 0 1,1 0 0,-1 1-1,1-1 1,0 0 0,-1 1-1,1 0 1,0 0-1,-4 3 1,-4 4-65,-9 5 34,5-5 9,1 2 0,0 0 0,-19 19 0,29-25 35,-1-1 0,1 1 0,0 0 1,0 0-1,0 0 0,1 0 0,0 1 0,0-1 1,0 1-1,1-1 0,0 1 0,0 0 0,0-1 1,0 10-1,3 3 23,1-1 1,0 0-1,1 0 1,1 0-1,13 32 1,-13-37 52,1 0 0,-1-1 0,2 1 0,0-1 0,0-1 0,1 1 0,17 18 0,-14-18 60,0 0-1,1-1 1,0 0-1,0-1 1,18 10-1,-17-14-125,1 0 1,-1 0-1,1-1 0,0-1 0,0 0 0,24 1 0,-35-4-72,1-1-1,0 1 1,0-1-1,-1 0 1,6-2-1,2 0-121,8-1-135,-5 0-1486,26-8 0,9-6-276</inkml:trace>
  <inkml:trace contextRef="#ctx0" brushRef="#br0" timeOffset="2">1122 474 5472,'0'17'2016,"0"-17"-1536,52 0-160,-17 0 544,0 0-544,18 0 0,-1 0-192,1-17 192,0 17-192,-18-18-3968,17 18 2048</inkml:trace>
  <inkml:trace contextRef="#ctx0" brushRef="#br0" timeOffset="3">1665 334 4320,'0'49'1936,"0"147"218,1-139-1755,0-22-54,-6 63-1,0-76 99,-2 0 0,0 0-1,-1-1 1,-15 29 0,22-48-414,0-1 1,0 1 0,-1 0 0,1 0-1,-1-1 1,1 1 0,-1-1 0,0 1-1,0-1 1,1 0 0,-1 0 0,0 0 0,0 0-1,0 0 1,0 0 0,0 0 0,-1-1-1,1 1 1,0-1 0,0 1 0,0-1-1,0 0 1,-1 0 0,1 0 0,0 0-1,0 0 1,-4-1 0,-2 0 75,4 1-49,-1 0-1,1 0 1,0-1-1,-8-1 1,3 0-126,1-1 1,-1 0 0,1 0-1,0-1 1,0 0 0,0-1-1,1 0 1,-1 0 0,1 0-1,0-1 1,1 0 0,-1-1-1,1 1 1,1-1 0,-1 0-1,1-1 1,-5-8 0,3 0-395,-6-21 0</inkml:trace>
  <inkml:trace contextRef="#ctx0" brushRef="#br0" timeOffset="4">1665 18 5984,'0'-17'2208,"0"17"-1728,0 0-128,0 0 448,0 17-512,0-17 192,0 18-320,17-18-2592,1 17 1280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1083 2912,'-14'15'923,"13"-15"-917,1 0 1,0 0-1,0 0 1,0 0-1,0 0 1,0 0-1,0 0 1,0 0-1,-1 0 1,1 1 0,0-1-1,0 0 1,0 0-1,0 0 1,0 0-1,0 0 1,0 0-1,0 0 1,0 1 0,0-1-1,0 0 1,0 0-1,0 0 1,-1 0-1,1 0 1,0 0-1,0 1 1,0-1-1,0 0 1,0 0 0,0 0-1,0 0 1,0 0-1,1 0 1,-1 1-1,0-1 1,0 0-1,0 0 1,0 0 0,0 0-1,0 0 1,0 0-1,0 1 1,0-1-1,0 0 1,0 0-1,0 0 1,0 0-1,1 0 1,-1 0 0,0 0-1,0 0 1,0 0-1,0 0 1,0 1-1,1-1 1,0 1 43,0 1 0,1-1 0,-1 1 0,0-1 1,0 1-1,0 0 0,0 0 0,0-1 0,0 1 0,0 0 0,-1 0 0,1 0 1,-1 0-1,1 3 0,-1-2 441,0-3 500,0 0-228,0-3 69,0 2-803,0 1 0,0-1 0,0 0 0,0 1 0,0-1 1,0 0-1,0 1 0,-1-1 0,1 1 0,0-1 0,0 0 0,-1 1 0,1-1 0,-1 1 0,1-1 0,0 1 0,-1-1 1,1 1-1,-1-1 0,1 1 0,-1-1 0,1 1 0,-2-1 0,2 1-14,-1-1-1,0 1 1,0-1 0,1 1 0,-1-1-1,1 0 1,-1 1 0,1-1 0,-1 1-1,1-1 1,-1 0 0,1 0 0,-1 1-1,1-1 1,0 0 0,0 0 0,-1 1-1,1-1 1,0 0 0,0 0 0,0 0-1,0 0 1,0 1 0,0-2 0,0-7-14,-1 0-1,0 0 1,0 1 0,0-1 0,-1 0 0,-1 1-1,1-1 1,-2 1 0,-4-10 0,-4-12 12,7 17 36,2 0-1,0-1 1,-3-20 0,2 6-20,-2 3-36,4 20-2,1 0 0,0-1 0,-1 1 0,2-1 0,-1 0 0,1 1 1,0-1-1,0 0 0,2-9 0,9-35-23,-8 31 28,3-15 3,11-3-2,-12 29 5,-1-1 0,0 1 0,-1-1 0,1 1 0,-2-1 0,3-11-1,-3-1 13,-1 10-2,0 1-1,4-12 0,21-39 69,-19 39 12,4-24 0,-5 20 16,11-32 0,3 9 60,9-25 80,-17 43-103,-6 19-76,-2 0 0,6-23 0,-7 17-42,-4 15-25,2 0-1,-1 0 0,0 0 0,1 0 0,-1 0 1,1 0-1,0 0 0,0 1 0,0-1 1,0 0-1,0 1 0,1-1 0,-1 1 1,1-1-1,-1 1 0,4-3 0,9-10-209,-13 16 208,-1-1-1,0 1 1,0 0-1,1 0 1,-1-1-1,0 1 0,0 0 1,0-1-1,0 1 1,0 0-1,0 0 1,0-1-1,0 1 0,0 0 1,0-1-1,-1 1 1,1 0-1,-1 1 1,-31 50 250,23-35-163,0-1-1,-23 27 0,-5 7 167,29-38-207,4-5-14,0 0 1,-1 0 0,-9 9-1,3-2 0,11-14-37,0 1-1,0 0 1,0-1 0,0 1-1,0 0 1,0-1 0,1 1-1,-1-1 1,0 1 0,0 0-1,1-1 1,-1 1 0,0-1-1,1 1 1,-1-1 0,1 2 0,9 14-267,-8-11 232,-1-2 14,1 1-1,0 0 1,0 0-1,1-1 1,-1 1-1,1-1 1,-1 0-1,1 0 1,0 0-1,7 5 1,2-1-60,-8-5 62,-1 0 0,1 0 0,-1 0 0,0 1-1,1-1 1,-1 1 0,0-1 0,0 1-1,-1 0 1,3 4 0,0 1-13,-1 0 0,0 0 0,0 0 0,-1 0 0,0 1 0,-1-1 0,3 18 0,3 11 178,-4-26-92,1 13 52,-6-15 41,-1 0 1,0 0 0,-1 0-1,0 0 1,0 0 0,-1 0-1,-7 12 1,10-19-112,0 0 1,-1-1-1,1 1 0,0-1 1,-1 0-1,1 1 0,-1-1 0,1 0 1,-1 0-1,0 0 0,1 0 1,-1 0-1,0 0 0,0-1 1,1 1-1,-1 0 0,0-1 1,0 0-1,0 1 0,0-1 1,-2 0-1,-11 3 112,4 0-59,-13 2 56,22-5-116,-1 0-1,0 0 1,0-1 0,1 0-1,-1 1 1,-3-3 0,2 2 0,1 0 0,0 0 1,-1 0-1,1 0 0,0 1 1,-7-1-1,9 1-27,0 0 1,0 0-1,0 0 0,0 0 1,0 0-1,0 0 0,0 0 1,0-1-1,0 1 0,0 0 1,0 0-1,1-1 0,-3 0 1,3 0-3,-1 0 0,1 0 1,-1 0-1,1 1 1,0-1-1,0 0 1,-1 0-1,1 0 1,0 0-1,0 0 0,0 0 1,0 0-1,0-2 1,0 3 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4160,'0'15'1536,"0"-15"-1216,16 0-64,-16 0 1408,15 0-960,16 0 416,16 0-640,0-15-384,0 15-64,-1 0-2144,1-16 1152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4160,'0'-29'1333,"0"29"-1319,0 0-1,0-1 1,0 1-1,0 0 1,0-1-1,0 1 0,0 0 1,0-1-1,0 1 1,0 0-1,0 0 1,0-1-1,0 1 1,0 0-1,0-1 1,1 1-1,-1 0 1,0 0-1,0-1 1,0 1-1,0 0 1,1 0-1,-1-1 1,0 1-1,0 0 0,0 0 1,1 0-1,-1-1 1,0 1-1,0 0 1,1 0-1,-1 0 1,0 0-1,1 0 1,-1 0-1,0 0 1,1-1-1,3-1 62,-1 0 31,1 1 1,-1-1 0,1 1-1,-1-1 1,1 1 0,-1 0-1,1 0 1,-1 1 0,1-1-1,4 1 1,-5 0 0,1-1 0,-1 1 0,1-1-1,-1 1 1,1-1 0,-1 0 0,1-1 0,3-1-1,10-3 240,-7 4-217,0 1-1,0 0 1,0 1 0,16 1 0,-7-1 0,-12 0-103,1 1 0,-1-1 0,1 2 0,-1-1 0,0 1 0,1 0 0,-1 0 0,0 1 0,0 0 0,-1 0 0,1 0 1,0 1-1,-1 0 0,0 1 0,0-1 0,8 10 0,-13-13-15,0 0 0,0 0 0,0 0 0,0 0 0,0 0 1,0 0-1,-1 0 0,1 1 0,0-1 0,-1 0 0,1 0 0,-1 1 1,0-1-1,1 0 0,-1 1 0,0-1 0,0 1 0,0-1 1,0 0-1,0 1 0,0-1 0,0 1 0,0-1 0,0 0 0,-1 1 1,1-1-1,-1 0 0,1 1 0,-2 1 0,-2 9 81,2-3-37,2-6-36,0-1 1,-1 0 0,0 1-1,1-1 1,-1 1 0,0-1-1,0 0 1,0 1-1,-2 1 1,-4 4 99,0-1 0,0-1 0,-11 9 0,-25 22 296,23-16-212,4-4 63,-33 27 1,29-29-243,13-11-27,0 1 0,0 0-1,1 1 1,0 0 0,-8 9 0,-6 17 72,19-31-66,0 0 5,-1 1-1,1 0 1,0-1-1,0 1 0,0 0 1,0 0-1,1-1 1,-1 1-1,0 3 1,1-4-4,0 0 1,1 0 0,-1 0 0,0 0 0,1 0 0,-1 0 0,1 0-1,-1 0 1,1 0 0,0 0 0,-1 0 0,1 0 0,0 0 0,0-1 0,0 1-1,1 1 1,0-1 11,0 1-1,0 0 1,0-1-1,0 1 1,0-1 0,1 0-1,-1 1 1,0-1-1,1-1 1,-1 1-1,1 0 1,-1 0-1,4 0 1,8 2 97,3 3 15,-14-4-73,1-1-1,0 1 1,0-1-1,0 0 1,0-1-1,0 1 1,0-1-1,7 1 1,-2-1-50,0 0 0,16-3 1,2-9-940,-23 11 796,1 0-1,0 1 0,-1-1 0,10 1 1,-14 0 133</inkml:trace>
  <inkml:trace contextRef="#ctx0" brushRef="#br0" timeOffset="1">1 230 5312,'0'0'1952,"0"0"-1504,17 17-128,18-17 1440,-17 0-1024,34 0 480,1 0-704,-1 0 32,-17 0-288,18 0 448,-36 0-384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2240,'0'0'720,"3"0"-448,9 0-27,-12 0-236,0 0 1,0 0-1,0 0 0,0 0 0,0 0 0,0 0 0,0 0 1,1 0-1,-1 0 0,0 0 0,0 0 0,0 0 0,0 0 1,0 0-1,0 0 0,0 0 0,0 0 0,0 0 0,1 0 1,-1 0-1,0 0 0,0 0 0,0 0 0,0 1 0,0-1 1,0 0-1,0 0 0,0 0 0,0 0 0,0 0 0,0 0 1,1 0-1,-1 0 0,0 0 0,0 0 0,0 0 0,0 0 1,0 1-1,0-1 0,0 0 0,0 0 0,0 0 1,0 0-1,0 0 0,0 0 0,0 0 0,0 0 0,0 0 1,0 1-1,0-1 0,0 0 0,0 0 0,0 0 0,0 0 1,0 0-1,0 0 0,0 1 14,0-1 1,0 1-1,-1-1 1,2 1-1,-1-1 1,0 1-1,0-1 1,0 1-1,0-1 1,0 0-1,0 1 1,0-1-1,0 1 1,1-1-1,-1 1 1,0-1-1,0 0 0,1 1 1,-1-1-1,0 1 1,1-1-1,-1 0 1,0 1-1,1-1 1,-1 0-1,0 0 1,1 1-1,-1-1 1,1 0-1,0 1 1,6 4 587,-1 7 28,6-7 49,-6 10-229,-3-7-219,-1-4-139,-1 0 0,1 0-1,0-1 1,1 1 0,-1 0 0,1-1 0,-1 1-1,1-1 1,6 6 0,26 8 507,-33-16-574,-1 0-1,1-1 1,0 1 0,0-1 0,0 1-1,0-1 1,0 0 0,3 0-1,-4 0-25,-1 0 0,1 0 0,-1 0 0,1 0 0,-1 0 0,1 0 0,-1 0 0,1 0 0,-1 0 0,1 0 0,-1 0 0,1 0 0,-1 0 0,1 0 0,-1 1 0,1-1 0,-1 0 0,0 0 0,1 1-1,-1-1 1,1 0 0,-1 0 0,0 1 0,1-1 0,-1 0 0,0 1 0,1-1 0,-1 0 0,0 1 0,1-1 0,-1 1 0,0-1 0,0 1 0,0-1 0,1 1 0,-1-1 0,0 0 0,0 1 0,0-1 0,0 1 0,0-1 0,0 1 0,0-1-1,0 1 1,0-1 0,0 2 0,0 1 222,0-3-460,0 0-1274,0 0 390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4384,'0'0'1632,"0"0"-1248,0 0-128,0 0 1120,17 0-800,1 0 416,-1 0-608,18 0-128,0 0-160,18-18 128,-1 18-128,1-18 192,-1 18-192,-17 0-672,0 0 320,0 0-4064,-17 0 2368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2976,'-18'17'1120,"18"-17"-896,-35 35-32,35-17 1312,-17-1-864,-1 18 448,1 0-640,17 18 96,-18 0-320,18-1-128,0 1-64,0-18 576,18 0-320,-18-18 32,35-17-192,-18 0-2624,18 0 1344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17 4064,'-29'-15'1307,"24"13"-976,4 4-156,1 33 1852,0-31-1905,0-1 1,0 0 0,0 0-1,-1 0 1,1 0 0,-2 5-1,-10 3 401,6 16-240,-1-10-181,6-16-93,1 1 1,-1 0-1,0-1 1,0 1-1,1 0 0,-1 0 1,1 0-1,-1-1 1,1 1-1,0 0 1,0 0-1,0 0 1,0 0-1,0 0 0,0-1 1,1 1-1,0 3 1,10 16 75,-6-10-25,-4-10-47,-1 0-1,0 0 1,1 1 0,-1-1 0,1 0-1,-1 0 1,1 0 0,0 0-1,-1 0 1,1 0 0,0 0 0,0 0-1,0 0 1,0 0 0,0 0 0,0 0-1,0 0 1,0-1 0,0 1 0,0 0-1,0-1 1,0 1 0,1-1-1,-1 1 1,0-1 0,0 0 0,1 0-1,-1 1 1,0-1 0,1 0 0,-1 0-1,2 0 1,-1 0-5,0-1 1,0 1-1,0 0 0,0 0 0,-1-1 1,1 1-1,0-1 0,0 0 1,-1 0-1,1 1 0,0-1 0,-1 0 1,2-2-1,6-2-81,29-15-621,-11 2 300,-19 3-81,0 10 233,-8 5 218,1 0 1,-1 0-1,1-1 0,-1 1 0,0 0 0,1 0 0,-1-1 0,1 1 1,-1 0-1,0-1 0,1 1 0,-1 0 0,0-1 0,0 1 0,1-1 1,-1 1-1,0 0 0,0-1 0,0 1 0,1-1 0,-1 1 0,0-1 1,0 1-1,0 0 0,0-1 0,0 1 0,0-1 0,0 1 0,0-1 1,0 0-1,0 4-32,-1 0 1,1 0-1,-1 0 1,1 0 0,-1 0-1,-2 5 1,-6 24-59,4 44 24,-15 38 34,7-50 10,-22 144 62,21-89 187,12-83 17,-3 0 1,-9 38-1,-6 31 826,20-103-1022,-1 0 0,1 0 1,0-1-1,-1 1 1,0 0-1,1-1 0,-1 1 1,0-1-1,0 1 0,0-1 1,1 1-1,-2-1 0,1 0 1,0 1-1,0-1 1,0 0-1,-1 0 0,1 0 1,0 0-1,-1 0 0,1 0 1,-1 0-1,-2 1 1,2-2-7,-1 0 1,1 0 0,-1 0-1,1 0 1,0 0 0,-1 0-1,1-1 1,-1 1 0,1-1-1,0 0 1,-1 1 0,1-1-1,0 0 1,-4-3 0,-4-2 22,0 0 0,1-1 0,0-1 0,0 0 0,1 0 0,-9-12 0,-12-20 44,20 26-78,0 0 0,-14-14 0,15 21-10,-20-24-65,26 28 55,0-1 1,0 1 0,1 0-1,-1-1 1,1 1-1,0-1 1,-2-7 0,2 6 1,1 0 0,-1 0 1,1-1-1,0 1 0,0 0 1,1 0-1,-1 0 0,1 0 1,1 0-1,-1 0 0,1 0 1,-1 0-1,2 0 0,-1 0 1,5-6-1,-3 3-6,2 1 0,-1 1-1,11-11 1,-15 17 17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2816,'0'-44'917,"0"42"-882,0 1 1,0-1-1,1 0 0,-1 1 0,0-1 0,0 1 1,1-1-1,-1 1 0,1-3 0,4-6 56,-3 5-5,-1 1 0,1-1 0,-1 1 0,0-1-1,0 1 1,0-1 0,0 0 0,-1 1 0,0-6 0,0 8-17,0 0 1,0 1 0,1-1 0,-1 0-1,1 0 1,-1 0 0,1 1 0,-1-1 0,1 0-1,0 0 1,0 1 0,0-1 0,1-1 0,4-6 344,-3 1-124,-2 5-199,1 0 0,-1 0 0,1 0-1,-1 0 1,1 0 0,0 0 0,0 1 0,1-1 0,-1 1 0,0-1 0,1 1 0,-1 0 0,1 0 0,4-3 0,28-12 277,-35 17-356,1-1 0,0 1 0,0 0-1,0-1 1,0 1 0,0 0 0,0 0 0,0 0 0,0 0 0,0 0 0,0 0 0,0 0 0,0 0 0,0 1 0,0-1 0,0 0 0,0 1-1,0-1 1,0 0 0,0 1 0,0-1 0,0 1 0,-1-1 0,1 1 0,1 1 0,11 5 88,-3-5-19,-8-2-61,0 1-1,0-1 0,0 1 0,0 0 0,1-1 1,-1 1-1,2 1 0,9 13 87,-3-3-31,1-3 15,7 8 50,20 50 244,-27-43-556,-1 2-3192,4-9 1172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607 159 2560,'0'0'832,"3"0"-517,2 0-255,14-1 878,-19 0-912,1 1-1,-1 0 1,1 0-1,-1-1 1,1 1-1,-1 0 1,1 0-1,-1-1 1,0 1 0,1-1-1,-1 1 1,0 0-1,1-1 1,-1 1-1,0-1 1,1 1 0,-1-1-1,0 1 1,0 0-1,1-1 1,-1 1-1,0-1 1,0 0-1,0 1 1,0-1 0,0 1-1,0-1 1,0 1-1,0-2 1,0-1 326,0 1-96,-2-24 77,2 25-321,-1 0 0,1-1-1,0 1 1,-1 0-1,1 0 1,-1-1 0,0 1-1,1 0 1,-1 0 0,0 0-1,0 0 1,0 0 0,1 0-1,-1 0 1,0 0 0,-1 0-1,1 0 1,-1 0-1,-10-4 44,10 4-61,-1-1-1,1 1 0,-1 0 1,1-1-1,-1 1 0,1-1 1,0 0-1,-2-2 0,0 0 10,-1 0-1,1 1 0,-1-1 1,0 1-1,0 0 0,0 0 1,0 0-1,-7-2 0,5 2-15,-1 0-1,1 0 0,-10-7 0,13 7-7,-1 1 0,0-1 0,1 1 0,-1 0 0,-6-2 0,-1 2-20,0 1 1,-1 0-1,-18 2 0,14-1-68,16 0 102,-1 0-1,1 0 1,-1 0-1,1 0 1,-1 1-1,1-1 1,-1 0-1,1 1 1,-1-1-1,1 1 1,-1-1 0,1 1-1,0 0 1,-2 0-1,-10 10-4,0 0 0,1 1 0,-20 24 0,-1 10 126,2 2 0,-39 80-1,50-88-64,-33 63 217,7-13 48,41-80-215,1 0 0,0 1 1,1 0-1,1 0 0,-1 0 0,0 22 0,3-29-54,-1 1-1,1-1 1,-1 0-1,0 1 1,0-1 0,-3 7-1,4-10-39,-1 0 0,1 0 0,-1 0 0,1 0 0,-1 0 0,1 0 0,0 0-1,0 0 1,-1 0 0,1 0 0,0 0 0,0 1 0,0-1 0,0 0 0,0 0 0,0 0 0,1 0-1,-1 0 1,0 0 0,1 0 0,-1 0 0,0 0 0,1 0 0,-1 0 0,1 0 0,0 0 0,-1 0-1,1 0 1,0 0 0,1 1 0,-2-2-1,1 1 1,-1-1-1,0 0 1,1 1-1,-1-1 0,0 0 1,0 1-1,1-1 1,-1 0-1,0 1 0,1-1 1,-1 1-1,0-1 1,0 1-1,0-1 0,0 0 1,0 1-1,1-1 0,-1 1 1,0-1-1,0 1 1,0-1-1,0 1 0,0-1 1,-1 2-1,1-2-3,0 0-1,0 0 1,0 0-1,0 1 1,0-1-1,0 0 1,0 0-1,0 0 1,0 1-1,0-1 1,0 0-1,0 0 1,0 0-1,1 1 1,-1-1-1,0 0 1,0 0-1,0 0 1,0 0-1,0 1 1,0-1-1,0 0 1,0 0-1,1 0 1,-1 0-1,0 1 0,0-1 1,0 0-1,0 0 1,1 0-1,-1 0 1,0 0-1,0 0 1,0 0-1,1 0 1,-1 0-1,0 1 1,0-1-1,30 5 75,10 9-49,-31-10-40,1 0 0,18 4 0,-14-7 16,25 1 1,-22-2 64,21 3 0,27 8 77,-13-5 80,-37-2-165,11 1 26,11-11 38,-27 4-57,0 0-1,15 0 1,-23 2-36,-1 0 1,1 0-1,0 0 0,0 0 1,0 0-1,0-1 1,0 1-1,0-1 0,1 0 1,15-13 193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71 5152,'-35'-18'1888,"35"18"-1440,18 0-160,-1 0 928,1 0-736,-1 0 640,36 0-640,-1-17 32,18-1-320,0 18 192,-17 0-256,-18-17 160,18 17-160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19 404 2816,'-15'0'917,"15"0"-911,0 0 1,0 0-1,0 0 0,0 0 0,-1 0 0,1 0 0,0 0 1,0 0-1,0 0 0,0 0 0,0 0 0,0 0 0,0 0 1,0 0-1,0 0 0,-1 0 0,1 0 0,0 0 1,0 0-1,0 0 0,0 0 0,0 0 0,0 0 0,0 0 1,0 0-1,0 0 0,0 0 0,-1 0 0,1 0 0,0 1 1,0-1-1,0 0 0,0 0 0,0 0 0,0 0 1,0 0-1,0 0 0,0 0 0,0 0 0,0 0 0,0 0 1,0 1-1,0-1 0,0 0 0,0 0 0,0 0 0,0 0 1,0 0-1,0 0 0,0 0 0,0 0 0,0 0 1,0 1-1,0-1 0,0 0 0,0 0 0,0 0 18,0 1 0,0-1-1,0 1 1,0-1 0,0 1 0,0-1 0,0 1-1,0-1 1,0 1 0,0-1 0,0 1-1,0-1 1,1 1 0,-1-1 0,0 1-1,0-1 1,0 0 0,1 1 0,-1-1-1,0 1 1,1-1 0,-1 0 0,0 1-1,1-1 1,-1 0 0,0 1 0,1-1-1,-1 0 1,1 0 0,-1 1 0,0-1-1,1 0 1,-1 0 0,1 0 0,-1 0-1,1 1 1,-1-1 0,1 0 0,-1 0 0,1 0-1,-1 0 1,1 0 0,-1 0 0,1 0-1,-1 0 1,1-1 0,1 1 82,0 0 1,0 0-1,0 1 1,0-1-1,0 0 0,0 1 1,0 0-1,3 0 1,16 11 741,8-6-304,-6 6-139,9-6-154,-21-3-171,-1 1 0,0 0 0,0 1 0,16 11 0,-24-15-58,0 1 0,0-1 0,-1 1 0,1 0 0,0 0 0,-1 0 1,0 0-1,1 0 0,-1 0 0,0 0 0,0 0 0,0 0 0,-1 1 0,1-1 0,0 0 1,-1 1-1,1 3 0,-1-1 47,1 0 0,-1-1 0,-1 1-1,1 0 1,-1-1 0,1 1 0,-3 6 0,-9 8 161,6-11-167,-26 32 151,0-13 116,28-22-266,0 0 0,0 1-1,1-1 1,-1 1 0,-2 7-1,-7 11 249,2-8-108,7-11-121,1 0 0,-1 1 0,1-1 0,-4 10-1,7-14-70,-1 0-1,1 0 1,-1 0-1,1 0 1,0 0-1,-1 0 0,1 0 1,0 0-1,0 0 1,0 0-1,0 0 1,0 0-1,0 0 1,0 0-1,0 0 0,0 0 1,1 0-1,-1 0 1,0 0-1,1 0 1,-1 0-1,0 0 1,1 0-1,0 0 0,-1 0 1,1-1-1,-1 1 1,1 0-1,0 0 1,-1-1-1,1 1 1,0 0-1,0-1 0,0 1 1,0-1-1,-1 1 1,1-1-1,0 1 1,0-1-1,1 1 1,4 0 64,0 0 0,0 0 0,0 0 1,0-1-1,10 0 0,-6-1 48,4 1-32,0-1 1,0-1-1,0 0 1,0-1-1,18-6 1,21-9 67</inkml:trace>
  <inkml:trace contextRef="#ctx0" brushRef="#br0" timeOffset="1">929 106 5472,'-43'0'1760,"42"0"-1731,1 0 1,-1 0-1,1 0 1,-1 0 0,1 0-1,-1 0 1,1 0-1,-1 0 1,1 0-1,-1 0 1,1 0-1,-1 0 1,1 0 0,-1 0-1,1 0 1,0 1-1,-1-1 1,1 0-1,-1 0 1,1 1-1,-1-1 1,1 0 0,-1 1-1,-11 11 510,9-6 597,3-6-1096,0 1 1,0 0 0,0 0 0,0-1-1,-1 1 1,1 0 0,0-1 0,-1 1-1,1 0 1,0-1 0,-1 1 0,1-1-1,-1 1 1,1 0 0,-1-1 0,1 1-1,-1-1 1,1 1 0,-1-1 0,0 1-1,0-1-29,1 0 0,-1 1 0,1-1 1,-1 0-1,1 0 0,-1 1 0,1-1 0,0 1 0,-1-1 0,1 1 0,-1-1 0,1 0 0,0 1 0,-1-1 0,1 1 0,0 0 0,0-1 0,0 1 0,-1-1 0,1 1 0,0-1 0,0 1 0,0-1 0,0 1 0,0 0 0,0-1 0,0 1 0,0-1 0,0 1 0,0-1 0,0 1 0,0 0 0,1-1 0,-1 1 0,0-1 0,0 1 0,1 0 0,0 1 6,0 0 0,1 1 0,-1-1-1,1 0 1,-1 0 0,1 0 0,0 0-1,0-1 1,0 1 0,0 0 0,0-1-1,0 0 1,0 1 0,1-1 0,-1 0-1,1 0 1,-1 0 0,0 0 0,4 0-1,4 1 37,0-1-1,0 0 0,19-2 0,-8 1 7,10 0 62,3 1 32,39-5 0,-6-8 33,-12 6-20,-5-5 138,-46 10-274,0 0 1,1 0 0,-1 0-1,0 0 1,0-1 0,6-3 0,-7 3-20,-1 0 1,1-1 0,-1 1 0,0-1 0,0 1-1,0-1 1,2-3 0,-2 4-7,-1 0-3,0 1-1,0-1 0,0 1 0,0 0 1,0-1-1,-1 1 0,1-1 1,0 0-1,-1 1 0,1-3 0,-1 3-6,-1-1 0,1 0 0,-1 1 0,0-1 0,1 1 0,-1-1-1,0 1 1,0-1 0,0 1 0,-1-2 0,0 1-1,-1-4 8,-1 1-1,1 0 1,-1 1-1,-1-1 1,1 0-1,-1 1 0,0 0 1,0 0-1,0 1 1,-7-5-1,6 5 5,-1-2-7,0 1 0,-1 0 0,1 1-1,-11-4 1,4 4-41,0 1 0,0 1 0,0 0 0,-21 2-1,7-1-71,21 0 68,1 0 0,0 0 0,-1 1-1,1 0 1,0 0 0,0 1 0,0 0 0,0 0 0,0 0 0,0 0 0,0 1 0,0 0-1,1 0 1,0 1 0,0 0 0,-5 4 0,3-3-8,1 0-6,1-1 1,-1 1-1,1 0 0,-1 1 0,1-1 0,1 1 0,-1 0 0,1 0 0,0 1 1,1-1-1,-1 1 0,-3 11 0,1 0-27,-1 1-4,1 0-1,-6 35 1,11-48 89,1 1 0,-1-1 0,1 0 0,0 1 0,1-1 0,-1 1 0,1-1 0,1 0 0,-1 0 0,1 1 0,0-1 0,0 0 0,6 9 0,-4-8 30,1 0 0,-1 0 1,2 0-1,-1-1 0,1 0 1,0 0-1,0 0 0,0-1 0,1 0 1,0 0-1,0 0 0,11 5 1,2-3 163,-1 0 0,1-2-1,0 0 1,1-1 0,21 1 0,104 0-351,-124-5-204,-14-1-100,-1 1 0,1-1 0,-1 0 0,1-1 0,-1 0 0,11-3 1,-11 2-277,13 0-1239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5056,'0'0'1888,"0"0"-1472,17 18-128,1-18 704,-18 0-608,35 0 352,-17 0-448,17 0-96,0 0-96,0 0 256,0-18-160,17 18-1728,1-17 832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2976,'-6'0'337,"5"0"-272,0 0 0,0 0 0,0-1 0,0 1 1,0 0-1,0 0 0,0 0 0,0 0 0,0 1 0,0-1 0,0 0 0,0 0 0,0 0 0,1 1 0,-1-1 0,0 1 0,0-1 0,0 0 0,0 1 0,0 0 0,1-1 0,-1 1 0,0-1 0,0 1 0,1 0 0,-1 0 0,0-1 0,1 1 0,-1 0 0,1 0 0,-1 0 0,1 0 0,0 0 0,-1 1 0,-2 3 252,0-1 1,-1 1-1,0-1 0,1 0 1,-10 7-1,-4 5 355,6-5-444,0 0 0,0 1 0,1 0 0,1 0 0,0 1 0,0 0 0,-12 28 0,18-34-175,1 0-1,0 0 1,0 0 0,0 0-1,0 10 1,2-14-47,-1 1-1,2-1 1,-1 1 0,0-1-1,1 0 1,-1 1-1,1-1 1,0 1-1,1-1 1,-1 0 0,0 0-1,1 0 1,-1 0-1,5 5 1,20 23 90,-23-26-38,1 0 1,0 0-1,1-1 0,-1 1 1,1-1-1,-1 0 1,1-1-1,1 1 0,-1-1 1,0 0-1,1 0 0,-1-1 1,1 1-1,0-1 1,0-1-1,0 1 0,7 0 1,29 3-241,-37-3 166,0-1 0,-1 0 0,1 0 0,0 0 0,0-1 0,0 0 0,0 0 0,0 0 0,0-1 0,0 1 0,0-1 0,-1 0 0,1-1 0,5-1 0,12-6 14,-10 3 67,1 2 0,18-6-1,-26 9-48,0 0-1,0 0 0,0-1 1,0 1-1,0-1 1,-1 0-1,1-1 0,0 1 1,-1-1-1,8-7 1,-7 7-10,14-10 20,-15 11-15,0 0 0,0-1 0,-1 1-1,1-1 1,-1 0 0,1 0-1,-1-1 1,0 1 0,0-1 0,3-3-1,-3-1 17,0 0 1,0 0-1,2-11 0,-4 15-24,0 1-15,0 0 0,0 0-1,-1 0 1,1-1 0,-1 1-1,0 0 1,0 0 0,0 0 0,-1-1-1,1 1 1,-1 0 0,-1-6-1,0 6-171,0-1 0,1 1 0,-1-1 0,1 0 0,0 1 0,0-1 0,0 0 0,0 0 0,0-7 0,1 10 73,0 0-1,0 0 0,0 0 1,0 0-1,0 0 0,0 0 0,0 0 1,0 1-1,0-1 0,-1 0 1,1 0-1,0 0 0,-1 0 0,1 0 1,-1 0-1,1 1 0,-1-1 0,0-1 1,-3-1-182,0 0-1,0 0 1,0 1 0,-6-3 0,10 5 287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438 211 2656,'15'29'837,"-15"-28"-822,0-1 1,1 1-1,-1 0 0,0 0 1,1-1-1,-1 1 0,0 0 0,0 0 1,0-1-1,0 1 0,0 0 0,0 0 1,0-1-1,0 1 0,0 0 1,0 0-1,-1-1 0,1 1 0,0 0 1,0 0-1,-1 1 0,-4 19 267,1 1-1,1-1 0,0 25 1,2-28 82,0 0 1,-6 25 0,2-16 103,-1 25 145,-6 1-58,10-35-406,-5 16 150,-16 16 410,11-12-117,9-33-461,0 0-1,-1 1 0,0-2 1,0 1-1,0 0 0,-1-1 1,0 0-1,1 0 0,-1 0 1,-1 0-1,1-1 0,0 0 1,-1 0-1,0-1 0,-9 4 1,-3-4 51,1-1 1,-26-1-1,21 0-31,13 0-188,0-1 0,-1 0-1,1 0 1,0-1 0,0 0-1,0 0 1,-14-7 0,17 7-314,1-1 0,0 0 0,0 0 1,0 0-1,0-1 0,1 1 0,-1-1 0,1 0 1,0-1-1,0 1 0,0-1 0,1 0 1,0 0-1,-5-8 0,8 12 279,-21-37-2930</inkml:trace>
  <inkml:trace contextRef="#ctx0" brushRef="#br0" timeOffset="1">158 36 4640,'35'-35'1728,"-35"35"-1344,17 0-96,1 0 544,-1 0-512,19 0 64,-19 0-224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70 946 3488,'1'6'236,"0"-1"0,0 0 1,0 0-1,1 0 0,-1 0 1,1-1-1,4 8 0,-6-12-227,1 1 38,-1-1 0,1 1 1,-1 0-1,0-1 1,1 1-1,-1 0 1,0 0-1,1-1 1,-1 1-1,0 0 1,0 0-1,0 0 1,1-1-1,-1 1 1,0 0-1,0 0 1,0 0-1,0-1 1,-1 1-1,1 0 1,0 1-1,-1 1 167,1-1 773,0-2-278,0 0-96,0-2-250,0-10-80,-3 6-86,-10-15 69,11 17-226,-1-1-1,1 1 1,-1 0-1,-6-8 1,1 5-35,5 5 4,1-1 0,-1 1 0,1 0 0,0-1 1,-1 0-1,1 1 0,0-1 0,1 0 0,-3-5 0,-2-24 87,4 23-55,-2-4-4,1 1 1,1-1 0,0 1 0,0-19-1,5-3-26,1 0-1,14-56 0,-8 41-57,-4 19 28,0-3 31,1 1 0,12-31-1,11-10 11,-18 29-42,-5 19-2,12-29 0,-15 41 36,-1 0 0,0 0 1,2-16-1,0-2 3,7-7-6,-9 23-2,-3 13 0,0-1 0,1 0 0,-1 1 0,1-1 0,0 1 0,0 0 0,0-1 0,0 1 0,0-1 0,1 1 0,-1 0 0,1 0 0,-1 0 0,3-3 0,11-12 12,-13 11-80,4-4-86,-6 9 143,0 1 0,1 0 0,-1 0 0,0 0 0,0 0 0,1 0 0,-1 0 1,0 0-1,0-1 0,1 1 0,-1 0 0,0 0 0,0 0 0,1 0 0,-1 0 0,0 0 0,0 0 0,1 0 0,-1 0 0,0 0 0,0 0 0,1 0 0,-1 1 0,0-1 0,0 0 0,1 0 0,-1 0 0,0 0 0,0 0 0,1 0 0,-1 1 0,0-1 0,0 0 0,0 0 0,0 0 1,1 0-1,-1 1 0,0-1 0,0 0 0,6 12-14,-2-9 17,4 3 14,-7 0 6,0 1 1,0-1-1,-1 1 1,1 0 0,-2 8-1,1 1 47,0-14-56,-1 0 0,1-1-1,0 1 1,0 0 0,-1 0 0,1-1-1,-1 1 1,0 0 0,1-1 0,-1 1 0,0-1-1,-1 2 1,-5 12 139,1 14 9,-5-8-21,9-19-135,1 1-1,0-1 1,-1 0 0,0 1 0,1-1 0,-1 0 0,0 0 0,0 0-1,0 0 1,-3 2 0,-6 5-25,11-8 10,-1 0 0,0 0 0,1 0 0,-1 0 0,0 0-1,1 1 1,0-1 0,-1 0 0,1 0 0,0 0 0,-1 1 0,1-1 0,0 0 0,0 1 0,0-1 0,0 0-1,0 1 1,0-1 0,1 0 0,-1 0 0,0 1 0,1-1 0,-1 0 0,2 2 0,15 3-123,-1 0 84,-1 0 0,1 2 0,-2 0 0,1 1 0,-1 0 0,0 1 0,19 18 0,-25-20 16,6 5-13,0 2 1,-1 0 0,0 1 0,12 19-1,-23-31 55,0-1 0,0 1-1,0 0 1,0 0 0,-1 0-1,1 1 1,-1-1 0,0 0-1,0 0 1,-1 1 0,1-1-1,-1 0 1,0 1 0,0-1-1,0 1 1,-1-1-1,0 0 1,0 1 0,0-1-1,0 0 1,0 0 0,-1 0-1,0 0 1,-4 7 0,-15 19 168,11-22-52,-1 0 0,-1 0 0,0-1 0,0-1 1,0 0-1,-18 6 0,22-8-80,-1-1 0,0-1 0,0 1 0,0-1 0,0-1 0,0 0 0,-16 1 0,20-2-21,1 0 0,0-1 1,0 1-1,0-1 0,0 0 0,0 1 0,0-2 1,0 1-1,0 0 0,0-1 0,-4-3 0,5 4-2,-3-1 0,5 2-16,0 0 0,1-1 0,-1 1 0,0 0 0,0 0 0,0-1 1,1 1-1,-1-1 0,0 1 0,1 0 0,-1-1 0,0 0 0,0 0 0,1 0-29,-1 0 0,1 1-1,0-1 1,0 0 0,0 0-1,0 1 1,0-1 0,0 0-1,0 0 1,0 0 0,0 0-1,0 1 1,0-1 0,0 0-1,0 0 1,1 1 0,-1-1-1,0 0 1,1 0 0,-1 1-1,1-2 1,2-2-205,-1 0 0,1 0 0,0 0 0,0 0 0,0 1 0,0 0 1,0-1-1,1 1 0,0 1 0,0-1 0,-1 0 0,9-3 0,23-12-2875,0 1 971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2976,'-15'-15'971,"12"9"-603,3-6 32,3 7 671,2-1-667,-3 4-252,0 0 1,0 0 0,0 0 0,0 0 0,0 0 0,0 0 0,0 0 0,1 1 0,-1-1 0,1 1 0,-1 0-1,1 0 1,0 0 0,-1 0 0,1 0 0,5 0 0,3 0 145,22 3 199,-32-2-494,0 0-1,1 1 0,-1-1 1,0 1-1,1-1 0,-1 1 1,0-1-1,0 1 1,0 0-1,0-1 0,1 1 1,-1 0-1,0 0 0,0 0 1,-1 0-1,1 0 1,0 0-1,0 0 0,1 2 1,-2-2-1,0 0 1,1 0 0,-1 0 0,0 0 0,0 0-1,0 0 1,0 0 0,0 0 0,0 1-1,0-1 1,0 0 0,0 0 0,0 0 0,0 0-1,-1 0 1,1 0 0,-1 0 0,1 0-1,0 0 1,-1 0 0,0 0 0,1 0 0,-1-1-1,0 1 1,1 0 0,-2 1 0,-3 5 66,1 1 36,0-1 0,0 0 0,-7 8 0,2-2 83,-3 10 164,-11 6 96,11-8-182,4-15-226,-7 8-16,14-12-23,0 0 0,0 0 0,0 0 0,0 0 0,1 1 0,-1-1 0,1 2 0,-3 6 7,-4 6 24,6-15-24,0 1 0,0-1 1,0 0-1,1 1 0,-1-1 0,0 1 1,1 0-1,-1-1 0,1 1 0,-1-1 1,1 1-1,0 0 0,0-1 0,0 1 1,0 0-1,0-1 0,0 1 0,0 0 0,1-1 1,-1 1-1,1 0 0,-1-1 0,1 3 1,2-1 49,0 0 0,1 0 1,-1 0-1,0 0 1,1-1-1,0 0 0,-1 1 1,1-1-1,8 2 0,-5 0 31,-1-1-102,-1-1 0,1 0 0,-1 0 0,1 0 0,0-1 0,10 2 0,-15-4-109,0 1 0,0 0 0,1 0-1,-1-1 1,0 1 0,0 0 0,0-1 0,0 1 0,1-1-1,-1 0 1,1 0 0,3-2-487,-3 2 454,-1 1 0,1-1 0,-1 1 0,1-1 0,-1 1 0,1 0 0,0 0-1,-1 0 1,3 0 0,-4 0 144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5216,'-17'0'1952,"17"0"-1536,0 0-96,17 0 672,-17 0-608,35 0 416,0-17-480,18 17-32,17 0-160,-18 0 256,18 0-192,0 0-4896,-17 17 2560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48 153 2080,'0'0'667,"0"0"-411,-3-3 101,-8-8 752,8 8-165,0 3 368,-20 0 1217,19 0-920,19 0-910,224 0-272,-236 0-1926,-3 0-1893,0 0 1030</inkml:trace>
  <inkml:trace contextRef="#ctx0" brushRef="#br0" timeOffset="1">188 13 3808,'-14'0'1227,"14"0"-1219,-1 0 1,1 0-1,0 0 1,0 0-1,0 0 1,0 0-1,0 0 1,0 0-1,0 0 1,0 0-1,0 0 1,-1 0-1,1 0 1,0 0-1,0 0 1,0 0-1,0 0 1,0 0-1,0 0 1,0 0-1,0 0 1,0 0-1,-1 0 1,1 0-1,0 0 1,0 0-1,0 0 1,0 0-1,0 0 1,0 0-1,0-1 1,0 1-1,0 0 1,0 0 0,0 0-1,0 0 1,0 0-1,0 0 1,0 0-1,0 0 1,0 0-1,0 0 1,-1-1-1,1 1 1,0 0-1,0 0 1,0 0-1,0 0 1,0 0-1,0 0 1,1 0-1,-1 0 1,0 0-1,0-1 1,0 1-1,0 0 1,0-10 265,1 16 607,-1-4-726,0 1 0,-1 0 0,1 0 0,0 0 0,-1 0 0,-1 5 0,1-6-87,-1 2 8,0-1 1,0 1-1,0 0 0,1 0 0,0 0 0,0 0 0,0 0 0,0 0 0,1 0 0,-1 0 0,1 6 0,1 12 148,-1 0 48,-4 39 0,1-40-148,-2 14 123,-1 43 1,6 115 872,0-191-1125,0 0 1,0-1-1,0 1 1,0 0-1,0 0 1,1 0-1,-1-1 1,0 1-1,1 0 1,0-1-1,-1 1 1,1 0-1,0-1 1,0 1-1,0-1 1,0 1-1,0-1 1,0 0-1,3 2 1,-4-2-82,3 2-2512,-3-3 652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4064,'0'0'1307,"0"3"-801,0 137 1494,0-132-1952,0 0-1,-1 0 0,1-1 1,-2 1-1,1 0 1,-1-1-1,0 1 1,-1-1-1,-3 9 1,-14 33 357,17-39-274,-1 0-1,0 0 1,-1 0 0,0 0-1,-10 14 1,-14 11 296,26-30-389,-1-1 0,0 1 0,0-1 0,0 0 0,0 0 0,0 0 0,-1-1 0,0 0 1,0 0-1,0 0 0,0 0 0,0-1 0,-8 3 0,5-1 3,0-1 0,1 0-1,-1-1 1,-1 1 0,1-2 0,0 1-1,0-1 1,-1 0 0,1-1 0,0 0-1,-1 0 1,1-1 0,-15-3 0,16 2-6,0 0 0,0-1 0,0 1 0,0-1 0,0-1 0,1 0 0,0 0 0,-10-7 0,12 8-30,-1-1 0,1 0 0,1 0 0,-1 0 0,1 0-1,-1 0 1,1-1 0,0 0 0,1 1 0,-1-1 0,1 0 0,0 0 0,-2-9 0,3 7-57,1 0 1,0-1 0,0 1 0,0 0 0,1 0-1,1 0 1,-1 0 0,1 0 0,4-11 0,-5 16 11,-1 0 0,1-1 0,0 1 0,0 0 0,0 0 1,0 0-1,0 0 0,1 0 0,-1 0 0,0 0 0,1 1 0,0-1 0,-1 0 1,3-1-1,-1 2 22,0 0 1,0 0 0,0 0-1,0 0 1,0 0-1,0 1 1,0-1 0,0 1-1,0 0 1,6 0-1,-2 0 54,0 1 0,0 0 0,0 0 0,0 0-1,10 4 1,-13-3 7,0-1 0,0 1 0,0 0 0,-1 0 0,1 0 0,0 1 0,-1-1 0,1 1 0,-1 0 0,0 0 0,4 4 0,-3 1 56,1-1 1,-1 1-1,-1 1 1,0-1-1,3 11 0,10 24 158,33 89 362,-14-42 277,-31-83-685,-1 0-1,1 0 1,5 6 0,4 9-105,-8-5-1578,10 1 326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30 2656,'0'-25'2021,"0"20"-36,0 18-1378,0 1-535,-1 1 0,0-1 0,-1 0 0,0 1-1,-2-1 1,1 0 0,-10 21 0,4-7 4,-11 39 58,10-30-60,-1 1 1,-21 42-1,21-59-42,-1-1 0,0-1 0,-2 0 0,-19 22 0,31-39 8,0 1 0,-1-1 0,2 1-1,-1 0 1,0-1 0,0 1 0,1 0 0,-1 0 0,1 0-1,0 0 1,0 1 0,-1 4 0,2-6 13,0 0 0,-1 0 1,0 0-1,1 1 0,-1-1 1,0 0-1,0 0 0,0 0 0,0 0 1,-1 0-1,-2 3 0,4-5-40,-1 1 0,1-1 0,0 0 0,-1 1 0,1-1 0,0 1-1,0-1 1,-1 1 0,1-1 0,0 1 0,0-1 0,0 1 0,0-1-1,-1 1 1,1-1 0,0 1 0,0-1 0,0 1 0,0-1 0,0 1 0,0-1-1,0 1 1,1-1 0,-1 1 0,0-1 0,0 1 0,0-1 0,0 1-1,1-1 1,-1 1 0,0-1 0,0 1 0,1-1 0,-1 0 0,1 1 0,-1-1-13,2 1 18,0 0-1,0 0 0,0 0 0,0-1 1,1 1-1,-1-1 0,0 0 0,0 1 1,0-1-1,1 0 0,3-1 0,14 2 43,-12 2-13,1 0-1,-1 1 1,15 8-1,-15-7-32,0-1-1,0 0 1,1-1-1,-1 0 0,11 3 1,3-3 2,-14-2 26,0 1-1,1-1 1,-1 1 0,0 1 0,13 5-1,-13-4-3,0-1 0,0 0 0,1-1 0,9 2-1,1 1 9,-11-3-32,-1 1 0,13 6 0,-20-9-13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211 228 3808,'0'-15'1227,"0"12"-742,0 3-144,0 3 304,0 85 379,-1-82-1001,1-1 0,-1 1-1,-1 0 1,1-1 0,-1 1-1,0-1 1,0 0 0,0 1-1,-4 5 1,-4 10 65,3 6 14,5-14-49,-1-2-12,0 0 0,-1-1-1,-1 1 1,1-1 0,-2-1 0,1 1 0,-1-1 0,-8 10 0,-18 22 119,9 5 10,-7-6 191,23-30-275,-1 0 0,1 0 0,-5 11-1,9-13-101,4-5-526,10-8-1431,-6 2 968,-3 2 790,-1 1 0,1-1-1,-1 1 1,1-1-1,0 1 1,-1 0-1,1 0 1,-1 0-1,3 0 1</inkml:trace>
  <inkml:trace contextRef="#ctx0" brushRef="#br0" timeOffset="1">736 0 3712,'-17'0'1408,"17"0"-1120,-18 53-64,1-18 960,17 0-704,-18 35 160,18-18-384,-17 36-32,-1-18-128,1 18 352,17-18-224,-18-18-128,18 18-32,-17-17-288,17-1 128,-18 1-2784,1-18 1600</inkml:trace>
  <inkml:trace contextRef="#ctx0" brushRef="#br0" timeOffset="2">36 596 4800,'0'-18'1792,"0"18"-1408,17-17-96,-17 17 1408,18 0-992,34 0 704,-17 0-832,18-18 64,17 18-384,-17 0 320,17 0-320,-18-17-256,1 17-32,-1-18-4096,-17 18 2272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54 5312,'0'-15'1701,"0"15"-1689,0 0 0,0 0 0,0 0 0,0 0 0,0 0-1,0 0 1,0-1 0,0 1 0,0 0 0,0 0 0,0 0 0,0 0 0,0 0-1,0 0 1,0 0 0,0 0 0,0 0 0,0-1 0,0 1 0,0 0 0,0 0 0,0 0-1,0 0 1,0 0 0,0 0 0,0 0 0,-1 0 0,1 0 0,0 0 0,0 0-1,0-1 1,0 1 0,0 0 0,0 0 0,0 0 0,0 0 0,0 0 0,0 0 0,0 0-1,-1 0 1,1 0 0,0 0 0,0 0 0,0 0 0,0 0 0,0 0 0,0 0-1,0 0 1,0 0 0,0 0 0,-1 0 0,1 0 0,0 0 0,0 0 0,0 0 0,0 0-1,-3 0 67,1 0-1,0 0 0,-1 0 0,1-1 1,-1 1-1,1-1 0,0 0 0,-1 0 0,1 1 1,-4-4-1,3 3 20,0-1 0,0 1-1,0 0 1,0 0 0,0 0 0,0 0 0,0 1 0,-1-1-1,1 1 1,-6 0 0,-3 0 84,7 1-115,0-1 1,0 0-1,1 0 0,-1 0 1,0-1-1,-10-2 0,-1-3-23,12 4-35,-1 1 0,0-1 0,1 1 0,-1 0 0,0 0 0,0 0 0,0 1 0,0 0 0,-6 0 0,-193 0-328,203 0 315,-1 0 1,1 0-1,0 0 1,-1 0-1,1 0 0,0 0 1,0 1-1,-1-1 0,1 0 1,0 1-1,0-1 1,-1 1-1,1-1 0,0 1 1,0 0-1,0-1 1,0 1-1,0 0 0,0 0 1,0 0-1,0 0 0,0 0 1,1 0-1,-1 0 1,0 0-1,0 0 0,1 0 1,-1 0-1,1 0 0,-1 1 1,1-1-1,-1 2 1,-4 8-31,-7 7 25,-20 34-134,20-17 106,-14 3 166,0 12-64,-6-10-94,19-25 10,1 1 0,-13 21 0,-5 26 33,5-6 43,15-41 5,-7 20 1,10-1 15,6-30-38,0 0 0,0 0 1,0 0-1,0 0 1,-1 0-1,0 0 1,0 0-1,-3 5 1,-2-1 54,6-7-63,0-1 1,0 0-1,0 1 1,0-1-1,0 1 1,0 0-1,1-1 1,-1 1-1,0 0 1,1 0-1,-1-1 1,1 1-1,0 0 1,0 0-1,-1 0 1,2 3-1,-2 0 21,3 13 94,-2-17-141,1-1-1,-1 1 0,0-1 1,1 1-1,-1-1 0,1 1 1,-1-1-1,1 1 0,-1-1 1,1 1-1,-1-1 0,1 0 1,-1 1-1,1-1 0,-1 0 1,1 1-1,-1-1 1,1 0-1,0 0 0,-1 1 1,1-1-1,0 0 0,-1 0 1,1 0-1,0 0 0,-1 0 1,2 0-1,153 0 39,-148 0-43,0 1 0,0-1 0,0 1 0,0 1 0,8 2 0,11 2 10,-8-3 8,-13-3-10,-1 1-1,0-1 0,0 1 1,0 0-1,0 1 1,0-1-1,0 0 0,0 1 1,0 0-1,-1 0 1,5 3-1,-4-3 14,1 1 0,0-1 0,0 0 1,0-1-1,0 1 0,7 1 0,11 2-52,-3 7-294,-18-11 299,-1-1 0,1 1 0,0-1-1,-1 0 1,1 1 0,-1-1 0,1 0 0,0 0 0,1 0 0</inkml:trace>
  <inkml:trace contextRef="#ctx0" brushRef="#br0" timeOffset="1">123 369 4320,'0'0'1600,"0"0"-1248,18 0-96,-1 0 928,1 0-704,34 0 512,-17 0-576,0 0-160,18 0-160,-18 0 0,0 0-64,0 0 320,0 0-160,0-17-2368,0 17 1184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5:5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88 3328,'0'0'1061,"0"3"-634,-1-1-371,1 0 0,-1 0 0,1 0 1,-1 0-1,1-1 0,-1 1 0,0 0 0,0 0 0,0 0 1,0-1-1,0 1 0,0 0 0,-1-1 0,-1 3 0,3-4-42,-1 0 0,1 1 0,0-1 0,0 0 0,-1 0 0,1 1 0,0-1 0,0 0 0,0 1 0,-1-1 0,1 0 0,0 1 0,0-1 0,0 0 0,0 1 0,0-1 0,0 0 0,0 1 0,0-1-1,0 0 1,0 1 0,0-1 0,0 0 0,0 1 0,0 0 0,0 9 114,1 1-51,-1 0 1,-1 0-1,-2 13 0,-5 12-4,2-16 45,2 1 0,-4 39 0,14-7 63,-7-45-120,0 0-1,-3 14 1,2-12-9,0 1 0,1-1 0,0 11 0,2-1 4,-1-9-6,0 1 0,0 0 0,-4 21 0,1-20 41,-3 20 159,12 2 27,-6-33-247,0-1 0,0 0 0,0 1 1,-1-1-1,1 0 0,-1 1 0,1-1 0,-1 0 0,1 1 0,-2 1 0,1-2-59,0 1 1,0 0-1,1 0 1,-1 0 0,0-1-1,1 1 1,-1 0-1,1 0 1,0 0 0,0 0-1,-1 2 1,2-4 7,-1 1 0,0-1 0,0 0 0,0 0 0,0 0 1,0 1-1,0-1 0,0 0 0,0 0 0,0 1 0,0-1 0,0 0 0,0 0 1,0 0-1,0 1 0,0-1 0,0 0 0,0 0 0,0 1 0,0-1 0,0 0 1,0 0-1,0 0 0,0 1 0,-1-1 0,1 0 0,0 0 0,0 0 1,0 0-1,0 1 0,0-1 0,-1 0 0,1 0 0,0 0 0,0 0 0,0 0 1,-1 1-1,1-1 0,0 0 0,0 0 0,0 0 0,-1 0 0,1 0 0,0 0 1,0 0-1,-1 0 0,1 0 0,-10-8-1713,7 5 342</inkml:trace>
  <inkml:trace contextRef="#ctx0" brushRef="#br0" timeOffset="1">18 35 2976,'0'-29'971,"2"24"-729,5 4-116,55 1 850,-58 1-896,1-1 1,-1 1 0,1 0 0,-1 1 0,1-1 0,-1 1 0,0 0 0,0 0 0,0 0 0,0 0 0,0 1 0,0 0 0,0-1 0,-1 2 0,5 3 0,9 8 154,2-2 341,38 22 0,-7-7-21,-40-22-457,-1-1 34,0 1-1,-1 0 0,1 0 0,-1 1 0,9 9 0,-9-8-53,-3-3 91,1 0-1,-1 0 0,-1 1 1,1-1-1,7 13 0,-11-16-141,-1-1 0,1 0 0,0 1 1,-1-1-1,0 1 0,1-1 0,-1 1 0,0 0 0,0-1 0,1 1 0,-1-1 0,-1 1 1,1-1-1,0 1 0,0 0 0,0-1 0,-1 1 0,1-1 0,-1 1 0,1-1 0,-1 0 0,0 1 1,0-1-1,1 1 0,-1-1 0,0 0 0,0 0 0,0 1 0,0-1 0,-1 0 0,1 0 1,0 0-1,0 0 0,-1-1 0,-1 2 0,-26 19 218,15-5-55,12-13-166,0-1 1,0 1 0,0-1-1,-1 0 1,1 1 0,-1-1 0,1 0-1,-1 0 1,0-1 0,1 1-1,-1 0 1,0-1 0,0 0 0,-4 2-1,-75 14 195,56-14-203,-6-3 11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3328,'-32'15'1216,"32"-15"-928,-15 16-96,15-16 1728,15 16-1088,-15-16 576,0 15-832,32-15 160,-1 0-416,-16 0-256,16 0-64,1-15-4736,14-1 2592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4480,'0'-15'1445,"0"12"-885,0 3-245,3 0 10,183 0 107,-184 0-430,0 0 1,0 0-1,0 0 0,-1 0 0,1 1 0,0-1 1,0 0-1,-1 1 0,1 0 0,0-1 1,-1 1-1,1 0 0,-1 0 0,1 0 1,-1-1-1,1 2 0,-1-1 0,1 0 0,1 2 1,-3-2 5,3 2 254,-3 0-60,1-3-192,-1 1 0,0-1 0,0 1 0,0-1 0,0 1 0,0 0-1,-1-1 1,1 1 0,0-1 0,0 1 0,0-1 0,0 1 0,-1-1-1,1 1 1,0-1 0,0 1 0,-1 0 0,-13 5 95,10-5-100,-8 4-1,9-3-8,0-1 0,-1 1 0,1-1 0,0 0 0,-1 0 0,1-1-1,-1 1 1,0-1 0,-6 1 0,-54-1 95,86 0-46,-13 1-32,1-1 1,-1 0-1,1-1 0,15-2 1,-7-2-32,-11 2 8,1 1 1,-1 1-1,0-1 1,1 1 0,7 0-1,31 1 70,-29 0 439,-17 0-13,-8 0 202,3 3-405,3-1-281,1-1 0,-1 0 0,1 1 1,-1-1-1,0 0 0,1 0 0,-1 0 0,0 0 0,0 0 0,0-1 0,0 1 1,0 0-1,0-1 0,-3 1 0,0 2-519,-10 11 133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999 88 3648,'14'-29'1173,"-13"28"-1139,-1 1-1,1-1 1,-1 0-1,1 0 1,-1 0-1,1 1 1,-1-1-1,0 0 1,0 0-1,1 0 1,-1 0-1,0 0 1,0 0-1,0 0 1,0 0-1,0 0 1,0 0-1,0 0 1,-1-1-1,0-2 145,1 3-116,0 0-1,0 0 1,0 0-1,0 0 0,-1 0 1,1 0-1,0 0 1,-1 0-1,1 0 1,0 0-1,-1 1 1,1-1-1,-1 0 1,0 0-1,1 0 1,-1 1-1,0-1 0,1 0 1,-2 0-1,-18-10 680,14 8-578,4 2-121,-1 0-1,1 1 1,0-1-1,-1 1 1,1 0-1,-1-1 1,1 1-1,-5 1 1,-32-1 209,-121 3-33,87 8-255,3-5 10,-3 6 22,-84-9-51,113-3 26,-87 0-258,119 0-32,12 0 317,0 0-1,0 0 0,0 0 1,-1 0-1,1 0 1,0 0-1,0 0 0,0 0 1,0 0-1,0 0 0,0 0 1,0 0-1,0 0 0,0 0 1,-1 0-1,1 0 0,0 0 1,0 0-1,0 0 0,0 0 1,0 0-1,0 0 1,0 0-1,0 0 0,0 0 1,0 0-1,-1 0 0,1 0 1,0 0-1,0 0 0,0 0 1,0 1-1,0-1 0,0 0 1,0 0-1,0 0 0,0 0 1,0 0-1,0 0 0,0 0 1,0 0-1,0 0 1,0 0-1,0 1 0,0-1 1,0 0-1,0 0 0,0 0 1,0 0-1,0 0 0,0 0 1,0 0-1,0 0 0,0 0 1,0 1-1,0-1 0,0 6-45,1 19 7,-2 0-1,0-1 1,-2 1 0,-11 45-1,-35 123 258,28-109-190,17-65 7,-12 29 0,-10 8 165,14-6-5,11-47-163,-1 0 0,1 0-1,-1 0 1,0 0 0,-3 4 0,2-4 8,1 1 1,-1 0 0,1-1 0,0 1 0,0 0-1,0 0 1,-1 6 0,-2 2 28,3-9-37,1 0 1,0 1 0,-1-1-1,1 0 1,0 1 0,1-1 0,-1 1-1,1 0 1,-1 6 0,1-10-29,0 1 0,0-1 0,0 1 0,0-1 0,0 1 0,1-1 1,-1 1-1,0-1 0,0 1 0,0-1 0,0 1 0,1-1 0,-1 1 0,0-1 0,1 1 1,-1-1-1,0 1 0,1-1 0,-1 1 0,0-1 0,1 0 0,-1 1 0,1-1 1,-1 0-1,1 0 0,-1 1 0,1-1 0,-1 0 0,1 0 0,0 1 0,22 1-81,3 0 40,-8 2-2,22 7-1,-28-7 74,-1-1 1,1 0-1,0 0 0,0-1 1,0-1-1,0 0 0,13-1 1,-3 1 60,-1 1 0,22 4 0,-25-2-3,36 1-1,86-5-1155,-137 0-47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2656,'-29'0'837,"29"0"-824,0 0 0,-1 0 0,1 1 0,-1-1 0,1 0 0,0 0 0,-1 0 0,1-1 0,0 1-1,-1 0 1,1 0 0,0 0 0,-1 0 0,1 0 0,0 0 0,-1 0 0,1-1 0,0 1 0,-1 0 0,1 0 0,0 0 0,-1-1-1,1 1 1,0 0 0,-1-1 0,-10-10 1257,12 12-1185,0 0 0,1 1 0,-1-1 0,1 0 0,-1 0 0,1 0 0,-1 0 0,1 0 0,0 0 0,-1-1 0,1 1 0,0 0 0,0-1 0,0 0 0,-1 1 0,1-1 0,3 0 0,-2 0 18,1 1 1,0-1-1,-1 1 0,1-1 0,-1 1 1,1 0-1,-1 1 0,4 1 1,10 3 230,71 11 583,-71-15-714,34 0 0,1 0 133,0 7-48,-26-14-107,-11 1-90,2 2 11,0 1 0,26 1 1,-21 0 6,-12 0-37,-1-1 0,1 0 1,-1-1-1,12-3 0,-13 3 18,-1 0 0,1 0 0,0 1 0,8 0-1,-15 1-43,1 0-1,0 0 1,0 0 0,0-1-1,0 1 1,0 0-1,-1-1 1,1 0 0,0 1-1,0-1 1,-1 0-1,1 0 1,0 0-1,2-1 1,4-4-95,-1 3-253,-6 3 266,-1 0 0,1 0 0,-1 0 0,1 0 1,-1 0-1,1 0 0,-1 0 0,0 0 0,1-1 0,-1 1 1,1 0-1,-1 0 0,0-1 0,1 1 0,-1 0 0,0 0 1,1-1-1,-1 1 0,0 0 0,1-1 0,-1 1 1,0 0-1,0-1 0,1 1 0,-1-1 0,0 1 0,0 0 1,0-1-1,1 1 0,-1-1 0,0 1 0,0-1 0,0 1 1,0-1-1,0 1 0,0 0 0,0-1 0,0 1 0,0-1 1,0 1-1,0-1 0,-1 1 0,1-1 0,0 1 0,0 0 1,0-1-1,0 1 0,-1-1 0,1 1 0,0 0 1,-1-1-1,-11-14-4199,9 12 1222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3648,'-15'0'1173,"12"0"-703,3 0-92,3 3 523,4 4-416,-3-2-227,0 0-1,1 0 1,-1-1-1,1 1 0,0-1 1,1 0-1,7 4 0,-4-6-105,2-1-1,-1 0 1,0 0-1,0-1 1,13-1-1,6 0 66,88 1 391,-114 0-571,1 0 1,0-1 0,0 1 0,0-1 0,-1 1 0,1-1-1,0-1 1,3 0 0,-5 1-10,0 0 0,0 0 0,0 1 1,0-1-1,1 1 0,-1-1 0,4 1 0,-4 0-4,1 0-1,-1 1 1,0-1-1,1 1 1,-1-1-1,0 1 1,3 1-1,-1-1 38,-1 1-1,1-1 1,-1-1-1,1 1 1,-1 0-1,1-1 1,5 1-1,6 2-1985,2 11 469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70 3072,'0'-7'513,"0"4"-356,0 0 1,0 0-1,0 1 0,0-1 0,0 0 0,-1 0 0,-1-5 1,1 6-36,-1-1 0,1 1 1,-1 0-1,0 0 1,1-1-1,-1 1 0,0 0 1,0 1-1,0-1 1,-1 0-1,1 1 0,0-1 1,-1 1-1,1 0 1,-1-1-1,1 1 0,-1 0 1,0 1-1,1-1 1,-1 0-1,0 1 0,0-1 1,1 1-1,-1 0 1,-3 0-1,-2 1-82,1 0 1,-1 0-1,0 0 1,1 1-1,-1 0 1,1 1-1,-1 0 1,-6 4-1,5-2-2,0 0 0,1 1 0,0 0 1,0 0-1,-10 12 0,-35 43 160,26-28-161,11-12-42,1 1 0,1 0 0,-20 44 0,22-42 4,2-3-1,-7 11-19,1 1 0,2 0 0,-11 40 0,0 50 110,12-53 158,12-63-225,-3 12 41,0 0 0,1 1 0,1-1 0,1 1 0,2 31 0,11 4 108,-10-33 7,-2-18-139,0 1 1,0-1-1,1 0 0,-1 0 1,1 0-1,0 0 0,0-1 1,1 1-1,-1 0 0,1 0 1,0-1-1,0 1 0,0-1 1,4 6-1,23 11 281,-26-17-479,1-1 1,-1 0-1,1 0 1,-1-1-1,1 1 1,0-1-1,-1 0 1,1 0-1,0 0 1,0 0-1,0 0 0,0-1 1,0 0-1,7 0 1,-4 0-179,31 0-1417</inkml:trace>
  <inkml:trace contextRef="#ctx0" brushRef="#br0" timeOffset="1">402 403 3488,'14'-29'1115,"-13"28"-1098,-1 1 0,0-1 0,0 1 0,1-1 0,-1 1 0,0-1 0,1 1 0,-1 0 0,0-1 0,1 1 0,-1-1 0,1 1 0,-1 0 0,1-1 0,-1 1 0,1 0 0,-1-1 0,1 1 0,-1 0 0,1 0 0,-1 0 0,1-1 0,-1 1 0,1 0 0,0 0 0,12-4 302,0 1 0,1 0 0,-1 1 1,0 1-1,20 0 0,-18 0 18,-7 1-152,-1 0 0,15 1-1,-20 0-159,1-1 0,-1 1 0,1 0 0,-1 0 0,1 0 0,-1 0 0,1 0 0,-1 0 0,0 1 0,0-1 0,0 1 0,3 2 0,0 1 17,-1-1 0,1 1 0,-1 0 0,5 8 1,-8-10-27,0 0 0,1 0 0,-1 0 0,0 0 1,-1 0-1,1 0 0,0 0 0,-1 1 1,0-1-1,0 4 0,0-5-2,1 4 34,-1-1-1,0 1 0,0-1 1,-1 1-1,1-1 1,-1 1-1,0-1 1,-1 1-1,1-1 0,-1 0 1,0 1-1,-1-1 1,1 0-1,-4 5 0,-2-2-10,0 1 0,0-2 1,-18 15-1,-3 2 22,0 11 16,-53 32 0,50-44-262,28-18 190,0-1 0,0 1 0,0-1 0,1 1 0,0 0 0,0 0 0,0 1 0,-1 5 0,5-9 14,0 1-1,0-1 1,0 0 0,0 1 0,0-1 0,1 0 0,0 0-1,-1 0 1,1 0 0,3 3 0,-2-2 17,1 0-1,-1 0 1,1 0 0,-1-1 0,1 1-1,6 3 1,22-1 403,-20-1-312,11 1 102,9-10 156,-25 3-306,0 0 1,-1 1 0,13 0 0,-17 1-80,1 0-1,0 0 1,-1 0 0,1 0 0,0 0 0,-1-1 0,1 1 0,0-1-1,-1 0 1,1 1 0,-1-1 0,1 0 0,-1-1 0,1 1 0,-1 0 0,0-1-1,1 1 1,-1-1 0,2-2 0,14-11-1523,-11 12 1013,-7 3 381,1 0-1,-1 0 1,1 0 0,-1-1 0,1 1-1,-1 0 1,1 0 0,-1-1 0,1 1-1,-1 0 1,1 0 0,-1-1-1,0 1 1,1 0 0,-1-1 0,1 1-1,-1-1 1,0 1 0,0 0 0,1-1-1,-1 1 1,0-1 0,0 1 0,1-1-1,-1 1 1,0-1 0,0 1 0,0-1-1,0 1 1,0-1 0,0 1 0,0-1-1,0 1 1,0-1 0,0 0 0,0-2-2280</inkml:trace>
  <inkml:trace contextRef="#ctx0" brushRef="#br0" timeOffset="2">367 578 3328,'-18'-17'1216,"18"17"-928,-17 0-96,34 0 1312,-17 0-864,18 0 576,17 17-704,0-17 64,0 0-320,17 0 384,-16 0-352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3488,'-18'53'1280,"18"-53"-992,0 53-64,0-18 640,0 0-512,-17 0 288,17 0-384,-18 0 288,1-18-320,-1 18 224,18-17-224,-35-1-224,18 1 0,-1-18-3520,1 0 1920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141 438 1728,'0'0'560,"0"0"-331,0 0 81,0 0 676,0 0-266,0 0-106,0 0-172,-3 0 198,-9 0-208,6 3-91,-8 9-111,-1-6 52,6 8-100,-1-7-103,8-6-68,1 0-1,-1 0 1,1 1 0,0-1 0,-1 0-1,1 0 1,0 1 0,-1-1-1,1 1 1,0-1 0,0 1-1,0-1 1,0 1 0,1-1 0,-1 1-1,0 0 1,1 0 0,-1-1-1,1 1 1,-1 3 0,-9 24 53,4-17-31,2 0 1,-5 20 0,3 14 46,-6-5-5,11-27 2,-1 1 0,2 21 0,0-16-15,0-13-35,1 0 0,-1 0 0,1 0 0,4 13 0,-4-18-4,-1 1-1,1-1 0,0 1 0,1-1 0,-1 0 0,0 0 0,1 1 1,-1-1-1,1 0 0,-1 0 0,1 0 0,0-1 0,0 1 1,0 0-1,0-1 0,4 3 0,29 13 341,-32-16-334,0 0 0,0 0 0,0-1 0,1 1-1,-1-1 1,0 0 0,0 0 0,1 0 0,-1 0 0,0 0 0,0-1 0,1 0 0,3-1 0,-4 1-8,-1 0 0,0 0 0,1-1 1,-1 1-1,0-1 0,0 0 0,0 1 0,3-5 0,10-6 8,-11 10-28,-1 0 1,0-1 0,1 1 0,-1-1-1,0 0 1,0 0 0,-1 0-1,1 0 1,-1 0 0,1-1 0,-1 1-1,0-1 1,0 0 0,-1 1 0,1-1-1,-1 0 1,1 0 0,-1 0-1,0-4 1,2-10-24,-1 0 0,-1 0 0,-1-18 1,0 20-38,0 13-469,0 6 149,0-2 351,0 1 0,0 0 0,1-1 0,-1 1 0,1 0 0,-1-1 0,1 1 0,0-1 0,0 1 0,1 1 0,5 13-16,-1 16 124,-2-22-37,-1 1-1,2-1 0,6 12 1,-2-5 32,-5-9-44,-3-6-13,-1 0-1,1-1 1,0 1 0,0 0-1,0 0 1,0-1 0,0 1-1,1-1 1,-1 1 0,0-1 0,1 0-1,-1 1 1,1-1 0,-1 0-1,1 0 1,0 0 0,-1 0-1,1 0 1,0 0 0,0-1-1,0 1 1,2 0 0,21 12 214,3 1 153,-26-13-368,0 0 1,-1-1-1,1 1 0,0-1 0,0 0 0,0 1 1,0-1-1,-1 0 0,1 0 0,0 0 1,0 0-1,0-1 0,3 0 0,0-2 23,0 0-1,0 0 0,-1 0 0,1-1 1,-1 1-1,0-1 0,0 0 1,0-1-1,0 1 0,4-9 0,-7 10-25,0 1 0,-1 0-1,1 0 1,-1 0-1,0 0 1,1 0 0,-1-1-1,-1-3 1,1 6-14,0-114 389,0 108-384,0 0 0,0 0 0,-1 0 0,0 0 0,0 0-1,-1 0 1,1 0 0,-1 0 0,-1 0 0,-3-7 0,3 8-9,0-1 1,1 0-1,0-1 0,0 1 1,0 0-1,1 0 1,0-1-1,-1-11 1,2-2 35</inkml:trace>
  <inkml:trace contextRef="#ctx0" brushRef="#br0" timeOffset="1">631 0 3712,'15'0'1221,"-15"0"-1201,1 0 1,-1 0-1,0 0 0,1 1 0,-1-1 0,1 0 0,-1 0 1,1 0-1,-1 0 0,0 1 0,1-1 0,-1 0 0,1 0 1,-1 1-1,0-1 0,1 0 0,-1 1 0,0-1 0,0 0 1,1 1-1,-1-1 0,0 1 0,30 25 327,2-2 346,-6 8-170,18 6 149,-29-22-381,25 38 0,-5-7-15,-22-33-208,-5-6 0,-1 2 0,12 16 0,-14-16 27,0 0 0,4 16 0,-2-5 26,2 0-23,-4-8 21,8 26 0,-11-23-21,1 0 0,-2 0 1,0 0-1,-1-1 0,-1 1 0,0 0 1,-1 0-1,-1 0 0,0 0 1,-1-1-1,-1 0 0,0 0 0,-11 20 1,2-12 79,-2 0 1,-1-2 0,0 0 0,-29 25-1,40-39-117,-11 8 104,0 1-1,-1-2 0,-1-1 0,-33 19 1,-3 3 107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 5472,'17'-17'2016,"-17"17"-1536,35 0-160,-35-18 960,35 36-768,-17-18 64,-18 0-352,35 0 288,-35 0-288,0 0-1024,17 17 416</inkml:trace>
  <inkml:trace contextRef="#ctx0" brushRef="#br0" timeOffset="1">0 315 4480,'0'0'1664,"0"0"-1312,18 0-64,-1 0 1600,1 0-1088,17 0 224,0-17-608,17-1 384,-17 18-480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3072,'-15'0'976,"15"0"-969,0 0 0,0-1-1,0 1 1,0 0 0,0 0 0,0 0 0,0 0 0,-1 0-1,1 0 1,0 0 0,0 0 0,0 0 0,0 0 0,0 0-1,0 0 1,0 0 0,0 0 0,0 0 0,-1 0-1,1 1 1,0-1 0,0 0 0,0 0 0,0 0 0,0 0-1,0 0 1,0 0 0,0 0 0,0 0 0,0 0 0,0 0-1,-1 0 1,1 0 0,0 0 0,0 0 0,0 1 0,0-1-1,0 0 1,0 0 0,0 0 0,0 0 0,0 0 0,0 0-1,0 0 1,0 0 0,0 0 0,0 1 0,0-1 0,0 0-1,0 0 1,0 0 0,0 0 0,0 0 0,0 0 0,0 0-1,0 1 1,0 2 54,0-1 39,0 0 0,0 0-1,0 0 1,0 0 0,0 0-1,0 1 1,0-1 0,1 0-1,-1 0 1,2 3-1,13 1 445,-12-4-478,0 0 0,0 0 0,0 0 0,-1 1 0,1 0 0,3 3 0,-4-3-5,0 0 0,1-1 0,-1 1 0,1-1 0,0 0 0,-1 1 0,1-1 0,0 0 0,6 2 0,26 2 249,-14-1-159,-11-2-70,1-1-1,0 0 1,0-1 0,13 1-1,-2-2 17,-2 1-13,-1-2-1,22-2 0,-17-1 121,-1-1 0,0 0 0,24-10 0,-47 15-197,0 0 0,1 0 0,-1 0-1,0-1 1,0 1 0,1 0 0,-1 0 0,0 0 0,0 0 0,1 0-1,-1 0 1,0 0 0,0 0 0,0-1 0,1 1 0,-1 0 0,0 0-1,0 0 1,0 0 0,1-1 0,-1 1 0,0 0 0,0 0 0,0 0-1,0-1 1,0 1 0,0 0 0,0 0 0,1-1 0,-1 1 0,0 0-1,0 0 1,0-1 0,0 1 0,0-1 2,0 1 0,0-1 0,0 1 0,0-1 0,0 1-1,0-1 1,0 1 0,0-1 0,0 1 0,0-1 0,0 1 0,-1-1 0,1 1 0,0-1-1,0 1 1,0-1 0,-1 1 0,1-1 0,0 1 0,-1 0 0,1-1 0,-21-6 99,-15-1-72,8 3-17,-39-14 1,59 15-57,-1 1-1,1 0 1,-1 1 0,0 0 0,1 0 0,-1 1-1,0 0 1,0 0 0,0 1 0,-11 1 0,-19 0-104,18-2-1,12 0 88,0 1 1,-1 0-1,1 0 1,0 1-1,-1 1 1,-12 2-1,17-1 30,1-1 0,0 0 0,0 1 0,0 0 0,1 0 0,-1 0 0,-3 5 0,4-6 16,1 0-1,0 1 0,0-1 1,0 1-1,0-1 1,0 1-1,1 0 1,-1 0-1,-1 3 1,0 2 18,0 0 0,1 0 1,0 0-1,0 0 0,0 0 0,1 0 1,0 1-1,1-1 0,0 1 0,0-1 1,1 0-1,3 14 0,1-3 22,2 0 1,17 35-1,29 44 168,-43-81-140,-5-7-16,1 0-1,0 0 0,1 0 0,0-1 0,0 0 1,1 0-1,0-1 0,1 0 0,15 11 0,-14-12 35,1-1-1,-1 0 0,1 0 1,0-1-1,1 0 0,-1-1 1,1-1-1,-1 0 0,1 0 1,0-1-1,0 0 0,0-1 1,20-1-1,84 0 904,-107 0-1123,0 0 0,0-1 0,-1 0 1,1 0-1,0-1 0,-1 0 0,1-1 0,-1 1 0,0-2 0,0 1 0,0-1 0,13-8 0,-1-6-1127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4480,'0'0'1664,"0"0"-1312,18-18-64,17 18 672,-18 0-576,36 0 64,-18-17-288,17 17 384,1 0-288,0 0 384,-18 0-384,17-18-4192,-17 18 2112</inkml:trace>
  <inkml:trace contextRef="#ctx0" brushRef="#br0" timeOffset="1">718 158 2400,'-14'0'779,"14"0"-771,-1 0 1,1 0-1,0 0 1,0 0-1,-1 0 1,1 0-1,0 0 1,0 0-1,-1 0 1,1 1-1,0-1 1,0 0 0,0 0-1,-1 0 1,1 0-1,0 0 1,0 1-1,0-1 1,-1 0-1,1 0 1,0 0-1,0 1 1,0-1-1,0 0 1,0 0-1,-1 0 1,1 1-1,0-1 1,0 0 0,0 0-1,0 1 1,0-1-1,0 0 1,0 1-1,-3 5 53,1-3 34,0 0 0,1 0 0,0 0 0,-1 0 0,1 0 0,1 0 0,-1 1 0,0-1 0,1 1 0,-1-1 0,1 0 0,0 5 0,0 12 461,-7 36 0,2-31-34,0 50-1,5-50-367,-2 0 1,0 0 0,-1-1-1,-8 25 1,-4 25 222,13-57-119,-2 0 1,-10 33-1,12-45-165,0 0 0,-1-1 0,1 1 0,-1-1 0,0 1 0,0-1 0,-1 0 0,0 0 0,1 0 0,-1-1 0,0 1 0,-1-1 0,1 0 0,-9 4 0,-1 2 181,11-7-225,0 0-1,0 0 0,0-1 0,-1 1 0,1-1 1,0 0-1,-1 0 0,0 0 0,1 0 0,-1-1 1,1 1-1,-6-1 0,3 0 10,1-1 0,0 0-1,-1 0 1,1 0 0,0-1 0,0 0-1,-1 0 1,-4-3 0,-25-12 177</inkml:trace>
  <inkml:trace contextRef="#ctx0" brushRef="#br0" timeOffset="2">631 18 4736,'0'0'1760,"0"0"-1376,0-18-96,0 18 608,0 0-544,0 0 0,0 18-224,0-18 320,0 0-224,17 17-4704,18 1 2464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32 2400,'0'-13'779,"0"13"-774,0-1 0,0 1 0,0 0 1,0 0-1,0 0 0,0 0 0,0 0 0,0 0 1,0 0-1,0 0 0,0 0 0,0 0 1,0-1-1,0 1 0,0 0 0,0 0 1,0 0-1,0 0 0,0 0 0,0 0 1,0 0-1,0 0 0,0 0 0,0 0 1,0 0-1,0-1 0,0 1 0,0 0 1,0 0-1,0 0 0,0 0 0,0 0 0,-1 0 1,1 0-1,0 0 0,0 0 0,0 0 1,0 0-1,0 0 0,0 0 0,0 0 1,0 0-1,0 0 0,0 0 0,0 0 1,-1 0-1,1 0 0,0 0 0,0 0 1,0 0-1,0 0 0,0 0 0,0 0 1,0 0-1,0 0 0,-1 0 0,1 0 9,-1 0 0,1 0 0,-1 0 0,1 0-1,-1 0 1,0 0 0,1-1 0,-1 1 0,1 0 0,-1 0 0,1 0-1,-1-1 1,1 1 0,-1 0 0,1-1 0,-1 1 0,1 0-1,0-1 1,-1 1 0,1-1 0,-1 1 0,1-1 0,-1 0 0,1 0 3,-1 1 1,1-1 0,-1 0 0,1 1 0,0-1 0,-1 1 0,0-1-1,1 1 1,-1-1 0,1 1 0,-1 0 0,0-1 0,1 1-1,-1 0 1,0-1 0,1 1 0,-1 0 0,0 0 0,0 0 0,1 0-1,-1-1 1,0 1 0,1 0 0,-2 0 0,-40 0 723,32 3-538,-4 4-10,1 0 0,0 2 0,0-1 0,-22 21 0,27-22-143,-5 6 223,-16 20-1,25-27-195,0 1-1,0-1 1,0 1-1,1 0 1,0 0-1,-3 11 1,-2 8 153,-13 55 388,21-77-594,-1-1 1,1 1-1,0-1 1,0 1 0,0 0-1,1-1 1,-1 1-1,1-1 1,0 1-1,0 0 1,0-1 0,0 0-1,1 1 1,-1-1-1,1 0 1,0 0-1,4 6 1,2 3 34,3 9 83,-8-15-107,0 0 1,0-1-1,1 1 0,-1-1 0,1 0 0,0 0 0,1 0 1,7 7-1,8 4 88,24 13-1,-36-24-89,0 0 0,1-1 0,-1 0-1,1-1 1,0 0 0,14 3-1,0-3 59,-1-2 0,34-2 0,-17 1-1,-30 0-63,0 0 0,1-1 0,-1 0 0,0 0 1,0-1-1,0 0 0,0 0 0,-1-1 0,1 0 0,-1-1 0,16-9 0,-6 1 59,-16 11-76,0 0 0,0 0 0,-1 0 0,1 0 0,0 0 1,-1 0-1,1 0 0,-1 0 0,1 0 0,-1-1 0,0 1 1,0-1-1,1 1 0,-1-1 0,0 1 0,0-1 0,0 0 1,-1 0-1,1 1 0,1-5 0,-2 4-3,1 0 0,-1 0 0,0 0 0,0 0 0,1 1 0,-1-1 0,-1 0 0,1 0 0,0 0 0,0 0 0,-1 0 0,1 0 0,-1 0 0,0 0 0,1 0 0,-1 0 0,0 0 0,0 1 0,-3-4 0,0-3 24,-9-20 55,9 18 89,-1-1 0,0 1 0,-1 1 0,1-1 0,-2 1 0,-13-16 1,10 14 30,0-2 0,-11-18 0,11 15-188,0 2 0,-20-23 0,14 22-130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90 789 3968,'-29'0'1285,"23"0"-768,3 0-159,-1 0-128,-1 1 171,0-1 1,0 0-1,0 0 0,0-1 1,0 1-1,-7-3 1,11 1-369,0-1 1,0 0-1,0 1 1,1-1-1,-1 0 1,1 0-1,0 0 1,0 1-1,0-1 1,0 0-1,1-4 1,0-8 22,-2 10-26,2 1 0,-1 0 0,0-1 0,3-7 0,8-14 98,-5-23 32,36-145 169,-34 163-317,-2 6-28,20-71-107,-22 82 67,2 0-1,-1 0 1,2 0-1,9-14 1,16-15-110,-9-1 28,-5 27 93,-7 8 52,27-41 223,-6 18-268,-26 29-84,6 3 58,-12 0 64,0 0 0,0 0 1,0 0-1,0 0 0,1 0 0,-1 0 1,0 0-1,0 0 0,0 0 1,0 0-1,0 0 0,0 0 0,0 0 1,0 0-1,0 0 0,1 0 0,-1 0 1,0 0-1,0 0 0,0 0 1,0 0-1,0 0 0,0 0 0,0 0 1,0 0-1,0 0 0,0 0 1,0 0-1,1 0 0,-1 0 0,0 0 1,0 0-1,0 1 0,0-1 1,0 0-1,0 0 0,0 0 0,0 0 1,0 0-1,0 0 0,0 0 0,0 0 1,0 0-1,0 1 0,0-1 1,0 0-1,0 0 0,0 0 0,0 0 1,0 0-1,0 0 0,0 0 1,0 0-1,0 0 0,0 1 0,0-1 1,0 1 17,-1 0 0,1 0-1,0 0 1,-1 0 0,1 0 0,0 0 0,-1 0 0,1 0 0,-1-1 0,0 1 0,1 0 0,-1 0 0,0 0-1,1-1 1,-1 1 0,0 0 0,0-1 0,0 1 0,0 0 0,0-1 0,0 1 0,0-1 0,-1 1 0,-16 12 245,17-12-250,-4 3 63,1 1 1,-1 0-1,1 0 1,-4 6-1,7-8-53,-1 0 0,1 0 0,0 0-1,0 0 1,0 1 0,1-1-1,-1 0 1,1 0 0,0 1 0,0 3-1,0 0 54,-1-5-57,1 0-1,0 0 1,0-1-1,0 1 1,0 0 0,0 0-1,1 0 1,-1 0-1,0-1 1,1 1-1,1 3 1,12 1 93,-9-3-154,0 0 1,-1 0-1,1 1 0,-1 0 0,0-1 1,0 1-1,6 9 0,-3-2-53,1 0 0,6 15 0,4 6 21,-16-28 55,1 0 0,-1 0 0,0 0 0,0 0 0,0 1 0,-1-1 0,0 1 0,0-1 0,0 1 0,0-1 0,-1 1 0,1 0 0,-1-1 0,-1 9 0,0 3 21,1-10 12,0-1 0,-1 0 0,0 1 0,-1-1 0,1 0 0,-1 0 0,0 0 0,0 0 0,0 0 0,-1 0 0,0 0 0,0-1 0,0 1 0,0-1 0,-7 6 0,3-3-2,-1 0 0,-1-1 0,1 0 0,-1 0 0,0-1 0,0 0 0,-16 5 0,22-9 8,1-1 0,0 1 0,-1-1 0,1 0 0,-1 0 0,1 0 0,-1 0 0,1 0 0,0-1 0,-1 1 0,1-1 0,-1 0 0,1 1 0,0-1 0,0 0 0,-1-1 0,-2-1 0,-2 0 84,6 2-85,0 1-1,-1-1 1,1 0 0,0 1 0,0-1-1,-1 0 1,1 0 0,0 0 0,0 0 0,0 0-1,-1-2 1,1 2-31,1-1 0,-1 0 0,1 0 0,0 0 1,-1 0-1,1 0 0,0 0 0,1-3 0,-1-4-191,0 6 35,0 0 0,0 0 0,0 0 0,0 0 0,1 0 0,0 0 0,-1 0 0,1 0 0,2-2 0,0-1-77,1 1 1,0-1-1,0 1 0,9-8 1,-12 13 235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4576,'29'0'1450,"-28"0"-1411,0 0 0,0 0 0,-1 0 0,1 0-1,0 0 1,0 0 0,-1 0 0,1 0-1,0-1 1,0 1 0,-1 0 0,1 0-1,0-1 1,0 0 0,3-1 34,0 0-1,1 0 1,-1 0 0,1 0 0,-1 1-1,1 0 1,0 0 0,-1 0 0,1 0 0,0 1-1,0 0 1,-1 0 0,1 0 0,0 1 0,0-1-1,6 3 1,21 8 183,-17-8-182,-13-2-67,1-1 1,-1 1-1,1-1 1,-1 1-1,1 0 1,-1 0-1,1 0 1,-1 0 0,0 0-1,1 0 1,-1 1-1,0-1 1,0 1-1,2 2 1,14 10 40,-11-11-4,-7-3-41,1 0 0,-1 0 1,1 0-1,-1 1 0,1-1 1,-1 0-1,0 0 1,1 0-1,-1 0 0,1 0 1,-1 1-1,0-1 0,1 0 1,-1 0-1,1 1 0,-1-1 1,0 0-1,1 1 1,-1-1-1,0 0 0,0 1 1,1-1-1,-1 0 0,0 1 1,0-1-1,1 1 0,-1-1 1,0 0-1,0 1 0,0-1 1,0 1-1,0-1 1,0 1-1,0-1 0,0 1 1,0-1-1,0 0 0,0 1 1,0-1-1,0 1 0,0-1 1,0 1-1,0-1 1,0 1-1,-1-1 0,1 0 1,0 1-1,0-1 0,0 1 1,-1-1-1,0 1 0,-10 16 243,9-12-209,0 0-1,-1 0 1,0-1 0,1 0 0,-1 1-1,-1-1 1,1 0 0,-1 0 0,1-1-1,-1 1 1,0-1 0,0 0 0,-1 0 0,1 0-1,-1-1 1,1 1 0,-1-1 0,-7 2-1,2 0 13,-27 13 137,-33 33-95,66-48-97,0 1 0,0 0 0,1 0 1,-1 0-1,1 1 0,0-1 0,-4 6 0,6-8 15,0 1-1,1-1 0,-1 1 1,0-1-1,0 1 0,1-1 0,-1 1 1,1 0-1,0-1 0,-1 1 0,1 0 1,0-1-1,0 1 0,0 0 1,0-1-1,0 1 0,1 0 0,-1-1 1,0 1-1,1 0 0,-1-1 0,2 4 1,-1-4 5,0 0 0,-1 0 1,1 1-1,0-1 0,0 0 1,0 0-1,0 0 0,1 0 1,-1 0-1,0 0 0,0-1 1,1 1-1,-1 0 0,0-1 1,1 1-1,-1 0 0,0-1 1,1 0-1,-1 1 0,2-1 1,6 3 116,-3-1-89,1 1 56,1-1 0,0 0-1,0 0 1,0-1 0,14 2 0,45-3 222,-65 0-382,0 0 0,0 0-1,0-1 1,0 1 0,0 0 0,-1-1 0,1 1-1,0-1 1,0 1 0,0-1 0,-1 0 0,1 0-1,1-1 1,11-5-1030,-9 6 853,0 0 1,-1 1-1,1-1 0,8 1 0</inkml:trace>
  <inkml:trace contextRef="#ctx0" brushRef="#br0" timeOffset="1">1 177 4576,'0'0'1664,"0"0"-1280,18 0-96,-1 0 1152,18 0-832,18 0 128,-1 0-448,1 0 288,-1 17-320,1 1-2304,0-18 1088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1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71 3552,'15'-14'1147,"-12"8"-683,-3-6-75,0 12-373,0 0 1,0 0 0,0 0-1,0 0 1,0 0 0,0-1-1,-1 1 1,1 0 0,0 0-1,0 0 1,0 0 0,0 0-1,0 0 1,0 0 0,1 0-1,-1 0 1,0-1 0,0 1-1,0 0 1,0 0 0,0 0-1,0 0 1,0 0 0,0 0-1,0 0 1,0 0-1,0 0 1,0 0 0,0 0-1,0-1 1,0 1 0,0 0-1,0 0 1,0 0 0,1 0-1,-1 0 1,0 0 0,0 0-1,0 0 1,0 0 0,0 0-1,0 0 1,0 0 0,0 0-1,0 0 1,1 0 0,-1 0-1,0 0 1,0 0 0,0 0-1,0 0 1,0 0 0,0 0-1,0 0 1,0 0-1,1 0 1,7 0 732,-16 0 118,2-3-339,3 1-504,1 1-1,-1-1 1,0 0 0,0 1-1,0 0 1,0 0-1,0-1 1,0 2 0,0-1-1,0 0 1,0 1-1,0-1 1,-1 1 0,1 0-1,0 0 1,0 0 0,0 1-1,-1-1 1,1 1-1,-3 1 1,-2-1-13,-5 3-3,0-1-1,0-1 0,0 0 1,-15 0-1,2-2 5,7-1 32,1 2 0,-24 2 0,23 1-14,-15 1-1,27-6-32,-1 1 1,-14-5 0,7 2-7,-35-3-29,9-5-20,-5 5-22,21-1 4,19 5 29,1 0-1,-1 1 0,0-1 1,1 1-1,-8 0 1,11 1 30,1 0 0,0 0 0,0 0 0,0 1 0,-1-1 0,1 0 0,0 1 0,0-1 0,0 1 0,0-1 0,0 1 0,0-1 0,0 1 0,0 0 0,0-1 1,0 1-1,0 0 0,0 0 0,0 0 0,0 0 0,1 0 0,-1 0 0,0 0 0,1 0 0,-1 0 0,1 0 0,-1 0 0,1 0 0,-1 2 0,-7 23-23,1 0-1,1 1 0,2-1 0,0 2 0,1 31 0,0 2 137,-21 110 0,16-125-85,-28 111 53,22-104-38,8-25-13,-1 0-6,0-1 1,-2 0-1,-17 38 1,9-29 64,-19 51 0,24-55-23,8-22-37,0 0 0,1 0 0,0 0 0,0 1 0,1-1 0,-2 19 0,4-23-5,0 1 0,1-1-1,1 10 1,-1-13 0,-1-1-3,0-1 0,0 1 1,1-1-1,-1 1 0,0-1 1,1 0-1,-1 1 0,1-1 0,0 0 1,-1 1-1,1-1 0,0 0 1,0 0-1,-1 0 0,1 0 0,0 0 1,0 0-1,0 0 0,0 0 1,1 0-1,-1 0 0,0 0 0,0 0 1,1-1-1,-1 1 0,0-1 1,1 1-1,-1-1 0,0 1 0,1-1 1,-1 0-1,1 0 0,-1 1 1,0-1-1,1 0 0,1-1 0,111 1 242,114 0 1274,-225 0-1487,0 0 1,0 0-1,0 1 1,-1-1 0,1 0-1,0 1 1,0 0-1,0 0 1,-1 0 0,1 0-1,4 2 1,-5-2-16,1 1 1,0-1-1,-1 0 0,1 0 1,0 0-1,0-1 1,0 1-1,0-1 0,-1 1 1,1-1-1,5 0 1,-5 0-3,0 0 1,0 0 0,0 0 0,1 0-1,-1 1 1,4 1 0,-6-2-7,-1 0 0,1 1 0,-1-1 0,1 0 0,0 1 0,-1-1 0,1 1 0,-1-1 0,1 1 0,-1-1 0,0 1 0,1-1 0,-1 1 0,1-1 0,-1 2 0,4 2 123,10-2 417,1-2-278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3328,'-17'-17'1216,"17"17"-928,17 0-96,-17 0 512,0 0-416,18 0 608,-1 17-512,-17 1 288,18-1-384,-1 36 256,1-1-288,0 1 0,-1-18-160,1 17 288,-1-17-192,-17 0 160,18 0-192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1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386 193 4064,'-14'0'1307,"14"0"-1299,0 0 1,-1 0 0,1 0 0,0 0 0,0 0 0,0 0 0,0 0 0,0 0-1,0 0 1,0 0 0,0 0 0,0 0 0,-1 0 0,1 0 0,0 0 0,0 0 0,0 0-1,0 0 1,0 0 0,0 0 0,0 0 0,0 0 0,0 0 0,0 0 0,-1 0 0,1 0-1,0 0 1,0 0 0,0 0 0,0 0 0,0 1 0,0-1 0,0 0 0,0 0 0,0 0-1,0 0 1,0 0 0,0 0 0,0 0 0,0 0 0,0 0 0,0 0 0,0 1 0,0-1-1,0 0 1,0 0 0,0 0 0,0 0 0,0 0 0,0 0 0,0 0 0,0 0 0,0 0-1,0 1 1,0-1 0,0 0 0,0 1 47,0 0 1,-1 0-1,1 0 0,0 0 0,-1-1 1,1 1-1,0 0 0,-1 0 0,1 0 1,-1 0-1,1-1 0,-1 1 0,1 0 1,-1 0-1,0-1 0,1 1 0,-1-1 1,0 1-1,0 0 0,0-1 0,1 1 0,-1-1 1,0 0-1,-1 1 0,-21 16 789,-8 21-122,6-6-390,4-7-170,7-9-59,0 1 0,-18 30-1,15-17 6,-36 60 134,34-62-179,-15 31 0,28-48 52,0-1-1,-1 0 0,0 0 0,-17 17 0,19-25 45,-7-2-69,9 0-48</inkml:trace>
  <inkml:trace contextRef="#ctx0" brushRef="#br0" timeOffset="1">124 88 4480,'0'-4'224,"1"-1"0,-1 1 0,1 0 0,0 0 0,1 0 0,-1-1 0,1 1 0,0 1 0,0-1 0,3-5 0,-4 8-159,0-1 1,1 1-1,-1-1 1,0 1-1,1-1 1,-1 1-1,1 0 0,-1 0 1,1 0-1,-1 0 1,1 0-1,0 0 1,0 0-1,0 0 1,-1 1-1,1-1 1,0 1-1,0-1 0,0 1 1,2 0-1,10-3 219,0-4 177,-13 6-412,1 0 0,-1 0 0,1 0 0,0 1 0,0-1 0,-1 0 0,1 1 0,0-1 0,0 1 0,0 0 0,0-1 0,0 1 0,2 0 0,38 3 307,-39-3-347,0 1-1,0-1 1,0 1-1,-1 0 1,1 0 0,0 0-1,-1 0 1,1 0-1,-1 1 1,1-1-1,3 4 1,1 7 32,-5-7 14,4 4 88,-5-7-112,0-1 0,0 1 0,0 0 0,0-1 0,-1 1-1,1 0 1,0-1 0,-1 1 0,1 0 0,-1 0 0,0 0 0,1-1 0,-1 3 0,0 4 121,0-5-111,0-1 1,1 0 0,-2 1 0,1-1 0,0 1 0,0-1 0,-1 0 0,1 1-1,-2 2 1,-4 5 150,5-9-201,0 1 1,0 0-1,0-1 0,0 1 1,1 0-1,-1-1 0,0 1 0,1 0 1,-1 0-1,0 4 0,1-6-59,0 0 0,0 0 0,0 1-1,0-1 1,0 0 0,1 0-1,-1 0 1,0 1 0,0-1 0,0 0-1,0 0 1,0 1 0,0-1 0,0 0-1,1 0 1,-1 0 0,0 1 0,0-1-1,0 0 1,0 0 0,1 0-1,-1 0 1,0 1 0,0-1 0,0 0-1,1 0 1,-1 0 0,0 0 0,0 0-1,1 0 1,-1 0 0,0 0 0,0 0-1,1 0 1,28 15-1729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89 5408,'15'-15'1728,"-15"15"-1716,0 0 0,0 0 0,0 0 0,0 0 0,1 0 0,-1 0 0,0 0 0,0 0 0,0 0 0,0 0 0,0-1-1,0 1 1,0 0 0,0 0 0,0 0 0,1 0 0,-1 0 0,0 0 0,0 0 0,0-1 0,0 1 0,0 0 0,0 0 0,0 0 0,0 0 0,0 0 0,0 0 0,0-1 0,0 1 0,0 0 0,0 0 0,0 0 0,0 0 0,0 0 0,0-1 0,0 1 0,0 0 0,0 0 0,0 0 0,0 0 0,0 0 0,-1 0 0,1 0 0,0-1 0,0 1 0,0 0 0,0 0 0,0 0 0,0 0 0,0 0 0,0 0 0,0 0 0,-1 0-1,1 0 1,0 0 0,0-1 0,-29-28 1162,20 23-737,-14-2-257,-42-10 1,54 15-206,2 2 11,1 0 0,-1 0 0,0 0 0,-10 2 0,3-1-17,8 0 10,1 0 0,-1 1 0,1-1 0,-1 2 0,-10 2 0,9 0-18,0 0 0,0 0 0,1 1 1,-10 6-1,-1 2-121,-28 19 91,43-28 87,-1 0 0,1 0 0,0 0 0,0 0 0,1 1 0,-1 0-1,-4 8 1,0 3 36,3-8-29,1 0 1,0 0 0,1 0 0,0 0 0,-2 9-1,0 15 93,2-14-14,-9 34 0,3-27 14,-4 12 87,-15 73 0,25-87-156,1-5-39,-1 1 0,-9 29 1,-2-13-15,8-19 118,-6 21 0,6-2 46,-1-18-45,6-13-85,0-1 0,-1 0 0,1 1 0,0-1-1,1 1 1,-1-1 0,1 1 0,-1 3 0,1 3 7,0-7-7,-1 0-1,1 0 1,0 1 0,0-1 0,0 0-1,1 0 1,-1 0 0,1 0 0,0 0 0,-1 0-1,2 0 1,-1 0 0,0 0 0,0 0-1,1 0 1,0-1 0,-1 1 0,5 4-1,-5-6-17,0 0-4,1 1 1,-1-1-1,0 0 1,0 1-1,1-1 0,-1 0 1,1 0-1,-1 0 1,1 0-1,-1-1 1,1 1-1,0 0 1,0-1-1,-1 1 0,1-1 1,0 1-1,0-1 1,-1 0-1,1 0 1,0 0-1,2 0 1,4 1 99,0 0 0,0 0 1,15 4-1,-14-2 23,0-1-1,0 0 0,19 1 0,-11-3-6,-9 0-527,1 0-1,0 0 1,-1-1-1,11-1 1,-12-1-31,1 1 0,12-8 1</inkml:trace>
  <inkml:trace contextRef="#ctx0" brushRef="#br0" timeOffset="1">71 474 5888,'0'-17'2176,"0"17"-1664,18 0-160,-1 0 928,1 0-768,17 0 64,0-18-352,0 18 288,17 0-288,1 0-1312,-18 0 576</inkml:trace>
  <inkml:trace contextRef="#ctx0" brushRef="#br0" timeOffset="2">649 527 3232,'0'41'1456,"-1"-31"-1049,-1 1-1,0-1 1,-7 20-1,8-26-246,0 0 0,0 0 0,0 0 0,1 0 0,-1 0 0,1 0-1,0 0 1,1 5 0,0 5 209,-1 214 2367,-3-228-2618,2 0-111,1 0 1,-1 0-1,1 0 1,-1 0-1,1 0 1,-1 0-1,0 0 1,1 0-1,-1 0 1,1 1-1,-1-1 1,1 0-1,-1 0 1,1 0-1,-1 1 1,1-1-1,-1 0 1,1 1-1,0-1 1,-1 0-1,1 1 0,-1-1 1,1 1-1,0-1 1,-1 0-1,1 1 1,0-1-1,-1 1 1,1-1-1,0 1 1,0-1-1,0 1 1,-1-1-1,1 1 1,0-1-1,0 1 1,0 0-1,0-1 1,0 1-1,0-1 1,0 2-1,0-2-6,0 0 1,0 0-1,0 0 0,0 0 0,0 0 0,0 0 0,0 0 0,0 1 0,1-1 1,-1 0-1,0 0 0,0 0 0,-1 0 0,1 0 0,0 0 0,0 0 0,0 0 1,0 0-1,0 1 0,0-1 0,0 0 0,0 0 0,0 0 0,0 0 0,0 0 1,0 0-1,0 0 0,0 0 0,0 0 0,0 0 0,0 0 0,0 1 0,0-1 1,-1 0-1,1 0 0,0 0 0,0 0 0,0 0 0,0 0 0,0 0 0,0 0 0,0 0 1,0 0-1,0 0 0,-1 0 0,1 0 0,0 0 0,0 0 0,0 0 0,0 0 1,0 0-1,0 0 0,0 0 0,0 0 0,0 0 0,-1 0 0,-10 0 42,8 0 10,0 0-207,-9 0-673,12 0 810,0 0 0,0 0 0,0 0 0,0 0 0,0 0 0,0 0 0,-1 0 1,1 0-1,0 0 0,0 0 0,0 0 0,0 0 0,0 0 0,0 0 0,0 0 0,0 0 0,-1 0 0,1 0 0,0 0 0,0 0 0,0 0 0,0 0 1,0 0-1,0 0 0,0 0 0,0-1 0,0 1 0,0 0 0,0 0 0,-1 0 0,1 0 0,0 0 0,0 0 0,0 0 0,0 0 0,0 0 0,0 0 0,0 0 1,0-1-1,0 1 0,0 0 0,0 0 0,0 0 0,0 0 0,0 0 0,0 0 0,0 0 0,0 0 0,0 0 0,0-1 0,0 1 0,0 0 0,0 0 1,0 0-1,0 0 0,0 0 0,0-12-2010,0 9 630</inkml:trace>
  <inkml:trace contextRef="#ctx0" brushRef="#br0" timeOffset="3">1157 387 4224,'0'0'1365,"0"0"-826,0 0-161,3 0 321,53 0 874,-31-1-1280,-8 0-97,1 1 0,0 0 0,23 5 1,-23-2-128,-2 1 5,-1-1 1,1-1 0,24 0 0,31-2 267,-39 0-2796,-32 0 1254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4160,'0'18'1536,"0"-18"-1216,0 52-64,-18-34 416,18 17-416,-17 18 320,17-1-320,-18 18 0,18 0-160,-18-17 224,18-1-192,0 1 256,0-18-256,-17 0 320,17-17-256,0-18-3136,0 17 1600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1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526 579 3072,'0'0'976,"0"0"-587,0 2-159,0 28 225,1-3-109,-5 42-1,1-50-244,0 0 54,0 25 0,9 46 133,-11-22-96,1-37-112,1 6-9,2-11 104,-2 0 1,-10 43-1,11-65-161,-25 80 791,24-75-671,-1-1 0,-1 0-1,1 0 1,-1 0-1,-1 0 1,-11 13 0,-30 17 735,6-6-314,-8-9-155,35-16-301,1-1 1,-1 0-1,-20 5 1,28-10-68,0 0 0,-1 0 0,1 0 0,-1-1 1,1 0-1,-1 0 0,1-1 0,-1 1 0,1-2 0,-13-2 1,12 1-56,0-1 1,0 1-1,0-1 1,-12-9 0,15 10-105,0 0 1,1 0 0,-1 0 0,1-1 0,-5-6-1,0-2-1350,-13-23 0,14 20 413,-7-22 0</inkml:trace>
  <inkml:trace contextRef="#ctx0" brushRef="#br0" timeOffset="1">508 316 4992,'18'0'1824,"-18"0"-1408,17 35-128,1-35 576,-18 17-544,0 1 416,0-1-416</inkml:trace>
  <inkml:trace contextRef="#ctx0" brushRef="#br0" timeOffset="2">1261 491 3808,'-14'0'1227,"14"0"-1219,0 0 1,0 0-1,0 0 1,-1 0-1,1 0 1,0 0-1,0 0 1,0 0-1,0 0 1,0 0-1,0 0 1,0 0-1,0 0 1,0 0-1,-1 0 1,1 0-1,0 0 1,0 0-1,0 0 1,0 0-1,0 0 1,0 0-1,0 0 1,0 0-1,0 0 1,0 0-1,-1 0 1,1 0-1,0 0 1,0 0-1,0 0 1,0 1-1,0-1 1,0 0 0,0 0-1,0 0 1,0 0-1,0 0 1,0 0-1,0 0 1,0 0-1,0 0 1,0 0-1,0 1 1,0-1-1,0 0 1,0 0-1,0 0 1,0 0-1,0 0 1,0 0-1,0 0 1,0 0-1,0 1 1,0-1-1,0 0 1,0 0 12,0 1 0,0-1 0,0 1 0,0-1 0,0 1 0,0-1 0,0 1 1,0-1-1,0 1 0,0-1 0,0 0 0,-1 1 0,1-1 0,0 1 0,0-1 0,0 1 0,-1-1 0,1 0 1,0 1-1,-1-1 0,1 0 0,0 1 0,-1-1 0,1 0 0,0 1 0,-1-1 0,1 0 0,-1 0 0,1 1 1,-1-1-1,-7 5 631,3 10-44,-8 0-192,11-14-377,0 1 0,1 0 0,-1 0 1,0 0-1,1 1 0,-1-1 0,1 0 0,-3 5 0,-2 22 212,-5-6-86,9-17-113,1-1-1,0 0 1,1 1-1,-1-1 0,1 0 1,0 1-1,0-1 1,1 0-1,0 1 0,2 8 1,8 3 124,-7-9-91,-4-8-80,0 1 1,0-1-1,1 1 1,-1 0-1,0-1 1,0 1-1,1-1 1,-1 1-1,0-1 1,1 0-1,-1 1 1,0-1-1,1 1 0,-1-1 1,1 0-1,-1 1 1,0-1-1,1 0 1,-1 1-1,1-1 1,-1 0-1,1 0 1,0 1-1,-1-1 1,1 0-1,-1 0 1,1 0-1,-1 0 1,1 0-1,-1 0 1,1 0-1,0 0 1,-1 0-1,1 0 1,-1 0-1,1 0 1,0 0-1,7 0 19,-6 0-17,1 0-1,-1 0 1,0 0 0,1 0-1,-1 0 1,1 0 0,-1-1-1,0 1 1,4-2 0,11-10 94,-2 6-32,-9-5-31,2 5-31,-8 6-17,0 0-1,1 0 1,-1-1-1,1 1 1,-1 0 0,0 0-1,1-1 1,-1 1-1,0 0 1,1-1 0,-1 1-1,0 0 1,1-1 0,-1 1-1,0 0 1,0-1-1,1 1 1,-1-1 0,0 1-1,0-1 1,0 1 0,0-1-1,1 1 1,-1 0-1,0-1 1,0 1 0,0-1-1,0 1 1,0-1-1,0 0 1,-1 29-227,0-1-1,-2 1 1,-10 47 0,-3 52-40,12-82 276,-8 43 172,9-50-107,1-17-14,0 1 1,-1-1 0,-8 28 0,-24 42 493,35-89-520,-1 0-1,0 0 1,1 0 0,-1 0 0,0 0 0,0 0-1,-1 0 1,1 0 0,0 0 0,-1-1 0,1 1-1,-1-1 1,1 1 0,-1-1 0,0 1 0,1-1-1,-1 0 1,0 0 0,0 0 0,0 0 0,0 0-1,0 0 1,0 0 0,-4 0 0,-3 2 90,1 0-10,6-2-90,1 0 0,-1 0 1,1-1-1,-1 1 0,1-1 0,-1 1 0,0-1 0,1 0 0,-3 0 0,-13-1 51,-29-7-1,24 3-38,13 2-15,0 0 0,0-1 0,1 0 0,0 0 0,-1 0 0,1-1 0,1-1 0,-9-7 0,14 12-9,-10-8 38,8 7-32,-1-1 0,1-1-1,1 1 1,-1 0 0,-5-7 0,7 8 10,1-1 0,0 0 0,-1 1 0,1-1-1,0 0 1,0 1 0,1-1 0,-1 0 0,0 0 0,1 0 0,0 0 0,0-6 0,0 4-6,0-1-1,1 1 1,0-1-1,0 1 1,1 0-1,-1-1 1,1 1-1,0 0 1,0 0-1,1 0 0,0 1 1,0-1-1,0 0 1,0 1-1,1 0 1,-1 0-1,1 0 1,0 0-1,9-6 1,34-22 89,-9 12-26</inkml:trace>
  <inkml:trace contextRef="#ctx0" brushRef="#br0" timeOffset="3">1279 281 2912,'15'-29'923,"-15"28"-897,1 0 1,-1 0 0,0 0-1,1 0 1,-1 0 0,0 0-1,0 0 1,1 1 0,-1-1-1,0 0 1,0 0 0,0 0-1,0-2 1,0-35 394,-1 36-310,1 0 0,0 0 0,1 0 0,-1 0 0,0 0 0,1 0 0,-1-1-1,1 1 1,-1 1 0,1-1 0,0 0 0,0 0 0,0 0 0,0 0 0,0 1 0,0-1 0,1 0-1,-1 1 1,1-1 0,2-2 0,-2 3 65,0-1 1,-1 0-1,1 0 0,0 0 0,-1 0 1,3-3-1,19-54 2165,-22 57-2305,-1 1 1,1-1-1,0 0 0,0 1 1,0-1-1,0 1 0,0-1 0,0 1 1,0-1-1,0 1 0,1 0 1,-1 0-1,0-1 0,1 1 1,-1 0-1,1 0 0,-1 0 0,1 1 1,0-1-1,-1 0 0,1 1 1,0-1-1,0 1 0,0-1 1,-1 1-1,1 0 0,0 0 0,0-1 1,0 2-1,3-1 0,-5 0-34,0 0 0,0 0 0,0 0 0,0 0 0,0 0 0,0 0-1,0 0 1,1 0 0,-1 0 0,0 0 0,0 0 0,0 0 0,0 0 0,0 0-1,0 0 1,0 0 0,0 0 0,0 0 0,1 0 0,-1 0 0,0 0-1,0 0 1,0 0 0,0 0 0,0 0 0,0 0 0,0 0 0,0 0 0,0 0-1,0 0 1,0 1 0,0-1 0,1 0 0,-1 0 0,0 0 0,0 0 0,0 0-1,0 0 1,0 0 0,0 0 0,0 0 0,0 0 0,0 1 0,0-1 0,0 0-1,0 0 1,0 0 0,0 0 0,0 0 0,0 0 0,0 0 0,0 0-1,0 0 1,0 1 0,0-1 0,0 0 0,0 102 937,0-94-1054,1 0 1,0 0 0,1 0-1,-1 0 1,6 14 0,-5-17-102,1 16-546</inkml:trace>
  <inkml:trace contextRef="#ctx0" brushRef="#br0" timeOffset="4">2453 158 5056,'14'-14'1642,"-14"13"-1627,1 1 0,-1 0 0,0 0 0,0 0 0,0 0 0,0-1 0,1 1 0,-1 0-1,0 0 1,0 0 0,0-1 0,0 1 0,0 0 0,0 0 0,0 0 0,0-1-1,0 1 1,1 0 0,-1 0 0,0-1 0,0 1 0,0 0 0,0 0 0,0-1 0,-1 1-1,1 0 1,0 0 0,0 0 0,0-1 0,0 1 0,0 0 0,0 0 0,0 0-1,0-1 1,0 1 0,-1 0 0,1 0 0,0 0 0,0-1 0,0 1 0,0 0 0,-1 0-1,-2-7 84,0 1-1,-1 0 0,0-1 0,-1 2 0,1-1 0,-1 0 0,0 1 0,0 0 0,-9-6 0,-7-1-67,1 2 0,-36-13 0,36 15-67,18 7 35,-4-2-3,-1 0 1,0 1-1,0 0 1,0 0 0,0 1-1,0-1 1,0 1-1,-12 0 1,-115 1-556,131 1 560,0-1 0,1 0 0,-1 1 0,0 0 0,1-1 0,-1 1 0,1 0 0,-1 0 0,1 1 0,-1-1 0,1 0 0,0 1 0,0 0 0,0-1 0,0 1 0,0 0 0,0 0 0,-2 2 0,1 0 35,0 0-1,0 1 1,0-1 0,1 1-1,0-1 1,0 1-1,-3 10 1,-16 75 381,20-86-406,-10 35 190,-9 55 1,17-66-140,0-5-40,0 0-1,-8 29 0,2-24-29,-14 63 248,19-69-178,4-14 43,-2 1 0,1-1 0,-1 0 0,0 0 0,-1 0 0,-4 9 0,-8 21 450,12-29-383,0 0 0,-1 0 0,-6 11-1,9-19-167,-14 26 407,14-26-394,1-1 0,0 1 0,-1 0 0,1 0 0,0 0 0,-1 0 0,1 0 0,0 0 0,0 0-1,0 0 1,0 0 0,0 0 0,0 0 0,0-1 0,0 1 0,0 0 0,1 0 0,-1 0 0,0 0 0,0 0-1,1 0 1,-1 0 0,1 0 0,-1-1 0,1 2 0,14 4 96,-6 0-73,-8-5-27,1 0 0,-1 0 0,1 0 0,0 0 0,-1-1 0,1 1 0,0 0 0,0-1 0,0 1 0,-1-1 0,1 0 0,0 1 0,0-1 0,3 0 0,77 0 569,-52 1-138,-21-1-778,-1 0 0,0 0 0,1 0-1,-1-1 1,10-2 0,-10 0-99,-1 1 0,13-8 1</inkml:trace>
  <inkml:trace contextRef="#ctx0" brushRef="#br0" timeOffset="5">1892 614 4896,'-17'-18'1824,"17"18"-1440,35 18-96,-35-18 1344,35 0-960,-35 0 64,35 0-416,-18 0-160,18 0-96,0 0 512,-17 0-320,-1 0-3552,18 0 1792</inkml:trace>
  <inkml:trace contextRef="#ctx0" brushRef="#br0" timeOffset="6">2225 719 4064,'29'0'1307,"-14"3"-801,26 8-53,-6-5 603,6 12 486,-37-17-1458,1 1-1,0 1 1,-1-1 0,1 1 0,-1-1 0,0 1 0,0 1 0,0-1 0,0 0-1,0 1 1,3 5 0,-5-7-59,-1-1-1,0 1 1,0-1-1,0 1 1,0 0-1,0 0 1,-1-1-1,1 1 1,-1 0-1,1 0 1,-1 0-1,1 0 1,-1 0-1,0 0 1,0 0-1,0 0 1,0 0-1,0 0 1,-1-1-1,1 1 1,-1 0-1,1 0 1,-1 0 0,1 0-1,-1 0 1,0-1-1,0 1 1,0 0-1,0-1 1,0 1-1,0-1 1,-1 1-1,-2 2 1,-8 8 144,1 0-64,-18 13-1,-4-1-88,10 5-48,13-19 15,8-9 14,0 0 0,1 1-1,-1-1 1,1 1 0,-1-1-1,1 1 1,-1 0-1,1-1 1,0 1 0,0 0-1,0 0 1,0 0 0,0 0-1,1 0 1,-1 0 0,0 0-1,1 0 1,0 0 0,-1 0-1,1 0 1,0 4 0,0-5 13,0 1 0,0 0 0,1 0 0,-1 0 0,0 0 0,1-1 0,-1 1 1,1 0-1,0 0 0,0-1 0,-1 1 0,1 0 0,0-1 0,1 1 0,-1-1 0,0 1 0,0-1 1,1 0-1,-1 1 0,0-1 0,1 0 0,-1 0 0,4 2 0,1-1 41,-1 1-1,1-1 1,-1-1 0,1 1-1,7 1 1,-11-3-27,9 2 122,1-1 0,-1 0 0,22-1 0,-6-1 81,40 1 88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4992,'35'-17'1824,"-35"17"-1408,70 35-128,-35-18 768,-17 18-640,34 53 480,-16 0-544,-19 34 384,1-17-416,-36 35 416,18-35-448,-53 18 576,18-18-480,-52 0 416,17-35-448,-18 0-1856,18-17 800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176 192 1824,'-14'-29'587,"13"28"-572,1 1 1,0-1 0,-1 0-1,1 1 1,0-1-1,-1 0 1,1 1 0,0-1-1,0 0 1,0 0 0,0 1-1,0-1 1,0 0 0,0-1-1,1-4 56,-1 4 52,0 0 0,0 0 0,1-1 0,-1 1 0,-1 0 0,1 0 1,0 0-1,-1-4 0,-2 12 480,1-3-558,1-1 0,0 1 1,0 0-1,0 0 0,0 0 1,0 0-1,0 3 0,7 21 142,-10 1-61,1-17-66,1 0 1,1 0-1,-1 15 1,2-10 48,-1 1 0,0-1 1,-2 0-1,0 0 0,-6 20 1,-3-5 63,6-19-71,2 1 1,-6 22-1,6-13 51,3-14-74,0 0-1,-1 0 1,0 0-1,0 0 0,-7 14 1,6-15 18,1-3-37,1 0 0,-1-1 0,0 0 0,0 1 0,0-1 0,0 0-1,0 0 1,-1 0 0,1 0 0,-1 0 0,-6 4 0,-5-1 388,10-3-308,-1 1 75,-4-11-98,9 7-115,-3-6 89,3 3-75,0-13-13,0 1 1,1-1-1,0 1 0,1 0 1,1-1-1,1 1 0,6-17 1,19-50 38,-21 53-30,10-30-50,18-11-167,-28 56 159,1-4-4,23-34-119,14-4-183,-36 45 263,-1 0 0,12-10-1,-16 17 37,1 1 0,-1-1 0,1 1 0,-1 0 0,1 0 0,12-4-1,-16 6 38,9-2-25,0-1-1,0 1 0,17-2 1,-25 5 49,0 0 0,0 0 0,0 0 1,0 0-1,0 0 0,0 1 0,0-1 0,0 1 1,0 0-1,-1 0 0,1 0 0,0 0 0,0 1 1,-1-1-1,1 1 0,-1-1 0,1 1 1,3 3-1,-1 1 54,-1 0 1,0 0-1,0 1 1,0 0-1,5 11 1,-1-1 20,-6-12-47,1 1 0,-1-1-1,0 1 1,-1-1-1,1 1 1,-1 0-1,0-1 1,0 1 0,-1 0-1,0 0 1,0-1-1,-1 8 1,0-5 31,-1-1-1,0 0 1,0 0 0,-1 0 0,0 0 0,0-1 0,-1 1-1,0-1 1,-7 10 0,1-4 167,-17 16 0,15-16-105,7-8-130,1 0 0,0 0 0,-1 0 0,0-1-1,0 0 1,0 0 0,0-1 0,-7 4 0,-17 6-321,20-7 201,3-3-75,5-2 174,0 0 0,0 1 0,1-1-1,-1 0 1,0 1 0,0-1 0,1 0 0,-1 1 0,0-1 0,1 1-1,-1-1 1,0 1 0,0 0 0,1 0 3,-1 0-1,1-1 1,0 1-1,0 0 1,0 0-1,0 0 1,-1-1 0,1 1-1,0 0 1,1 0-1,-1 0 1,0-1 0,0 1-1,0 0 1,0 0-1,1-1 1,-1 1-1,0 0 1,1 0 0,-1-1-1,1 2 1,4 8-35,1 3 120,1 0 0,10 16 0,-2-12 110,1 1 0,0-2 0,22 17 0,-34-30-124,0-1 0,0 1 1,0-1-1,0 0 0,0-1 0,1 1 1,-1-1-1,1 0 0,7 1 1,8 3-54,15 6-463,-29-10 370,0 0-1,1 0 0,9-1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5632,'16'15'2112,"-16"-15"-1664,31 16-96,0 0 992,-15-16-800,-1 0 64,16 0-384,-15 0 64,0 15-160,-1-15-2944,16 0 1504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3808,'0'0'1408,"0"0"-1088,0 53-96,0-1 960,0 1-704,-18 17 416,1 0-512,-1 17 224,1-16-352,-18-19 192,17 1-224,-17-1 288,17-17-288,18-17-2656,-17-18 1312</inkml:trace>
  <inkml:trace contextRef="#ctx0" brushRef="#br0" timeOffset="1">439 105 3552,'0'35'1312,"0"-35"-992,-18 105-128,18-70 768,0 18-576,0 17 128,-17-17-320,17 17 320,0-18-288,-18 1-1888,18-18 928</inkml:trace>
  <inkml:trace contextRef="#ctx0" brushRef="#br0" timeOffset="2">1 526 6048,'0'0'2240,"0"0"-1728,35-18-160,-18 18 192,18 0-384,1 0-64,16 0-64,1 0 448,-1 0-256,1 0-2400,-1-17 1152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597 142 4064,'0'-10'854,"1"9"-746,-1-1 0,0 1 0,0-1 0,0 0 0,0 1 0,0-1 0,-1 1 0,1-1 0,0 1 0,-1-2 0,0 2-28,1 1 1,-1-1 0,0 0 0,1 1 0,-1-1 0,0 1 0,1-1 0,-1 1 0,0-1 0,0 1 0,1 0 0,-1-1 0,0 1-1,0 0 1,0 0 0,1 0 0,-1-1 0,0 1 0,0 0 0,0 0 0,0 0 0,0 0 0,0 1 0,-5-2 170,1 0-1,0 0 1,0-1 0,-7-2 0,-5-2-145,-18 0 11,17 1-93,11 3-21,0 0 0,-1 0 0,1 1 1,0 0-1,-12 0 0,-1 1-43,9 1 6,-1-1 0,0 0 0,-21-4 0,13-1 33,8 2 1,1 1 0,-1 0 1,-14-1-1,24 3-19,0 0 1,0 0-1,0 0 0,0 1 1,0-1-1,1 0 1,-1 1-1,0-1 0,0 1 1,0 0-1,1 0 1,-1-1-1,0 1 1,-2 2-1,-4 3-54,-4-2-55,11-3 119,0-1 1,0 0-1,0 1 1,0-1-1,0 0 1,0 1 0,0 0-1,0-1 1,0 1-1,0-1 1,0 1-1,0 0 1,0 0-1,0 0 1,1-1 0,-1 1-1,0 0 1,1 0-1,-1 0 1,0 0-1,1 0 1,-1 0 0,1 2-1,-3 17-164,4-15 153,-1 0 0,-1 0 0,1 0 0,-1 0 0,-1 5 0,-7 31 33,-14 53-21,5-40-6,-19 56 118,29-89 58,-2 0 0,-23 38 0,21-31 53,10-23-155,0 0 0,0 0 0,-1 0 1,1-1-1,-7 9 0,6-7 191,3-3-186,0-1-44,0 0 1,0 0 0,0 0 0,0 1-1,0-1 1,0 0 0,1 0 0,-1 0-1,1 0 1,0 3 0,14 1 47,0 6-55,-14-10-9,1 0 0,0 0 0,0-1 0,0 1 0,1 0 0,-1-1 0,0 0 0,5 3 0,12-2 56,-15-3-39,0 1 1,-1 0-1,1 1 0,0-1 1,-1 1-1,1-1 0,3 3 1,24 8 284,-22-7-218,0 0 0,0-1 0,0-1 0,0 1 0,0-2-1,1 1 1,15 0 0,45-2-2067,-35 0 634</inkml:trace>
  <inkml:trace contextRef="#ctx0" brushRef="#br0" timeOffset="1">264 580 4480,'0'-18'1664,"0"18"-1312,0-17-64,0 17 1152,0 0-832,18 0-32,-1 0-352,18 0 64,-17 0-192,34 0-32,-17 17-32</inkml:trace>
  <inkml:trace contextRef="#ctx0" brushRef="#br0" timeOffset="2">1052 19 4384,'-14'-15'1424,"13"15"-1398,1 0 1,-1-1-1,1 1 0,-1 0 1,1-1-1,-1 1 1,0 0-1,1-1 0,-1 1 1,1 0-1,-1 0 0,0 0 1,1 0-1,-1 0 1,0 0-1,1 0 0,-1 0 1,0 0-1,1 0 1,-1 0-1,0 0 0,1 0 1,-1 0-1,0 1 1,1-1-1,-1 0 0,1 0 1,-1 1-1,1-1 0,-2 1 1,1-1 61,0 1-59,0-1 0,1 1 0,-1-1-1,0 1 1,0 0 0,0-1 0,0 1-1,0 0 1,1 0 0,-1-1-1,0 1 1,1 0 0,-2 2 0,-5 20 364,6-20-362,-17 102 716,11-56-553,-21 72 1,2-37 56,14-8-75,-14 12 19,6-24-60,8-23-37,8-20 21,-2 0 0,-1-1 0,0 0-1,-1 0 1,-18 30 0,24-48-285,0 0-1,1-1 1,-1 1-1,0 0 1,0-1-1,0 1 1,0-1-1,0 0 1,-1 1-1,1-1 1,0 0-1,-1 0 1,1-1-1,0 1 1,-1 0-1,1-1 1,-1 0 0,1 1-1,-1-1 1,1 0-1,-1 0 1,1-1-1,-1 1 1,1 0-1,-1-1 1,1 1-1,-4-3 1,3 3 15,1-1 0,0 0 0,0-1 0,1 1 0,-1 0 0,0-1 1,0 1-1,1-1 0,-3-1 0,4 3 140</inkml:trace>
  <inkml:trace contextRef="#ctx0" brushRef="#br0" timeOffset="3">737 159 4800,'70'-35'1792,"-70"35"-1408,105 18-96,-52-1 1056,-1 1-800,1 34 416,0 1-576,-1-1 352,-17-17-416,-17 18 608,-1-18-512,-34 0 480,-1 0-480,-52-17-672,17-1 128,-17-17-3360,0 18 1920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614 404 4160,'15'-15'1333,"-12"12"-821,-3 3-139,0 0 326,0 0-235,-3 0-53,1 0-386,0 0 1,1 0-1,-1-1 1,1 1-1,-1-1 1,1 1-1,-1-1 0,1 1 1,-1-1-1,1 0 1,-3-1-1,2 0-13,0 1-1,0 0 0,0 0 1,0 0-1,-1 0 1,1 0-1,0 1 0,0-1 1,-1 1-1,1-1 0,0 1 1,-4 0-1,-19-1 2,11 0-6,-1 1 1,0 1-1,-21 3 1,22-1-8,-19 2 21,27-5 1,0-1-1,0 1 1,-11-4 0,11 2-7,-1 1 1,0-1 0,0 1 0,-7 1-1,1-1-25,0 0-1,0-1 0,0 0 1,0-1-1,0 0 0,-14-6 1,21 7 8,-2-1-81,1 1 0,-1 0 1,1 0-1,-1 1 0,1 0 0,-9 0 0,15 1 64,-1 0-1,1 0 1,0 1-1,-1-1 0,1 1 1,0-1-1,-1 1 1,1 0-1,0 0 1,0-1-1,0 1 0,-1 0 1,1 0-1,0 0 1,0 0-1,1 0 0,-1 0 1,0 0-1,0 1 1,0-1-1,1 0 0,-1 0 1,0 1-1,1-1 1,-1 3-1,-1 1-41,0 1 0,1 0 0,0-1 1,0 1-1,0 11 0,1 3 69,1-1 68,-5 32 0,1-29-9,-2 12 68,-1 47-1,5-59-82,0 0 0,-1 0 1,-1 0-1,-8 28 0,-9 40 49,8-55 49,6-3 36,-2-16 112,7-15-261,1 1 0,-1-1 0,0 1 0,0-1 0,1 1 0,-1-1 0,1 1 0,-1 0-1,1-1 1,-1 3 0,4 2 102,7 1-91,-1-1 0,1 0 0,11 4-1,-21-10-46,3 1 16,0 0 0,0 0 0,0 0 1,1-1-1,-1 1 0,0-1 0,0 0 0,1 0 0,-1 0 1,5-1-1,5 0 50,71 1 397,-31 0-3291,-33 0 1169</inkml:trace>
  <inkml:trace contextRef="#ctx0" brushRef="#br0" timeOffset="1">18 789 4896,'-17'-17'1824,"17"17"-1440,52-18-96,-34 18 928,17 0-736,0-18 64,0 1-320,18 17 224,-18 0-256,17 0 320,-34 0-288,17-18-544,-18 18 160,18 0-3520,-17-17 1984</inkml:trace>
  <inkml:trace contextRef="#ctx0" brushRef="#br0" timeOffset="2">351 53 3904,'-17'-17'1440,"17"17"-1120,17 0-96,-17 0 1440,0 17-960,18-34 704,17 17-832,0 0 192,0 0-448,17-18 384,-17 18-416,0-17 288,1 17-320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18 3648,'-29'-14'1173,"29"13"-1142,-1 1 1,0 0-1,1-1 0,-1 1 1,0 0-1,0-1 0,1 1 0,-1 0 1,0 0-1,0 0 0,1 0 1,-1 0-1,0 0 0,0 0 1,-7 0 20,1-1 38,-1 1-1,1 0 1,0 1-1,0 0 0,0 0 1,0 0-1,-1 1 0,2 0 1,-1 1-1,0-1 0,-10 6 1,-4 7 178,1 0 0,-19 19 0,14-13-134,10-9-43,3-1 51,-22 21-1,25-20-80,1 0 0,-12 23 0,13-24-36,-61 123 176,58-110-144,0 1-1,1 1 0,-8 43 0,11-1 29,4-34-47,-3 1 6,1 18 24,4-40-41,2 0 0,2 13 0,-1-8 31,0 7 110,-2-14-86,0-1 0,0 1 0,1-1 0,1 0-1,0 0 1,0 0 0,1 0 0,0-1 0,9 15-1,-11-21-262,1 0 0,-1 0 0,1 0 0,0 0 0,0 0 0,0-1 0,1 1 0,-1-1 0,1 0 0,3 2 0,5 3-1145,9 10-823</inkml:trace>
  <inkml:trace contextRef="#ctx0" brushRef="#br0" timeOffset="0.5">380 351 4160,'-14'-14'1333,"12"11"-997,7 3-160,59 0 1168,-62 0-1299,0 0 0,-1 0 0,1 0 0,0 1 0,0-1 0,0 0 0,-1 1 0,1 0 0,0-1 0,-1 1 0,1 0 0,0 0 0,-1 0 0,1 0 0,1 2 0,6 3 35,20 9 101,-27-15-169,0 1 0,0-1-1,0 1 1,-1 0-1,1 0 1,0 0 0,0 0-1,-1 0 1,1 0-1,0 0 1,-1 0-1,1 1 1,-1-1 0,0 0-1,1 1 1,-1 0-1,0-1 1,0 1 0,1 2-1,4 6 45,-5-9-42,0 0 0,0 1-1,0-1 1,0 1-1,0-1 1,0 1-1,-1-1 1,1 1-1,-1-1 1,1 1-1,-1 0 1,1-1 0,-1 1-1,0 0 1,0-1-1,0 1 1,0 0-1,0-1 1,0 1-1,0 0 1,-1-1 0,1 1-1,0 0 1,-1-1-1,0 1 1,0 1-1,-2 5 53,1-2-30,-1 0 0,1-1 0,-1 1 0,-1-1 0,1 1 0,-1-1 0,1-1 0,-1 1 0,-1 0 0,-6 5 0,-18 21 91,20-20-48,-1 1 0,0-1 0,0-1 0,-21 16 0,13-10-69,-19 19 0,28-25-46,0 2-135,8-10 161,0 0 0,0 0 0,0 1 0,0-1 0,0 0-1,1 1 1,-1-1 0,1 1 0,-1-1 0,1 3 0,0-4 10,0 0 0,1-1 0,-1 1 0,0 0 1,0 0-1,0-1 0,1 1 0,-1 0 0,0-1 0,1 1 0,-1 0 0,1-1 0,-1 1 1,1-1-1,-1 1 0,1-1 0,-1 1 0,2 0 0,-1 0 8,1 0 0,0-1-1,-1 1 1,1 0 0,0-1 0,-1 1-1,1-1 1,0 0 0,0 0 0,0 1-1,2-1 1,6 0 125,-1 1 0,0 1 1,15 3-1,-17-3-88,0 0 0,1 0-1,-1-1 1,0 0 0,0 0 0,1-1 0,-1 0 0,0 0 0,13-3-1,-15 2-342,-1-1-1,1 1 0,-1-1 1,0 0-1,7-4 0,9-12-1071</inkml:trace>
  <inkml:trace contextRef="#ctx0" brushRef="#br0" timeOffset="1.5">345 439 4736,'-17'0'1760,"17"0"-1376,17 0-96,1 0 800,-1 0-640,18 0-96,-17 0-224,17 17 224,0 1-160,0-1 448,0-17-352,-17 18-3712,17-1 1824</inkml:trace>
  <inkml:trace contextRef="#ctx0" brushRef="#br0" timeOffset="2.5">783 789 3232,'0'35'1184,"0"-35"-896,0 70-96,-17-35 448,17-35-384,-18 35 256,1-17-288,-1-1 64,18 1-160,-35-1 224,35-17-224,-17 0-672,-1 0 288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53 229 3392,'0'0'1088,"-3"3"-651,2-3-428,0 1 47,-1 1 0,1-1 0,0 0 0,0 1 0,0-1 0,0 1 0,0-1 1,0 1-1,0-1 0,1 1 0,-1 0 0,1 0 0,-1-1 0,1 1 0,-1 0 0,1-1 1,0 1-1,0 0 0,0 3 0,0 2 104,-1 1 0,-1 0 0,1-1 0,-4 11 0,0 1 101,-13 65 139,17-75-355,0-1-1,0 0 1,1 0 0,0 1-1,1-1 1,0 0-1,0 0 1,1 1 0,0-1-1,6 15 1,-5-14 121,-3-8-138,0 1 0,1 0 0,-1 0 0,1-1 0,0 1 0,-1-1 0,1 1 0,0-1 0,0 1 0,0-1 0,0 1 0,0-1 0,1 0 0,-1 1 0,0-1 0,1 0 0,-1 0 0,3 2 0,-1-2 11,18 11 187,-20-11-215,0 0 0,1-1 1,-1 0-1,0 1 1,1-1-1,-1 0 0,0 0 1,1 1-1,-1-1 1,0 0-1,1 0 0,-1-1 1,0 1-1,1 0 1,-1 0-1,0-1 0,3 0 1,45-31-332,-45 29 159,0 1-1,0-1 1,-1 0 0,1-1 0,-1 1 0,0-1-1,0 1 1,4-7 0,-4 4-3,-3 6 134,0-1 0,1 0 1,-1 1-1,0-1 0,1 0 0,-1 1 0,1-1 0,-1 0 0,1 1 0,-1-1 0,1 1 1,-1-1-1,1 1 0,-1-1 0,1 1 0,0-1 0,-1 1 0,1-1 0,0 1 0,-1 0 1,2-1-1,4-1-50,8-10-306,-11 9 201,0 6 180,-1-1 56,-1-1 1,0 1 0,1 0-1,-1 0 1,0 0 0,0 0-1,0 0 1,0 0 0,0 0-1,-1 1 1,2 3-1,-2-3 75,1 1 0,0-1 0,0 0 0,0 0 0,0 0 0,1 0 0,-1 0-1,1 0 1,0 0 0,0-1 0,0 1 0,3 3 0,3 2 164,27 25 984,-31-30-1117,0 0 0,0 0 0,0-1 0,0 1 1,1-1-1,-1 0 0,9 3 0,-6-4 5,0 0 0,0 0 1,0 0-1,1-1 0,-1-1 0,0 1 0,0-1 1,0 0-1,10-3 0,-4 0 5,-1 0 1,0-1-1,0-1 0,13-7 1,-19 9-100,0-1 0,-1 0 0,1 0 1,-1-1-1,0 0 0,0 0 1,-1 0-1,0 0 0,0 0 0,4-8 1,-2 1 58,0-1 0,-1 1 0,0-1 0,2-15 0,-6 26-101,0-1-1,-1 1 1,1-1-1,-1 0 1,0 1-1,0-1 1,-1 0-1,1 1 0,-1-1 1,1 0-1,-4-6 1,2 5-34,-1 0-1,0-1 1,-1 1 0,1 1 0,-1-1 0,0 1-1,-5-5 1,-20-20-1288,9 8 310</inkml:trace>
  <inkml:trace contextRef="#ctx0" brushRef="#br0" timeOffset="1">631 1 3904,'17'0'1440,"-17"0"-1120,35 35-96,-17-17 1024,17-1-736,0 36 480,0-1-544,-18 36 352,1-1-448,-1 1 384,-34 17-416,-18-35 480,17 0-480,-52 0 352,0-35-384</inkml:trace>
  <inkml:trace contextRef="#ctx0" brushRef="#br0" timeOffset="2">1577 159 5728,'17'-18'2112,"-17"18"-1632,35 18-128,-17-18 352,17 0-448,-18 17-32,18-17-128,-17 18 416,17-18-288,-18 17 192,1 1-256,-1-18-3808,-17 17 1984</inkml:trace>
  <inkml:trace contextRef="#ctx0" brushRef="#br0" timeOffset="3">1454 386 5408,'70'0'1984,"-70"0"-1536,70 18-128,-35-1 544,0-17-544,0 0 224,0 18-320,0-18 128,-17 0-192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2240,'0'0'720,"0"3"-448,0 9-27,0-12-230,0 0 0,0 1 0,0-1 0,0 0 0,0 0 0,0 1 0,0-1 0,0 0 0,0 0 0,1 0-1,-1 1 1,0-1 0,0 0 0,0 0 0,0 1 0,0-1 0,1 0 0,-1 0 0,0 0 0,0 0 0,0 1 0,1-1 0,-1 0 0,0 0 0,0 0-1,0 0 1,1 0 0,-1 0 0,0 0 0,0 1 0,1-1 0,-1 0 0,0 0 0,1 0 0,22 14 401,-11 4 128,-9-15-487,1 0 0,-1-1 0,1 1-1,0-1 1,0 0 0,0 0 0,0 0 0,0-1 0,5 2 0,42 8 438,-31-7-375,2 0 83,-13-1-139,0-1 0,0-1 0,1 1 0,-1-2 0,0 1 0,19-3-1,8-4 103,-20 3-82,1 1-1,22-1 0,-30 3-43,0-1 0,0 1 0,0-2-1,0 1 1,14-5 0,-19 5-16,-1-1 0,1 1 0,-1-1 0,0 1-1,1-1 1,-1-1 0,0 1 0,0 0 0,0-1 0,0 1 0,-1-1 0,1 0 0,-1 0 0,0 0 0,1 0 0,1-4 0,-4 6-15,1 0 0,-1 0 1,1 0-1,-1 0 1,1 0-1,-1-1 0,0 1 1,0 0-1,1 0 0,-1 0 1,0-1-1,0 1 0,0 0 1,0 0-1,-1-1 0,1 1 1,0 0-1,0 0 0,-1 0 1,1-1-1,-1 1 1,1 0-1,-1 0 0,1 0 1,-1 0-1,0 0 0,1 0 1,-2-1-1,0 0 1,0 0 0,0 1 0,-1-1 1,1 1-1,0-1 0,-1 1 0,1 0 0,-6-2 0,-62-18 1,58 17-30,-1 0-1,1 1 1,-1 0 0,0 1-1,0 1 1,0 0 0,0 0-1,-15 2 1,-2 0-36,18-1 52,0 1 0,1 1 0,-1 0 1,1 1-1,0 0 0,-1 0 0,1 2 0,1-1 0,-1 1 1,-10 7-1,14-8-1,0 1 0,0 0 0,0 0 0,0 0 0,1 1 1,0 0-1,0 1 0,0-1 0,1 1 0,0 0 0,0 1 0,1-1 0,-6 15 0,4 8-32,3-8 51,-9 34 161,10-40-84,1 0 0,1 28 1,0-38-61,1 0 0,-1 0 0,1 0 0,1 0 0,-1 0 0,1-1 0,0 1 0,0 0 0,1-1 0,-1 0 0,6 8 0,-3-8 5,0 0-1,1 1 1,0-2-1,0 1 1,0-1-1,0 0 1,1 0-1,0-1 1,8 4-1,9 2 224,35 8 1,37-2 150,-55-10-262,-19-1-104,11 1-240,-25-6-68,-1 1-1,16-5 1,-8 2-99,-2 1-72,26 1 0,-39 1 428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4384,'35'0'1632,"-35"0"-1248,53 0-128,-35 0 640,17-17-544,-18 17 0,18-18-224,0 18 416,-17-17-320,17-1-2496,-18 18 1248</inkml:trace>
  <inkml:trace contextRef="#ctx0" brushRef="#br0" timeOffset="1">596 0 3136,'0'70'1184,"0"-70"-928,-18 123-64,1-53 448,17-35-384,-18 35 736,-17-18-544,0-16 640,18-1-640,-18 0 288,0-18-448,0 1 352,0-1-384,-18-17 288,18-17-288,0-18 64,0 17-192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4320,'0'0'1600,"0"0"-1248,0 17-96,18-17 64,-18 0-224,17 18 96,1-1-96</inkml:trace>
  <inkml:trace contextRef="#ctx0" brushRef="#br0" timeOffset="1">613 963 3552,'-14'0'1147,"8"-3"-683,-6-9-182,9 6 193,3-204 794,3 143-1173,1 45-69,-2 8-11,1-23 0,-9-45-32,7 66 14,1 1-1,0-1 1,8-27 0,1-7 37,-8 30-35,-2-30-1,1-3-78,1 36 114,1 0-1,1 0 0,0 1 1,13-26-1,-3 5 120,-11 27-84,-2 4-41,0 0 1,0 1 0,0-1-1,1 1 1,0 0 0,0 0-1,1 0 1,-1 0 0,1 0-1,0 1 1,0 0 0,1 0-1,5-5 1,20-6-46,-30 15 19,1 0-1,-1-1 1,1 1-1,-1 0 0,1 0 1,0 0-1,-1-1 1,1 1-1,-1 0 1,1 0-1,-1 0 1,1 0-1,0 0 1,-1 0-1,1 0 1,-1 1-1,1-1 1,0 0-1,-1 0 1,1 0-1,-1 0 1,1 1-1,-1-1 0,1 0 1,-1 1-1,1-1 1,-1 0-1,1 1 1,-1-1-1,1 1 1,-1-1-1,1 1 1,-1-1-1,0 1 1,1-1-1,-1 1 1,0-1-1,0 1 1,1-1-1,-1 1 1,0-1-1,0 1 0,0 0 1,1 3 28,-1 0 0,1 0 0,-1 0 0,-1 1 1,1 3-1,-1 0 20,1-6-22,0 0-1,0-1 1,0 1 0,0 0 0,0 0-1,-1 0 1,1-1 0,-1 1 0,1 0-1,-1 0 1,0-1 0,1 1 0,-1-1 0,0 1-1,0 0 1,0-1 0,0 0 0,-1 1-1,1-1 1,0 0 0,-1 1 0,-1 0-1,1 1 4,-12 12 204,2 1 1,-12 17-1,7-13-63,2-2-138,13-14-97,0 0 0,0 0 0,0 1 0,-2 7 0,4-11 30,0 1-1,0 0 1,0-1 0,0 1-1,1 0 1,-1-1 0,0 1-1,1 0 1,-1-1 0,1 1-1,0-1 1,1 3 0,4 14-192,6 2 10,-10-9 157,4 11-46,17 11-128,-18-26 195,0-1 0,-1 1 0,1 0 0,-1 0 0,-1 0 0,1 1 1,-1-1-1,3 12 0,-4 16-18,-3-27 62,1 1 0,1-1 0,2 16 0,1-11 4,-3-12 14,-1 1-1,1 0 1,-1-1 0,1 1 0,-1 0 0,0-1-1,1 1 1,-1 0 0,0-1 0,0 1 0,0 0 0,0-1-1,-1 1 1,1 0 0,0-1 0,-1 1 0,0 0-1,1-1 1,-1 1 0,0-1 0,1 1 0,-1-1 0,0 1-1,0-1 1,-1 2 0,-19 26 427,14-22-277,-1-1 0,0 0 0,0-1 0,-11 6 0,16-10-115,0 0-1,0 0 0,0-1 0,-1 1 0,1-1 0,0 0 1,0 0-1,-1 0 0,1 0 0,0-1 0,0 1 1,-1-1-1,-3-1 0,4 1-19,0-1 0,0 1 0,0-1 0,1 0 1,-1 0-1,0 0 0,1 0 0,0 0 0,-1-1 0,1 1 0,0-1 0,-2-2 0,1-1-90,0 1 0,-1-1 0,2 1-1,-4-8 1,3-8-180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4640,'41'0'2096,"-20"0"-1677,-6-1-85,0 0 1,0 1-1,1 1 0,16 3 0,8 14-46,-35-17-265,-1 1-1,1 0 0,-1 0 1,0 0-1,6 5 0,-9-6-3,1 0 0,-1 0 0,0 0 0,1 1 0,-1-1 0,0 1 0,0-1-1,0 1 1,0-1 0,0 1 0,0-1 0,0 1 0,-1 0 0,1-1 0,0 1 0,-1 0 0,0 0 0,1 0-1,-1 2 1,0-3-10,0 0-1,0-1 0,1 1 0,-1-1 1,0 1-1,0 0 0,0-1 0,0 1 0,0-1 1,0 1-1,-1 0 0,1-1 0,0 1 1,0-1-1,0 1 0,-1 0 0,1-1 0,0 1 1,0-1-1,-1 1 0,1-1 0,0 1 1,-1-1-1,1 1 0,-1-1 0,1 0 0,-1 1 1,1-1-1,-1 0 0,1 1 0,-1-1 1,1 0-1,-1 1 0,1-1 0,-1 0 1,1 0-1,-1 0 0,0 1 0,1-1 0,-1 0 1,1 0-1,-2 0 0,-4 2 17,2-1-12,0 1 0,0 0-1,0 0 1,-5 4 0,-22 13 8,-97 34-69,124-51 59,0 0 0,0 0 0,1 1-1,-1 0 1,1 0 0,-1 0 0,-3 5 0,-1 1 25,7-8-29,0 0 0,0 0 0,0 0 0,0 0 1,0 0-1,0 1 0,1-1 0,-1 0 0,1 1 0,-1-1 0,1 0 0,-1 1 0,1-1 1,0 1-1,-1-1 0,1 0 0,0 1 0,0-1 0,0 1 0,0-1 0,0 1 0,1-1 1,-1 1-1,0-1 0,1 0 0,-1 1 0,1-1 0,-1 1 0,1-1 0,0 0 0,-1 0 1,2 2-1,-1-2 3,-1 0 1,0-1-1,0 1 1,1-1-1,-1 1 0,0-1 1,1 1-1,-1-1 1,0 1-1,1-1 0,-1 1 1,0-1-1,1 0 1,-1 1-1,1-1 1,-1 0-1,1 1 0,-1-1 1,1 0-1,-1 1 1,2-1-1,11 8 282,-8-5-217,0 0 1,1 0-1,-1 0 0,1-1 0,0 0 1,-1 0-1,1 0 0,0-1 0,0 0 1,9 1-1,38-2-3328,-21 0 1221</inkml:trace>
  <inkml:trace contextRef="#ctx0" brushRef="#br0" timeOffset="1">0 160 3808,'0'-17'1408,"0"17"-1088,70 0-96,-52-18 864,17 36-640,0-18-160,0 0-192</inkml:trace>
  <inkml:trace contextRef="#ctx0" brushRef="#br0" timeOffset="2">1542 160 3712,'0'-15'1221,"0"15"-1208,0 0 1,0 0-1,0-1 0,0 1 0,0 0 1,0 0-1,-1-1 0,1 1 0,0 0 1,0 0-1,0 0 0,0-1 1,0 1-1,0 0 0,0 0 0,-1 0 1,1-1-1,0 1 0,0 0 0,0 0 1,-1 0-1,1 0 0,0-1 0,0 1 1,0 0-1,-1 0 0,1 0 0,0 0 1,0 0-1,-1 0 0,1 0 0,0 0 1,0 0-1,-1 0 0,-4-3 48,2 1-28,0 0 1,0 1-1,-1 0 0,1-1 0,0 1 0,-1 0 0,1 1 0,-1-1 0,1 0 1,-1 1-1,-4 0 0,-5-1 38,-1 0-1,-24-5 1,23 3-17,0 0-1,-30-1 1,-142 4 90,44 0-128,143 0-13,-1 0 0,0 0 1,1 0-1,-1 0 0,0 0 0,1 0 0,-1 0 0,0 0 0,1 1 0,-1-1 1,0 0-1,1 0 0,-1 0 0,1 1 0,-1-1 0,0 0 0,1 1 1,-1-1-1,1 1 0,-1-1 0,1 0 0,-1 1 0,1-1 0,-1 1 1,1-1-1,-1 2 0,1 0 7,-1 0 1,1 0-1,0 0 1,-1 0-1,1 0 1,0 1-1,1 2 1,-1 5 17,0 1-2,1-1-1,1 1 0,2 10 1,3 14 54,-4-1-14,-2 58 0,-2-49-28,-2 32 99,-4 0 0,-20 93 0,12-80 156,-6 14 33,-8-11 159,6-6-144,-9-5 49,14-38-209,7-15 33,5-16-183,1 1-1,1 0 0,-6 23 0,9-32-29,1 0 1,0 0-1,-1 0 0,1 0 0,0 0 0,1 0 0,-1 0 0,0 0 0,1 0 0,0 0 0,0 0 0,0 0 0,0-1 0,0 1 0,0 0 0,1 0 0,-1-1 0,1 1 0,0-1 0,4 5 0,8 7 55,-6-8-35,-1 1-1,0 1 1,9 12 0,-14-16-14,0-1 0,0 0 0,1 0 0,-1 0 0,1 0-1,3 2 1,-4-4 0,0 1-1,0-1 1,0-1 0,0 1-1,1 0 1,-1 0-1,0-1 1,0 1-1,1-1 1,-1 0-1,0 0 1,5 0-1,0 1 51,0-1-1,0 1 1,0 0-1,11 4 1,9 2 76,-16-6-33,1 0-1,14 0 1,27-1 71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2976,'18'0'1120,"-18"0"-896,0-18-32,17 1 672,-17 34-512,35-17 288,-17 18-384,-1-1 288,18 18-320,0 18 320,0-1-320,-17 1 224,17-1-224,-18-17-128,1 18-64,-1-18 512,-17-17-288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2496,'15'-16'896,"-15"16"-672,62-16-96,-30 16 1376,-1 0-864,0-15 224,16 15-512,-16-16 0,0 16-224,-15-15 0,15 15-64,-16 0-416,-15 0 224,0 0-2016,0 0 1184</inkml:trace>
  <inkml:trace contextRef="#ctx0" brushRef="#br0" timeOffset="1">281 0 2400,'0'0'896,"0"0"-704,0 16-64,-16 15 1024,16-16-672,0 17 576,0 14-608,-15-14 192,15 14-384,0-15-64,-16 16-128,16-16 32,0 1-64,0-17-288,0 1 128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1888,'-6'0'298,"4"0"-232,0 0 0,0 0 0,0 0 0,1 0 0,-1 0 0,0 0 0,0 0 0,0 1 0,0-1 0,-2 2 0,-1 8 190,-8-5 5,-20 24 822,28-27-946,1 1 1,0 0-1,1 0 0,-1 0 1,0 0-1,1 1 0,0 0 0,0-1 1,0 1-1,0 0 0,-3 7 1,4-6-34,-5 8 267,-8 24 0,13-32-309,1 0 0,0-1 0,0 1-1,1 0 1,-1 0 0,1 0 0,0 0 0,2 10-1,2 5 147,2 0 0,12 31 0,-15-45-163,0 0-1,0 0 1,0 0-1,1 0 1,-1-1-1,9 10 1,-9-12-26,0-1-1,0 1 1,0 0 0,1-1-1,-1 0 1,0 0 0,1 0 0,0 0-1,-1 0 1,1-1 0,0 0-1,5 1 1,35 4 93,-28-3-82,15 1 41,-1-8 39,-11 1-44,28 1 25,-32 2-80,30-4-1,-29 1 7,0-2-1,0 0 0,17-8 0,8-2 127,-40 15-127,1-1-1,-1 1 1,1-1-1,0 1 1,-1-1-1,1 0 1,-1 0-1,0 1 1,1-1-1,-1 0 1,0 0-1,1 0 1,-1-1-1,0 1 1,0 0-1,0 0 1,0-1-1,0 1 1,0 0-1,0-1 1,0 1-1,-1-1 1,1 1-1,-1-1 1,1-2-1,0 3-7,-1-1 4,1 0 0,-1 0 0,0 0-1,0 0 1,0 0 0,0 0 0,0 0 0,0 0 0,0 0 0,-1 0-1,1 0 1,-1 0 0,1 0 0,-1 0 0,0 0 0,0 1-1,0-1 1,0 0 0,0 0 0,0 1 0,-2-3 0,1 1 42,-8-12 171,-1 0 0,0 0 1,-1 1-1,0 1 0,-1 0 1,-1 1-1,-25-18 0,33 25-202,0 1 0,1-1-1,-1 0 1,1 0 0,0-1-1,1 1 1,-1-1 0,-3-7-1,2 4-330,0 1 0,-13-15 0,4 8-230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438 264 2976,'-17'-17'1120,"17"17"-896,0 0-32,-18 17 1312,18 1-864,-35 17 288,0 0-544,0 35-96,-17-18-160,-1 1 192,1-18-192,-1 18 384,18-18-288,0-18 96,18 1-192</inkml:trace>
  <inkml:trace contextRef="#ctx0" brushRef="#br0" timeOffset="1">228 177 2304,'-14'-15'752,"14"15"-747,-1 0 0,1 0 1,0 0-1,0 0 0,0 0 0,0 0 1,0 0-1,0 0 0,-1-1 0,1 1 1,0 0-1,0 0 0,0 0 0,0 0 1,0 0-1,0 0 0,0 0 0,0-1 0,0 1 1,0 0-1,0 0 0,0 0 0,0 0 1,0 0-1,-1 0 0,1-1 0,0 1 1,0 0-1,0 0 0,0 0 0,0 0 1,0 0-1,1 0 0,-1-1 0,0 1 1,0 0-1,0 0 0,0 0 0,0 0 0,0 0 1,0 0-1,0-1 0,0 1 0,0 0 1,0 0-1,0 0 0,0 0 0,0 0 1,1 0-1,-1 0 0,0 0 0,0 0 1,0-1-1,0 1 0,0 0 0,1 0 1,1-3-152,4-3 665,0 0 0,1 0 0,7-5 0,50-24 772,1-13-229,-40 29-775,-20 16-209,-1 0 0,1 1 1,0 0-1,-1-1 0,1 2 0,0-1 0,0 0 0,0 1 0,1 0 1,9 0-1,-14 0-50,1 1 0,-1 0 1,1 0-1,0 0 1,-1 0-1,1 0 0,-1 1 1,1-1-1,-1 0 0,1 1 1,-1-1-1,1 1 1,-1 0-1,1-1 0,-1 1 1,0 0-1,1 0 0,-1 0 1,0 0-1,0 0 1,0 0-1,1 0 0,-1 0 1,0 1-1,-1-1 0,1 0 1,0 1-1,0-1 1,-1 0-1,1 1 0,0-1 1,-1 1-1,1-1 0,-1 1 1,0-1-1,0 1 1,1 0-1,-1-1 0,0 3 1,0 13 55,1-7 55,-1 1 0,-1 0 0,1-1 0,-3 13-1,-9-2 369,11-20-472,1 1-1,-1-1 1,1 1 0,0-1-1,-1 1 1,1 0 0,0-1-1,0 1 1,0 1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659 108 3488,'0'-29'1115,"0"23"-673,0 3-10,0 3-395,0-1 0,0 1 0,0-1 0,0 1-1,0-1 1,0 1 0,0-1 0,0 1 0,0-1 0,0 1-1,0-1 1,-1 1 0,1-1 0,0 1 0,0-1 0,0 1-1,-1 0 1,1-1 0,0 1 0,0-1 0,-1 1 0,1 0-1,0-1 1,-1 1 0,1 0 0,-1-1 0,1 1 0,0 0 0,-1 0-1,1-1 1,-1 1 0,1 0 0,-1 0 0,1 0 0,-1 0-1,1-1 1,0 1 0,-1 0 0,1 0 0,-1 0 0,1 0-1,-1 0 1,1 0 0,-1 0 0,1 0 0,-2 1 0,0-1 59,0 0 0,0 0 0,0-1 0,0 1 1,0 0-1,1-1 0,-1 0 0,-3 0 0,-15-12 303,16 11-368,0-1-1,1 1 1,-1 0 0,0 0-1,-1 0 1,-4-2 0,1 3 3,-1 0 0,1 0 1,-16 0-1,-12-1 26,-4-9-44,15 8-77,0 1 1,-47 3-1,21 0 67,-1-1 111,51 0-123,1 0 0,-1-1 0,0 1 0,1 0-1,-1 0 1,1 0 0,-1 0 0,0 0 0,1 0 0,-1 0-1,1 0 1,-1 1 0,0-1 0,1 0 0,-1 0-1,1 0 1,-1 1 0,1-1 0,-1 0 0,1 1 0,-1-1-1,1 0 1,-1 1 0,1-1 0,-1 1 0,1-1-1,-1 1 1,1-1 0,0 1 0,-1-1 0,1 1-1,0-1 1,0 1 0,-1-1 0,1 1 0,0-1 0,0 1-1,0 0 1,0-1 0,0 1 0,-1-1 0,1 2-1,-2 4 1,-2 7 11,-9 30 60,-19 44 4,14-22 99,-12 80 0,8-31 99,15-87-251,-15 35 1,4-10-8,7-1 33,10-40-20,-1-1-1,-1 1 1,-3 11-1,4-19 4,0 1 0,1 0 0,-1 0 0,1 0 0,0 0 0,0 0-1,1 0 1,-1 0 0,1 6 0,1-8-13,-1 0 0,1 0 1,-1-1-1,1 1 0,0 0 0,0-1 1,0 1-1,0-1 0,0 1 0,0-1 0,1 1 1,-1-1-1,0 0 0,1 0 0,-1 0 0,1 1 1,-1-1-1,1-1 0,0 1 0,-1 0 0,3 1 1,5 2 29,20 9 81,-22-10-113,1-1 15,-1 1 1,0-1-1,0-1 0,1 1 0,-1-1 0,12 0 1,80-1 342,-88-1-287,0 1 1,-1-1 0,1-1 0,12-3-1,-13 2-130,-1 1-1,1 1 0,0-1 0,11 1 1,14 1-2117,0 0 556</inkml:trace>
  <inkml:trace contextRef="#ctx0" brushRef="#br0" timeOffset="1">186 406 5472,'-18'-18'2016,"18"18"-1536,0 0-160,18 0 1088,-18 0-832,35 0 608,-18 0-672,36 0-64,-1 0-288,18 0 128,1 0-192,-1-17-4672,-18 34 2464</inkml:trace>
  <inkml:trace contextRef="#ctx0" brushRef="#br0" timeOffset="2">869 598 4480,'0'36'1664,"0"-36"-1312,-18 52-64,18-34 1088,0-1-800,-17 36 768,17-18-800,0 0 160,-18 0-416,18-18 96,-17 18-224,17-35 416,0 18-320,-18-18-320,18 17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18 211 4800,'-17'-35'1792,"17"35"-1408,17 0-96,1 0 1824,-1 0-1216,1 0 640,17 17-928,0-17 96,0 0-416,0 0-256,17 0-32</inkml:trace>
  <inkml:trace contextRef="#ctx0" brushRef="#br0" timeOffset="1">1104 1 4224,'-17'35'1568,"17"-35"-1216,17 35-96,-34-18 1056,17 36-768,0-1 480,-18 36-576,1-1 96,-18-17-320,0 1 352,17-1-320,-35-18 576,18-17-448,0-17 64,0-1-256,-17-17-800,34 0 320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6304,'0'0'2336,"0"0"-1824,0 0-128,0 0 352,0 0-480,0 0-1728,-17 18 800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3712,'-29'15'1221,"17"-6"-757,11-8-473,-13 13 495,0 1 0,0 1 0,1 0 0,-12 21 0,3 5 167,8-16 50,-17 43 0,30-65-662,0-1 0,0 1 0,0-1 1,1 1-1,-1-1 0,1 1 0,0-1 0,0 1 0,1-1 0,-1 1 1,1-1-1,0 1 0,1 3 0,-2-6-29,0 0 0,1 0 0,-1 0 0,1 0 0,-1 0-1,1 0 1,0 0 0,0 0 0,-1 0 0,1 0 0,0 0 0,0-1 0,0 1 0,0 0 0,0-1-1,0 1 1,0 0 0,0-1 0,0 1 0,0-1 0,1 1 0,2 0 52,0-1 0,0 1 0,0-1 0,7 0-1,-7 0-9,7 0 32,-1-1 1,1 0-1,14-5 1,9 0 9,-4 2-48,-12 2-37,0 0-1,0-2 1,17-5 0,-12 2-35,-1-1 0,-1-1 0,33-19 0,-51 26 18,0 0-1,0 0 1,0 0-1,0 0 1,0 1-1,0 0 1,0-1-1,1 1 1,-1 0-1,0 1 1,1-1-1,-1 1 1,6-1-1,-9 1-7,0 0-1,1 0 1,-1 0-1,1 0 0,-1 0 1,0 0-1,1 0 1,-1 0-1,0 0 1,1 0-1,-1 0 1,0 0-1,1 0 0,-1 0 1,0 1-1,1-1 1,-1 0-1,0 0 1,1 0-1,-1 0 0,0 1 1,0-1-1,1 0 1,-1 0-1,1 1 1,-1 0-13,1 0 0,0 0-1,0 0 1,-1 0 0,1 1 0,0-1 0,-1 0 0,1 0 0,-1 0 0,1 1 0,-1-1 0,0 0 0,0 1 0,0-1-1,1 0 1,-1 1 0,0-1 0,0 0 0,-1 0 0,1 1 0,0-1 0,0 0 0,-1 1 0,1-1 0,-1 0 0,0 2 0,-3 18-266,-2 46-91,-26 125 335,14-89 274,13-74-132,-13 47 0,3-38 164,-2-1 0,-1 0 1,-2-2-1,-45 63 0,56-85-88,-2 0-1,-21 22 1,26-30-106,0-1-1,0 0 1,-10 4-1,0 0 40,0 3-11,-9 5 21,16-14-81,0 0 1,0-1-1,0 0 1,-1 0-1,1-1 0,0 0 1,-1-1-1,-15-2 1,20 1-8,1 1 0,-1-1 1,0 1-1,1-1 0,-1-1 0,1 1 1,0 0-1,0-1 0,-5-4 1,-3-3 51,-15-19 0,7 8 25,13 14-66,1-1 0,-1 0 1,1 0-1,1-1 0,0 0 1,0 0-1,-7-18 0,9 18-73,-1 0 0,1 0 0,1 0 1,0-1-1,0 0 0,1 1 0,0-1 0,0 0 0,2-15 0,0-2-105,-1 0-939,1-1 0,1 1 1,1 0-1,11-42 1,19-22-1927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5632,'0'-18'2112,"0"18"-1664,35 0-96,1 0 928,-19 0-768,1 18 0,17-1-320,0 1 224,0-1-224,-18 18 160,1-17-192,17-1-64,-18 1-64,-17-1-2656,18 1 1440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3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36 3328,'14'-15'1061,"-11"12"-634,-6 1-38,-8-10 587,10 12-951,1-1-1,0 1 1,0 0 0,-1 0-1,1-1 1,0 1-1,0 0 1,-1 0 0,1 0-1,0-1 1,-1 1 0,1 0-1,0 0 1,-1 0-1,1 0 1,0 0 0,-1 0-1,1 0 1,0 0-1,-1 0 1,1 0 0,-1 0-1,1 0 1,0 0 0,-1 0-1,-206 0 333,196 0-360,0 0-1,-14 3 1,-16 9 3,6-11 9,27-1-21,-1 0 1,1 1-1,-17 2 0,-10 9-153,15-8 98,17-4 74,0 1-1,-1-1 1,1 1 0,-1 0-1,1 0 1,0 0 0,0 0 0,0 1-1,0-1 1,0 1 0,0 0-1,0 0 1,-3 2 0,2 2 48,0 0 0,0 0 0,0 0 0,1 0 0,0 1 0,0-1 0,1 1 0,-4 12 0,1-3 106,4-13-140,-7 21 119,1 0 0,0 0 0,-2 27 0,5-13-57,2-6 97,-12 52 0,1-13 25,11-51-105,-2 0-1,0 0 0,-8 22 0,8-36-41,2 2-1,-1-1 0,1 0 1,0 0-1,0 1 0,1-1 1,-1 16-1,2-19 25,0 0 1,-1 1-1,1-1 1,-1 0-1,0 0 1,0 0-1,-1 1 0,1-1 1,-1 0-1,-3 6 1,4-9-63,1 0-1,0 1 1,-1-1 0,1 0 0,0 0 0,0 1 0,0-1 0,0 0 0,0 0-1,0 0 1,1 1 0,-1-1 0,0 0 0,0 0 0,1 0 0,-1 0 0,1 1 0,-1-1-1,1 0 1,0 0 0,-1 0 0,1 0 0,0 0 0,1 1 0,0 0 21,0 0 0,0 0 0,0 0 0,1 0-1,-1 0 1,0 0 0,1-1 0,0 1 0,4 1 0,25 3 205,3 5-1,0-5-42,-31-5-167,10 3 87,0-1 0,0 0 0,24 1 0,28-4-625,-21 0-3188,5 0 1130</inkml:trace>
  <inkml:trace contextRef="#ctx0" brushRef="#br0" timeOffset="1">86 632 4896,'0'-18'1824,"0"18"-1440,18 18-96,-1-18 1344,1 0-960,17 0 64,0 17-416,0-17-160,0 0-96,17 0-256,-17 0 96</inkml:trace>
  <inkml:trace contextRef="#ctx0" brushRef="#br0" timeOffset="2">472 789 4384,'23'-1'2092,"-18"0"-1925,-1 1-1,1 0 0,0 0 1,0 0-1,-1 0 0,1 1 0,0 0 1,7 2-1,17 9 63,-27-12-216,0 1 0,0 0 0,0-1 0,0 1 0,-1 0 0,1 0 0,0 0 0,0 0 0,-1 0 0,1 1 0,-1-1 0,1 1 0,-1-1-1,1 1 1,-1-1 0,2 3 0,8 10 61,0-4-21,4 3 22,-14-11-61,0 0-1,0 1 1,0-1 0,-1 0 0,1 0 0,0 1 0,0 2 0,1 6 35,-1-6-39,0-2 14,0 0 0,0 0 0,0 0 0,-1 1-1,1-1 1,-1 0 0,0 1 0,0-1 0,0 0 0,0 0 0,0 1 0,-1-1-1,1 0 1,-1 0 0,0 1 0,0-1 0,-1 0 0,-1 4 0,-20 31 367,17-30-251,0 1 1,1 0 0,-5 12 0,3-2 23,1 0-11,6-18-139,0 0 0,0-1 1,0 1-1,1 0 0,-1 0 0,0 0 1,0-1-1,1 1 0,-1 0 0,0 0 0,1-1 1,-1 1-1,1 0 0,-1 0 0,1-1 0,-1 1 1,1-1-1,0 2 0,0-2-5,-1 0 0,0 0 0,0 1 0,1-1 0,-1 0 0,0 0 0,0 1 0,1-1 0,-1 0 0,0 0 0,1 0 0,-1 0 0,0 0 0,1 1 0,-1-1 0,0 0 0,1 0 0,-1 0 0,0 0 1,1 0-1,-1 0 0,1 0 0,-1 0 0,0 0 0,1 0 0,28 0 236,6 0-90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2976,'91'0'1851,"113"0"-1126,-200 0-699,0 0 1,1 0 0,-1 1-1,0-1 1,0 1-1,0 0 1,0 0 0,0 0-1,0 1 1,-1 0-1,6 2 1,-6-3 0,-2 0 19,1 0-1,0-1 0,0 1 0,-1-1 0,1 1 0,0-1 0,0 0 0,0 0 0,2 0 0,-4 0-24,1 0-1,-1 0 1,1 0-1,-1 0 0,1 0 1,-1 0-1,1 0 1,-1 0-1,1 0 0,0 0 1,-1 0-1,1 0 1,-1 1-1,1-1 0,-1 0 1,1 0-1,-1 1 1,1-1-1,-1 0 0,0 0 1,1 1-1,-1-1 1,1 1-1,-1-1 0,0 0 1,1 1-1,-1-1 1,0 1-1,1-1 0,-1 1 1,0-1-1,0 1 1,1-1-1,-1 1 0,0-1 1,0 1-1,0-1 1,0 1-1,0-1 0,0 1 1,0-1-1,0 1 1,0-1-1,0 1 1,0 0-1,0-1 0,0 1 1,0 0-1,0 0 22,0 1 1,-1-1-1,1 1 1,0-1-1,0 1 0,-1-1 1,1 1-1,-1-1 1,1 1-1,-1-1 0,1 0 1,-1 1-1,0-1 0,0 0 1,0 0-1,0 1 1,0-1-1,0 0 0,-2 1 1,1 0-7,1 0 0,-1 0 0,0-1 1,1 1-1,-1 0 0,1 0 0,0 0 0,0 1 1,0-1-1,0 0 0,0 0 0,0 1 1,0 3-1,-2 16 136,2 0 0,1 29 0,1-9-38,-1 449 528,0-425-514,-3 142 312,-9-88-146,9-81-268,-7 68 511,8-93-445,-1 0 0,0 0 0,-1 0 0,-1-1 0,-6 14 0,8-20-20,-1-1-1,0 0 1,-6 6-1,2-2 39,3-2-43,-1 0 0,0-1 0,0 0 0,-1 0 0,-8 7 0,9-11-24,-1 1 0,0-1 0,0-1-1,0 1 1,0-1 0,0 0-1,-11 1 1,-1 2 67,13-3-140,1 0 0,-1-1 0,0 1 1,1-2-1,-1 1 0,0 0 0,1-1 0,-1 0 0,0-1 0,-6 0 0,0-2-1198,-22-9 0,-4-5-594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2976,'7'-6'320,"0"1"0,1-1 0,-1 1 0,11-5 0,-17 10-287,-1-1 1,1 1-1,0-1 1,0 1-1,0 0 0,0-1 1,-1 1-1,1 0 1,0-1-1,0 1 1,0 0-1,0 0 1,0 0-1,0 0 0,0 0 1,0 0-1,0 0 1,0 0-1,1 1 1,2-1 76,8 1 154,-7-1-196,1 0 0,-1 0 0,0-1 0,0 1 0,7-2-1,11-10 184,-17 10-188,1 1 0,-1 1 0,0-1-1,1 1 1,12 1 0,-11-1 17,0 0 1,0 0-1,0 0 0,11-3 1,-2-3 44,-13 4-93,-1 1 0,0 0-1,1 0 1,-1 0 0,1 0-1,-1 0 1,1 1 0,7-1-1,53 1 476,-64 0-505,0 0 1,0 0-1,0 0 0,0 0 0,1 0 1,-1 0-1,0 0 0,0 0 0,0 0 1,0 0-1,0 0 0,0 0 0,0 0 1,0 0-1,1 0 0,-1 0 0,0 0 1,0 0-1,0 0 0,0 0 0,0 0 0,0 0 1,0 0-1,0 1 0,0-1 0,0 0 1,0 0-1,1 0 0,-1 0 0,0 0 1,0 0-1,0 0 0,0 0 0,0 0 1,0 0-1,0 0 0,0 0 0,0 1 1,0-1-1,0 0 0,0 0 0,0 0 1,0 0-1,0 0 0,0 0 0,0 0 1,0 0-1,0 0 0,0 1 0,0-1 1,0 0-1,0 0 0,0 0 0,0 0 1,0 0-1,0 0 0,-1 6 45,0-1 0,0 0 0,-1 0 0,-2 7 0,-2 5-10,-14 88 150,14-74-155,1 0 1,-1 38 0,2-28-19,-7 53 44,5 8 92,-6 0-33,8-50-49,-12 86 157,8-96 83,-13 50 235,18-82-413,-1-1 0,0 1 0,0-1 0,-1 1 0,-1-1-1,-9 13 1,6-10 143,-1-1-1,-1 0 0,-21 18 1,28-25-197,-1-1 0,0 0 0,0 0 0,0-1 0,0 0 0,0 0 0,0 0 0,-1 0 0,1-1 1,-1 0-1,1 0 0,-1 0 0,-5 0 0,-24-1 159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35 3552,'0'-32'2048,"0"29"-886,0 3-266,0 0 155,-3 3-363,1-2-620,-6 11 412,0 16-84,-42 173 223,30-113-491,11-59-77,-8 29 52,10-1-39,5-29-37,-10 42 58,6-17 11,-5-15 80,10-32-146,0 0-1,0 0 0,1 11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4160,'0'0'1536,"0"0"-1216,16 16-64,-1-16 992,1 16-736,15-16 832,0 0-736,-15 0-416,15 0-128,-15 0 64,15 15-64,0-15-2496,-15 0 1344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1664,'1'33'741,"-1"-24"-688,0-1 1,0 1-1,-3 13 1,-5 10 397,6-25-329,1-1 0,-1 1 0,1 0 0,0 13 0,1-7 35,3 24 1,1-18-80,1 11 100,-10-4 148,1-11-135,-2 32 225,-1-19-38,5-22-266,0 1 0,1 0 0,0 0 0,-1 8 0,3-6 65,-3 13 318,2-22-484,-1 1-1,1-1 1,0 1-1,0-1 1,-1 0-1,1 1 1,0-1-1,-1 1 1,1-1-1,0 0 1,-1 1-1,1-1 1,-1 0-1,1 1 1,0-1-1,-1 0 1,1 0-1,-1 0 1,1 1-1,-1-1 1,1 0-1,-1 0 1,1 0-1,-1 0 1,1 0-1,-1 0 1,1 0-1,-1 0 1,0 0-1,1 0-7,0 0-1,0 0 0,0 0 1,-1 0-1,1 0 1,0 0-1,0 0 1,0 0-1,0 0 0,0 0 1,0 0-1,0 0 1,0 0-1,-1 0 1,1 0-1,0 0 0,0 0 1,0 0-1,0 0 1,0 0-1,0 0 1,0 0-1,0 0 0,0 0 1,0 0-1,-1 0 1,1 0-1,0 0 1,0 0-1,0 0 1,0 0-1,0-1 0,0 1 1,0 0-1,0 0 1,0 0-1,0 0 1,0 0-1,0 0 0,0 0 1,0 0-1,0 0 1,0 0-1,0-1 1,0 1-1,0 0 0,0 0 1,0 0-1,0 0 1,0 0-1,0 0 1,0 0-1,0 0 0,0 0 1,0-1-1,0 1 1,1-12 51,0-1 1,1 1-1,4-13 0,-1 5-63,-1-5-16,-1 8-2,1 1 0,0-1 0,1 0 0,1 1 0,8-19 0,16-14-149,-26 41 127,1 1-1,10-13 1,-13 18 28,0 0 1,0 0 0,0 1-1,1-1 1,-1 0 0,1 1-1,-1-1 1,1 1 0,4-2-1,-6 3 25,1-1 0,-1 1 0,0 0 0,1 0 0,-1 0 0,0 0 0,1 0 0,-1 0 0,1 0 0,-1 0 0,0 0 0,1 0 0,-1 1 0,0-1 0,0 1 0,1-1 0,-1 1 0,0-1 0,0 1 0,0 0 0,0 0 0,1-1 0,-1 1 0,0 0 0,0 0 0,-1 0 0,1 0 0,0 0-1,1 2 1,1 1 42,-1 0 0,0 0 0,0 0-1,0 1 1,-1-1 0,0 0 0,2 6-1,-1 12 310,0 1-1,-2 42 0,-1-21-25,1-11-160,0 33 149,-1-59-261,0 0 0,0 0 0,0 0 0,-1 0 0,0-1 0,-5 12 0,7-17-74,-1 0 1,1 1 0,0-1 0,0 0 0,0 0-1,0 0 1,0 1 0,0-1 0,0 0-1,0 0 1,0 0 0,1 0 0,-1 1-1,0-1 1,1 0 0,-1 0 0,1 0-1,-1 0 1,1 0 0,-1 0 0,1 0-1,0 0 1,0 0 0,-1 0 0,1 0 0,0-1-1,2 2 1,-2-1-47,2 2-347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316 246 5216,'0'-14'1696,"0"11"-1040,-3 3-208,2 0-392,0 0 0,0 0 1,0 1-1,0-1 1,0 0-1,0 1 0,0-1 1,0 1-1,1 0 0,-1-1 1,0 1-1,0 0 0,0-1 1,1 1-1,-1 0 0,0 0 1,1-1-1,-1 1 1,0 0-1,1 0 0,0 0 1,-1 0-1,0 1 0,-12 17 517,-3-2-553,0 0-1,1 2 1,1 0-1,1 1 1,-15 28-1,25-40-33,-1-1-1,2 1 0,-1 1 1,1-1-1,0 0 1,0 9-1,0 48-46,2-58 64,-1-2 13,1 0-1,1 0 0,-1 0 0,1 0 1,-1 0-1,2 0 0,-1 0 0,0-1 1,1 1-1,0 0 0,0-1 0,0 1 1,1-1-1,0 0 0,5 7 0,0 0-19,-6-6-2,0 0-1,1 0 1,-2 0-1,1 0 0,0 0 1,0 7-1,4 11-37,-1-11 23,-5-12 22,1 1 0,-1-1-1,0 1 1,1-1 0,-1 1-1,0 0 1,0-1 0,1 1-1,-1 0 1,0-1 0,0 1-1,0 0 1,0-1-1,0 1 1,0 0 0,0 0-1,-1 1 33,0 0 1,-1 0-1,1 0 0,0 0 0,-1-1 0,1 1 1,-4 3-1,3-4-12,0 1 0,-1-1 0,1 1 0,0-1 0,-1 0 0,1 0 0,-1 0 1,0 0-1,1 0 0,-1 0 0,0-1 0,0 1 0,1-1 0,-1 0 0,0 0 0,-5 0 0,2 0 7,-1 0 0,0 0-1,-8 3 1,3 1 2,-12 1 41,1-10 48,11 1-62,-2 1 0,12 3-63,0 0 0,1 0-1,-1 0 1,0 0-1,0-1 1,1 1-1,-1 0 1,0-1-1,1 0 1,-1 1-1,1-1 1,-1 0-1,1 0 1,-1 0-1,1 0 1,-1 0-1,1 0 1,0 0-1,0-1 1,-1 1-1,0-2 1,1 1-6,1 1 1,-1-1-1,1 0 0,-1 1 0,1-1 1,0 1-1,0-1 0,0 0 0,0-1 1</inkml:trace>
  <inkml:trace contextRef="#ctx0" brushRef="#br0" timeOffset="1">737 1 5728,'0'17'2112,"0"-17"-1632,-18 18-128,18-1 704,-17 18-640,-1 18 320,1 17-416,-18 18-32,17 17-192,-17-35 224,17 17-192,-17-34-544,18 0 224,-1-18-1760,-17 0 1056,18 0-2976,-1-18 2176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3552,'0'-15'1147,"0"15"-1139,0 0 0,0 0 0,0 0 0,0 0 0,0 0 0,0 0 1,0-1-1,0 1 0,0 0 0,0 0 0,0 0 0,0 0 0,0 0 0,0 0 1,0 0-1,0 0 0,0 0 0,0-1 0,0 1 0,0 0 0,0 0 1,0 0-1,0 0 0,0 0 0,0 0 0,0 0 0,0 0 0,0 0 1,0 0-1,0 0 0,0-1 0,0 1 0,0 0 0,1 0 0,-1 0 1,0 0-1,0 0 0,0 0 0,0 0 0,0 0 0,0 0 0,0 0 1,0 0-1,0 0 0,1 0 0,-1 0 0,0 0 0,0 0 0,0 0 1,0 0-1,0 0 0,0 0 0,0 0 0,0 0 0,0 0 0,1 0 1,7 0 278,0 0 0,0 1 1,0 0-1,0 0 1,0 0-1,0 1 1,0 1-1,0-1 1,7 5-1,2-2-138,1 0-1,-1-1 1,1-1-1,21 2 0,-12-2-63,27 7 0,-34-5-24,0-1 0,0 0-1,0-2 1,26 0 0,21 1 51,-43 1-81,19 1 29,-35-5-38,-1-1 0,1 0 1,8-2-1,0-1 17,-3 3 0,-1 0 1,17 2-1,-20 0 5,-1-1-1,1 0 0,0-1 1,0 0-1,13-3 0,-1-7 203,-15 8-169,-5 3-68,-1 0 1,1 0-1,-1 0 0,1 0 1,-1-1-1,1 1 1,-1 0-1,0 0 0,1 0 1,-1 0-1,1-1 0,-1 1 1,0 0-1,1 0 1,-1-1-1,0 1 0,1 0 1,-1 0-1,0-1 1,1 1-1,-1-1 0,0 1 1,1 0-1,-1-1 1,0 1-1,0 0 0,0-1 1,0 1-1,1-1 0,-1 1 1,0-1-1,0 1 1,0-1-1,0 1 0,0 0 1,0-1-1,0 1 1,0-1-1,0 1 0,0-1 1,0 1-1,0-1 1,-1 1-1,1 0 0,0-1 1,0 1-1,0-1 0,-1 1 1,1 0-1,0-1 1,-1 0-1,0 0 8,1 0-1,-1 0 1,0 0 0,0 0-1,0 0 1,1 0 0,-1 1-1,0-1 1,0 0-1,0 0 1,-1 1 0,1-1-1,0 1 1,0-1 0,-2 0-1,-9-6 214,7 0-118,5 6-105,0 1 0,-1-1-1,1 1 1,0-1 0,-1 1 0,1-1 0,0 1 0,-1-1-1,1 1 1,-1 0 0,1-1 0,0 1 0,-1 0 0,1-1-1,-1 1 1,1 0 0,-1 0 0,1-1 0,-1 1 0,1 0-1,-1 0 1,0 0 0,1 0 0,-1 0 0,1 0 0,-1 0-1,1 0 1,-1 0 0,1 0 0,-1 0 0,-1 0 0,-10 0 66,7-1-76,0 1-1,-1 0 1,1 1 0,-7 0-1,11 0-3,0-1 1,0 0-1,0 1 1,-1-1-1,1 1 0,0-1 1,0 1-1,0-1 0,0 1 1,0 0-1,0 0 1,0-1-1,0 1 0,0 0 1,1 0-1,-1 0 0,0 0 1,0 0-1,1 0 1,-1 0-1,1 0 0,-2 3 1,-4 28-106,-5 3-86,6-16 123,4-10 67,-1-1-1,-1 1 1,0-1-1,-4 9 1,0-3 16,1 1 0,0-1 0,-7 28 0,7-7 24,-5-12 21,9-14-5,1-1 0,1 1 1,0 17-1,0-14 42,0-12-87,0 0-1,0 0 1,0 1-1,0-1 1,0 0 0,0 0-1,0 0 1,0 0 0,0 0-1,0 0 1,0 0-1,0 0 1,0 0 0,0 1-1,0-1 1,0 0 0,0 0-1,0 0 1,0 0-1,0 0 1,0 0 0,0 0-1,0 0 1,0 0-1,0 0 1,0 1 0,0-1-1,0 0 1,0 0 0,0 0-1,0 0 1,0 0-1,1 0 1,-1 0 0,0 0-1,0 0 1,0 0 0,0 0-1,0 0 1,0 0-1,0 0 1,0 0 0,0 0-1,0 0 1,1 0 0,-1 0-1,0 0 1,0 0-1,0 0 1,0 0 0,0 0-1,0 0 1,0 0-1,0 0 1,0 0 0,1 0-1,10 0-2,-5-3-325,-1-2 209,1-1-79,-1 1 0,1 0 0,7-6 0,0 2-2,0 0 98,1 0-1,28-14 0,-39 23 69,0-1 1,0 0-1,0 0 1,0 0-1,0-1 1,0 1-1,0-1 1,0 0-1,-1 1 1,4-4-1,-6 5 29,0 0 0,1-1 0,-1 1 0,0 0 0,0 0 0,0 0 0,0 0 0,1-1 0,-1 1 0,0 0 0,0 0 0,0 0 0,1 0 0,-1 0 0,0 0 0,0 0 0,0 0 0,1 0 0,-1 0 0,0 0 0,0 0 0,1 0 0,-1 0 0,0 0 0,0 0 0,1 0 0,-1 0 0,0 0 0,0 0 1,0 0-1,1 0 0,-1 0 0,0 0 0,0 0 0,0 1 0,1-1 0,-1 0 0,0 0 0,0 0 0,0 0 0,1 0 0,-1 1 0,23 11-4,-21-12 12,-1 1 0,1-1 0,-1 1 0,0 0-1,1 0 1,-1 0 0,0 0 0,1 0 0,-1 0-1,0 0 1,0 0 0,0 0 0,1 2 0,3 3 19,7 8 72,-6-8 53,-1 0 0,0-1 0,14 10 0,-18-14-129,0 0-1,1 0 1,-1 0 0,1-1 0,-1 1-1,1 0 1,0-1 0,-1 1 0,1-1-1,0 0 1,-1 0 0,1 1 0,0-1-1,-1 0 1,1 0 0,0 0-1,-1-1 1,1 1 0,0 0 0,-1-1-1,1 1 1,0-1 0,1 0 0,6-5 40,-7 5-51,-1 0 1,1 0-1,-1 0 1,1 0-1,0 1 1,-1-1-1,1 0 1,0 1-1,0-1 1,0 1-1,-1 0 1,1-1-1,2 1 1,-3 0-6,-1 0 0,1 0 0,-1 1 0,1-1 0,-1 0 0,1 0 0,0 0 0,-1 0 0,1 0 0,-1-1 0,1 1 0,-1 0 0,1 0 0,-1 0 0,1 0 0,-1-1 1,1 1-1,-1 0 0,1 0 0,-1-1 0,1 1 0,-1 0 0,1-1 0,-1 1 0,0-1 0,1 1 0,-1 0 0,0-1 0,1 1 0,-1-1 0,1 0 0,4-7 36,9 3-3,21-25-92,-22 25-1,-11 4 11,1 0 0,-1-1 0,0 1 0,1 0 0,-1-1 1,3-2-1,-5 4 40,0 0 0,0 0 0,1-1 0,-1 1 0,0 0 0,0 0 0,0 0-1,0 0 1,0 0 0,0 0 0,0 0 0,0-1 0,0 1 0,0 0 0,1 0 0,-1 0 0,0 0 0,0 0 0,0 0 0,0 0 0,0 0 0,0 0 0,1 0 0,-1 0 0,0 0 0,0 0 0,0 0 0,0 0 0,0 0 0,0 0 0,1 0 0,-1 0 0,0 0 0,0 0 0,0 0 0,0 0 0,0 0 0,1 0 0,-1 0 0,0 0 0,0 0 0,0 0 0,0 0 0,0 0 0,0 0 0,0 1 0,0-1 0,1 0 0,-1 0 0,0 0-1,0 0 1,0 0 0,0 0 0,0 0 0,0 1 0,0-1 0,18 11-323,-15-10 356,-1 0 0,1 1 0,0-1-1,0 1 1,-1 0 0,1 0 0,-1 0-1,1 0 1,-1 0 0,4 5 0,8 22 296,-12-25-271,-1 1-1,1-1 1,-1 0-1,1 0 1,0 0-1,0 0 1,4 3-1,-4-5-22,1 1 0,-1-1 1,1 0-1,0-1 0,0 1 0,0 0 0,4 1 1,5 3 191,3 6-16,-14-10-182,1 0 0,0 0 0,0-1 0,0 1 0,1 0 0,-1-1 0,0 0 0,5 3 0,3-3 57,1 1 1,0-1-1,-1-1 0,13-1 0,-6 1-39,-14 0-52,0 0 0,0 0 0,1 0 0,-1 0 0,0 0 0,0-1 0,1 0 1,-1 1-1,0-1 0,0 0 0,0-1 0,0 1 0,0 0 0,0-1 0,0 0 0,0 0 1,2-2-1,19-6-59,2 0-35,-24 8 95,0 0-1,1 0 1,-1 0-1,0 0 1,0 0-1,0 0 1,0 0-1,0-1 1,-1 1 0,3-5-1,10-12-31,-9 14 24,2 0 0,-1 1 0,0 0 0,1 0 1,0 1-1,9-4 0,-6 2 10,-1 1 1,1-1-1,9-7 0,30-29 241,-24 19-569,29-18 1,-34 28 141,19-14-144,-32 20 206,-1-1-1,1 0 1,6-9-1,-6 6-3,2-1 50,0 0-1,-2-1 1,1 0 0,-2 0-1,8-18 1,0-1 66,-11 25 15,0-1 0,0 1 0,0-1 0,-1 0 0,0 0 0,0 0 0,-1 0 0,0 0 0,0-12 0,-1 11 50,0 1 0,0-1-1,-1 0 1,-1 1 0,1-1 0,-1 1 0,0-1 0,-1 1 0,-3-9 0,1 6 21,-1-1 37,1 0 1,-10-12 0,12 19-42,0 0 1,0 1-1,0 0 1,-1 0-1,1 0 1,-1 0-1,0 0 0,0 0 1,-5-1-1,6 2-29,1 1-2,0 0-1,-1-1 0,0 1 0,1 0 0,-1 0 0,0 1 1,-4-2-1,5 3-25,0-1 0,0 0 0,0 0 0,0 1 0,0 0 0,1-1 0,-1 1 0,0 0 0,0 0 0,0 0 0,0 0 0,-2 2 0,0 0-10,1-1 0,-1 1 0,1 0 0,-1 1 0,1-1 0,0 1 0,1-1 0,-1 1 0,0 0 0,1 0 0,-3 6 0,0 4-20,0 0-1,-3 21 1,-5 18 44,4-23 49,-2 4 70,2 0 1,-9 55-1,12-1 217,0-47-258,4-30-341,0 0-1,0 1 0,1-1 0,1 0 1,0 0-1,2 18 0,-1-23 21,1 0 1,0 0-1,1 0 1,3 8-1,-6-14 221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5568,'6'0'497,"1"0"0,0 1 0,-1 0 1,1 0-1,12 4 0,-12-2-361,0-2-1,0 1 1,0-1 0,0 0-1,14 0 1,6 0 232,35 7 1,-14-2-157,55-3 57,-16 0-68,-52 1-140,17 1 22,-39-6-28,25-4 0,-16 2-5,45-3 88,-11-6 65,-7 6-48,-40 5-86,0-1 0,-1-1 1,0 1-1,14-7 0,-21 8-64,0 1-1,0-1 0,0 0 0,0 0 1,1 0-1,-2 0 0,1 0 0,0 0 1,0 0-1,0 0 0,0 0 0,0 0 1,-1 0-1,1 0 0,-1-1 0,1 1 1,-1 0-1,1 0 0,-1-1 0,0 1 1,1 0-1,-1-1 0,0 1 0,0 0 1,0-1-1,0-1 0,-1 1-1,1-1 1,0 1-1,-1 0 0,0-1 0,1 1 0,-1 0 1,0 0-1,0 0 0,0 0 0,0 0 1,-1 0-1,1 0 0,-2-2 0,-3 1-141,-6 3-97,6 3-400,4-1 601,1 1-1,-1 0 1,0 0 0,1 0-1,-1 0 1,1 0-1,0 0 1,0 0 0,0 0-1,1 0 1,-1 1-1,1-1 1,-1 4-1,2 55 145,0-33-106,-1-17 7,0-1 0,-3 15-1,-1-11-6,-1 11-2,11 11 14,-4-27-2,-1 0 0,2 15 0,-3 10 488,0-35-498,0 0 0,0 0-1,0 0 1,0 1 0,0-1 0,0 0 0,0 0 0,0 0 0,0 0 0,0 0 0,0 0 0,0 0 0,0 0 0,0 1 0,0-1 0,0 0-1,0 0 1,0 0 0,0 0 0,0 0 0,0 0 0,0 0 0,0 0 0,0 0 0,0 0 0,0 1 0,0-1 0,0 0 0,0 0 0,0 0-1,0 0 1,0 0 0,0 0 0,1 0 0,-1 0 0,0 0 0,0 0 0,0 0 0,0 0 0,0 0 0,0 0 0,0 0 0,0 0 0,0 0-1,1 0 1,-1 0 0,0 0 0,0 0 0,0 0 0,0 0 0,0 0 0,0 0 0,0 0 0,0 0 0,0 0 0,1 0 0,10 0-20,-5-3-294,17-12-1306,-19 13 1474,0 1 0,-1-1-1,0-1 1,1 1 0,-1 0 0,0-1 0,0 1-1,0-1 1,0 0 0,-1 0 0,4-5 0,-2-1-6,-2 6 119,0-1 0,-1 1 0,1-1 0,0 1 1,1 0-1,-1 0 0,0 0 0,1 0 0,0 0 1,0 0-1,0 1 0,6-5 0,-6 5 39,0 0 0,0 0 1,0 0-1,0 1 0,0-1 0,0 1 0,0 0 0,1 0 0,-1 0 0,0 0 1,1 1-1,-1-1 0,1 1 0,-1 0 0,0 0 0,1 0 0,-1 0 1,1 1-1,4 0 0,26 13 695,51 29 1,-31-15-96,-43-22-527,-3-2-2,-1 0 0,1 0-1,0-1 1,0 0 0,0 0 0,0-1-1,1 0 1,-1 0 0,14 0 0,-6-2-22,-8 1-46,-1-1 0,0 0 1,0-1-1,0 1 0,8-3 0,8-9-7,-17 11 5,1 0 0,-1 1 0,0-1 0,11 2 1,-11-1 35,0 0 1,0 0-1,0-1 1,10-1-1,-2-5 257,-12 6-253,-1 0 0,1 0 0,-1 0 0,1 0 0,0 1 0,0-1 0,0 0 0,-1 1 0,1 0 0,0-1 0,0 1 0,0 0 1,2 0-1,86 0 2594,-82 0-2522,0 0 0,0 1 1,-1 0-1,1 0 0,0 1 0,-1 0 1,1 0-1,12 7 0,-6-2 56,1-1 0,0 0-1,26 7 1,-3-7 109,0 5 122,-31-9-372,0-1 0,0-1-1,0 1 1,8-2 0,9 1-184,-7 0 23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71 3808,'-15'-29'1227,"15"27"-1178,-1 1 1,1-1 0,-1 1 0,0 0-1,0-1 1,0 1 0,0 0 0,0-1 0,0 1-1,0 0 1,0 0 0,0 0 0,-2-1-1,-3-3 140,-9-9 717,12 11-308,0 3-166,3 0-424,-1 0 0,1 0 0,-1 0 1,1 0-1,-1 0 0,1 0 0,-1 0 0,1 0 0,-1 0 1,1 1-1,0-1 0,-1 0 0,1 0 0,-1 1 1,1-1-1,-1 0 0,1 0 0,0 1 0,-1-1 1,1 1-1,-1-1 0,1 0 0,0 1 0,0-1 0,-1 1 1,-3 15 11,2-3-19,-2 3-6,0 1 0,1 0-1,1 0 1,0 21 0,2 222 229,1-230-98,7 41 0,-4-44-444,1 38 0,-5 5-3847,0-50 1962</inkml:trace>
  <inkml:trace contextRef="#ctx0" brushRef="#br0" timeOffset="1">228 18 3808,'88'-14'1227,"-81"13"-1106,0 0 0,0 0 1,12 1-1,84 3 279,-92-2-221,-1 1 0,1 0 0,0 1 0,-1 0 0,0 0-1,1 1 1,-2 1 0,1 0 0,17 11 0,7 4 229,-3-7-97,-24-11-185,0 1 0,1 1 0,-1-1 0,-1 1 0,10 6 0,-14-8-40,0 0-1,0 0 1,0 1 0,0-1-1,0 0 1,-1 1-1,1-1 1,-1 1-1,1-1 1,-1 1 0,0-1-1,0 1 1,-1 0-1,1 0 1,0 0-1,-1-1 1,0 1 0,1 0-1,-1 3 1,0-4-54,0 0 1,-1-1-1,1 1 0,0-1 1,0 1-1,0-1 1,-1 1-1,1-1 1,-1 1-1,0-1 0,1 0 1,-1 1-1,0-1 1,0 0-1,1 1 1,-1-1-1,0 0 1,0 0-1,-1 0 0,-1 2 1,-1 0 17,0-1 1,-1 0-1,1 0 1,-1 0-1,-5 2 1,-11 3 101,-1 4-32,-20 7 21,-3-6 8,-65 8 0,75-14-84,-132 9 384,-4-12-392,165-3-184,0 0 0,0 0 0,1-1 1,-10-1-1,13 1 80,0 0 1,0 0-1,0 0 1,0-1 0,0 1-1,0 0 1,0-1-1,1 1 1,-3-3 0,4 4 46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35 2656,'0'0'837,"0"0"-501,0 0-37,0 0 410,-2 3-154,-17 15 250,-2 2 107,-21 27 0,27-28-608,5-5-64,-21 23 0,24-30-220,0 1-1,1 0 1,-1 1-1,2-1 1,-1 1-1,1 0 1,1 1 0,-1-1-1,1 1 1,1 0-1,0 0 1,1 0-1,0 0 1,-2 18-1,4-27 3,0 1-1,0 0 0,0 0 0,1 0 0,-1 0 0,1 0 0,-1-1 1,1 1-1,-1 0 0,1 0 0,0-1 0,0 1 0,0 0 0,1 2 1,4 5 60,-6-8-60,1 0-1,0 1 0,-1-1 0,1 0 0,0 0 0,0 0 0,0 1 0,0-1 1,0 0-1,0 0 0,2 1 0,10-1 71,-10-1-81,0 0 0,0 0 1,1 0-1,-1 0 1,0 0-1,0 1 1,0 0-1,5 1 0,-4-1-4,-2 0-12,0 0-1,0 0 1,0-1 0,0 1 0,0-1 0,0 1 0,0-1 0,0 0-1,0 1 1,0-1 0,0 0 0,0-1 0,0 1 0,0 0 0,0-1 0,0 1-1,0-1 1,0 1 0,0-1 0,0 0 0,2-1 0,1-1-20,-4 3 18,0 0-1,0 0 1,-1-1-1,1 1 1,0-1-1,-1 1 1,1 0-1,0-1 1,-1 1-1,1-1 1,-1 1-1,1-1 0,-1 0 1,1 1-1,-1-1 1,1 1-1,-1-1 1,0 0-1,1 1 1,-1-1-1,1-1 1,1-3-33,1 0 45,-1 0-1,0 1 1,0-1-1,0 0 1,-1 0-1,0 0 1,0 0-1,0 0 1,-1 0-1,1 0 1,-1 0 0,-1-9-1,1 0 33,-1 5-18,1 0 0,1 0-1,2-18 1,-2 21-61,1-1 0,0 0 0,0 0 0,1 1-1,0-1 1,0 1 0,1 0 0,-1 0 0,6-6 0,-3 6 38,0 0 1,0 0 0,1 0-1,0 1 1,0 0 0,1 0-1,12-5 1,-19 9-11,0 1 1,0 0-1,0-1 0,0 1 1,0 0-1,0 0 0,0 0 0,0-1 1,0 1-1,0 0 0,0 1 1,1-1-1,4 6-177,0 4 85,4-1 71,-7-8 31,-1 1 1,0 0 0,0 0 0,0 0 0,0 0 0,0 0 0,-1 1 0,1-1 0,-1 0 0,3 4 0,9 17-47,3 4 41,1 25 169,-16-48-147,0 0 1,0 0-1,0 1 0,-1-1 0,0 0 0,1 0 0,-2 7 0,0-10-2,1 1-1,0-1 1,0 0 0,0 0 0,-1 1-1,1-1 1,0 0 0,1 1 0,-1-1-1,0 0 1,0 0 0,0 1-1,1-1 1,-1 0 0,1 0 0,-1 1-1,1-1 1,-1 0 0,1 0 0,0 0-1,-1 0 1,1 0 0,0 0-1,0 0 1,0 0 0,0 0 0,0-1-1,0 1 1,0 0 0,0 0 0,0-1-1,2 1 1,3 3 9,16 7 242,-21-11-251,0 0 1,0 1-1,0-1 0,0 0 1,-1 0-1,1 0 0,0 0 1,0 0-1,0 1 1,0-2-1,0 1 0,-1 0 1,1 0-1,0 0 0,0 0 1,0 0-1,0-1 0,-1 1 1,1 0-1,0-1 1,0 1-1,-1-1 0,2 0 1,4-16 148,6-16-80,-6 1-139,5 9-26,-9 14 6,-1 0 0,0 1 0,-2-18 1,1 14-135,1 10 117,1 4 5,1 2 23,1 0 0,-1 0 0,-1 1 0,3 5 0,10 15 24,-12-21 60,-1 1 0,0-1 0,-1 0 0,1 1 0,-1-1 0,2 7 1,-3-7 20,1 0 1,0 0 0,0-1 0,0 1-1,1 0 1,-1-1 0,1 1-1,0-1 1,0 1 0,0-1 0,4 5-1,26 24 219,-26-29-80,-1-3-123,-3 0-47,1-1 1,0 1 0,-1 0-1,1 1 1,-1-1-1,1 0 1,-1 1 0,5 1-1,3 3-15,-10-4 9,0-1 0,0 0 1,0 0-1,0 0 0,1 0 1,-1 0-1,0 0 0,0 0 1,0 1-1,0-1 0,0 0 1,0 0-1,1 0 1,-1 0-1,0 0 0,0 0 1,0 0-1,0 0 0,1 0 1,-1 0-1,0 0 0,0 0 1,0 0-1,0 0 0,1 0 1,-1 0-1,0 0 0,0 0 1,0 0-1,0 0 0,0 0 1,1 0-1,-1 0 0,0 0 1,0 0-1,0-1 0,0 1 1,0 0-1,1 0 1,-1 0-1,0 0 0,0 0 1,0 0-1,0-1 0,0 1 1,0 0-1,0 0 0,0 0 1,1 0-1,-1-1 0,4-3 24,8-3 7,-11 6-30,1 1 0,-1-1 0,0 1-1,0-1 1,0 1 0,0-1-1,0 0 1,0 0 0,0 1 0,0-1-1,0 0 1,0 0 0,0 0 0,-1 0-1,2-2 1,2-5 21,-1 0-1,4-14 1,-3 11-2,-3 7-15,0 1 0,-1-1-1,1 1 1,-1-1-1,1 0 1,-1 1-1,0-5 1,1-12 1,11-3 26,-6-6 21,1 14-14,-6 14-19,0-1 0,0 1 0,0-1 0,-1 0 0,1 1 0,0-1 0,-1 0 0,0 1 0,1-1 0,-1 0 0,0 0 0,0-1 0,1 1 27,-1-1 1,0 1-1,1 0 0,-1 0 1,1 0-1,-1 0 0,1 0 1,0 0-1,0 0 0,0 0 0,2-3 1,-2 4 2,0-1 1,0 0-1,0 1 1,0-1-1,-1 1 1,1-1-1,-1 0 0,1 0 1,-1 1-1,1-1 1,-1-2-1,0 1 185,3 0-150,7-5-152,-10 8 66,0 0-1,1 0 1,-1 0 0,0 0 0,0 1-1,0-1 1,1 0 0,-1 0 0,0 0-1,0 0 1,1 0 0,-1 0 0,0 0-1,0 0 1,0 0 0,0 1-1,1-1 1,-1 0 0,0 0 0,0 0-1,0 0 1,0 1 0,0-1 0,1 0-1,-1 0 1,0 0 0,0 1 0,0-1-1,0 0 1,0 0 0,0 0 0,0 1-1,0-1 1,0 0 0,0 0-1,0 1 1,0-1 0,0 0 0,0 0-1,0 0 1,0 1 0,0-1 0,0 0-1,0 0 1,0 1 0,0-1 0,0 0-1,-1 0 3,1 0 1,0 1-1,0-1 0,0 0 0,0 0 0,0 0 0,0 0 0,0 0 0,0 0 1,0 0-1,0 0 0,0 0 0,0 1 0,0-1 0,0 0 0,0 0 0,0 0 1,0 0-1,0 0 0,0 0 0,0 0 0,1 0 0,-1 0 0,0 1 0,0-1 1,0 0-1,0 0 0,0 0 0,0 0 0,0 0 0,0 0 0,0 0 0,0 0 0,0 0 1,0 0-1,0 0 0,1 0 0,-1 0 0,0 0 0,0 0 0,0 0 0,0 0 1,0 0-1,0 0 0,0 1 0,0-1 0,0 0 0,1 0 0,-1-1 0,0 1 1,0 0-1,0 0 0,0 0 0,0 0 0,0 0 0,0 0 0,2 0 3,0 1-1,0-1 0,0 1 0,0-1 1,0 1-1,0 0 0,0-1 1,0 1-1,0 0 0,-1 0 1,1 1-1,0-1 0,1 2 0,24 23-9,-14-12 89,-11-12-69,0 0 0,1 0 0,-1-1 0,1 1 0,0-1 0,-1 1 0,1-1 0,0 0 0,0 0 0,0 0 0,0 0 0,0-1 0,0 1 0,0-1 0,0 0 0,0 0 0,0 0 0,5-1 0,1 1 24,99 0 389,-103 0-404,0 0 1,0 0-1,0-1 1,0 1-1,0-1 1,0-1-1,0 1 1,0-1 0,0 0-1,0 0 1,7-4-1,9-6 211,-18 11-218,-1 0 0,1 0 0,0-1 1,-1 1-1,1-1 0,-1 0 0,0 1 0,0-1 0,1 0 0,-1 0 0,2-4 0,-3 5-17,-1 0 1,0 0-1,1 0 0,-1 0 1,0 0-1,0-1 0,0 1 1,0 0-1,0 0 0,0 0 1,0 0-1,0 0 0,0 0 1,-1 0-1,1 0 0,0 0 1,-1 0-1,1 0 0,-1 0 1,1 0-1,-1 0 0,1 0 1,-1 0-1,0 1 0,0-1 1,0-1-1,-4-5-2,2 3-16,1 0 0,-1 0 0,0 0 0,0 0 1,-1 1-1,1 0 0,-1 0 0,1 0 0,-1 0 1,0 0-1,0 1 0,0-1 0,-1 1 0,-6-2 1,-2-3-15,11 6 11,0 0 0,0 0-1,0 1 1,1-1 0,-1 0 0,0 1 0,0-1-1,0 1 1,0 0 0,-1 0 0,1 0 0,0 0-1,0 0 1,0 0 0,0 0 0,0 1 0,0-1 0,0 1-1,0-1 1,0 1 0,-2 1 0,0-1-23,-4 2-55,-2 2-164,8 11-18,1-5 276,1 0-1,1 1 1,0-1-1,0 0 1,1 0-1,1 0 1,-1 0-1,9 19 1,-10-27 16,3 5 42,1 0 0,-1 0 0,1 0 0,1-1 0,-1 1 0,1-1 0,11 9 0,-10-8 11,28 25 194,-31-30-241,0 0 0,0 0 0,0 0 0,1-1 0,-1 1 0,1-1 0,7 3 0,-6-5-88,-1 1-1,0 0 1,1-1-1,-1 0 1,1 0-1,-1-1 1,0 1-1,1-1 0,-1 0 1,0-1-1,0 1 1,0-1-1,0 0 1,9-5-1,18-8-124,-29 15 182,-1-1 0,0 0 0,1 0 0,-1 0 0,0-1 0,0 1 0,1-1-1,-1 1 1,0-1 0,-1 1 0,1-1 0,0 0 0,0 0 0,-1 0 0,1 0 0,-1 0 0,2-4 0,0 2-15,0-1 1,0 1-1,7-7 1,-2 3-4,-6 6 13,0 1 0,0-1 0,0 0 0,0 0 0,0 0 0,0 0 0,0-1 0,-1 1 0,1 0 0,-1-1 0,0 1 0,0-1 0,1 0 0,-2 1-1,1-1 1,1-3 0,-2 70 442,0-60-345,0 0 0,0-1 0,0 1 0,1-1 0,0 1 0,0-1 0,0 1 0,0-1 0,3 6 0,1 3 145,-4-10-192,4 11 274,2-8 20,1-2-134,-3 0-106,-4-2-59,0-1 0,0 1 0,0-1 0,0 1 1,0-1-1,0 1 0,0-1 0,0 0 1,0 0-1,0 1 0,2-1 0,-2-1-1,0 1-1,0 0 0,1-1 1,-1 1-1,0-1 1,0 0-1,0 1 1,0-1-1,0 0 1,0 0-1,0 0 0,0 0 1,1-1-1,6-6 117,-2 3-74,-1 0 1,0 0-1,6-10 1,62-87-105,-60 86-43,23-21 0,-18 20 94,-12 11-15,1 0 0,0 1 0,0-1-1,0 1 1,1 1 0,-1-1 0,1 1 0,0 1 0,14-5 0,-11 4-445,-1 1 1,19-11 0,-22 9 197,0 0-1,0-1 1,10-10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 4064,'-15'-14'1307,"12"8"-801,3-6-143,0 9 287,-3 6-175,-9 9 122,10-6-175,2 148 1066,-2-130-1371,-6 43 1,3-38-12,-18 149 465,11-125-454,6-4-357,-1-21-646,5-21 503,0-1 0,1 1 1,0 0-1,-1 8 0,2 3-2406,0-15 885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6240,'36'-70'2304,"-36"70"-1792,70-35-160,-18 18 896,1 17-768,-1-18 64,18 18-320,-17 0-128,-1 18-64,-17-1 160,0-17-96,1 18 192,-19-1-192</inkml:trace>
  <inkml:trace contextRef="#ctx0" brushRef="#br0" timeOffset="1">36 473 4384,'0'18'1632,"0"-18"-1248,35 17-128,0-17 1536,-18 18-1024,53-18 544,-17 0-768,17 0 32,0 0-320,-18-18-736,18 18 256,-17-17-4448,0 17 2592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35 3808,'-7'-7'649,"5"5"-477,0 0 0,0-1-1,0 1 1,0 0 0,-1 0 0,1 0-1,-1 0 1,1 1 0,-1-1 0,1 1-1,-1-1 1,0 1 0,0 0 0,0 0-1,-3-1 1,0 5 761,1 2-459,-3 2-49,1 1 1,-8 10-1,10-11-321,-13 17 228,-26 27 0,38-45-289,1-1 1,-1 2-1,1-1 1,1 1-1,-1-1 1,1 1 0,1 1-1,-1-1 1,1 0-1,0 1 1,-2 8-1,-3 12 91,0-3 42,-8 45 0,10-6 10,2-42-129,0 12 89,4-27-62,1 0-1,0-1 1,3 11 0,-2-5 45,0-4-57,-1-1 0,1 0 0,1 0 0,2 7 1,-4-12-54,1 0 1,-1 1-1,1-1 1,-1 0-1,1 0 1,0 0 0,0 0-1,0 0 1,0 0-1,3 1 1,-2-1-17,-1-1 0,0 0 0,1 0 1,-1 0-1,1 0 0,-1-1 0,1 1 0,0-1 1,-1 0-1,1 1 0,-1-1 0,1 0 0,0 0 0,-1-1 1,4 0-1,6 0-49,14 2-41,-21 0 67,0-1 0,0 1 0,0-1 0,0-1 0,0 1 1,0-1-1,0 1 0,-1-2 0,1 1 0,0 0 0,-1-1 0,1 0 1,-1 0-1,1 0 0,5-4 0,7-5-58,-1-1 0,15-15-1,-25 22 69,-1 0 0,1 0-1,8-4 1,8-8-18,-19 14 8,-1 0 1,1-1-1,-1 0 1,1 1-1,1-6 1,-4 9 16,0 0 0,0-1 0,0 1 1,0 0-1,0 0 0,0-1 0,1 1 1,-1 0-1,0 0 0,0-1 0,0 1 1,0 0-1,0 0 0,0 0 0,0-1 1,1 1-1,-1 0 0,0 0 1,0 0-1,0-1 0,1 1 0,-1 0 1,0 0-1,0 0 0,0 0 0,1 0 1,-1 0-1,0-1 0,0 1 0,1 0 1,-1 0-1,0 0 0,0 0 0,1 0 1,11 0-132,-12 0 134,0 0-1,0 0 0,0 0 1,0 0-1,0 0 0,0 0 1,0 0-1,1 0 0,-1 0 1,0 0-1,0 0 0,0 0 1,0 0-1,0 0 0,0 0 1,0 0-1,0 0 1,0 0-1,1 0 0,-1 0 1,0 0-1,0 0 0,0 0 1,0 0-1,0 0 0,0 0 1,0 0-1,0 1 0,0-1 1,0 0-1,0 0 0,1 0 1,-1 0-1,0 0 0,0 0 1,0 0-1,0 0 0,0 0 1,0 0-1,0 0 0,0 1 1,0-1-1,0 0 0,0 0 1,0 0-1,0 0 1,0 0-1,0 0 0,0 0 1,0 0-1,0 0 0,0 1 1,0-1-1,0 0 0,0 0 1,0 0-1,0 2 27,0 1 1,-1-1-1,1 0 1,0 0-1,-1 1 1,1-1-1,-1 0 1,0 0-1,1 0 1,-1 1-1,-2 1 1,1-1-12,1 0 0,0 0-1,-1 1 1,1-1 0,0 0 0,1 0 0,-1 1 0,1-1-1,-1 1 1,1-1 0,0 5 0,-1 14 20,0-4 172,2 25-1,-1-40-158,0 1 0,1 0 0,-1-1 0,1 1 0,0-1 0,0 1 0,0-1 0,1 1 0,-1-1 0,1 0 0,0 0 0,-1 0 0,5 4 0,1 2 59,-3-6-37,-1 1-1,1 0 1,0-1 0,0 0 0,4 3 0,-6-5-53,-1 0-1,1-1 0,-1 1 1,1-1-1,-1 1 0,1-1 1,-1 0-1,1 1 0,-1-1 0,1 0 1,-1 0-1,1 0 0,-1 0 1,1 0-1,0-1 0,-1 1 1,1 0-1,-1-1 0,1 1 1,-1-1-1,3-1 0,-2 1-83,0 0 0,1 0-1,-1-1 1,0 1 0,0-1-1,0 1 1,0-1 0,0 0-1,-1 0 1,1 0 0,0 0-1,-1 0 1,0 0 0,1-1-1,-1 1 1,0 0 0,0-1-1,0 1 1,0-1 0,-1 1-1,1-1 1,-1 1 0,1-5-1,-1-17-199,1 11 223,0 0 1,-2 1-1,0-1 0,-2-14 1,-2 8 4,2 12 22,1-1 0,1 1 1,-1-1-1,0-10 0,2 12 24,2-32-285,-2 36 248,1 0 0,-1 0 0,1 0 0,-1 0 0,1 0 0,0 0 0,0 1 0,0-1 0,0 0 0,0 0 0,0 1 0,3-3 0,-1 1-231,0 3 138,-3 0 126,1-1 0,-1 1-1,1 0 1,-1 0 0,1 0 0,0 1 0,-1-1-1,1 0 1,-1 0 0,1 0 0,-1 0 0,1 0-1,-1 1 1,1-1 0,-1 0 0,1 0-1,-1 1 1,1-1 0,-1 0 0,0 1 0,1-1-1,-1 1 1,1-1 0,-1 0 0,0 1 0,1-1-1,-1 1 1,0-1 0,0 1 0,1-1 0,-1 1-1,0-1 1,0 1 0,0-1 0,0 1 0,0-1-1,0 1 1,0 0 0,0-1 0,0 1 0,0 0-1,3 5 142,9 9-37,-9-8-41,-3-6-61,0-1 1,1 1-1,-1-1 1,0 1 0,0-1-1,0 0 1,1 1-1,-1-1 1,0 1-1,0-1 1,1 1 0,-1-1-1,0 1 1,1-1-1,-1 0 1,0 1 0,1-1-1,-1 0 1,1 1-1,-1-1 1,1 0-1,-1 0 1,1 0 0,-1 1-1,1-1 1,-1 0-1,1 0 1,-1 0 0,1 0-1,-1 0 1,1 0-1,-1 0 1,1 0-1,-1 0 1,1 0 0,-1 0-3,1 0 1,-1 0-1,0 0 0,0 0 1,0 0-1,0 0 1,0 0-1,0 0 1,0 0-1,0 0 1,0 0-1,1 0 1,-1 0-1,0 0 1,0 0-1,0 0 0,0 0 1,0 0-1,0 0 1,0 0-1,0 0 1,0 0-1,1 0 1,-1 0-1,0 0 1,0 0-1,0 0 1,0 1-1,0-1 0,0 0 1,0 0-1,0 0 1,0 0-1,0 0 1,0 0-1,0 0 1,0 0-1,0 0 1,0 0-1,0 0 1,1 1-1,-1-1 0,0 0 1,0 0-1,0 0 1,0 0-1,0 0 1,0 0-1,0 0 1,0 0-1,0 0 1,0 1-1,-1-1 1,1 0-1,0 0 1,0 0-1,0 12 114,3-6-53,9 5-10,-9-8 47,-3-3-5,3-3 53,1-1-108,0-1-14,0 1 0,0 0 0,1 0 0,6-4 0,0 3 18,-8 4-42,0 0 1,-1-1-1,0 1 0,1 0 1,-1-1-1,0 0 0,1 1 1,1-3-1,2-1-66,0 0 1,0 1-1,1 0 0,0 0 1,7-3-1,-8 4-4,-5 2 57,-1 1 0,0 0-1,1-1 1,-1 1 0,1 0-1,-1 0 1,0-1 0,1 1 0,-1 0-1,1 0 1,-1 0 0,1 0-1,-1 0 1,0 0 0,1 0-1,-1 0 1,1 0 0,-1 0-1,1 0 1,-1 0 0,1 0 0,-1 0-1,0 0 1,1 0 0,-1 0-1,1 0 1,-1 1 0,1-1-1,-1 0 1,0 0 0,1 0 0,-1 1-1,1-1 1,2 16-107,0 4 323,-1-15-170,1 3 37,-1-1 0,0 1 0,0 0 0,-1 0 1,1 15-1,-2-14-13,0 0 1,0 1 0,1-1 0,0 0 0,0 1-1,1-1 1,0 0 0,1 0 0,5 13 0,-4-15 13,-3-3-26,0-1 1,1 1-1,0-1 1,0 0-1,0 1 1,0-1-1,1 0 1,-1 0-1,1 0 1,-1-1-1,7 5 1,-5-5 33,-1 0-27,1 0 0,0 0 1,0 0-1,0-1 0,0 1 1,7 0-1,10-8 149,-13 3-131,-7 3-65,0 0-1,0 0 1,0 0 0,0-1-1,0 1 1,0 0-1,0-1 1,0 1-1,0 0 1,-1-1 0,1 1-1,0-1 1,0 0-1,0 1 1,-1-1 0,1 0-1,0 1 1,-1-1-1,1 0 1,0 0-1,-1 0 1,1 1 0,-1-1-1,0 0 1,1 0-1,-1 0 1,0 0-1,1 0 1,-1 0 0,0 0-1,0 0 1,0 0-1,0-2 1,3-11 44,0 2 5,1 0 0,10-20 0,-8 21 19,-1-1 0,-1 1-1,6-24 1,-4-15 346,0 22-247,-3 18-129,-1-1-1,-1 0 0,2-16 1,-3-8-35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2304,'0'0'752,"0"-3"-453,0-9 10,0 10 475,0 2-128,0 2 245,0 1-785,0-1 0,0 1 0,0-1 0,0 0 0,1 1 0,-1-1 0,1 0 0,0 0-1,-1 1 1,1-1 0,0 0 0,2 3 0,-1-3-68,-1 1-1,0-1 0,0 0 1,0 0-1,0 1 0,-1-1 1,1 0-1,-1 1 0,1-1 1,-1 1-1,0-1 0,0 5 1,0-3 32,0 1-1,1 0 1,-1 0 0,1-1 0,0 1-1,0 0 1,0-1 0,1 1 0,3 7-1,1 1 52,-5-9-82,1 0 1,0 0 0,0-1-1,1 1 1,-1 0-1,1-1 1,0 0 0,0 1-1,0-1 1,7 5-1,5 6 88,7 14 89,-20-25-171,1 0 0,-1 1 0,0-1 0,1 0 0,0 0 0,0-1-1,0 1 1,0 0 0,0-1 0,0 0 0,1 0 0,-1 0 0,1 0 0,-1 0-1,7 1 1,-3 0 67,-4-2-74,0 0-1,0 0 0,0 0 1,0 0-1,0-1 0,4 1 1,-4-1-4,0 0 1,-1-1-1,1 1 1,0-1-1,-1 0 1,5-1 0,-4 0 29,0 1 0,1 0 0,-1 0 1,1 1-1,-1-1 0,7 0 1,-9 1-30,0 0 0,1 0 0,-1 0 0,0 0 0,0-1 0,1 1 0,-1 0 0,0-1 0,0 1 0,0-1 0,0 1 1,0-1-1,1 0 0,-1 0 0,0 1 0,1-3 0,13-17 239,1-3 127,-13 20-368,-1 1 0,-1-1-1,1 1 1,0-1 0,-1 0 0,1 0 0,-1 0-1,0 0 1,0 0 0,0 0 0,-1 0 0,1 0-1,0-5 1,0-5 150,-2-26-1,0 16-179,2 15-11,-3 4 4,-12-22-35,14 25 5,0 0 0,0 0-1,-1-1 1,1 1 0,0 0 0,0 0 0,0 0 0,0 0-1,0-1 1,0 1 0,1 0 0,-1 0 0,0 0 0,1 0-1,-1-1 1,0 1 0,1 0 0,0 0 0,-1 0-1,1 0 1,0 0 0,-1 0 0,1 0 0,0 1 0,0-1-1,0 0 1,1-1 0,-1 1-174,5-2-2874,9 3 838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3328,'26'-39'1061,"-25"37"-1028,-1 1 0,1 0 0,1 0-1,-1-1 1,0 1 0,0 0 0,0 0 0,0 0 0,1 0-1,-1 0 1,1 0 0,2-1 0,28-16 388,45-18 0,-43 20-51,0-1-1,-1-1 0,36-27 0,-49 32-272,1-3 2,1 0 1,25-28-1,-47 44-99,7-6 23,-2 0 0,1 0-1,8-12 1,6-21 62,-6 27-38,-13 11-26,0 0-1,0 1 0,0-1 0,0 0 1,0 1-1,0-1 0,0 0 0,-1 0 1,1 0-1,0 0 0,-1 0 0,1 0 1,0 0-1,-1 0 0,1 0 1,-1 0-1,1 0 0,-1 0 0,0 0 1,0 0-1,1 0 0,-1-1 0,0 0 1,1-8 290,-5 22 23,2-6-290,0-1 0,-1 0 0,0 0 0,0 0 0,-1-1 0,-3 5 0,-13 17 112,-40 80-96,42-74-109,-109 246-94,117-252 142,-4 6-40,2 1 1,1 1-1,2-1 1,-8 58-1,16-82 26,1-1 0,0 1 0,0-1 1,1 1-1,0-1 0,0 1 0,4 13 0,-4-19 26,0 0-1,0 0 1,1 0 0,-1 1 0,1-1-1,-1-1 1,1 1 0,0 0 0,0 0-1,0-1 1,1 1 0,-1-1 0,0 1-1,1-1 1,0 0 0,0 0 0,-1 0-1,1-1 1,0 1 0,0-1 0,6 3-1,-3-3-12,1 0-1,-1 0 0,0-1 1,1 0-1,-1 0 0,1-1 0,-1 1 1,0-1-1,1-1 0,-1 1 1,7-3-1,-10 3-27,0-1 0,0 1 1,1 0-1,-1-1 0,0 0 0,0 0 0,0 0 1,-1 0-1,1 0 0,0 0 0,-1-1 0,0 1 1,1-1-1,-1 0 0,0 0 0,0 0 0,-1 0 1,1 0-1,0 0 0,-1 0 0,2-6 0,2-35-194,-2 30 177,2-21-18,-7 20 56,1 0-1,-2 0 0,-7-24 1,0-2 47,8 32-19,-3-11 68,-6-21-1,-34-55 645,42 89-637,0 0 0,-1 0 1,0 0-1,-1 1 0,1 0 0,-1-1 1,0 2-1,-8-8 0,0 3-25,13 10-68,0 0-1,0 0 1,0 0-1,0 0 1,0 0-1,0 0 0,0 0 1,0 0-1,0 0 1,1 0-1,-1 0 1,0 1-1,0-1 1,0 0-1,0 0 0,0 0 1,0 0-1,0 0 1,0 0-1,0 0 1,0 0-1,0 0 0,0 1 1,0-1-1,0 0 1,0 0-1,0 0 1,0 0-1,0 0 1,0 0-1,0 0 0,0 0 1,0 1-1,0-1 1,0 0-1,0 0 1,0 0-1,0 0 1,0 0-1,-1 0 0,1 0 1,0 0-1,0 0 1,0 0-1,0 1 1,0-1-1,0 0 0,0 0 1,0 0-1,0 0 1,0 0-1,-1 0 1,1 0-1,0 0 1,0 0-1,0 0 0,0 0 1,0 0-1,0 0 1,0 0-1,-1 0 1,11 7 8,-8-5-8,3 11 9,-1-8-17,0 0 0,0 0-1,0 0 1,0-1-1,7 6 1,2 2-301,3 4 42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1888,'0'-15'613,"0"15"-606,0 0 0,0-1 0,0 1 0,0 0 0,0 0 0,0-1 0,0 1 0,0 0 0,0 0 0,0-1 0,0 1 0,0 0 0,1 0 0,-1 0 0,0-1 0,0 1 0,0 0 0,0 0 0,1 0 0,-1-1 0,0 1 0,0 0 0,0 0 0,1 0 0,-1 0 0,0 0 1,0 0-1,0-1 0,1 1 0,-1 0 0,0 0 0,0 0 0,1 0 0,-1 0 0,5-2 35,-2 0 35,0 0-1,1 1 1,-1-1-1,1 1 1,-1 0 0,1 0-1,-1 0 1,1 1 0,0-1-1,3 1 1,-4-1-5,-1 1-1,1-1 1,0 0-1,-1 1 1,1-1 0,-1 0-1,1 0 1,-1-1-1,0 1 1,1 0 0,-1-1-1,0 0 1,0 1-1,0-1 1,0 0 0,0 0-1,-1 0 1,3-3-1,-2 2 1,1 0 0,0 0-1,0 0 1,0 1-1,0-1 1,5-2-1,1 1 23,-1 1 0,13-4 0,-9 3-29,14-1 15,-9 0-103,0 2 1,0 0 0,0 1-1,20 0 1,33 2 30,152-3 234,-88-9-119,36 9-18,31 1 14,106-17 150,-109 5-165,769-38 30,-599 34-54,-172 10 90,901-33 721,-621 35-624,41-9-65,-464 13-185,393-10 73,88 6-47,-23-6-6,14 9 16,-525 3-53,260 0 20,479 3-61,-275 9 57,-20-6 187,285 24-918,-693-28 619,262 15-501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754 402 2720,'17'-12'343,"-10"7"-120,-1 0 1,1 0 0,15-6-1,-18 9-265,1 0 208,-1 0 0,1-1-1,-1 0 1,5-3 0,-8 5-52,0 0 0,1-1 0,-1 1-1,0 0 1,0-1 0,0 1 0,0-1 0,0 1-1,0-1 1,0 1 0,-1-1 0,1 0 0,0 1-1,-1-1 1,1 0 0,-1 0 0,0 1 0,0-4-1,1 2 63,-1 0-1,0 0 0,-1-1 1,1 1-1,0 0 0,-1-1 1,0 1-1,0 0 0,0 0 1,0 0-1,0 0 0,-1 0 1,0 0-1,1 0 0,-5-5 1,-4-6-39,0 0 0,0 0 0,-2 1 0,1 0 0,-2 1 0,0 1 0,0 0 0,-1 1 0,-20-12 0,-19-2-3,27 11-55,12 5-28,-2 0-1,1 1 1,-22-6 0,-97-22 349,128 33-390,-3-1-1,0 0 0,-1 1 0,1 0 0,0 0 0,-1 1 0,1 0 0,-1 1 0,-17 1 0,17 1-55,0 0 1,0 1-1,0 0 0,1 1 0,-1 0 1,-16 10-1,25-13 34,0 0-1,0-1 1,0 1-1,0 0 1,0 0-1,0 0 1,0 0 0,0 0-1,0 0 1,1 0-1,-1 0 1,0 1-1,1-1 1,-1 0 0,1 0-1,-1 1 1,1-1-1,0 0 1,-1 1-1,1-1 1,0 0-1,0 1 1,0-1 0,0 0-1,0 3 1,1 1-4,1-1 0,-1 1 0,1 0 0,0-1 0,3 7 0,-3-7 3,6 12-2,1-1 0,0 0 0,1-1 0,0 0-1,17 17 1,16 8 49,-22-22-3,32 35 0,67 86 97,-101-115-119,-1 1-1,-1 2 0,-1-1 1,-2 2-1,0 0 1,10 31-1,-19-44 28,0 1 1,-1 0-1,-1 0 0,-1 0 1,1 16-1,-2-21 34,-1-1 0,-1 0 0,1 1 0,-2-1 0,1 0 0,-1 0 0,0 0-1,-1 0 1,-6 13 0,7-18-14,0-1 0,0 1 0,-1-1 0,1 1 0,-1-1 0,0 0 0,0 0 0,0 0 0,0 0 0,-1-1 0,1 1-1,-1-1 1,0 0 0,1 0 0,-9 3 0,-2 2 148,1-1-41,6-2-48,0 0 0,-1 0 1,-15 4-1,3-5 149,0-1 1,-1 0 0,-32-3-1,12 1 1,10-2-89,-1 0 1,1-2 0,0-1 0,1-2 0,-34-11 0,54 13-154,0 1 1,0-2-1,0 1 0,1-1 1,0-1-1,0 0 1,1 0-1,-9-9 1,11 10-33,1 0 0,0 0 1,0-1-1,0 0 0,1 1 1,0-2-1,0 1 0,1 0 1,0-1-1,1 1 0,-3-10 0,3 6-98,1 1-1,1-1 0,0 1 0,0-1 0,3-18 1,-2 23-200,0 0 1,1 0 0,0 1 0,0-1 0,0 1 0,0-1 0,1 1 0,0 0 0,0 0 0,0 0 0,8-8 0,-7 10 12,0 0 0,0 0 0,1 0 0,-1 0 1,7-2-1,-11 5 281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5152,'0'0'76,"-1"0"0,1 0 1,-1 0-1,1 0 0,-1 0 0,1 0 1,-1 0-1,1 0 0,-1 0 0,1 0 1,-1 0-1,1 0 0,-1 0 0,1 0 1,-1 0-1,1 0 0,-1 1 0,1-1 1,-1 0-1,1 0 0,-1 1 0,1-1 1,0 0-1,-1 1 0,11 12 1372,-5-8-850,-1-2-359,0 0 0,-1 0 0,1-1 0,0 1 0,0-1 0,1 0-1,-1 0 1,0-1 0,6 2 0,-1 0-16,-1-2 0,1 1 0,-1-1 0,12 0 0,27 0 311,-25 0-346,1-2 0,31-3 0,-25-1-96,-7 1 30,46-2 0,-54 6-39,0-1-1,27-6 1,-27 4-59,1 0 0,27 0 0,11 3-1010,-36 0 410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37 3488,'0'-15'1115,"-3"9"-673,-8-6-31,5 10 570,-21 1 113,6 0-590,0 2 1,-27 2 0,43-1-479,0-1 0,1 1 0,-1 0 0,0 0 0,1 0 0,-1 1 0,-6 4 0,-3 3 28,0 2-1,1-1 1,1 2 0,-14 15-1,-46 70 634,46-61-366,2 2 1,-26 57 0,43-75-191,-5 23 1,5-18-32,-19 50 246,14-44-175,-11 50 0,16-24-121,5-29-42,-2 2-1,-1 23 61,6-41 5,0 0 0,3 13 0,-1-8 17,-1 6 16,-1-19-70,-1 0 0,0 0 1,1 0-1,0 0 0,0-1 0,0 1 0,1 0 0,0 0 1,0-1-1,0 1 0,0-1 0,4 5 0,-2-4 6,-1 0-1,1-1 1,0 0-1,0 0 0,1 0 1,-1-1-1,1 1 1,0-1-1,0 0 1,0 0-1,0-1 0,9 4 1,71 12-2346,-77-17 1807,0 0 1,14 0-1,-22-1 494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53 386 4896,'-52'-18'1824,"52"18"-1440,0 0-96,0 0 1344,17 18-960,18-18 576,-17 17-736,34-17 0,18 18-320,-17-18 96,17 17-160,0-17 288,0 0-224,-17-17 32,-1 17-128,-17 0-2368,0 0 1216</inkml:trace>
  <inkml:trace contextRef="#ctx0" brushRef="#br0" timeOffset="1">404 176 3232,'-15'14'1035,"15"-13"-1019,-1-1 0,1 0 0,0 0 0,0 1 1,-1-1-1,1 0 0,0 0 0,0 1 0,0-1 1,0 0-1,-1 1 0,1-1 0,0 0 0,0 1 1,0-1-1,0 0 0,0 1 0,0-1 0,0 1 1,0-1-1,0 0 0,0 1 0,0-1 0,0 0 1,0 1-1,0 3 71,0 0 1,0 0-1,-1 0 1,-1 6-1,-10 14 1102,11-15-884,-1-1-1,1 1 0,0 0 0,1 0 0,1 13 0,0-12-32,-1 1 0,-2 18-1,-10 12 449,6 6-250,0-21-158,3-19-227,2 0 0,-1 0-1,1 0 1,0 12 0,0-10-30,0-1 0,0 1 0,-1 0 0,-2 9 0,1-10 0,1 0-1,1 1 1,-1 0 0,1 9 0,1 35 382,0-51-414,0-1-1,0 1 0,1 0 0,-1 0 1,1 0-1,-1 0 0,1-1 1,-1 1-1,1 0 0,0-1 0,0 1 1,0 0-1,1 1 0,4 6 93,-3-1-40,2-1 26,10-5-186,-3-2-474,-3 1 41,0-1 1,0 0-1,16-4 0,-23 3 436,0 0-1,0 0 0,0 0 1,0 0-1,0 0 0,0-1 1,0 1-1,-1-1 0,3-1 1</inkml:trace>
  <inkml:trace contextRef="#ctx0" brushRef="#br0" timeOffset="2">859 1 4576,'6'4'521,"0"1"-50,5 15 569,36 91 650,15 33 691,-4-11-927,-28-13-562,-22-82-637,-2-9 6,-1 1 0,-2 1 1,0 36-1,-3-54-148,0 1 1,-1-1-1,-1 0 0,0 0 0,-1-1 1,-5 15-1,4-17-36,0 0 1,-1 0-1,-1-1 0,1 0 0,-1 0 0,-1 0 0,0-1 1,-9 9-1,2-3-121,-1 0 1,0-1 0,-2-1-1,1-1 1,-1 0-1,-29 13 1,28-17-365,-23 3-1,7 0-129,15-4 215,0 1-1,-19 12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7040,'52'0'2624,"-52"0"-2048,53 0-128,-18 0 0,-18 0-320,18 0 256,0 18-256,1-18 32,-1 0-96</inkml:trace>
  <inkml:trace contextRef="#ctx0" brushRef="#br0" timeOffset="0.5">71 176 5632,'-18'17'2112,"18"-17"-1664,18 0-96,-1 0 1216,1 18-928,17-18 288,0 0-544,17 0-1504,1 0 608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6:5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684 141 5984,'0'-5'404,"-1"0"0,0 0 0,0 0 0,-1 0-1,0 0 1,1 0 0,-5-6 0,6 10-387,-1 0 90,1 0 0,-1-1 0,0 1 0,1 0 0,-1-1 0,0 1 0,0 0 0,0 0-1,0 0 1,0 0 0,0 0 0,0 0 0,0 0 0,0 0 0,-1 0 0,-1-1 0,-3-1 155,4 1-164,-1 1-1,1-1 1,-1 1 0,0 0 0,-5-2 0,-26-10 541,22 6-566,-23-10 36,28 15-99,0 1 0,0-1 0,-9 1 0,-2-1-29,-11-3-60,6 1-49,-45-2-1,-34 6 65,94 0 16,1 1 0,0 0 1,-1 0-1,1 0 0,-11 4 0,0 1-70,14-6 62,0 1 0,0 0 0,0 1 0,0-1 0,1 1 0,-1-1 0,0 1 0,-5 5 0,5-3 7,0 0-1,0 1 0,1-1 0,-1 1 1,1 0-1,0 0 0,-2 7 0,-6 13 103,2 0-1,0 0 0,2 1 0,-7 42 1,8 2 176,1-32-132,1-16 89,-1 41 0,4-44-95,-1 0-1,-7 31 0,6-36-51,0 4-1,2-13-4,0 1 0,0-1-1,0 0 1,-1 1 0,0-1-1,0 0 1,0 0-1,-3 5 1,-2 0 40,6-9-55,0 0 0,-1 1 0,1-1 0,1 1 0,-1-1 0,0 1 0,0 0 0,1-1 0,-1 1 0,0 0 0,1-1 0,0 1 0,-1 0 0,1 0 0,0-1 0,0 1 0,0 2 0,0 0-71,0-1 37,0 0 0,0-1 0,0 1 0,0 0 0,0-1 0,1 1 0,-1-1 0,2 5 0,2 2 185,-2-5-61,0 0-1,-1 0 0,2 0 0,-1-1 0,0 1 0,1 0 1,-1-1-1,1 0 0,0 0 0,5 5 0,5-2 106,1 1-1,0-2 0,-1 0 1,18 4-1,4-3 240,-18-2-323,-11-2-81,1 0-1,0 0 0,1 0 1,-1-1-1,0 0 0,0-1 0,0 0 1,1 0-1,-1 0 0,10-3 1,18-8-903,-3 5-431,-11-6-2032,-20 12 3081,1-1 1,-1 1 0,1-1 0,-1 1 0,1-1 0,-1 1-1,1 0 1,0 0 0,1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18 649 8480,'0'0'3136,"0"0"-2432,-18 0-224,18 0 1088,18 0-960,-1 0 64,18 0-448,0-18 0,18 18-128,0-17 287,-1 17-191,1-18-3423,-18 18 1759</inkml:trace>
  <inkml:trace contextRef="#ctx0" brushRef="#br0" timeOffset="1">211 18 6560,'0'0'2432,"0"0"-1888,-18 0-160,36 0 1216,-18 0-960,35-17 576,0 17-704,35 0-224,-18 0-160,18 0 96,0 0-128,-17 0-160,-1 0 0</inkml:trace>
  <inkml:trace contextRef="#ctx0" brushRef="#br0" timeOffset="2">1314 71 4384,'-14'-15'1424,"13"15"-1411,1 0 0,0 0 1,0 0-1,0-1 0,0 1 0,-1 0 1,1 0-1,0 0 0,0 0 1,0 0-1,-1 0 0,1-1 0,0 1 1,0 0-1,0 0 0,-1 0 0,1 0 1,0 0-1,0 0 0,-1 0 1,1 0-1,0 0 0,0 0 0,-1 0 1,1 0-1,0 0 0,0 0 0,0 0 1,-1 0-1,1 0 0,0 0 0,0 1 1,0-1-1,-1 0 0,1 0 1,0 0-1,0 0 0,0 0 0,-1 1 1,1-1-1,0 0 0,0 0 0,-24 12 462,24-11-383,-1-1 0,0 1 1,0-1-1,0 1 0,0-1 0,0 0 0,0 1 0,0-1 0,0 0 1,0 0-1,0 0 0,0 0 0,0 0 0,0 0 0,0 0 1,0 0-1,-2 0 0,-4-1 180,1 2-89,0 0 1,0 0 0,0 0-1,0 1 1,0 0-1,0 1 1,0-1 0,1 1-1,0 0 1,-11 7 0,3-1 62,-1-1-81,1 1-1,0 0 0,0 1 1,1 1-1,-14 14 0,13-8-2,1 0 1,0 0-1,1 1 0,-8 19 1,-22 40 299,18-38-254,2 2 1,-28 76 0,25-21-48,10-34-8,11-51-134,-1 0 41,2 1-1,-1-1 1,1 0 0,1 1-1,0-1 1,1 1 0,1 20-1,0-25 5,1 1 0,0 0-1,0-1 1,1 0 0,0 1 0,4 8-1,-4-12-76,0 0 0,-1 0 0,1 0 0,1-1-1,-1 1 1,0-1 0,1 0 0,0 0 0,-1 0 0,1 0-1,7 3 1,27 11-2403,12 1 614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5216,'0'0'1952,"0"0"-1536,0 0-96,18-17 896,-18 34-736,35-34 416,-18 17-512,18 0 224,18 0-352,17-18 64,-17 18-192,17-17 64,-18-1-96,-17 18 0,0 0-32,-17-17-320,-1 17 128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3136,'-30'0'1029,"30"0"-1013,0 0-1,-1 0 0,1 0 1,0 0-1,-1 0 1,1 0-1,0 0 0,-1 0 1,1 0-1,-1 0 0,1 0 1,0 0-1,-1 0 1,1 0-1,0 1 0,-1-1 1,1 0-1,0 0 1,0 0-1,-1 0 0,1 1 1,0-1-1,-1 0 0,1 0 1,0 1-1,-12 11 359,9-6 553,3-2-639,0 0-123,1-1 1,-1 0-1,-1 1 1,1-1-1,0 0 0,-1 1 1,-1 3-1,0-2-48,-1 3 71,1-1 1,0 1-1,0 0 1,1 0 0,-1 15-1,1-16-50,1 0-1,-1 0 1,-1 0 0,-2 11-1,-3 9 290,5 8-81,2-27-181,0 1 1,0-1-1,-4 16 1,-1-5 34,3-12-123,0 0 1,0 0 0,1 1 0,0-1 0,-1 8-1,3-10-44,-1 0 0,-1 0 1,1 0-1,-2 8 0,-2-4 12,4-8-38,-1 0-1,1 0 1,-1 0 0,1 0 0,0 0-1,0 0 1,-1 0 0,1 0-1,0 0 1,0 0 0,0 0 0,0 0-1,0 0 1,0 0 0,1 0-1,-1 0 1,0 0 0,0 0-1,1 0 1,-1 0 0,1 0 0,-1 0-1,1 0 1,-1 0 0,1 0-1,0 1 1,0-1-4,1 4 57,-2-4-47,1-1 0,-1 1 1,0 0-1,1 0 1,-1-1-1,0 1 1,1 0-1,-1-1 1,1 1-1,-1-1 1,1 1-1,-1-1 0,1 1 1,0-1-1,-1 1 1,1-1-1,0 1 1,-1-1-1,1 0 1,0 1-1,1-1 0,3 3 27,15 9 135,-17-9-160,1-1 1,0 1-1,0-1 0,0 0 1,0 0-1,6 1 0,60 11-36,-15-4 176,-34-6-114,-10-1-585,0-1 1,0 0-1,20 1 0,4-3-826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3648,'-5'10'443,"2"-6"-243,1 0 0,0 0 0,1 0 0,-1 0 0,-1 5 0,-23 46 557,25-53-717,0 0 0,1 1 1,-1-1-1,1 0 0,-1 1 1,1-1-1,0 0 0,0 1 1,0 4-1,-1 11 101,-5-3-67,5-12-64,0 0-1,0 0 1,0 1-1,0-1 1,0 0-1,1 0 1,-1 0-1,1 7 1,0-7-5,-2 14 45,2-17-40,0 1-1,0-1 1,0 1-1,0-1 1,-1 1-1,1-1 1,0 0 0,0 1-1,-1-1 1,1 1-1,0-1 1,-1 0-1,1 1 1,0-1 0,-1 0-1,1 0 1,0 1-1,-1-1 1,1 0-1,-1 0 1,1 1 0,-1-1-1,1 0 1,-1 0-1,1 0 1,0 0-1,-1 0 1,1 0 0,-1 0-1,0 0 1,-2 0 182,3-2-48,0-58 704,0 58-806,0-1 0,1 0 0,-1 1 1,0-1-1,1 1 0,-1-1 0,1 1 0,0 0 1,0-1-1,2-3 0,-2 4 2,1-1 0,-1 1 0,-1 0 0,1-1 0,0 1 1,0-1-1,-1 1 0,0-1 0,1 1 0,-1-5 0,0 6-21,0 0-1,0 1 1,0-1 0,0 0-1,0 0 1,0 1-1,0-1 1,1 0 0,-1 0-1,0 1 1,0-1 0,1 0-1,-1 1 1,1-1-1,-1 1 1,0-1 0,1 0-1,-1 1 1,1-1 0,-1 1-1,1-1 1,-1 1-1,1-1 1,0 0 0,0 1-1,-1 0 0,1 0 0,-1-1 0,1 1 0,-1-1 0,1 1 0,-1 0 0,0-1 0,1 1 0,-1-1 0,0 1 0,1-1 0,-1 1-1,0-1 1,1 1 0,-1-1 0,0 1 0,0-1 0,0 1 0,0-1 0,0 0 0,1 1 0,-1-2 0,0 2-16,-1 0 1,1 0-1,0 0 0,0 0 0,0 0 0,0 0 0,0 0 0,0-1 0,0 1 0,0 0 0,0 0 0,0 0 0,0 0 1,0 0-1,0 0 0,0 0 0,0 0 0,0 0 0,0 0 0,0-1 0,1 1 0,-1 0 0,0 0 0,0 0 0,0 0 0,0 0 1,0 0-1,0 0 0,0 0 0,0 0 0,0 0 0,0 0 0,0 0 0,0 0 0,0 0 0,0 0 0,0-1 0,1 1 1,-1 0-1,0 0 0,0 0 0,0 0 0,0 0 0,0 0 0,0 0 0,0 0 0,0 0 0,0 0 0,0 0 0,1 0 1,-1 0-1,0 0 0,0 0 0,0 0 0,0 0 0,0 1 0,2-1 20,-1 0 1,1 0-1,-1 0 1,0 1-1,1-1 1,-1 1-1,1-1 1,-1 1-1,0 0 1,0 0-1,1-1 1,-1 1-1,0 0 1,0 0-1,0 0 0,0 0 1,2 2-1,-2-1-1,1-1 0,0 1-1,0 0 1,0-1 0,0 0 0,0 1-1,0-1 1,5 2 0,5 0 3,-9-3-27,-1 1 0,0-1 0,1 1 0,-1 0 0,0 0 0,0-1 0,1 2 0,-1-1 0,0 0 0,0 0 0,0 0 0,-1 1-1,1-1 1,3 4 0,-1-1 27,1 1 0,0-1 0,1 0 0,-1-1 0,1 1 0,0-1 0,0 0 0,0 0 0,0-1 0,0 0 0,11 2 0,-12-2-28,1-2-1,0 1 0,0 0 0,8-2 1,11 1-381,-14 0 236,-4 1 22,0-1 1,0 0 0,0-1-1,11-2 1,-5-3-51,-12 5 161,1 0-1,-1 1 1,1-1 0,-1 0 0,0 1 0,1-1 0,-1 1 0,1-1 0,-1 1 0,1 0 0,0 0-1,1-1 1,59 1-345,-59 0 352,-1 0 0,0 0 0,1 0 0,-1 0 0,0-1 0,1 0 0,-1 1 0,0-1 0,1 0 0,-1 0 1,0 0-1,0 0 0,0-1 0,0 1 0,2-2 0,0 0-8,-1 1 1,0 0-1,0 0 0,1 0 1,6-2-1,16-1-3,-19 2 81,0 0-1,13-8 0,-5 2 79,-10 6-120,-4 3-8,0 0 0,-1 0-1,1-1 1,-1 1 0,1 0 0,0-1-1,-1 1 1,1 0 0,-1-1-1,1 1 1,-1-1 0,1 1 0,-1-1-1,1 1 1,-1-1 0,0 1-1,1-1 1,-1 0 0,0 1-1,1-1 1,-1-1 0,3-2 76,1-5 26,-3 9-111,-1 0 0,0 0-1,0 0 1,0 0 0,0 0 0,0-1-1,0 1 1,0 0 0,0 0 0,1 0-1,-1 0 1,0 0 0,0 0 0,0-1 0,0 1-1,0 0 1,0 0 0,0 0 0,0 0-1,0 0 1,0-1 0,0 1 0,0 0-1,0 0 1,0 0 0,0 0 0,0 0 0,0-1-1,0 1 1,0 0 0,0 0 0,0 0-1,0 0 1,-1 0 0,1-1 0,0 1-1,0 0 1,0 0 0,0 0 0,0 0 0,0 0-1,0 0 1,0 0 0,-1 0 0,1-1-1,0 1 1,0 0 0,0 0 0,0 0 0,-1 0-1,-2-4 128,0-6 107,3 10-234,0 0 0,0 0 0,0 0 1,0 0-1,0 0 0,0-1 1,0 1-1,0 0 0,0 0 0,0 0 1,0 0-1,0 0 0,0 0 0,0 0 1,0 0-1,0 0 0,0 0 0,0-1 1,0 1-1,0 0 0,0 0 1,0 0-1,0 0 0,0 0 0,0 0 1,0 0-1,0 0 0,0 0 0,0 0 1,0 0-1,-1 0 0,1 0 1,0-1-1,0 1 0,0 0 0,0 0 1,0 0-1,0 0 0,0 0 0,0 0 1,0 0-1,0 0 0,0 0 0,-1 0 1,1 0-1,0 0 0,0 0 1,0 0-1,0 0 0,0 0 0,0 0 1,0 0-1,0 0 0,0 0 0,0 0 1,-1 0-1,-1 0 25,0 0 0,0 0 0,0 0 0,0-1 1,-1 1-1,1-1 0,0 1 0,0-1 0,0 0 0,-3-2 0,2 2-11,1 0-1,-1 0 0,0 0 1,1 0-1,-1 0 0,0 0 0,0 1 1,0-1-1,0 1 0,-5 0 1,2 1 7,-1 0 1,1 1 0,0-1-1,0 1 1,0 1-1,0-1 1,0 1 0,1 0-1,-1 1 1,-7 5 0,10-7-38,1 0 1,-1 1-1,0-1 1,1 1 0,-1 0-1,1 0 1,0 0-1,0 0 1,0 0 0,-1 3-1,-3 5-94,4-9 94,1 0 1,0-1-1,0 1 1,0 0-1,0 0 1,0 0-1,1 0 1,-1 0-1,1 0 1,-1 0-1,1 0 1,0 1-1,0-1 1,-1 0-1,2 0 1,-1 0-1,0 0 1,0 0-1,1 0 1,-1 1 0,1-1-1,1 2 1,1 9-19,-3-8 29,1-1 0,0 0 0,0 0 0,0 1 0,1-1 0,-1 0 0,1 0 0,0-1 0,0 1 0,1 0 0,-1-1 0,1 1 0,-1-1 0,1 0 0,5 4 0,3 6 17,-7-9-6,-1 0 0,0 0-1,1-1 1,0 1-1,0-1 1,0 0 0,0 0-1,7 3 1,-5-3-3,0-1 0,0 0 0,0 0 0,1-1 1,-1 1-1,1-1 0,-1-1 0,1 1 0,0-1 0,-1 0 0,1-1 0,10-2 1,9-2-113,48-19 1,-40 12-100,-21 8 81,-4 1 26,-1 1 1,1-2-1,-1 1 0,0-1 0,-1 0 1,9-6-1,-4 0-63,21-20 0,-30 27 147,-1 0-1,1 0 1,0 0-1,-1 0 1,0 0 0,0 0-1,0-1 1,0 1 0,0-1-1,-1 0 1,0 1-1,2-6 1,-4 5 16,0 0 1,0 0-1,0 0 0,-1 0 1,0 1-1,1-1 0,-1 1 1,-1-1-1,1 1 0,0-1 1,-6-4-1,6 6 36,0 0 0,0 1 0,0-1-1,0 1 1,-1-1 0,1 1 0,0 0 0,-1 0 0,1 0 0,-1 0-1,1 1 1,-1-1 0,1 1 0,-5-1 0,5 1 5,0 0 0,0 0 0,0 0 1,0 0-1,1 1 0,-1-1 0,0 1 0,0-1 0,0 1 1,1 0-1,-1-1 0,0 1 0,1 0 0,-1 0 0,0 0 0,1 0 1,-1 1-1,1-1 0,0 0 0,-1 1 0,1-1 0,-1 2 1,-1 3-25,0-1 0,1 1 1,0 0-1,0 0 0,0 0 1,1 0-1,-1 1 0,2-1 1,-1 0-1,1 0 0,0 1 1,0-1-1,0 0 0,1 0 1,3 12-1,-2-11-14,0 0 0,1 0 0,0 0 0,0-1 0,1 1 0,0-1 0,0 0 0,0 0 0,1 0 0,7 7 0,-3-4-26,0 0 1,1-1 0,0 0 0,0-1-1,18 9 1,19 2-100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2304,'0'0'752,"3"3"-453,3 3-5,-1 0 0,-1 0 1,1 0-1,-1 1 1,0 0-1,4 11 1,16 52 1692,-14-38-1438,21 45 402,-20-52-637,-1 1 1,-1 0-1,-1 0 0,5 33 0,-7 14 172,-2-50-367,1 24 108,-6-35-125,0 0-1,-3 13 0,1-7 17,1 0-15,1-10-42,0-1 0,0 0 0,-3 9-1,-12 18 294,6-16-174,2 0-43,5-12-95,0 1-1,0-1 1,-1 0 0,1 0 0,-1 0-1,0 0 1,-1-1 0,0 1 0,-8 7-1,8-10 5,-37 27-558,39-28 336,0 0 0,-1 0-1,1 0 1,0 0-1,-1-1 1,0 1 0,1-1-1,-8 1 1,10-2-22,0 0-1,0 0 1,0 0 0,0 0 0,-1-1-1,1 1 1,0-1 0,0 1 0,1 0-1,-1-1 1,0 0 0,0 1 0,0-1-1,0 0 1,0 1 0,-1-2-1,-1-1-2195</inkml:trace>
  <inkml:trace contextRef="#ctx0" brushRef="#br0" timeOffset="1">701 246 6048,'0'35'2240,"0"-35"-1728,35 88-160,-17-53 1024,-1 0-832,36 0 416,-18 0-576,0 0 448,17 0-512,1-17 224,-1 17-320,-16-18 224,-1-17-256,-18 18-736,1-18 288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5056,'-35'0'1888,"35"0"-1472,-18 35-128,1-18 1888,-1 1-1248,0 34 832,-17-17-1024,0 18 0,0-18-416,0 0 128,0 0-224,-17 0 288,34 0-288,-34 0-736,17-17 256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36 2496,'15'-15'784,"-12"9"-464,-3 6-277,0-1 1,0 1-1,0-1 1,0 1-1,0-1 0,0 1 1,0-1-1,0 1 1,0-1-1,0 1 1,1-1-1,-1 0 0,0 1 1,0-1-1,1 1 1,-1 0-1,0-1 1,0 1-1,1-1 0,-1 1 1,1-1-1,-1 1 1,0 0-1,1-1 1,-1 1-1,1 0 0,-1-1 1,1 1-1,-1 0 1,1 0-1,-1-1 1,1 1-1,-1 0 0,1 0 1,-1 0-1,1 0 1,-1 0-1,1 0 1,-1 0-1,1 0 0,1 0 1,0 0 1006,-2 0 1,0 0-363,0 3 11,1 29-158,0-10-378,-2 0-1,-2 24 1,-9 25 221,6 10-64,-6-8 117,9-46-317,1 0 11,-2-1-1,-1 0 1,-1 0 0,-12 32 0,18-57-121,-3 8 71,0-1 0,-1 0 0,0 1-1,0-2 1,-1 1 0,-10 12 0,9-14-111,-2-1 0,1 1-1,-1-1 1,1-1 0,-14 6 0,11-5-675,-7 10-89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 6144,'0'17'2272,"0"-17"-1760,0 35-160,0 0 672,0 18-640,-18 17 352,18 0-448,0 18 128,0-18-256,-18 0 64,18-18-128,-17 1 160,17-18-160,-35-18-1920,17 19 960,1-19-2752,-1-17 2048</inkml:trace>
  <inkml:trace contextRef="#ctx0" brushRef="#br0" timeOffset="1">18 456 6048,'-18'0'2240,"18"0"-1728,35 0-160,-17 18 960,17-18-800,0 0 288,0 0-480,18 0 96,-18 0-256,17 0 128,1-18-160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5472,'-17'0'2016,"17"0"-1536,17 17-160,1-17 1152,17 0-864,0 0 608,0 0-704,35 0-128,0-17-256,0 17 320,0 0-224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17 4640,'-5'0'345,"0"-1"1,0 0-1,0 0 1,0-1-1,0 1 1,-5-4-1,0 2-182,9 2-103,0 1 0,0 0 0,0-1 0,0 1 0,0 0 0,-1 0 0,1 0 0,0 0 0,0 0 0,0 0 0,-1 0 0,1 0 0,0 0 0,0 1 0,0-1 0,0 0 0,0 1 0,0-1 0,-1 1 0,1-1 0,0 1 0,0 0 0,-1 1 0,-11 4 372,-6-1 203,14-4-545,1 0 1,0 0 0,0 0-1,0 0 1,-1 1 0,1-1-1,1 1 1,-1 0 0,0 1-1,-6 4 1,-42 36 533,33-30-491,9-7-71,0 1 1,1 0 0,-10 10 0,-1 6 29,1 0 1,2 2-1,0 0 1,2 1-1,-17 36 1,-9 40 51,26-67-111,-14 35 40,18-30 46,1 1 0,-7 68 1,16-95-24,1 0 1,0 0 0,0 0-1,5 23 1,-3-29-34,-1 0 0,2 1 0,-1-1 0,1 0 0,0 0 0,1-1 0,0 1 0,5 7 0,-6-12-37,-1 0 1,1-1-1,0 0 0,-1 1 0,1-1 0,0 0 0,0 0 0,1-1 0,3 3 1</inkml:trace>
  <inkml:trace contextRef="#ctx0" brushRef="#br0" timeOffset="1">385 403 5824,'-18'-18'2144,"18"18"-1664,18 18-128,-18-18 1120,17 0-864,18 0 544,0 17-672,18-17 160,-18 18-384,35-18-64,0 0-128,-17 0 96,-1 0-96,-17 0-1792,0 0 960,-17-18-3872,-18 18 2592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0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2656,'-15'15'837,"9"-12"-501,3-2-172,0-1 0,0 1 1,1 0-1,-1 0 0,0 0 0,0 1 0,1-1 0,-1 1 0,1 0 0,-1-1 1,-3 5-1,3-4 78,0 1 1,0 0-1,0 0 1,1 0-1,-1 0 1,1 1-1,-1-1 1,1 1-1,-2 4 1,-2 30 599,-6 24-191,7-7-224,-7 1 117,9-20-124,2 53 1,2-42-174,-1-36-184,1 1 0,0-1 0,1 0 0,1 0 0,5 18 0,-7-25-7,0 0 0,0 0 0,1 0 1,0-1-1,-1 1 0,2 0 0,-1 0 0,4 4 0,-3-6-19,1 1 1,-1-1-1,1 0 1,0 0 0,-1 0-1,1 0 1,0-1-1,6 2 1,-4-1-7,1 1-31,1-1 0,0 0 1,0 0-1,0-1 0,14 2 0,13-3-69</inkml:trace>
  <inkml:trace contextRef="#ctx0" brushRef="#br0" timeOffset="1">527 1 5472,'17'17'2016,"-17"-17"-1536,35 35-160,-17-17 1248,-1 17-928,1 35 864,17 0-864,-18 18 160,1-18-480,-18 0 224,0 0-288,-18-18 192,1 1-224,-36-18 64,18 0-160,-35-17-2656,0-1 1344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3392,'0'-14'1088,"0"13"-1080,0 1-1,0 0 1,0 0 0,0 0-1,0 0 1,0 0 0,0 0-1,0 0 1,0 0 0,0 0-1,0-1 1,0 1 0,0 0-1,0 0 1,0 0 0,0 0-1,0 0 1,0 0 0,0 0-1,0 0 1,0 0 0,0-1-1,0 1 1,0 0 0,0 0-1,0 0 1,0 0 0,0 0-1,0 0 1,0 0 0,0 0-1,-1 0 1,1 0 0,0 0-1,0 0 1,0 0 0,0 0-1,0-1 1,0 1 0,0 0-1,0 0 1,0 0 0,0 0-1,-1 0 1,1 0 0,0 0-1,0 0 1,0 0 0,0 0-1,0 0 1,0 0 0,0 0-1,0 0 1,0 0 0,-1 0 0,1 1-1,0-1 35,-1 0 0,1 0 1,-1 0-1,0 0 0,1 0 0,-1 0 0,1 0 0,-1-1 1,1 1-1,-1 0 0,1 0 0,-1 0 0,1 0 0,-1-1 1,1 1-1,-1 0 0,1-1 0,-1 1 0,1 0 0,-1-1 0,1 1 1,0 0-1,-1-1 0,1 1 0,0-1 0,-1 1 0,1-1 1,0 1-1,0-1 0,-1 1 0,1-1 0,0 1 0,0-1 1,0 1-1,0-1 0,0 1 0,-1-1 0,1 1 0,0-1 0,0 1 1,1-2-1,-1-1 971,0 3 166,3 0-427,-2 0-693,0 1 1,0-1 0,0 0-1,0 1 1,0-1 0,0 1-1,0 0 1,0-1 0,0 1 0,0 0-1,0-1 1,-1 1 0,1 0-1,0 0 1,0 0 0,-1 0-1,2 1 1,16 27 545,-1-1-327,-4-11-149,-4-7-60,-2 0 0,0 1 0,7 11 0,-6-8 17,1-1 0,0 1 0,1-2 1,0 0-1,1 0 0,13 11 0,0 0 213,-21-19-238,0 0 1,0 0 0,0 0 0,4 9 0,6 7-19,-10-17-523,0-3-704,8 0-2779,-8 0 1110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18 3968,'0'-15'1285,"0"13"-768,-3 2-53,3-1-416,0 1-1,-1 0 0,1 0 0,-1 0 0,1 0 0,-1 0 0,1 0 0,-1 1 0,1-1 0,-1 0 0,1 0 0,-1 0 0,1 0 0,0 1 0,-1-1 0,1 0 0,-1 0 0,1 0 0,0 1 0,-1-1 0,1 0 0,0 1 1,-1-1-1,1 0 0,0 1 0,-1-1 0,1 1 0,0-1 0,0 0 0,-1 2 0,-4 5 537,-10 2 371,11-4-826,-1 1 1,1 0-1,0 0 1,0 0-1,0 0 1,-3 9-1,5-5-52,-4 12 22,-11 1 13,7-11-64,2-1-11,-10 13 17,-23 11 31,12 0-37,-53 32-96,70-59 90,0-1 0,-23 11 0,-8 4-152,35-16 95,6-5-164,1 1 0,-1-1 0,0 0 0,1 0 0,-1 0 0,0 0 1,0 0-1,1-1 0,-1 1 0,0 0 0,0-1 0,-4 1 0,3-1-1138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3648,'0'-15'1173,"0"12"-703,-3 3-49,-5 0 554,19 0 1047,-8-3-1355,-1 1-534,2-3 16,1 0 0,-1 1 1,1 0-1,7-5 1,-1 4-90,-8 4-49,-1 0 1,1 0 0,-1-1-1,1 1 1,-1-1 0,0 1 0,0-1-1,3-2 1,3-4 7,-7 5 22,1 1-1,0 0 1,0 0 0,0 0 0,0 0 0,0 0 0,0 1 0,1-1 0,-1 1 0,0-1 0,1 1 0,0 0 0,-1 0 0,1 0 0,-1 0 0,4 0 0,0 4 273,-1 1-224,-2-1-10,0 0 1,0 0 0,0 0 0,0 1 0,-1-1 0,1 1-1,1 4 1,2 21 154,-5-27-220,0 0 1,0 0-1,0 0 1,1 0-1,-1 0 1,0 0-1,1-1 1,-1 1-1,3 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3488,'-32'16'1280,"32"-16"-992,0 47-64,-15-16 576,-1 0-480,1 16 0,-1 15-192,1 0-32,-1 16-32,0 0-128,16-15 32,-15-1 224,15-15-96,-16-1-160,16-14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 2720,'-15'-14'891,"12"11"-545,3 3-26,0 0 486,-3 6-145,0-1-456,2-2-101,-1 0 0,0 0 0,1 0 1,0 1-1,0-1 0,0 0 0,0 1 1,0-1-1,1 1 0,0-1 1,-1 5-1,1-1-34,-1 0 0,0 0 0,0 0 1,-3 8-1,-3 13 21,5-13-51,1 0 0,1 20 0,0-19-5,0-12-17,0-1 0,0 1 0,1 0 0,-1-1 0,1 1 0,0-1 0,0 1 0,0-1 0,4 6 0,0 3 26,-5-11-32,0 1 1,1-1-1,-1 0 0,1 1 1,-1-1-1,1 0 1,0 1-1,-1-1 0,1 0 1,0 0-1,0 0 0,0 0 1,1 1-1,-1-1-10,1-1-1,-1 1 1,0-1-1,0 0 1,1 1-1,-1-1 1,0 0-1,1 0 1,-1 0-1,0 0 1,2-1-1,8 1-48,-10 0 41,0 0-1,1 0 0,-1 0 1,0-1-1,1 1 1,-1-1-1,0 1 1,1-1-1,-1 1 1,0-1-1,0 0 1,0 1-1,0-1 1,1 0-1,-1 0 1,0 0-1,0 0 0,0 0 1,-1 0-1,1 0 1,0 0-1,0 0 1,-1 0-1,2-3 1,5-5-50,4 3-12,-5 3 51,-1 0 22,-1-1 1,1 1-1,-1-1 0,6-6 1,-6 5-6,-3 5-2,-1-1 0,0 1 0,1 0-1,-1-1 1,1 1 0,-1 0 0,1 0 0,-1-1 0,0 1 0,1 0 0,-1 0 0,1 0 0,-1 0 0,1-1 0,-1 1 0,1 0 0,0 0-1,-1 0 1,1 0 0,-1 0 0,1 0 0,-1 0 0,1 1 0,-1-1 0,1 0 0,-1 0 0,1 0 0,-1 0 0,1 1 0,-1-1 0,0 0-1,1 1 1,-1-1 0,1 0 0,0 1 0,-1-1 2,0 1 0,1 1-1,0-1 1,-1 0 0,1 1-1,-1-1 1,1 1 0,-1-1-1,0 1 1,0-1 0,0 1-1,0-1 1,0 1 0,0-1-1,0 3 1,-4 25 101,-8 20 352,6 4-127,-5 2-140,5 12-68,-6 4 84,6-4-26,-6-12 59,9-33-173,3-16-19,0-1 1,-1 0-1,0 0 1,0 0-1,0 1 1,-1-1-1,0 0 1,0-1-1,0 1 1,0 0-1,-1 0 1,0-1-1,0 0 0,0 1 1,-5 4-1,-7 6 107,15-15-148,0 0 1,0 0-1,0 0 1,0 0-1,0 1 1,0-1-1,-1 0 1,1 0-1,0 0 1,0 0-1,0 0 1,0 0 0,0 0-1,0 0 1,0 1-1,0-1 1,-1 0-1,1 0 1,0 0-1,0 0 1,0 0-1,0 0 1,0 0-1,0 0 1,-1 0-1,1 0 1,0 0-1,0 0 1,0 0-1,0 0 1,0 0 0,0 0-1,-1 0 1,1 0-1,0 0 1,0 0-1,0 0 1,0 0-1,0 0 1,0 0-1,-1 0 1,1 0-1,0-1 1,0 1-1,0 0 1,0 0-1,0 0 1,0 0-1,0 0 1,0 0 0,-1 0-1,1 0 1,0-1-1,0 1 1,0 0-1,0 0 1,-15-12 338,13 11-315,0 0 0,-1 0 0,1-1 0,0 1 0,0-1 0,0 1 0,0-1 0,0 0 0,0 0 0,0 0 0,1 0 0,-1 0 0,-2-4 0,-1-2 15,0 0-22,0 0-1,0 0 1,0-1-1,-3-10 0,6 12-17,1-1 0,-1 1-1,1 0 1,1-1 0,-1-11-1,3 7-159,-1 0 1,1 0-1,1 1 0,0-1 0,1 1 0,9-22 0,-6 16-435,11-21-366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3232,'0'-35'1184,"0"35"-896,18 0-96,-18-17 1312,17 17-864,1 0 512,-18 0-672,17 0 416,1 0-480,-1 17 256,1-17-384,-1 18 256,-17-18-288,0 17 64,18 1-192,-18-18-4000,0 17 2080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3648,'0'0'1173,"0"0"-703,0 0-92,0 0 523,0 0-149,3 0 368,6-1-543,-4 1-371,0-1 1,0 1 0,-1 0-1,1 1 1,0-1-1,0 1 1,4 1 0,-3 0-86,1 1 38,1 0 1,0-1-1,0-1 0,0 1 1,14 0-1,-13-2-1,0 1 1,-1 1-1,1-1 0,9 4 0,-10-3-96,1 0-1,-1 0 1,1-1-1,9 1 1,50-2 194,-67-1-251,1 1 0,0 1 0,0-1 0,0 0 0,0 0 0,0 1 0,-1-1 0,1 1 0,0 0 0,0-1 0,-1 1 0,1 0 0,0 0 0,2 2 0,5 2-32,-8-4 20,1-1 1,-1 1-1,1-1 1,-1 1 0,1-1-1,-1 0 1,1 0-1,0 0 1,1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3808,'0'0'1408,"0"0"-1088,17 18-96,1-18 1856,-1 0-1184,18 0 480,-17 0-800,17 0-128,0 0-288,0-18 128,0 1-192,0 17-2080,-17 0 1088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4736,'0'0'1530,"-3"0"-932,3 0-573,-1 1 0,1-1 0,-1 0 0,1 0 0,-1 0-1,1-1 1,-1 1 0,1 0 0,-1 0 0,1 0 0,-1 0 0,1 0 0,-1-1 0,1 1 0,-1 0 0,1 0 0,-1-1 0,1 1 0,0 0 0,-1-1 0,1 1 0,0 0-1,-1-1 1,1 1 0,0-1 0,-1 1 0,1 0 0,0-1 0,0 1 0,-1-1 0,1 1 0,0-1 0,0 0 1,0 1 0,0-1-1,1 1 1,-1-1 0,0 1 0,1-1 0,-1 1 0,0-1 0,1 1-1,-1-1 1,0 1 0,1 0 0,-1-1 0,1 1 0,-1 0 0,0-1-1,1 1 1,-1 0 0,1-1 0,-1 1 0,1 0 0,-1 0 0,1 0-1,-1 0 1,1-1 0,0 1 0,-1 0 0,1 0 0,-1 0-1,1 0 1,-1 0 0,1 0 0,-1 1 0,2-1 0,240 0 576,-224 1-625,0 0 0,0 1 0,18 5 0,-21-4 25,3 1 26,-14-4-4,1 1-1,0 0 1,0 0-1,-1 0 1,1 0-1,-1 1 1,1 0 0,-1 0-1,1 0 1,-1 1-1,0-1 1,0 1-1,0 0 1,-1 0-1,5 4 1,-6-4 2,0 0 0,0 0-1,0 0 1,0 0 0,-1 0 0,1 0 0,-1 0 0,0 0-1,1 1 1,-2-1 0,1 1 0,0-1 0,-1 0-1,1 1 1,-1-1 0,0 1 0,0-1 0,-1 1-1,1-1 1,-1 1 0,0-1 0,0 0 0,0 1 0,-2 5-1,-14 14 88,7-11-60,0 1-20,-1 3 10,0-1 1,-1-1-1,-1 0 1,-23 19-1,-8 2-80,15 0 26,7-19 50,18-13-21,-1 0 0,1 0 0,0 0 0,0 1 0,0-1 0,0 1 0,0 0 0,1 0 0,-3 5 0,3-4 41,0 0 1,1 0-1,0 0 1,0 1-1,0-1 1,1 1-1,-1-1 1,0 9-1,2-12-45,0 0 0,-1 0-1,1 0 1,0 0 0,0 0-1,0 0 1,0 0 0,1 0-1,-1 0 1,0 0 0,1 0-1,0 0 1,-1 0 0,1 0-1,0 0 1,0-1 0,0 1-1,0 0 1,0-1 0,0 1-1,1 0 1,-1-1 0,1 1-1,-1-1 1,3 2 0,-1-1 1,1 0 1,0 0-1,0 0 1,0-1-1,0 0 1,1 0-1,-1 0 1,0 0-1,0 0 1,8-1-1,128 0 55,-138 0-189,0 1 1,0-1-1,0 0 1,0 0-1,-1 1 1,1-1-1,0 1 1,0 0-1,-1-1 0,1 1 1,0 0-1,-1 0 1,1 0-1,-1 0 1,1 0-1,-1 1 1,2 1-1,3 0-2771,9-3 874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18 719 3232,'-18'0'1184,"18"0"-896,18 0-96,17 0 1568,-18 17-992,36-34 352,-18 17-704,17 0-32,1 0-224,-18-18-32,0 18-64,0-17-2432,-18 17 1280</inkml:trace>
  <inkml:trace contextRef="#ctx0" brushRef="#br0" timeOffset="1">193 193 3328,'17'-35'1216,"-17"35"-928,53-35-96,-36 0 448,18 18-384,-17-1 736,-1 1-544,1-18 128,17 35-320,-35 0 544,17 17-448,-17 1 192,0 17-320,0 0 64,0 0-160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1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88 1664,'0'-46'1024,"0"45"-1007,0 1 1,0 0-1,0 0 0,0 0 1,1 0-1,-1 0 1,0 0-1,0-1 0,0 1 1,0 0-1,0 0 1,0 0-1,0 0 0,0 0 1,0-1-1,0 1 0,0 0 1,0 0-1,0 0 1,0 0-1,0 0 0,0-1 1,0 1-1,0 0 0,0 0 1,0 0-1,0 0 1,0 0-1,-1-1 0,1 1 1,0 0-1,0 0 1,0 0-1,0 0 0,0 0 1,0 0-1,0-1 0,0 1 1,-1 0-1,1 0 1,0 0-1,0 0 0,0 0 1,0 0-1,0 0 1,-1 0-1,1 0 0,0 0 1,0 0-1,0 0 0,0 0 1,0 0-1,-1 0 1,1 0 10,-1 0 1,1 0 0,-1 0 0,1 0 0,-1 0 0,1 0 0,-1 0 0,1 0 0,-1 0-1,1 0 1,0-1 0,-1 1 0,1 0 0,-1 0 0,1 0 0,-1-1 0,1 1-1,0 0 1,-1 0 0,1-1 0,0 1 0,-1 0 0,1-1 0,0 1 0,-1-1 0,1 1-1,0 0 1,0-1 0,-1 1 0,1-1 0,-5-7 404,-10 2 4,6 1-191,8 4-208,-1 0 1,0 0-1,1 0 1,-1 0-1,0 0 0,1 1 1,-1-1-1,0 0 1,0 1-1,1-1 1,-1 1-1,0 0 0,-2 0 1,-4 0-6,-42 2 75,45-2-100,1 1 0,-1 0 0,1 0 0,0 1 0,0-1 0,0 1 0,0 0 0,-6 3 0,-4 4 58,9-6-29,1-1-1,-1 1 1,1 0-1,0 0 1,0 1-1,0-1 1,0 1-1,0 0 1,1 0-1,0 0 1,0 1-1,0-1 1,0 1-1,-3 8 0,-4 16 265,-9 39 0,-8 25 153,18-69-342,-8 22 96,8 6-52,7-36-113,-1 0-1,-6 23 0,0-13-4,1-1 34,0 0 1,-2 0-1,0-1 1,-15 23-1,23-44-39,0-1 0,0 1 0,0 0 0,0 0 0,1 0 0,0 1 1,-1-1-1,1 0 0,0 0 0,1 1 0,-1-1 0,1 0 0,-1 1 0,1 4 0,0-5-16,0 0 0,-1 0 0,1 0 0,-1-1 0,0 1 0,0 0 0,0-1 0,0 1 0,0-1 0,-2 4 0,2-5-11,0 0 1,0 1 0,0-1-1,0 1 1,1-1 0,-1 1-1,0-1 1,1 1 0,0 0-1,-1-1 1,1 1 0,0 0-1,0-1 1,-1 1 0,2-1-1,-1 1 1,0 0 0,0-1-1,0 1 1,1 0 0,-1-1-1,1 1 1,1 2 0,1 1 87,0 0 1,0 0-1,1-1 1,0 0-1,0 0 1,0 0 0,0 0-1,1 0 1,-1-1-1,10 5 1,18-2 273,3 6-150,50 5-202,-77-16-421,-1 0 0,16 0-1,12-1-484</inkml:trace>
  <inkml:trace contextRef="#ctx0" brushRef="#br0" timeOffset="1">89 596 4480,'-17'-17'1664,"17"17"-1312,17 0-64,-17 0 1504,18 0-1024,-1 0 192,18 0-576,18 0-96,-1 0-192,1 0-128,-1 0 0</inkml:trace>
  <inkml:trace contextRef="#ctx0" brushRef="#br0" timeOffset="2">667 701 2656,'0'0'837,"0"0"-501,0 0 43,0 0 688,0 0-166,-3 0 357,1 0-1137,0 0-1,1 0 0,-1 0 1,0 0-1,0 1 0,0-1 1,0 0-1,0 1 0,0-1 1,1 1-1,-1 0 0,0-1 0,0 1 1,1 0-1,-1 0 0,0 0 1,1 0-1,-1 1 0,-2 2 1,2-1-44,0 1 0,0 0 0,0 0 0,1 1 1,-1-1-1,1 0 0,-1 6 0,-3 8 126,2-11-158,1 1 1,1-1-1,-1 0 0,1 1 1,0 7-1,0 13 33,0-18-24,1 1 1,0-1 0,0 0-1,1 0 1,3 13-1,-3-21-36,0 0 0,0 0-1,0 0 1,0 0 0,0 0-1,1-1 1,-1 1 0,0 0-1,1-1 1,0 1-1,-1-1 1,1 1 0,0-1-1,0 0 1,-1 0 0,1 0-1,0 0 1,0 0 0,0 0-1,0-1 1,1 1 0,-1-1-1,3 1 1,20 8 257,-23-8-264,-1 0 1,1 0-1,-1-1 1,1 1-1,-1-1 0,1 1 1,0-1-1,-1 1 1,1-1-1,0 0 1,-1 0-1,4 0 0,-1-1-15,1-1 0,-1 1 0,1-1 0,6-4 0,-7 3 9,-1 0 1,1 0-1,0 0 0,-1-1 1,0 1-1,0-1 0,0 0 1,0 0-1,-1 0 0,0 0 1,0 0-1,0-1 0,0 1 1,0-1-1,-1 0 0,0 1 1,0-1-1,1-5 0,-7-5 42,1 6-19,0-5-3,4 11-18,-1 1 1,1-1-1,-1 0 0,0 1 1,0 0-1,0-1 0,0 1 1,0-1-1,0 1 1,-1 0-1,1 0 0,-1 0 1,-2-2-1,-1-2-17,1-1-1,-1 1 1,1-1-1,0 1 1,-3-9 0,4 9-24,0-9-185,3 12 65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2816,'0'-15'917,"0"12"-565,3 3-53,355 0 7379,472 0-6572,-819 0-1228,-22 0-604,-7 0 182</inkml:trace>
  <inkml:trace contextRef="#ctx0" brushRef="#br0" timeOffset="1">386 158 4800,'0'7'430,"0"0"0,-1-1 0,0 1 0,0 0 0,-4 12 0,2-13-301,2 1 0,-1 0 0,1 0 0,0 0 0,0 14 0,0-3 151,-1 0-1,-5 21 0,2-12 30,1 1-93,1-9-82,0-1 1,-7 22-1,-25 63 223,20-65-202,9-9 69,-2-21-85,8-7-129,-1-1 1,1 0-1,-1 1 1,1-1-1,-1 0 1,1 1-1,-1-1 1,1 1-1,0-1 1,-1 1-1,1-1 1,0 1-1,0-1 0,-1 1 1,1-1-1,0 1 1,0-1-1,0 1 1,-1-1-1,1 1 1,0-1-1,0 1 1,0 0-1,0-1 0,0 1 1,0-1-1,0 1 1,1 0-1,-2 10 164,5-19-38,2 3-79,-5 4-51,0 0-1,0 1 1,0-1 0,-1 0-1,1 1 1,0-1 0,-1 0-1,1 0 1,0 0 0,-1 0 0,1 0-1,-1 0 1,0 0 0,1 0-1,-1 0 1,0 0 0,1 0-1,-1-1 1,19-42 36,-13 32-35,-1-1 0,0 1-1,7-27 1,-9 19-4,-2 8-8,1 1 0,1-1 1,0 1-1,5-14 0,-5 19-10,18-43-132,-19 44 118,1 1 0,-1 0-1,1 0 1,0 0-1,0 0 1,0 0-1,0 1 1,7-6-1,7 3-46,-8 3 62,-2-1 14,-1 1 39,1 13 114,-3-2 11,-1 0 0,0 1 0,0-1 1,2 15-1,-3-7-46,0 0 1,-1 0-1,-1 1 1,0-1-1,-1 1 1,-4 18-1,-28 101 108,17-75-102,-21 56-28,25-80-80,7-22-14,-4 13 86,-1 0 0,-22 42 0,30-66-74,-10 16 12,0 1-1,-14 42 1,12-29-70,8-18-97,-7 21 1,13-33 124,-1 0 0,1-1 0,0 1 1,0 0-1,0 0 0,0 0 0,1-1 1,0 1-1,0 0 0,0-1 1,0 1-1,2 3 0,2 11-19,0 4 40,-4-17 49,-1-1 0,1 1 0,1 0 0,-1-1 0,1 0 0,0 1 0,0-1 0,0 0 0,0 0 0,1 0 0,-1 0 0,1 0 0,0-1 1,7 7-1,40 39 543,-47-45-567,1-1 0,1 0 0,-1-1 1,9 5-1,7 6-1530,-17-10 460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1984,'0'0'640,"0"-3"-389,0 2-232,0 1 0,0-1 0,0 1 0,0-1 0,0 1 0,0-1 0,0 0 0,0 1 0,0-1 0,1 1 0,-1-1 0,0 1 0,0 0 0,0-1 0,1 1 0,-1-1 1,0 1-1,1-1 0,-1 1 0,0 0 0,1-1 0,-1 1 0,0 0 0,1-1 0,-1 1 0,1 0 0,-1-1 0,1 1 0,0 0 0,19-2 1563,-13 2-1298,-2 0-119,-3 0-89,1 0 0,-1 0 0,0 0 0,1 0-1,-1 0 1,0 0 0,1 1 0,-1-1 0,0 1 0,1 0-1,-1-1 1,0 1 0,0 0 0,0 0 0,0 1-1,0-1 1,0 0 0,0 1 0,0-1 0,-1 1-1,1 0 1,1 2 0,-1-2-38,0 0 0,0 1 0,-1-1 0,1 1 0,-1-1 0,0 1 0,0 0 0,0-1 0,0 1 0,0 0 0,-1 0 0,1 0 0,-1 0 1,0 0-1,0-1 0,0 1 0,0 0 0,0 0 0,0 0 0,-1 0 0,0 0 0,-1 4 0,1-6-23,0 0 0,0 1-1,0-1 1,0 0 0,-1 0 0,1 0 0,0 0 0,-1 0 0,1 0 0,0 0 0,-1 0 0,1 0 0,-1-1-1,0 1 1,1-1 0,-1 1 0,1-1 0,-1 0 0,-3 1 0,-8 2 129,7 4-28,1 1-13,-19 9 249,16-6-134,8-10-185,-1-1 0,1 1 0,0-1 0,0 0 0,-1 1 0,1-1 0,0 1-1,0-1 1,-1 0 0,1 0 0,0 1 0,-1-1 0,1 0 0,0 1-1,-1-1 1,1 0 0,-1 0 0,1 0 0,0 0 0,-1 1 0,1-1 0,-1 0-1,1 0 1,-1 0 0,1 0 0,-1 0 0,1 0 0,0 0 0,-1 0-1,0 0 1,4-1 68,1 1-1,0-1 0,-1 1 0,1-1 1,-1 0-1,0 0 0,6-3 0,13-5 74,-1 4-9,-1 1-1,37-3 0,-20 3-75,-2-1-19,-3 0-145,41 0 0,-9 5-1216,-23 0 358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89 3328,'14'-15'1061,"-11"9"-634,-3-6-59,0 9 512,0 1-192,0-2-392,0 1-142,1 1 0,-1 0 1,0-1-1,-1 1 1,1 0-1,0-1 0,-1 1 1,1 0-1,-2-3 1,-5 0 45,6 5-184,1 0 0,-1 0 1,1-1-1,0 1 0,-1 0 0,1 0 1,-1-1-1,1 1 0,0 0 0,-1-1 1,1 1-1,0 0 0,-1-1 0,1 1 1,0-1-1,0 1 0,-1 0 0,1-1 1,0 1-1,0-1 0,0 1 0,0-1 1,0 1-1,0-1 0,-1 1 0,1-1 1,0 1-1,0 0 0,0-1 0,1 0 1,-1 1-12,0 0 1,0 0-1,0 0 0,0-1 1,0 1-1,0 0 1,0 0-1,0 0 1,0 0-1,0 0 0,0 0 1,0 0-1,0 0 1,0-1-1,0 1 1,0 0-1,0 0 0,0 0 1,0 0-1,0 0 1,0 0-1,0 0 1,0 0-1,0 0 0,-1 0 1,1-1-1,0 1 1,0 0-1,0 0 1,0 0-1,0 0 0,0 0 1,0 0-1,0 0 1,0 0-1,0 0 1,0 0-1,0 0 0,-1 0 1,1 0-1,0 0 1,0 0-1,0 0 0,0 0 1,0 0-1,0 0 1,0 0-1,0 0 1,0 0-1,-1 0 0,1 0 1,0 0-1,0 0 1,0 0-1,0 0 1,0 0-1,-2 0 43,0 0-1,0 1 1,0-1 0,0 1-1,1 0 1,-1-1 0,0 1-1,0 0 1,1 0 0,-4 2-1,-4 3 112,-3-2 115,11-3-255,-1-1-1,1 1 1,0-1 0,-1 1-1,1-1 1,0 1 0,-1 0-1,1 0 1,0 0 0,0 0-1,0 0 1,0 0 0,0 0 0,0 0-1,0 0 1,0 1 0,0-1-1,1 0 1,-1 1 0,0 1-1,-11 20 57,2 1 0,1 0-1,-10 39 1,17-50-57,1 0 1,0 0-1,1 0 0,0 0 0,1 0 1,1 1-1,0-2 0,0 1 1,2 0-1,-1 0 0,2-1 0,0 0 1,7 14-1,-9-21 7,-1-1 1,1 1-1,0-1 0,1 1 1,-1-1-1,1 0 0,0 0 1,0-1-1,0 1 0,0-1 1,8 4-1,-8-4-6,0 0 1,0-1-1,0 1 1,7 1-1,-9-3-22,0-1 0,0 1-1,1-1 1,-1 0 0,0 0 0,0 0 0,0 0-1,0 0 1,1 0 0,-1-1 0,2 0 0,34-11-45,-14 9 42,-19 2-1,0 1-1,0-1 0,0 0 1,0 0-1,0-1 0,0 1 1,0-1-1,-1 0 0,1 0 1,0-1-1,-1 0 0,0 1 1,1-1-1,-1-1 0,6-6 1,-2 3-10,-1-1 1,0-1-1,0 1 1,-1-1-1,0 0 0,-1 0 1,0-1-1,0 0 1,3-13-1,-2-12 65,-5 31-42,1-5 4,1 0-1,0 0 0,6-12 0,2 3-62,-8 7-269,0 22 158,-1-7 192,0 0 0,0 0-1,0 0 1,0 0 0,-1 0-1,0 0 1,0 0-1,0 0 1,-1 1 0,1 7-1,-1-5-11,1 0-1,0 0 1,0 0-1,0 0 1,1-1-1,4 11 1,20 38-78,-12-28 58,-9-19 34,-5-5-16,1 0 0,1 0 0,-1-1 0,0 1-1,1 0 1,-1-1 0,1 0 0,0 1 0,0-1 0,0 0 0,0 0 0,0 0 0,0 0 0,1 0 0,-1 0 0,4 1 0,27 3 146,-17 0-103,-12-4-68,-1-1 1,1 1-1,-1-1 1,1 0-1,-1-1 1,1 1-1,-1-1 1,8 1-1,-2-1 15,-4 0-107,-1 0 0,1 0 0,0 0 0,-1-1 0,1 1 0,6-3 0,-10 3 78,0-1 0,0 1 0,0-1-1,0 0 1,0 1 0,1-1-1,-1 0 1,0 0 0,-1 0-1,1 1 1,0-1 0,0 0 0,0 0-1,0-1 1,-1 1 0,1 0-1,-1 0 1,1 0 0,-1 0-1,1-1 1,-1 1 0,1 0-1,-1 0 1,0-1 0,0 1 0,0 0-1,0-1 1,0-1 0,0-64-45,0 62 73,0 0-1,0 0 1,0 0-1,-1 0 1,0 0-1,0 0 1,0 0-1,-1 0 1,1 1-1,-1-1 1,0 1-1,-1-1 1,1 1-1,-1 0 1,-6-8-1,2 1-4,-25-38-174,14 14 245,17 31-78,1 0 0,-1 1 0,0-1 0,1 0 1,0 1-1,0-1 0,0 0 0,0 1 0,1-1 0,-1 0 0,2-5 0,-1 8 2,-1 1 4,1 0-1,-1 0 1,0-1 0,1 1 0,-1 0 0,0 0 0,1-1 0,-1 1 0,1 0 0,-1 0 0,0 0 0,1 0-1,-1 0 1,1-1 0,-1 1 0,0 0 0,1 0 0,-1 0 0,1 0 0,-1 0 0,1 0 0,-1 1 0,0-1-1,1 0 1,9 0-45,-5 0 74,-1-1-1,1 0 0,-1 0 1,1 0-1,-1-1 1,1 1-1,-1-1 1,7-4-1,-8 5-15,0 0 0,0 1-1,0-1 1,1 0 0,-1 1-1,0 0 1,1 0-1,-1 0 1,0 0 0,5 1-1,1 0-24,-7-1 14,-1 0 0,0 0 1,1-1-1,-1 1 0,0 0 0,1 0 1,-1-1-1,0 1 0,1 0 0,-1-1 1,0 1-1,0-1 0,0 0 0,1 1 1,-1-1-1,0 0 0,0 0 0,0 0 1,0 0-1,0 0 0,0 0 0,0 0 0,-1 0 1,1 0-1,0-2 0,10-9 16,-8 11-15,-1 0 0,1 0 1,0 0-1,-1 0 0,1 1 1,0-1-1,0 1 1,-1 0-1,1 0 0,0 0 1,5 0-1,4 0-31,-10 0 25,-1 0 1,1 0-1,0 0 1,0-1-1,0 1 0,0-1 1,-1 1-1,1-1 0,0 0 1,-1 1-1,1-1 0,0 0 1,-1 0-1,1 0 1,-1-1-1,1 1 0,1-2 1,-3 3-3,1-1 1,-1 1 0,0-1-1,1 1 1,-1 0-1,1 0 1,-1-1 0,1 1-1,-1 0 1,1 0-1,-1 0 1,1-1 0,-1 1-1,1 0 1,-1 0-1,1 0 1,-1 0 0,1 0-1,-1 0 1,1 0-1,-1 0 1,1 0 0,-1 0-1,1 1 1,-1-1-1,1 0 1,-1 0 0,1 0-1,-1 0 1,1 1-1,-1-1 1,1 0 0,-1 1-1,0-1 1,1 1-1,-1-1 8,6 12-101,-2-10 89,4 4 13,-8-4 0,1-1 0,-1 0 0,1 1 0,-1-1 1,0 0-1,0 1 0,0-1 0,1 1 0,-1-1 0,-1 3 0,1 0-8,0 1-1,0 0 1,1 0 0,-1 0-1,3 6 1,26 123 50,-27-96-73,-2-30 19,0 1 0,0-1-1,4 17 1,-2-19 7,0 0 1,0 0-1,7 10 0,-7-12 37,0 0 0,1 1 0,-2-1 0,1 0 0,0 1 0,-1-1 0,0 1 0,0-1 0,1 10 0,-2-13-15,0-1-1,0 1 1,0 0 0,0-1 0,0 1 0,0-1 0,0 1 0,0-1-1,0 1 1,0-1 0,0 1 0,0-1 0,0 1 0,0 0 0,-1-1-1,1 1 1,0-1 0,0 1 0,-1-1 0,1 0 0,0 1 0,-1-1 0,1 1-1,0-1 1,-1 1 0,1-1 0,-1 0 0,1 1 0,-1-1 0,1 0-1,-1 1 1,-7 4 504,2 9 81,-5 1 79,11-15-664,-1 1 0,1-1-1,0 0 1,0 0-1,-1 0 1,1 1 0,0-1-1,-1 0 1,1 0 0,0 0-1,-1 1 1,1-1 0,0 0-1,-1 0 1,1 0 0,0 0-1,-1 0 1,1 0-1,0 0 1,-1 0 0,1 0-1,0 0 1,-1 0 0,1 0-1,-1 0 1,-46 0 1230,45 0-1245,0 0 0,0 0 0,0-1 0,0 1 0,0-1 0,1 1 0,-1-1 0,0 1 0,0-1 0,0 0 0,0 0 0,1 0 0,-1 0 1,0 0-1,1 0 0,-1-1 0,1 1 0,-1-1 0,1 1 0,0-1 0,0 1 0,-2-4 0,1 2-311,0-1 0,1 1 0,-1-1 0,1 0 0,0 0 0,0 0 0,0 0 0,0 1 1,1-1-1,0-5 0,0-26-1804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3232,'0'-13'1035,"1"10"-763,6 3-123,237 0 1680,-229 0-1832,-1-1 1,0 0-1,0-1 0,0 0 1,22-8-1,-22 6 118,1 1 0,0 0 0,0 0 0,0 2 0,1 0 0,16 1 0,-31 0-27,1-1 0,0 1 0,-1 0-1,1 0 1,-1 1 0,1-1 0,-1 0-1,1 0 1,-1 1 0,1-1 0,-1 1-1,1-1 1,-1 1 0,1 0 0,-1 0-1,0-1 1,1 1 0,-1 0 0,0 0-1,0 0 1,0 1 0,0-1 0,0 0 0,0 0-1,0 0 1,0 1 0,0-1 0,1 2-1,-2 0 15,1-1 0,-1 0 0,0 1 0,0-1 0,0 1 0,0-1 0,0 0 0,0 1 0,0-1 0,-1 0 0,1 1 0,-1-1-1,0 0 1,0 0 0,-1 4 0,-2 2-25,1 1-1,1 0 0,-1-1 1,1 1-1,1 0 0,0 0 1,0 0-1,1 0 0,1 15 1,-1-5-25,0-14-32,0-1 0,0 1-1,0-1 1,1 0 0,0 1-1,0-1 1,0 0 0,0 1-1,1-1 1,-1 0 0,1 0-1,0 0 1,1 0 0,-1-1-1,6 8 1,-2-2 76,-3-5-77,-3-2-8,1-1 0,0 1 0,0-1 0,0 1 0,0-1 0,0 0-1,0 0 1,0 1 0,0-1 0,0 0 0,0 0 0,1 0 0,-1 0 0,0 0 0,1 0-1,-1-1 1,1 1 0,-1 0 0,1-1 0,-1 1 0,1-1 0,-1 0 0,1 1 0,0-1-1,-1 0 1,1 0 0,0 0 0,-1 0 0,1 0 0,-1 0 0,1-1 0,2 0 0,3 0 16,0-1 0,0 0 0,0-1 1,-1 0-1,1 0 0,-1 0 1,0-1-1,0 0 0,0 0 1,0 0-1,-1-1 0,0 0 0,0 0 1,0 0-1,0-1 0,6-10 1,-10 14-22,0 1 0,0-1 0,0 0 1,-1 1-1,1-1 0,-1 0 1,1 0-1,-1 1 0,1-1 1,-1 0-1,0 0 0,0 0 1,0 0-1,0 0 0,0 1 0,-1-1 1,1 0-1,-1-3 0,-1 1 8,-1 0-1,1 0 0,-1 1 0,0 0 0,0-1 1,-6-4-1,-2-3-7,6 6-19,-1 1 1,0-1-1,-10-5 0,5 3-32,-10-6-77,17 12 106,0 0 0,-1 1 0,1-1 0,-8 1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2656,'14'-29'837,"-13"28"-824,-1 1 0,0-1 0,0 1 0,1-1 0,-1 1 0,0 0 0,1-1 0,-1 1 0,0-1-1,1 1 1,-1-1 0,1 1 0,-1 0 0,1-1 0,-1 1 0,1 0 0,-1 0 0,1-1 0,-1 1 0,1 0 0,-1 0 0,1 0-1,-1-1 1,1 1 0,0 0 0,9-3 434,1 0 0,-1 0 1,1 1-1,0 1 0,18-1 0,-12 1 175,29 2 652,-44-1-1210,1 1 0,0-1 0,-1 0 1,1 1-1,-1 0 0,1 0 0,-1 0 0,1 0 1,-1 0-1,1 0 0,-1 1 0,4 2 0,-4-3 31,-1 1 0,0-1 0,0 0 0,0 0 0,0 1 0,0-1 0,0 1 0,0-1 0,0 1-1,0-1 1,0 3 0,-1-3-56,0 0 0,0 0 0,0 0 0,0-1 0,0 1 0,0 0-1,0 0 1,-1 0 0,1 0 0,0-1 0,-1 1 0,1 0 0,0 0 0,-1 0-1,0 1 22,0 0-1,0-1 0,0 1 0,0 0 0,1 0 1,-1 0-1,1 0 0,0 0 0,-1 0 0,1 3 1,0-4-50,0-1 1,0 1-1,0 0 1,0 0 0,0 0-1,0 0 1,0-1 0,-1 1-1,1 0 1,0 0-1,-1-1 1,1 1 0,0 0-1,-1 0 1,1-1 0,-1 1-1,1 0 1,-1-1-1,1 1 1,-1-1 0,0 1-1,1 0 1,-1-1 0,0 1-1,0-1-4,0 1 0,1-1 0,-1 0-1,1 1 1,-1-1 0,1 1 0,-1-1 0,1 1 0,0-1-1,-1 1 1,1-1 0,0 1 0,-1-1 0,1 1 0,0 0-1,-1-1 1,1 1 0,0-1 0,0 1 0,0 0-1,0-1 1,0 1 0,0 1 0,0 1 101,5-3 90,16 0-113,-6 1-84,1-1 1,-1 0-1,21-4 0,-23 1-240,20-3-485,-29 6 653,-1 1-1,1-1 1,0 1 0,-1 0 0,0 0-1,1 0 1,-1 1 0,0-1 0,4 3-1,-7-4 71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 2304,'-67'0'2288,"55"3"-1557,7-2-581,-10 4 210,0 1-1,1 0 1,-19 11 0,28-14-269,-19 11 280,1 1 1,-33 29-1,27-18-115,1 2 0,2 1 0,-43 60 0,-1 25 523,35-56-378,2 1 0,3 2 1,-29 82-1,51-123-361,1 0 1,2 1-1,0-1 1,1 1-1,1 1 0,0 23 1,2-17 56,0-21-67,1 1 0,0 0-1,0 0 1,0-1 0,1 1 0,0 0 0,4 12 0,-3-18-27,-1 0 0,1 0 1,-1 0-1,1 0 0,-1-1 1,1 1-1,0 0 0,0-1 0,0 1 1,3 1-1,0 0-2,15 14-22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124 176 1824,'0'-15'587,"0"12"-353,-3 6 28,2-2-224,0 0 31,-1 1 1,1-1-1,0 0 1,0 1 0,0-1-1,0 1 1,0-1-1,0 1 1,1-1-1,-1 1 1,0 0-1,1-1 1,-1 1 0,1 0-1,0-1 1,-1 1-1,1 0 1,0 0-1,0 2 1,0 1 60,0-1 0,-1 1 1,0-1-1,0 0 0,0 0 0,0 1 0,0-1 1,-1 0-1,0 0 0,0 0 0,-3 5 0,-8 22 553,-13 44 0,12-29-289,9-29-218,-5 36-1,5-21-46,-2-5-44,5-21-74,1-1-1,-1 1 0,1 0 0,0 0 1,0 0-1,1 0 0,0 0 0,0 0 1,0 0-1,1-1 0,1 9 0,-1-11 12,0 0 1,0-1-1,0 1 0,0 0 0,1-1 0,-1 1 0,1-1 0,-1 1 0,1-1 0,3 3 0,-4-4-13,0 0-1,0-1 0,0 1 1,0-1-1,0 1 1,0-1-1,1 1 1,-1-1-1,0 1 1,0-1-1,0 0 1,1 0-1,-1 0 1,0 0-1,0 0 0,0 0 1,1 0-1,-1 0 1,0 0-1,0 0 1,0-1-1,3 0 1,16-11 60,-8 7-112,-11 5 35,1-1-1,0 1 0,-1-1 1,1 0-1,-1 0 0,1 0 1,-1 0-1,1 0 0,-1 0 1,0 0-1,0 0 0,1-1 1,-1 1-1,0 0 0,1-3 1,5-6 19,-2 4 6,-1 0 0,0 0 0,0 0 0,4-13 0,-2-13 15,-2 21-88,1-1 0,10-19-1,-10 21-62,-5 10 113,0 0 0,0-1 1,0 1-1,0 0 1,0 0-1,1-1 0,-1 1 1,0 0-1,0 0 0,0-1 1,0 1-1,0 0 0,0 0 1,0 0-1,1-1 1,-1 1-1,0 0 0,0 0 1,0 0-1,0-1 0,1 1 1,-1 0-1,0 0 0,0 0 1,1 0-1,-1 0 1,0 0-1,0 0 0,0-1 1,1 1-1,-1 0 0,0 0 1,0 0-1,1 0 0,11 0-159,-12 0 165,0 0 0,0 0 0,0 0 0,1 0 0,-1 0-1,0 0 1,0 0 0,0 0 0,0 0 0,0 0 0,1 1 0,-1-1 0,0 0 0,0 0 0,0 0 0,0 0-1,0 0 1,1 0 0,-1 0 0,0 0 0,0 0 0,0 1 0,0-1 0,0 0 0,0 0 0,0 0-1,0 0 1,0 0 0,0 0 0,1 1 0,-1-1 0,0 0 0,0 0 0,0 0 0,0 0 0,0 0-1,0 1 1,0-1 0,0 0 0,0 0 0,0 0 0,0 0 0,0 1 0,0-1 0,0 0 0,-1 0-1,1 0 1,0 0 0,0 0 0,0 0 0,0 1 0,0-1 0,0 0 0,-1 28 269,0-14-126,1 1 0,0-1 0,4 17 0,-3-26-95,0 1-1,0-1 1,1 1 0,0-1-1,0 0 1,1 0 0,-1 0-1,1 0 1,0 0 0,1-1 0,-1 1-1,6 4 1,-2-1-18,28 25 252,-31-30-252,0 0 1,0 0-1,0 0 0,1-1 1,-1 1-1,1-1 0,7 3 1,-3-4 15,-1 0 0,1 0 0,0-1 1,10 0-1,-3-1 32,-11 2-38,0-1-1,-1 0 1,1-1-1,0 1 1,-1-1-1,1 0 1,-1 0 0,1-1-1,-1 1 1,1-1-1,-1 0 1,0 0 0,0 0-1,0-1 1,0 1-1,0-1 1,-1 0-1,7-7 1,-8 8-28,0 0-1,0-1 1,0 1 0,-1-1-1,1 1 1,-1-1 0,0 0-1,0 0 1,0 1 0,0-1-1,0 0 1,0 0-1,-1 0 1,1 0 0,-1 0-1,0-6 1,-1-3-24,-1 0 0,-5-24 0,1 8 21,0-27-95,0 21-115,3 22 125,1 1 0,0-1 0,0 0 0,1 1 0,1-1 0,0 0 0,1 0 0,2-15 0,0 18 17,1 1-1,7-15 1,1-4-62,-6 4 49,-6 21 59,1 0 0,-1 0 0,1 0 0,-1 0 0,1 0 0,0 0 0,0 0 0,2-3 0,-1 3 8,0 1 0,0-1 0,0 1 0,0-1 0,0 1 0,0 0-1,1 0 1,-1 0 0,0 0 0,4 0 0,6-4 31,-8 3 6,0 0 0,0 1 0,1-1 0,-1 1 0,0 0 0,1 0 0,-1 1 0,0-1 1,1 1-1,-1 0 0,1 0 0,-1 0 0,1 1 0,-1-1 0,6 3 0,1 0 162,0 0 1,0 0 0,0-1-1,1 0 1,17-1 0,24 0 363,-10 1-211,65-7 1,-64-7-241,6 6-97,-4-6-548,-19 7-1772,5-10 620</inkml:trace>
  <inkml:trace contextRef="#ctx0" brushRef="#br0" timeOffset="1">965 1 4224,'-18'17'1568,"18"-17"-1216,-18 18-96,18-1 704,0 1-576,-17 34 704,17-17-640,-35 36 352,35-19-480,-18 1 416,18 17-448,-17-18 96,17-17-256,0 0 160,17 0-192,-17-17 96,18-18-96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5152,'0'-17'1888,"0"17"-1440,35 0-160,-17 0 1280,17-18-928,0 18-256,0-17-256,18 17-224,-18-18 64</inkml:trace>
  <inkml:trace contextRef="#ctx0" brushRef="#br0" timeOffset="1">281 1139 2912,'0'0'923,"0"0"-550,0 0-128,3 0 203,8 0-170,-8 0-97,0-3-58,-2 2-110,1 0 1,-1-1-1,0 1 1,0-1 0,0 1-1,0-1 1,0 1 0,0-1-1,0 0 1,0 1-1,-1-1 1,1 0 0,-1 0-1,1 1 1,-1-1 0,0 0-1,1-3 1,-1 3 6,0 0 1,0 1-1,0-1 0,1 0 1,-1 0-1,1 0 1,-1 1-1,1-1 1,0 0-1,0 1 0,0-1 1,0 0-1,1-1 1,3-6 103,1-8 362,6-4-145,-6-11-21,5-9-149,-6 8-102,11-56 59,-11 64-88,4-32 0,-6 27-20,3-28 24,-1 38 3,10-25-1,-9 26-16,47-122 338,-49 130-296,2-1 0,-1 1 1,1 0-1,14-18 0,-12 20 26,0 1 0,1 1 0,0 0 0,1 0 0,16-9 0,2 0 286,43-18 0,-44 23-79,-16 5-150,1 1 0,0 1 0,23-6 0,-32 10-146,0-1-1,0 1 0,0 0 0,0 0 1,0 0-1,0 0 0,0 0 0,0 1 1,0-1-1,0 1 0,0 0 0,0 0 1,-1 0-1,1 0 0,0 0 0,0 1 1,-1 0-1,1-1 0,-1 1 0,5 4 1,7 8 1,-14-14-5,1 1 0,-1-1 0,0 0 0,0 0 0,0 0 0,0 0-1,0 0 1,0 0 0,0 0 0,1 0 0,-1 0 0,0 0 0,0 0-1,0 1 1,0-1 0,0 0 0,0 0 0,0 0 0,0 0 0,0 0-1,0 0 1,0 0 0,0 1 0,0-1 0,0 0 0,0 0 0,0 0 0,0 0-1,0 0 1,0 1 0,0-1 0,0 0 0,0 0 0,0 0 0,0 0-1,0 0 1,0 0 0,0 1 0,0-1 0,0 0 0,0 0 0,0 0 0,0 0-1,0 0 1,0 0 0,0 0 0,0 1 0,-1-1 0,1 0 0,0 0-1,0 0 1,0 0 0,0 0 0,0 0 0,0 0 0,-1 0 0,-5 6 59,-1 2 40,-1 0 0,0-1 0,0 0 0,0 0 0,-1-1 0,0 0 0,-15 6 0,3-4-104,-43 19 0,39-16-220,20-9 73,-1 0 1,1 0-1,-1 1 1,1 0-1,-10 7 1,15-10 135,0 0 0,0 0 0,-1 0 1,1 0-1,0 0 0,0 0 0,0 0 0,0 0 0,0 0 0,0 0 1,0 0-1,-1 0 0,1 1 0,0-1 0,0 0 0,0 0 0,0 0 1,0 0-1,0 0 0,0 0 0,0 1 0,0-1 0,0 0 1,0 0-1,0 0 0,0 0 0,0 0 0,0 0 0,0 1 0,0-1 1,0 0-1,0 0 0,0 0 0,0 0 0,0 0 0,0 0 0,0 1 1,0-1-1,0 0 0,0 0 0,0 0 0,0 0 0,0 0 0,0 0 1,0 0-1,1 1 0,-1-1 0,0 0 0,0 0 0,0 0 0,0 0 1,0 0-1,0 0 0,0 0 0,1 0 0,-1 0 0,5 6-175,0-1 99,1 1 0,0-1 1,7 6-1,0-4 55,-7-3-13,1 0 1,-1 1-1,0-1 0,8 9 0,-6-5 16,8 7-63,-1 1 0,18 25 1,-29-35 131,0 0 1,-1 0-1,0 1 1,0-1-1,0 1 1,-1-1-1,0 1 0,0 0 1,0 0-1,-1 0 1,1 14-1,-2-6 245,1-10-196,-1 0 1,0 0-1,0 0 1,0-1-1,-1 1 0,1 0 1,-1 0-1,-1-1 1,-1 8-1,0-8 12,0 1 0,0-1 0,-1 0 0,1 0 0,-1 0 0,0-1 0,0 1 0,0-1 0,0 0 0,-1 0 0,1 0-1,-1-1 1,0 0 0,0 0 0,-8 3 0,0-1 14,0-1 0,0 0 0,0-1-1,-1-1 1,-17 1 0,18-2-16,-26 3-1,20 1-47,-12 1 32,28-6-65,-1 1-1,1-1 1,-1 1 0,1-1 0,0 0 0,-6-2 0,3 1 11,0 0 21,5 2-72,0 0 0,1 0-1,-1 0 1,1-1 0,-1 1 0,0 0-1,1 0 1,-1 0 0,1 0 0,-1-1-1,1 1 1,-1 0 0,1-1 0,-1 1 0,1 0-1,-1-1 1,1 1 0,-1 0 0,1-1-1,-1 1 1,1-1 0,0 1 0,-1-1-1,1 1 1,0-1 0,-1 1 0,1-1-1,0 0 1,0 1 0,0-1 0,-1 1-1,1-1 1,0 0 0,0 1 0,0-1-1,0 1 1,0-1 0,0 0 0,0 1-1,0-1 1,0 1 0,1-2 0,-1-15-586</inkml:trace>
  <inkml:trace contextRef="#ctx0" brushRef="#br0" timeOffset="2">1034 316 3808,'0'-15'1227,"0"15"-1214,0 0 1,0 0 0,0-1 0,0 1 0,0 0 0,0 0 0,0-1-1,0 1 1,0 0 0,0 0 0,1-1 0,-1 1 0,0 0 0,0 0 0,0 0-1,0-1 1,0 1 0,1 0 0,-1 0 0,0 0 0,0 0 0,0-1-1,1 1 1,-1 0 0,0 0 0,0 0 0,1 0 0,-1 0 0,0 0 0,0 0-1,0 0 1,1 0 0,-1-1 0,1 1 0,4-2 243,1-1 0,0 1 0,0 0 0,0 1 0,0 0 0,0-1 0,0 2 0,0-1 0,8 1 0,68 0 421,-78 0-674,0 0 1,0 0 0,0 1 0,0-1-1,0 1 1,0 0 0,0 0 0,6 3-1,6 2-4,-2-2-17,-11-3 7,0-1 0,0 1 1,0 0-1,0 0 0,0 0 0,4 2 0,-7-2 23,1 0 0,0-1 0,0 1 0,0 0 0,0 0 0,-1 0 1,1-1-1,0 1 0,-1 0 0,1 0 0,-1 0 0,1 0 0,-1 0 0,0 0 0,1 0 0,-1 0 0,0 0 0,0 1 0,1-1 0,-1 0 0,0 0 0,0 1 0,-3 7 285,0-5-209,1 0-1,-1 0 0,0 0 0,1-1 0,-2 1 1,1-1-1,0 0 0,-1 1 0,0-2 0,1 1 1,-1 0-1,-8 3 0,2-1 93,-1 1 1,1 1-1,1 0 0,-1 0 1,1 0-1,1 1 0,-1 1 1,1-1-1,1 1 0,0 1 1,0 0-1,-11 20 0,1 2 86,15-30-238,0 1 1,0 0-1,0 0 1,1 0-1,-1 0 1,1 0 0,0 1-1,0-1 1,0 0-1,0 0 1,0 1-1,1-1 1,0 1-1,-1 4 1,1-4-11,0-1 1,1 0-1,-1 1 0,1-1 1,-1 0-1,1 0 1,0 1-1,0-1 1,0 0-1,1 0 1,-1 0-1,1 0 1,-1 0-1,4 3 1,-4-4-8,0-1 0,0 1 1,0-1 0,1 1 0,-1-1 0,0 1-1,1-1 1,-1 0 0,1 0 0,0 0-1,-1 0 1,1 0 0,0 0 0,0 0 0,-1 0-1,1-1 1,0 1 0,0-1 0,0 1 0,0-1-1,2 0 1,10 3 124,9 9-148,-14-11-580,-1 0-1,1 0 1,17-1-1,-14 0-1591,-9 0 370</inkml:trace>
  <inkml:trace contextRef="#ctx0" brushRef="#br0" timeOffset="3">999 474 5408,'0'0'1984,"0"0"-1536,17 0-128,1 0 1248,-1 0-928,18 0 288,0 0-544,18 0-352,0 0-64,-18 0-640,17 0 384</inkml:trace>
  <inkml:trace contextRef="#ctx0" brushRef="#br0" timeOffset="4">1700 1 5888,'0'52'2176,"0"-52"-1664,17 88-160,1-53 1920,-1 17-1312,-17 18 1440,0 18-1376,0 17 95,0-17-671,-35-1 96,18 1-320,-54-36 288,19-17-288,-53 0-4415,17 0 2271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1408,'0'-15'448,"0"15"-445,0 0 0,0 0 0,0 0 1,0 0-1,0 0 0,0 0 0,0 0 0,0 0 1,0 0-1,0-1 0,0 1 0,0 0 0,0 0 0,0 0 1,0 0-1,0 0 0,0 0 0,0 0 0,0 0 1,0 0-1,0-1 0,0 1 0,0 0 0,0 0 0,0 0 1,1 0-1,-1 0 0,0 0 0,0 0 0,0 0 1,0 0-1,0 0 0,0 0 0,0 0 0,0 0 0,0-1 1,0 1-1,0 0 0,1 0 0,-1 0 0,0 0 1,0 0-1,0 0 0,0 0 0,0 0 0,0 0 0,0 0 1,0 0-1,0 0 0,1 0 0,-1 0 0,0 0 1,0 0-1,0 0 0,0 0 0,0 1 0,2-2 52,0 1 0,0-1 1,0 1-1,0-1 0,0 1 0,0-1 0,0 0 0,0 0 0,-1 0 0,1 0 0,0 0 1,-1 0-1,1-1 0,1-1 0,3 0 484,6 3 250,-9 0-256,-3 0-58,0 0-139,3 0 37,8 0-85,-5 3 123,6 9-113,-6-9 22,60-4 167,-10-1-208,64 7 1,-41 7-152,38-9 26,14 0-15,53 9 160,35-7-70,15 8-54,95 4-9,-212-15-97,111 4 65,105 18-6,17-18-16,-32-6-32,-40 0 0,-48 0-16,-37 0 59,-135 0-107,0-2 0,89-14 0,-100 8-25,17-4 242,-61 11-217,1 0 1,-1 0 0,1-1 0,-1 1 0,4-3 0,-6 4-14,-1-1 0,1 1 0,-1 0 0,1-1 0,0 1 0,-1-1 0,1 1 1,-1-1-1,1 1 0,-1-1 0,1 1 0,-1-1 0,0 0 0,1 1 0,-1-1 1,0 1-1,1-1 0,-1 0 0,0 1 0,0-1 0,0 0 0,1 0 0,-1 1 1,0-1-1,0 0 0,0 1 0,0-1 0,0 0 0,0 0 0,-1 1 0,1-1 1,0 0-1,0 1 0,0-1 0,-1 0 0,-14-17 40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53 480,'15'-29'165,"-15"28"-155,1-1 0,-1 1 0,1 0 0,-1 0 0,1-1 0,0 1-1,0 0 1,-1 0 0,1 0 0,0 0 0,0 0 0,0 0 0,0 0 0,0 0 0,2 0-1,0-2 132,0 1 814,-3 4-182,0 0-676,1 0-1,-1-1 1,0 1-1,1 0 1,-1-1 0,1 1-1,-1-1 1,1 1-1,0-1 1,1 3-1,6 11 341,-6-5-224,-1-1 0,0 1 0,0-1 0,-1 1 0,-1 15 0,0 8 119,0-19-241,-1 0 0,0 1 0,-7 22 0,8-33-76,0 5 43,-1 0 0,2 0 1,0 18-1,0-14 50,0-10-77,0-1 0,0 0 0,0 0-1,-1 0 1,1 0 0,-1 0 0,1 0 0,-1 0 0,0 0-1,0 0 1,0 0 0,-2 4 0,2-5-1,0 1 0,0-1 0,0 1-1,0 0 1,1-1 0,-1 1 0,0 0 0,1-1 0,-1 1 0,1 0 0,0 0 0,0 3-1,-1-5-19,1 1 0,0-1 0,0 1 0,0-1 0,0 1 0,0-1 0,0 1 0,0-1 0,0 1 0,0-1 0,0 0 0,0 1 0,0-1-1,0 1 1,0-1 0,1 1 0,-1-1 0,0 1 0,0-1 0,0 0 0,1 1 0,-1-1 0,0 1 0,1-1 0,-1 0 0,0 1 0,1-1-1,9-8 185,-6 4-239,27-26-60,-10 11 115,29-37 0,-35 36-33,-10 12 10,-1 2 0,2-1 0,-1 1 0,1-1 0,9-6-1,17-11-108,-22 11 80,-10 12 37,1 0-1,-1 0 1,1 0 0,0-1 0,0 1 0,0 0 0,0 0 0,-1 0-1,1 0 1,1 0 0,-1 1 0,0-1 0,0 0 0,0 0 0,0 1-1,0-1 1,1 0 0,-1 1 0,0 0 0,1-1 0,-1 1 0,0 0-1,1-1 1,1 1 0,11 0 37,-8 3 363,-5-3-375,0 1-1,-1-1 1,1 1 0,-1-1 0,1 1-1,-1 0 1,1-1 0,-1 1 0,0-1-1,1 1 1,-1 0 0,0-1 0,1 1-1,-1 0 1,0-1 0,0 1 0,0 0-1,1 0 1,-1-1 0,0 1 0,0 0-1,0 0 1,0-1 0,0 1 0,0 0-1,-1 0 1,1-1 0,0 1 0,0 0-1,0-1 1,-1 1 0,1 0 0,0-1 0,-1 1-1,0 0 1,-3 10 234,3-6-179,0-1-1,1 1 0,-1 0 1,1 9-1,0-8-11,0 0 0,0 1 0,-3 8 0,-8 20 113,5 0 32,0-17-135,4-15-54,1 0-1,0 1 1,0-1-1,0 1 1,0-1-1,0 1 1,1-1-1,-1 5 1,1-6-12,0 1 1,0-1-1,0 0 1,-1 1-1,0-1 0,1 0 1,-1 0-1,0 1 1,-1 2-1,1-5-5,1 1 0,0-1 0,-1 1 0,1 0 0,0-1 0,-1 1 0,1 0 0,0-1 0,0 1 0,0 0-1,-1-1 1,1 1 0,0 0 0,0 0 0,0-1 0,0 1 0,0 0 0,1 0 0,-1-1 0,0 1 0,0 0 0,0-1 0,1 1 0,-1 0 0,0-1 0,0 1 0,1 0-1,-1-1 1,1 1 0,-1-1 0,1 1 0,-1 0 0,1-1 0,-1 1 0,1-1 0,5 3 195,3-2-96,-5-1-79,0 1-1,0-1 1,0 0-1,0 0 0,0-1 1,0 1-1,0-1 0,5-2 1,41-29-572,-43 27 477,0 0 0,-1-1 0,1 0 0,7-9 0,0 0 33,18-20 24,-8 3 27,5 8-54,-15 5 17,-14 17 21,1 0-1,0 1 1,0-1 0,0 0-1,1 0 1,-1 1 0,0-1-1,1 0 1,-1 1-1,1 0 1,-1-1 0,1 1-1,0 0 1,0 0 0,-1-1-1,1 2 1,0-1 0,0 0-1,0 0 1,0 0-1,0 1 1,0-1 0,4 1-1,-5 0 6,-1-1 0,1 1-1,0 0 1,-1 0-1,1 0 1,0 0-1,-1 1 1,1-1 0,0 0-1,-1 0 1,1 0-1,0 0 1,-1 1-1,1-1 1,0 0 0,-1 1-1,1-1 1,-1 0-1,1 1 1,-1-1-1,1 1 1,-1-1 0,1 1-1,-1-1 1,1 1-1,0 1 5,-1 1 1,1-1-1,-1 0 0,0 0 0,0 0 0,0 0 0,0 4 0,0 5 22,-1 13 41,0-6 24,1 26 0,0-41-85,1 1 0,-1 0-1,1-1 1,0 1 0,0-1 0,0 1 0,0-1 0,0 0 0,1 1 0,-1-1-1,1 0 1,0 0 0,3 4 0,-2-5 2,0 0-1,0 0 1,0 0 0,0 0-1,0-1 1,0 1 0,1-1-1,-1 0 1,1 0 0,-1 0-1,0 0 1,1-1 0,5 1-1,8 0 37,27-3 0,-19 1-36,-19 1-11,31-1-52,-35 0 48,0 1 1,0-1-1,0 1 1,0-1-1,0 1 0,0-1 1,0 0-1,0 0 0,0 0 1,0 0-1,-1-1 0,3-1 1,-2 0-24,-6 0 17,-9-4 36,0-1 0,-14-12 0,15 11-14,-1 0-1,-1 0 1,1 2 0,-20-9-1,21 11 3,-1-1-27,-1 1 0,1 0 0,-1 1 0,0 0 0,-20-2 0,34 6 14,0 0-1,0 1 1,0-1 0,0 0 0,0 0 0,0 0-1,-1 0 1,1 0 0,0 0 0,0 0 0,0 0 0,0 0-1,0 0 1,-1 0 0,1 0 0,0 0 0,0 0 0,0 0-1,0 0 1,0 0 0,-1 0 0,1 0 0,0 0 0,0 0-1,0 0 1,0 0 0,0 0 0,-1 0 0,1 0 0,0 0-1,0 0 1,0-1 0,0 1 0,0 0 0,0 0-1,-1 0 1,1 0 0,0 0 0,0 0 0,0 0 0,0-1-1,0 1 1,0 0 0,0 0 0,0 0 0,0 0 0,0 0-1,0-1 1,0 1 0,0 0 0,0 0 0,0 0 0,0-1-1,0 1-22,0-1 0,0 0 0,0 0 0,0 1 0,1-1 0,-1 0 0,0 1 0,0-1 0,1 0 0,-1 1 0,0-1 0,1 1 0,-1-1 0,1 1 0,-1-1 0,1 1 0,-1-1 0,1 1 0,-1-1 0,1 1-1,0-1 1,-1 1 0,1 0 0,0-1 0,-1 1 0,1 0 0,0 0 0,-1-1 0,1 1 0,0 0 0,-1 0 0,1 0 0,0 0 0,0 0 0,0 0 0,5 0-577,0 0 1,1 1-1,-1-1 1,6 3-1,38 11-1627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18 2144,'18'-17'800,"-18"17"-608,17 0-64,-17 0 1120,0 0-704,0 17 704,0 1-736,-35 17 576,18 17-608,-1 19-96,1-1-256,-1 0 64,1 0-128,-1-18 32,18 1-32,0-18-1024,0 0 512</inkml:trace>
  <inkml:trace contextRef="#ctx0" brushRef="#br0" timeOffset="1">1 439 5408,'35'-18'1984,"-35"18"-1536,70 0-128,-35 0 192,0-17-352,18 17 0,17-18-96,0 18-480,0 0 224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315 264 1248,'15'-15'389,"-15"15"-383,0 0 0,0-1 0,1 1-1,-1 0 1,0 0 0,0-1-1,0 1 1,1 0 0,-1-1 0,0 1-1,0 0 1,0-1 0,0 1 0,1 0-1,-1-1 1,0 1 0,0 0 0,0-1-1,0 1 1,0 0 0,0-1 0,0 1-1,0-1 1,0 1 0,-1-1 0,2 0-106,-1-4 264,0 1 1,1 0-1,-1-1 1,-1 1-1,1 0 1,-1 0-1,-1-8 1,-13 6 384,6 0-347,8 5-159,-1 0 0,1 0 1,-1 0-1,0 0 0,1 0 1,-1 1-1,0-1 0,0 0 1,1 1-1,-1-1 0,0 1 1,0 0-1,0 0 0,0 0 1,0 0-1,-2 0 1,-3 1 66,-1 0 0,1 0 1,0 0-1,0 1 1,0 0-1,0 1 1,0 0-1,0 0 1,0 0-1,1 1 1,-8 6-1,2-2 55,1 1 0,0 0 0,1 1-1,0 0 1,-11 15 0,-32 45 747,43-55-781,1 0 0,0 1 1,1 0-1,-8 24 0,15-37-126,1-1 0,-1 0-1,1 0 1,0 1 0,0-1 0,0 0-1,0 0 1,0 1 0,1-1 0,-1 0 0,0 0-1,1 0 1,0 1 0,0-1 0,0 0-1,0 0 1,0 0 0,0 0 0,0 0 0,0-1-1,2 3 1,0 0 29,0-1 6,0 1 0,0-1 0,0 0 0,0 0 0,0 0 0,1-1 0,-1 1 0,1-1 0,0 0 1,0 0-1,0 0 0,5 2 0,5 0-25,1 0 1,14 2 0,-17-3-19,2-1-44,0-1 0,0 0 1,23-2-1,-8 0-145,-24 2 154,-1-1 0,1-1-1,0 1 1,8-2-1,10-10-243,-9 8 179,-9 3 74,-1 0 0,1-1 0,-1 1 0,0-1-1,0 0 1,1 0 0,3-4 0,21-14-41,9-30 60,-29 42 15,-7 6 1,0 1 0,0-1 0,0 0 0,0 0 0,0 0-1,-1 1 1,1-2 0,-1 1 0,1 0 0,-1 0 0,0 0 0,0-1 0,0 1 0,0 0-1,0-1 1,0 1 0,-1-1 0,1-3 0,-1-7 72,0 24-194,0 26-81,0-35 199,0 0 0,1 0 0,-1 1 0,1-1 0,-1 0 0,1 0-1,0 0 1,0 0 0,0 0 0,0 0 0,2 3 0,-2-4 5,0 1 0,0-1 0,-1 1 0,1-1 0,0 1 0,-1 0 0,1-1 0,-1 1 0,1 0 0,-1 0 0,1 1 0,2 3 116,-2-4-125,1 1-1,-1-1 1,1 0 0,-1 1 0,0-1 0,1 1-1,-1-1 1,-1 1 0,1 0 0,0-1 0,-1 1-1,1 0 1,-1 0 0,0 0 0,0-1 0,0 4-1,0-6 6,0 0-1,0 0 0,0 0 0,0 0 1,0 1-1,0-1 0,0 0 0,0 0 1,0 0-1,0 0 0,0 0 0,0 0 1,0 0-1,0 0 0,0 0 0,0 1 1,0-1-1,0 0 0,0 0 0,0 0 1,0 0-1,0 0 0,0 0 0,0 0 1,0 0-1,0 0 0,0 0 0,0 1 1,1-1-1,-1 0 0,0 0 0,0 0 1,0 0-1,0 0 0,0 0 0,0 0 1,0 0-1,0 0 0,0 0 0,0 0 0,1 0 1,-1 0-1,0 0 0,0 0 0,0 0 1,0 0-1,0 0 0,0 0 0,0 0 1,0 0-1,0 0 0,1 0 0,-1 0 1,0 0-1,0 0 0,0 0 0,12 0 84,-9 0-28,-3 0-52,-1 0-11,1 1 0,0-1 1,0 0-1,0 1 0,0-1 1,0 1-1,0-1 0,0 0 1,0 1-1,0-1 0,0 1 1,0-1-1,0 0 0,0 1 1,0-1-1,0 0 0,0 1 1,0-1-1,0 1 0,0-1 1,1 0-1,-1 1 0,0-1 1,0 0-1,1 1 0,-1-1 1,0 0-1,0 1 0,1-1 1,-1 0-1,1 1 0,10-10 133,-5 6-5,6 3 96,-9 0-118,-3 0-138,3-18-54,8 4 70,-8 8-49,-3-85 38,0 91 32,0-3-7,0-1-1,1 0 1,-1 0 0,2-7-1,0 8-14,0-1 0,0 0 1,1 1-1,-1 0 0,1 0 0,0 0 0,0 0 0,4-4 1,-5 5 52,4-1-26,-4 3-15,0 0-1,0 0 1,-1-1-1,1 1 1,0-1 0,-1 0-1,1 1 1,0-1-1,-1 0 1,1 0 0,1-1-1,-1 1 11,0 0-1,0 0 0,0 0 0,0 0 1,0 0-1,0 0 0,0 1 1,0-1-1,0 1 0,0-1 0,4 1 1,7-1 8,-10 1-32,1-1-1,0 1 0,-1 0 0,1 0 0,-1 1 0,1-1 0,-1 1 1,1-1-1,3 3 0,11 8 14,-13-8 17,-4-3-5,0 0 1,0 1-1,-1-1 0,1 0 0,0 1 0,-1-1 0,1 1 0,-1-1 0,1 1 0,0-1 0,-1 1 0,1-1 0,-1 1 0,1-1 0,-1 1 0,1 0 1,-1-1-1,0 1 0,1 0 0,-1-1 0,1 2 0,1 4 1,4 2 7,-5-6-17,0 0-1,0-1 1,0 1-1,0-1 1,-1 1 0,1 0-1,0 0 1,-1-1-1,1 1 1,-1 0-1,1 0 1,-1 0 0,0 0-1,0 3 1,-2 5 42,1-1 1,-2 1 0,1-1 0,-2 1-1,-5 13 1,-2 5 109,10-25-123,0 1 1,1-1 0,-1 1-1,1-1 1,0 1 0,1 4-1,-1-7-12,0 1 0,0-1-1,0 0 1,0 1-1,0-1 1,0 1-1,0-1 1,0 1-1,0-1 1,-1 0-1,1 1 1,-1-1-1,1 1 1,-1-1-1,0 2 1,-7 2 80,8-5-72,-1 0 0,1 0 0,0 1 0,-1-1-1,1 0 1,-1 0 0,1 1 0,0-1 0,-1 0 0,1 1 0,0-1 0,-1 0 0,1 1 0,0-1 0,0 1-1,-1-1 1,1 0 0,0 1 0,0-1 0,0 1 0,0-1 0,-1 1 0,1-1 0,0 0 0,0 1 0,0-1-1,0 1 1,0-1 0,0 1 0,0 0 0,0-1-16,0-1-1,0 1 1,0-1 0,0 1 0,0-1-1,0 1 1,0-1 0,0 1-1,0-1 1,1 1 0,-1-1-1,0 1 1,0 0 0,0-1 0,1 1-1,-1-1 1,0 1 0,0 0-1,1-1 1,-1 1 0,0-1-1,1 1 1,-1 0 0,0 0 0,1-1-1,-1 1 1,0 0 0,1 0-1,-1-1 1,1 1 0,7-5-12,-2-10-101,-4 11 85,1 0-1,0 1 1,0-1 0,0 1 0,6-5-1,-5 5 1,-1 0 0,0-1 0,0 1 0,0 0 0,4-8 0,-1-3-10,-5 13 37,0 1-1,0-1 1,0 1 0,0 0-1,0-1 1,-1 1-1,1 0 1,0 0 0,0 0-1,0 0 1,0 0 0,0 0-1,2 0 1,29 0-86,-26 3 108,-1 2 85,-3-3-61,0 1 0,-1-1 0,1 0 0,1 0 0,-1 0 0,0-1 0,0 1 1,1 0-1,-1-1 0,1 0 0,-1 1 0,1-1 0,0 0 0,-1 0 0,1-1 0,5 2 0,-8-2-29,1 0-1,0 0 1,0 0-1,0 0 0,0 0 1,0 0-1,0 0 0,0 0 1,0 1-1,0-1 1,0 0-1,0 1 0,1 0 1,4 8 105,9-15-58,-1 11-28,-12-4-29,-1 0 1,1 0-1,0 0 1,0-1 0,-1 1-1,1-1 1,4 1-1,0-4 25,-6 3-32,0 0 1,1-1 0,0 0 0,0 0-1,-1 1 1,1-1 0,0 0-1,0 1 1,0-1 0,0 1-1,0-1 1,0 1 0,0 0 0,0-1-1,1 1 1,13 6-6,-9-15-107,-5 8 103,0 1 1,0-1-1,1 1 1,-1-1-1,1 1 1,-1 0-1,0-1 0,1 1 1,-1 0-1,1 0 1,-1 0-1,1 0 1,-1 0-1,3 1 1,-3-1-1,1 0 1,-1 1-1,1-1 1,-1 0-1,0 0 1,1 0-1,-1 0 0,1-1 1,-1 1-1,1 0 1,-1 0-1,0-1 1,1 1-1,1-2 1,1-2-51,-4 3 56,1 1 1,-1 0 0,0 0-1,0 0 1,0 0-1,0-1 1,0 1 0,0 0-1,0 0 1,0 0 0,0 0-1,1 0 1,-1 0-1,0 0 1,0-1 0,0 1-1,0 0 1,0 0 0,1 0-1,-1 0 1,0 0-1,0 0 1,0 0 0,0 0-1,0 0 1,1 0 0,-1 0-1,0 0 1,0 0-1,0 0 1,0 0 0,1 0-1,-1 0 1,0 0 0,0 0-1,0 0 1,0 0-1,1 0 1,-1 0 0,0 0-1,0 0 1,0 0 0,0 0-1,0 1 1,1-1-1,-1 0 1,0 0 0,0 0-1,0 0 1,0 0 0,10 6-42,-8-5 27,-1-1 0,1 1 1,0 0-1,0-1 0,0 0 0,0 1 1,0-1-1,3 0 0,-5 0 19,1 0-1,-1 0 0,1 0 1,-1 0-1,1 0 1,-1 0-1,1 0 1,-1 0-1,1 0 0,-1 0 1,1 0-1,-1 0 1,1 0-1,-1 0 0,1 0 1,-1 1-1,1-1 1,-1 0-1,0 0 1,1 1-1,-1-1 0,1 0 1,-1 1-1,0-1 1,1 0-1,-1 1 0,0-1 1,1 1-1,-1-1 1,0 0-1,1 1 1,-1-1-1,0 1 0,0-1 1,0 1-1,1-1 1,-1 1-1,0-1 0,0 1 1,0-1-1,0 1 1,0-1-1,0 1 1,0-1-1,0 1 0,0 2 37,0-3 10,0 0 53,0 0-181,0 0-555,0 0-319,0 0-1489,0 0 710</inkml:trace>
  <inkml:trace contextRef="#ctx0" brushRef="#br0" timeOffset="1">1261 36 3488,'0'-35'1280,"0"35"-992,0 0-64,0 0 832,0 17-608,0 36 544,-18-18-576,18 35 256,0 0-384,-17 0-96,17-17-96,-18 17 64,18-35-96,0 0-800,0 0 384,18-18-2592,-18 1 1632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3328,'-18'-35'1216,"18"35"-928,18-35-96,-18 18 2080,17-1-1280,18 18 1152,18 0-1248,17-17 160,0 17-640,18 17 64,-18-17-320,-18 0 288,1 0-256,-18 0-256,-18 0 32,-17 0-5216,0 0 2880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175 176 3488,'-44'0'1115,"44"0"-1084,-1 0 1,0 0-1,0 0 1,0 0 0,0 0-1,0 0 1,0 0-1,0 1 1,0-1 0,0 0-1,0 0 1,0 1 0,-1 0-1,-8 4 63,-41 19 884,49-23-945,0-1-1,0 1 1,0-1-1,0 1 1,0 0 0,1 0-1,-1 0 1,0 0-1,1 0 1,-1 0-1,0 1 1,1-1 0,0 0-1,-1 1 1,1-1-1,0 1 1,0 0-1,0-1 1,-2 4 0,-2 4 51,2-6-52,1 1 0,0-1 0,0 0 0,0 1 0,1-1 0,0 1 0,-1 0 0,0 7 0,1-10-25,1 1 1,1-1-1,-1 1 0,0 0 0,0-1 1,1 1-1,-1-1 0,1 1 0,-1-1 1,1 1-1,-1-1 0,1 1 0,0-1 1,0 0-1,0 1 0,0-1 0,0 0 1,0 0-1,0 0 0,0 0 0,0 0 1,1 0-1,-1 0 0,3 1 0,0 1 15,0-1 0,1 0-1,-1 0 1,1 0-1,0 0 1,0-1-1,0 0 1,0 0-1,0 0 1,0 0 0,9-1-1,-6-1-13,-1 1 1,0-1-1,0-1 0,1 1 1,-1-1-1,0 0 0,13-7 1,18-6-47,-29 12 21,0 0-1,0-1 1,10-6 0,-12 5-141,0 0 1,0-1-1,-1 1 0,0-1 1,0-1-1,8-11 0,-9 6 209,-5 10-37,1 1-1,-1 0 1,1 0-1,-1-1 1,1 1-1,-1 0 0,1 0 1,0 0-1,0 0 1,0 0-1,-1 0 1,1 0-1,0 0 1,0 0-1,0 0 1,0 0-1,2 0 0,15-5 659,2-6-144,15 6 75,10-7-276,-29 8-221,26-6 0,-25 9-22,33 0 0,2 0 62,4-10-23,-7 7-11,-22-2-63,-21 5-42,1 0-1,0 1 0,0 0 0,12-1 0,-15 2-4,18-2 20,-22 2-20,1 0 0,-1 0 0,1 0 0,-1-1 0,1 1 0,-1 0 0,1 0 0,-1-1 0,1 1 0,-1 0 0,0-1 0,1 1 0,-1 0 0,1-1 0,-1 1 0,0-1 0,1 1 0,-1-1 0,0 1 0,0 0 0,0-1 0,1 1 0,-1-1-1,0 1 1,0-1 0,0 0 0,0 1 0,0-1 0,0 1 0,0-2 0,0 2-1,0 0-1,1 0 0,-1 0 1,0 0-1,0 0 1,0 0-1,0 0 0,0 0 1,0 0-1,0-1 0,0 1 1,0 0-1,0 0 1,0 0-1,0 0 0,0 0 1,0 0-1,0 0 0,0 0 1,-1 0-1,1-1 1,0 1-1,0 0 0,0 0 1,0 0-1,0 0 0,0 0 1,0 0-1,0 0 1,0 0-1,0 0 0,0 0 1,0 0-1,0 0 0,0 0 1,-1-1-1,1 1 1,0 0-1,0 0 0,0 0 1,0 0-1,0 0 0,0 0 1,0 0-1,0 0 1,0 0-1,-1 0 0,1 0 1,0 0-1,0 0 0,0 0 1,0 0-1,0 0 1,0 0-1,0 0 0,-1 1 1,-3-2-11,-1 1 0,1-1 1,-1 0-1,1 0 0,-1-1 1,1 1-1,0-1 1,-7-4-1,-38-23 55,7 2 23,34 23-43,5 2-8,-1 0 0,1 1-1,0-1 1,-1 1-1,1 0 1,-1 0 0,0 0-1,1 0 1,-1 1 0,-5-1-1,8 1 10,-1 0 0,1 0 0,0 0 0,0 0 0,0 1 0,0-1 0,0 0 0,0 0 0,0 1 0,0-1 0,0 1-1,0-1 1,0 1 0,0 0 0,0-1 0,0 1 0,0 0 0,-1 1 0,-9 17 237,8-12-128,-1 0 10,1 1 1,1 0-1,-1 0 0,1 0 1,1 0-1,-1 0 1,1 0-1,1 9 0,-3 11 46,0 4 21,-8 111 392,9-84-350,-3 0 0,-23 115 0,25-160-154,-1-1 0,0 0 0,-1 0 0,-1 0 0,1 0 0,-2-1 0,0 0 0,-1 0-1,0-1 1,0 0 0,-1 0 0,0-1 0,-1 0 0,-20 15 0,26-23-138,0 1 0,0-1-1,0 0 1,0 0 0,0 0 0,-1-1 0,1 1 0,-1-1-1,-7 1 1,-8 2-519,15-3 498,2 0-100,0 1-1,0-2 0,0 1 1,0 0-1,-1-1 0,1 1 0,0-1 1,-1 0-1,1 0 0,0 0 1,0-1-1,-1 1 0,1-1 1,0 0-1,0 0 0,0 0 0,-1 0 1,-3-3-1,-28-13-1269</inkml:trace>
  <inkml:trace contextRef="#ctx0" brushRef="#br0" timeOffset="1">1629 53 4576,'0'-17'1664,"0"17"-1280,-17 17-96,17 1 672,-18-18-576,18 35 416,-17 0-480,-1 18 320,1-1-352,-1 18-96,18 0-96,0-17 128,-17 17-128</inkml:trace>
  <inkml:trace contextRef="#ctx0" brushRef="#br0" timeOffset="2">1296 194 4800,'0'0'1557,"6"0"-954,4-1-484,-1 1 201,1 0-1,0 0 1,15 4-1,13 7 273,9-5-208,-3 6-165,-20-11-316,0 0 1,0-1 0,0-2-1,28-5 1,-10 2-889,42-1-482,1-5-1071,-15 5 986,-14-6 997,-34 9 457,-16 3 290,0-1 1,0 0-1,-1 0 0,1 0 0,0-1 0,-1 1 1,1-2-1,-1 1 0,6-3 0,-9 4-74,-1-1-1,1 1 0,-1 0 1,1-1-1,-1 1 0,0 0 1,1-1-1,-1 1 0,0-1 1,0 0-1,0 1 0,0-1 1,-1 0-1,1 0 0,0 0 1,-1 0-1,1 1 0,-1-1 1,0 0-1,1-2 1,2-10 782,-2 10-625,0 0-1,0 1 0,0-1 0,0 0 0,0-5 0,-1 7-174,0 0 0,-1 0-1,1 0 1,-1 0 0,1 0 0,-1 0 0,0 1 0,1-1 0,-1 0-1,0 1 1,-2-4 0,0 2 12,1 0 1,-1 0-1,0 0 0,0 0 1,0 0-1,-1 1 1,1-1-1,0 1 0,-1 0 1,0 0-1,-5-2 0,0-1 17,3 2-77,0 1 0,0-1 0,-1 1 0,1 0 0,-1 0 0,-10-1-1,15 3-122,-1 0 0,0 0 0,1 0 0,-1 0 0,0 0 0,1 1 0,-1-1 0,1 1 0,-1 0 0,1 0 0,-1 0 0,1 0 0,-1 0 0,1 0 0,0 1 0,0-1 0,-1 1 0,-2 2 0,0 2-824,-1 1 0,2-1 1,-8 12-1,4-5-881,-10 8-933</inkml:trace>
  <inkml:trace contextRef="#ctx0" brushRef="#br0" timeOffset="3">1787 334 5568,'-18'52'2048,"18"-52"-1568,-17 53-160,-1-18 1248,18-18-928,0 18 160,0 0-480,0-17-64,0 17-160,0-35 224,18 18-192,-1-36-1088,18 18 512,-17-35-2880,17 0 1856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 1728,'0'-13'560,"0"13"-556,0 0 0,0-1 0,-1 1 0,1 0 0,0 0 0,0 0 0,0 0 0,0 0 0,0 0 0,0 0 0,0 0 0,0 0 0,0 0 0,0-1 0,0 1 0,0 0 0,0 0 0,0 0 0,1 0 0,-1 0 0,0 0 0,0 0 0,0 0 0,0 0 1,0 0-1,0 0 0,0-1 0,0 1 0,0 0 0,0 0 0,0 0 0,0 0 0,0 0 0,0 0 0,0 0 0,0 0 0,1 0 0,-1 0 0,0 0 0,0 0 0,0 0 0,0 0 0,0 0 0,0 0 0,0 0 0,0 0 0,0 0 0,0 0 0,1 0 0,-1 0 0,0 0 0,0 0 0,0 0 0,0 0 0,0 0 0,0 0 0,1 0 171,0 1 0,0-1 0,0 0 0,0 0 0,1 0 0,-1 0 0,0 0 0,0 0 0,0 0 1,1-1-1,-2 4-85,0 7-47,0-7 26,0-3 129,0 0-33,0 0 22,0 0-22,0 0 139,0 0-27,0 0 134,0 0-145,0 0-90,0 0-74,0 0 26,0 0-43,0 0 0,0 0 22,0 0 117,0 0-133,0 0-262,0 2 11,0 0 143,0-1-1,0 1 1,-1-1 0,1 0 0,-1 1-1,1-1 1,-1 1 0,1-1-1,-1 0 1,-1 2 0,-5 11 20,4-2 81,0-4 20,1 0-1,-8 14 1,-1 5 259,-12 41 0,10-28-134,2 5-19,4-12 54,3-17-165,2-10-31,0 1 0,0-1 0,1 1 0,0 0 0,0 6 0,1-10-38,0-1 0,1 1 0,-2-1 1,1 1-1,0-1 0,-1 1 0,1 0 0,-1-1 0,0 0 0,1 1 0,-1-1 0,0 1 1,-1-1-1,1 0 0,0 0 0,-3 3 0,2-2 167,2-3 38,-3 0-80,2 0-150,1 0 1,-1 0-1,1 0 1,-1 0 0,1-1-1,0 1 1,-1 0-1,1 0 1,-1 0-1,1 0 1,-1-1 0,1 1-1,-1 0 1,1-1-1,0 1 1,-1 0 0,1 0-1,-1-1 1,1 1-1,0-1 1,0 1-1,-1 0 1,1-1 0,0 0-1,-4-15 194,4 8-130,0 1-1,1-1 1,2-11 0,2 3-17,0 0 0,2 0-1,0 0 1,1 1 0,0 1 0,11-15 0,-10 17-11,0 0 1,1 1 0,0 1 0,0 0 0,18-13-1,-11 9-42,0 2-1,40-22 0,-51 31-5,1 0-1,-1 0 1,1 1 0,0 0-1,0 0 1,14-1 0,-2 0 21,0-3 1,-16 5-19,0 0-1,0 0 0,0 0 0,1 0 1,-1 0-1,0 1 0,0 0 1,5-1-1,39 1-2096,-19 0 869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4160,'-1'10'816,"1"-5"-383,0 0 0,0 0-1,0-1 1,0 1 0,1 0-1,2 9 1,-1-11-319,0 1-1,0 0 0,-1 0 1,1 0-1,-1 0 1,0 1-1,0-1 1,0 0-1,0 0 1,-1 8-1,2 1 58,-1 1-1,2-1 1,0 0-1,0-1 1,9 21-1,-4-11-62,-6-17-34,-1-1 0,-1 1 0,1 0 1,-1-1-1,0 1 0,0 0 1,0 5-1,-1-1 185,1-10-277,1-1 0,-1 0 1,0 0-1,1 1 0,-1-1 0,1 0 0,0 1 1,-1-1-1,1 0 0,0 1 0,1-2 1,0 1-111,-1 0 0,0 0 1,0 0-1,0 0 1,0 0-1,-1 0 1,1 0-1,-1 0 1,1-1-1,-1 1 1,1-3-1,-1-68-2544,-1 63 2429,1 7 206,-1 0 1,1-1-1,0 1 1,0 0-1,0-1 1,1 1-1,-1 0 1,1 0-1,-1-1 0,3-3 1,8-7 148,-8 11 106,0 6 337,1 0-385,-1 1-1,0 0 1,0 0 0,-1 1-1,1-1 1,-1 1-1,0-1 1,0 1 0,0 0-1,-1 0 1,1-1-1,0 10 1,2 4 169,8 17 253,-8-15-401,-2-12-129,0 1 0,1-1 0,-1 0 0,5 9 0,-4-10-46,0-1 42,0 0-1,1 0 0,5 9 1,-8-14-44,0 0 0,-1-1 0,1 1 1,0 0-1,-1 0 0,1 0 0,0-1 0,0 1 0,0 0 1,-1-1-1,1 1 0,0-1 0,0 1 0,0-1 0,0 0 0,0 1 1,0-1-1,0 0 0,0 1 0,0-1 0,0 0 0,0 0 1,0 0-1,0 0 0,0 0 0,1 0 0,-1 0 0,0-1 0,0 1 1,0 0-1,1-1 0,18-11 183,-9 10-156,10-4-172,-14 2-47,-1 0 0,1-1 0,-1 0 0,-1 0 0,1 0 0,-1 0 0,0-1 1,0 0-1,4-6 0,5-10-1575,17-34-1,1 4-373,-27 39 2054,-4 11 115,1-1-1,-1 1 1,0 0-1,0-1 1,1 1 0,2-3-1,-1 2 967,-3 6-64,0 2-331,0-2-358,0 0 0,0 1-1,0-1 1,0 0 0,1 1-1,-1-1 1,2 4 0,10 28 1131,-10-19-1024,-1-11-240,-1 0-1,1 1 1,3 8-1,-1-9-37,-1-1 0,1 1 0,-1-1 1,7 7-1,-1-2 29,6 12 68,-11-16-109,0 0 0,1 0 1,0 0-1,0-1 0,0 1 1,1-1-1,-1 0 0,9 6 1,1-3 71,0-1 0,1 0 0,-1-1 0,28 6 0,-36-11-122,0 1 1,0-1 0,0 0-1,0 0 1,0 0 0,-1-1 0,1 0-1,0 0 1,0 0 0,-1-1-1,9-4 1,-1 2-2,3-1-3,-9 3-24,0 0-1,-1 0 0,1 0 0,0-1 0,-1 0 1,0-1-1,0 1 0,11-9 0,-14 8 3,0 0 0,0 0 0,0-1-1,0 1 1,2-7 0,-3 6 11,1 0 0,-1 1 0,1-1-1,0 1 1,4-5 0,5-1 10,-10 8-17,0 0 0,1-1 0,-1 1 0,0 0 0,3-5 0,-4 6-2,-1 0 0,1-1 0,-1 1 0,1 0 0,-1 0 0,0 0 0,0-1 0,1 1 0,-1 0 0,0 0 0,0-1 0,0 1 0,0 0 0,-1 0 0,1-1 0,0 1 0,0 0 0,-1-2 0,-2-3-5,0-1-1,-1 1 1,0-1-1,-7-9 1,4 6 7,4 7 52,1 0 0,-1 0 0,0 0 1,0 0-1,0 1 0,0-1 1,0 1-1,0 0 0,0 0 0,-1 0 1,1 0-1,-1 1 0,0-1 1,1 1-1,-1 0 0,0 0 0,-6 0 1,8 0 27,0 1-1,0 0 1,0 0 0,0 0 0,0 0-1,-1 1 1,1-1 0,0 1 0,0-1-1,0 1 1,0 0 0,0-1 0,0 1-1,0 0 1,0 0 0,1 1 0,-1-1 0,0 0-1,1 1 1,-1-1 0,0 1 0,1-1-1,0 1 1,-1 0 0,1-1 0,0 1-1,0 0 1,0 0 0,0 0 0,0 0 0,1 0-1,-1 0 1,0 3 0,0-1 43,0 0 0,1 1 1,-1-1-1,1 1 0,0-1 0,1 8 1,0-9-77,-1 0-1,1-1 1,-1 1 0,1-1-1,0 1 1,0-1 0,0 0 0,1 1-1,-1-1 1,0 0 0,1 0 0,-1 0-1,1 1 1,0-2 0,3 4-1,39 19 600,-37-19-548,0 0 0,0 0 0,10 12 0,-17-17-96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187 168 2976,'0'-6'418,"1"-14"649,-1 19-1044,1 1-1,-1-1 1,0 1 0,0-1 0,1 1 0,-1-1 0,0 1 0,1-1-1,-1 1 1,0 0 0,1-1 0,-1 1 0,0 0 0,1-1 0,-1 1-1,1 0 1,-1 0 0,1-1 0,-1 1 0,1 0 0,-1 0 0,1 0-1,-1 0 1,1-1 0,-1 1 0,1 0 0,-1 0 0,1 0 0,0 0 0,-1 0-17,0 0 1,1 1 0,-1-1 0,0 0 0,0 0-1,0 0 1,0 0 0,0 0 0,0 0 0,0 0 0,0 0-1,0 0 1,1 0 0,-1 0 0,0 0 0,0 0 0,0 0-1,0 0 1,0 0 0,0-1 0,0 1 0,0 0 0,0 0-1,0 0 1,1 0 0,-1 0 0,0 0 0,0 0 0,0 0-1,0 0 1,0 0 0,0 0 0,0 0 0,0 0 0,0 0-1,0-1 1,0 1 0,0 0 0,0 0 0,0 0 0,0 0-1,0 0 1,0 0 0,0 0 0,0 0 0,0 0 0,0-1-1,0 1 1,0 0 0,0 0 0,0 0 0,0 0 0,0 0-1,0 0 1,0 0 0,0-1 0,0-2 121,0 0-22,0 1 0,0 0 0,0-1 0,0 1 1,0 0-1,1-1 0,-1 1 0,1 0 0,0-3 0,4 1 63,-5 4-162,0 0 1,0 0-1,0 0 0,0 0 1,0 0-1,1 0 0,-1 0 1,0-1-1,0 1 0,0 0 1,0 0-1,0 0 0,0 0 1,1 0-1,-1 0 1,0-1-1,0 1 0,0 0 1,0 0-1,0 0 0,0 0 1,0 0-1,0-1 0,0 1 1,0 0-1,0 0 0,0 0 1,0 0-1,0-1 0,0 1 1,0 0-1,0 0 1,0 0-1,0 0 0,0-1 1,0 1-1,0 0 0,0 0 1,0 0-1,0 0 0,0 0 1,0-1-1,0 1 0,-1 0 1,1 0-1,0 0 0,0 0 1,0 0-1,0 0 1,0-1-1,-6-8 137,1-3 1,5 10-126,-1 1 0,1 0-1,-1 0 1,1 0 0,-1-1 0,1 1 0,-1 0 0,0 0 0,0 0 0,1 0 0,-1 0 0,0 0 0,0 0 0,0 0 0,0 0 0,0 1-1,-2-2 1,-6-2 54,1 0 0,-14-2 0,11 2-41,8 3-23,1 0 0,-1 1-1,0-1 1,1 0 0,-1 1 0,0 0-1,0-1 1,1 1 0,-1 0 0,0 0-1,0 1 1,1-1 0,-1 1 0,0-1-1,1 1 1,-1 0 0,0 0 0,1 0-1,-4 2 1,-13 5 24,6-5-51,12-3 15,0 0 0,0 0-1,0 0 1,0 1 0,0-1 0,0 0-1,0 1 1,0-1 0,0 1-1,0-1 1,0 1 0,0-1 0,1 1-1,-1 0 1,0-1 0,0 1-1,0 0 1,1 0 0,-1-1-1,0 1 1,1 0 0,-1 0 0,1 0-1,-1 0 1,1 0 0,-1 1-1,-12 18 65,12-18-52,-1 0 1,0 1 0,1-1-1,-1 1 1,1-1 0,0 1-1,-2 4 1,3-6 0,0 0 0,0 1 1,0-1-1,0 0 0,0 1 0,1-1 1,-1 0-1,0 0 0,1 0 0,-1 1 1,1-1-1,-1 0 0,1 0 0,-1 0 0,1 0 1,0 0-1,-1 0 0,1 0 0,0 0 1,0 0-1,1 1 0,0 0 18,1 0-1,-1 0 1,0 0-1,0-1 1,1 1-1,-1-1 1,1 0-1,2 2 1,7 2 161,-7-2-160,2-1 0,-1 0-1,0 0 1,0 0-1,1 0 1,-1-1-1,1 0 1,-1-1 0,1 1-1,0-1 1,6-1-1,9 0 24,-17 2-40,0-2 0,0 1 0,0 0 0,0-1 0,0 0 0,0 0 0,0-1 0,0 0 0,0 1 0,0-2 0,7-3 0,-9 4 1,-1 0-1,1 0 1,0 0-1,0 1 1,0-1-1,1 1 1,-1 0 0,0 0-1,1 0 1,-1 0-1,0 0 1,1 1-1,4-1 1,-7 2-15,-1-1-1,0 0 1,1 0-1,-1 0 1,1 0-1,-1 0 1,0 0-1,1 0 1,-1 0-1,0 0 1,1-1-1,-1 1 1,0 0 0,1 0-1,-1 0 1,0 0-1,1 0 1,-1-1-1,0 1 1,1 0-1,-1 0 1,0 0-1,0-1 1,1 1-1,-1-1 1,12-10-158,-6 8-299,5 3 171,-11 0 287,1 0-1,-1 0 0,0 0 0,0 0 0,0 0 0,0 0 0,0 0 0,0 0 1,0 0-1,0 0 0,0 0 0,1 0 0,-1 0 0,0 0 0,0 0 0,0 0 1,0 0-1,0 0 0,0 0 0,0 0 0,0 0 0,0 0 0,1 0 0,-1 0 1,0 0-1,0 0 0,0 0 0,0 0 0,0 0 0,0 0 0,0 0 1,0 1-1,0-1 0,0 0 0,0 0 0,0 0 0,0 0 0,0 0 0,0 0 1,0 0-1,0 0 0,1 0 0,-1 0 0,0 1 0,0-1 0,0 0 0,0 0 1,0 0-1,0 0 0,0 0 0,0 0 0,-1 0 0,1 0 0,0 0 0,0 1 1,0-1-1,0 2 83,0 1 1,0 0-1,0-1 0,0 1 1,0-1-1,1 1 1,-1 0-1,1-1 0,0 1 1,0-1-1,0 0 1,0 1-1,0-1 0,0 0 1,1 1-1,-1-1 1,1 0-1,3 3 0,1 2 130,1-1 0,1 0 0,11 8-1,-15-12-157,-1 0-1,1 0 0,-1-1 1,1 1-1,-1-1 0,1 0 1,0 0-1,-1 0 0,1-1 1,4 1-1,7-6 183,-6 1-97,23-1 102,3-7-133,-24 10-89,-9 1-13,1 1 0,-1 0 0,0-1 0,0 0 0,1 1 0,-1-1 1,3-2-1,9-12 57,-7 7-23,0 2-4,0 0-11,-1-17-40,2 14-51,-7 9 55,-1-1 0,1 1 0,-1 0 0,0-1 0,1 1-1,-1 0 1,1-1 0,-1 1 0,0-1 0,1 1 0,-1-1 0,0 1 0,1-1 0,-1 1 0,0-1 0,0 1 0,0-1 0,1 1 0,-1-1 0,0 1 0,0-1 0,0 0 0,0 1 0,0-1 0,0 1 0,0-1 0,0 1 0,0-2 0,0-12-271,0 14 277,0 0 1,0 0-1,0-1 1,0 1-1,0 0 0,0 0 1,0 0-1,0 0 0,0 0 1,0 0-1,0 0 1,0 0-1,0 0 0,0-1 1,0 1-1,0 0 1,0 0-1,0 0 0,0 0 1,0 0-1,0 0 0,0 0 1,0 0-1,-1 0 1,1-1-1,0 1 0,0 0 1,0 0-1,0 0 1,0 0-1,0 0 0,0 0 1,0 0-1,0 0 0,0 0 1,0 0-1,0 0 1,-1 0-1,1 0 0,0 0 1,0 0-1,0 0 1,0 0-1,0 0 0,0 0 1,0 0-1,0 0 0,0 0 1,-1 0-1,1 0 1,0 0-1,0 0 0,0 0 1,0 0-1,0 0 1,0 0-1,-1 0-4,1 0 0,-1 0-1,1 0 1,-1 0 0,0 0 0,1 0-1,-1 0 1,1 0 0,-1 0 0,1 1 0,-1-1-1,1 0 1,-1 0 0,1 0 0,-1 1-1,1-1 1,0 0 0,-1 1 0,1-1-1,-1 0 1,1 1 0,0-1 0,-1 1 0,1-1-1,0 0 1,-1 1 0,1-1 0,0 1-1,0 0 1,-2 18-229,2-14 230,3 4 153,-1-5-76,0-1-1,1 1 1,-1-1-1,1 1 1,0-1-1,0 0 1,0 0-1,0 0 1,5 3-1,1-1 130,-1 0 0,0 0-1,1-1 1,15 5 0,-7-5-60,-1 0-1,0-1 1,30 2 0,55-3 170,-78-3-238,6 2-18,4-1 20,-1 0 0,1-2 0,0-1-1,38-10 1,-4-2-28,-45 13-43,-13 1 14,0-1 1,18-4-1,-23 5-31,1-1 0,-1 0-1,0 0 1,0-1 0,0 1 0,-1-1-1,1 0 1,5-6 0,6-5-623,-13 11 384,-7 3 96,-18-1 56,6 0 3,0 1 0,0 0 1,-26 5-1,33-2 85,0 1 1,0 1 0,0 0-1,1 0 1,0 1-1,0 0 1,0 0-1,1 1 1,-10 10-1,15-14 27,0-1 0,0 1-1,1 0 1,-1 0 0,1 1 0,0-1-1,0 0 1,0 1 0,0-1 0,0 1-1,1 0 1,-2 6 0,3-8 11,0 0-1,0-1 1,0 1 0,0 0 0,1-1 0,-1 1 0,1 0 0,-1-1 0,1 1-1,0-1 1,-1 1 0,1-1 0,0 1 0,0-1 0,0 1 0,0-1 0,0 0 0,0 0-1,1 1 1,-1-1 0,0 0 0,1 0 0,-1 0 0,1-1 0,-1 1 0,1 0-1,2 1 1,-1-1 22,0 0 0,0-1-1,0 1 1,1 0 0,-1-1-1,0 0 1,0 0 0,1 0-1,-1 0 1,5-1 0,5 1 67,-6-1-157,1 1 1,-1-1-1,1 0 0,-1-1 0,0 0 0,1 0 0,-1 0 0,0-1 0,0 0 1,-1-1-1,1 1 0,0-1 0,-1 0 0,0-1 0,0 0 0,-1 0 1,1 0-1,-1-1 0,8-9 0,-12 12-12,3-2-83,0 0 0,0-1 0,-1 1 0,0-1 0,0 0 0,0 0 0,-1 0 0,0-1 1,0 1-1,-1 0 0,2-12 0,-3 0 22,1 10 52,-1 1 0,-2-15 0,2 19 52,-1 1 1,0-1 0,1 1-1,-1-1 1,0 1 0,0 0-1,-1-1 1,1 1-1,0 0 1,-1 0 0,0 0-1,-2-3 1,-8-12-118,11 16 130,1 0 0,-1 0-1,1 0 1,-1 1 0,0-1-1,1 0 1,-1 0-1,0 0 1,0 1 0,1-1-1,-2-1 1,1 2 9,1 1 0,-1-1 0,1 0 0,-1 0 1,1 0-1,-1 0 0,1 1 0,-1-1 0,1 0 1,-1 0-1,1 1 0,-1-1 0,1 0 0,0 1 0,-1-1 1,1 1-1,0-1 0,-1 0 0,1 1 0,0-1 1,-1 1-1,1-1 0,0 1 0,0-1 0,0 1 0,-1-1 1,1 1-1,0 0 0,-4 7 214,1 1 1,0 0-1,-3 13 1,5-18-137,0 2-19,0-1 1,1 0-1,0 1 1,0-1-1,0 0 1,1 1-1,0-1 1,0 0-1,0 1 1,3 6-1,1 7 99,-2-7-88,-3-8-21,1 0 1,0 1 0,0-1 0,0 0 0,1 0 0,-1-1-1,1 1 1,0 0 0,5 6 0,10 23 178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4384,'0'0'1424,"0"3"-854,0 9-164,0-9 388,-3 0-244,2-2-491,-1 0-10,1 0 0,0 1-1,0-1 1,0 0 0,0 1 0,0-1-1,0 1 1,0-1 0,0 1 0,1-1 0,-1 1-1,1 0 1,-1-1 0,1 1 0,-1 0-1,1-1 1,0 1 0,0 0 0,0 3-1,0-3-53,0 1 0,0 0 0,0-1 0,0 1 0,0-1 0,1 1 0,-1 0 0,1-1 0,0 1 0,0-1 0,0 0 0,0 1 0,0-1 0,0 0 0,0 1 0,1-1-1,0 0 1,3 3 0,2 4 44,-5-7-26,1 1 0,-1-1 0,0 1 1,1-1-1,0 0 0,-1 0 0,1 0 1,0 0-1,5 2 0,4-1-7,-8-2-6,1 1-1,0-1 0,-1 1 0,1 0 0,-1 0 0,5 3 0,-7-3 6,-1-1 0,1 0-1,-1 1 1,1-1-1,-1 1 1,0-1-1,0 1 1,0 0-1,0-1 1,0 1 0,0 0-1,0 0 1,-1 0-1,1-1 1,0 1-1,-1 0 1,0 0-1,1 0 1,-1 0-1,0 4 1,0-1 13,0-3-11,0 0 0,0 0 1,0 0-1,0 0 0,0 1 0,-1-1 0,1 0 0,-1 0 1,1 0-1,-1 0 0,0 0 0,1 0 0,-1-1 0,0 1 1,-1 0-1,1 0 0,0 0 0,0-1 0,-1 1 1,1-1-1,-1 1 0,1-1 0,-1 0 0,-3 3 0,-27 17 116,-52 25 0,51-29-17,6-2-35,26-14-71,0-1 0,0 0 0,-1 1 0,1-1 0,0 0 0,0 0 0,0 0-1,-1 0 1,1 0 0,0 0 0,0 0 0,0 0 0,0 0 0,-1-1 0,1 1 0,0 0 0,-1-1 0,-4-7-66,3 4 20,2 4 40,0-1 0,1 1 1,-1-1-1,0 1 0,0 0 0,0 0 1,0-1-1,0 1 0,0 0 1,0 0-1,0 0 0,0 0 0,-2 0 1</inkml:trace>
  <inkml:trace contextRef="#ctx0" brushRef="#br0" timeOffset="1">596 0 4160,'-17'35'1536,"17"-35"-1216,-18 35-64,18 0 480,0-17-448,-17 35 448,17 17-416,0 0 256,0 35-320,0-35-224,17 17-32,-17-34 416,18 17-224,-36-52-1632,18 17 768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4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2560,'29'-43'832,"-17"28"-517,35-32 746,-45 45-900,1 0 0,-1 0 1,1 1-1,0-1 0,0 0 1,0 1-1,0 0 0,0 0 0,0 0 1,0 0-1,1 0 0,-1 1 1,0-1-1,0 1 0,1 0 0,-1 0 1,6 1-1,-2-1-94,-4 0 28,0 0 0,0 0 0,0 0 0,0 1-1,0-1 1,0 1 0,0 0 0,0 0 0,0 0-1,0 0 1,0 1 0,-1-1 0,1 1-1,0 0 1,2 2 0,1 2 19,-1-1-1,0 1 1,0 1-1,6 10 1,-2-2 153,-7-12-230,0 1 0,0 0 0,0-1 0,0 1 0,-1 0 0,0 0 0,2 8 0,0 34 483,-3-44-500,-1 0 0,1 0-1,0 0 1,0 0 0,-1-1-1,1 1 1,-1 0 0,0 0-1,1-1 1,-1 1 0,0 0-1,0-1 1,-2 3 0,-2 4 19,-1 7-87,-5-9-325,5 2 120,6-8 221,0 0 1,0 1-1,-1-1 1,1 1 0,0-1-1,0 0 1,-1 1-1,1-1 1,0 0-1,-1 1 1,1-1 0,0 0-1,-1 1 1,1-1-1,0 0 1,-1 0 0,1 1-1,-1-1 1,1 0-1,-1 0 1,1 0 0,0 0-1,-1 1 1,1-1-1,-1 0 1,1 0 0,-1 0-1,1 0 1,-1 0-1,0 0 1,1 0 20,0 0-1,0 0 1,0 0-1,0 0 0,0 0 1,-1 0-1,1 0 1,0 0-1,0 0 1,0 0-1,0 0 1,0 0-1,0 0 1,0 0-1,0 0 1,0 0-1,-1 0 1,1 0-1,0 0 1,0 0-1,0 0 1,0 0-1,0-1 1,0 1-1,0 0 1,0 0-1,0 0 1,0 0-1,-1 0 1,1 0-1,0 0 1,0 0-1,0 0 1,0 0-1,0 0 1,0 0-1,0-1 1,0 1-1,0 0 1,0 0-1,0 0 1,0 0-1,0 0 1,0 0-1,0 0 1,0 0-1,0 0 1,0-1-1,0 1 1,0 0-1,0 0 1,0 0-1,0 0 1,0 0-1,0 0 1,0 0-1,0-4-286,0 1 130,0 1 0,0 0 0,0-1 0,0 1 0,0 0 0,1 0 0,-1-1 0,1 1 0,0-3-1,17 0-81,11-10 191,-26 13 52,1-1 0,-1 1 0,1 0 0,0 1 0,0-1 0,0 1 0,0 0 0,0 0 0,0 0 0,0 0 0,7 0 0,9-1-32,7-3 1,-10 1 83,0 1-1,27 0 1,111 3 457,-148 0-450,1 1 0,-1 0 0,1 0 0,-1 0 0,1 1 1,9 4-1,-9-3-1,-4-2 10,-1 0 0,1 0 1,0-1-1,0 1 0,1-1 1,-1 0-1,0 0 0,5-1 0,2 0 22,59 1 184,-69 1-269,0-1-1,0 0 1,0 0 0,0 0-1,-1 0 1,1 0 0,0 0-1,0-1 1,0 1 0,0 0-1,0 0 1,-1 0 0,1-1-1,0 1 1,0-1 0,0 1-1,-1 0 1,1-1 0,0 0-1,-1 1 1,1-1 0,0 1 0,-1-1-1,1 0 1,-1 1 0,1-2-1,0 2-2,-1-1-1,0 0 0,1 1 1,-1-1-1,1 1 1,-1-1-1,1 1 1,-1-1-1,1 1 0,0-1 1,-1 1-1,1 0 1,-1-1-1,1 1 1,0 0-1,-1 0 0,1-1 1,0 1-1,-1 0 1,1 0-1,0 0 1,-1 0-1,1 0 0,0 0 1,0 0-1,0 0 1,14 0-129,-12 0-42,0 0-224,-3 0 389,1 0 0,-1 0 0,1 0-1,-1 0 1,1 0 0,0 0-1,-1 0 1,1 0 0,-1 0-1,1 0 1,-1-1 0,1 1 0,-1 0-1,1 0 1,-1-1 0,1 1-1,-1 0 1,1-1 0,-1 1-1,0 0 1,1-1 0,-1 1 0,1 0-1,-1-1 1,0 1 0,1-1-1,-1 1 1,0-1 0,0 1-1,1-1 1,-1 1 0,0-1-1,0 1 1,0-1 0,0 1 0,0-1-1,0 1 1,0-1 0,0 0-1,0 1 1,0-2 0,0 2 9,0 0 0,0 0 1,0 0-1,0 0 0,0 0 1,0 0-1,0 0 0,0 0 1,0-1-1,0 1 0,0 0 1,0 0-1,0 0 0,0 0 1,0 0-1,0 0 0,0 0 0,0 0 1,0 0-1,0-1 0,0 1 1,0 0-1,0 0 0,0 0 1,0 0-1,0 0 0,1 0 1,-1 0-1,0 0 0,0 0 1,0 0-1,0 0 0,0 0 1,0-1-1,0 1 0,0 0 0,0 0 1,0 0-1,0 0 0,1 0 1,-1 0-1,0 0 0,0 0 1,0 0-1,0 0 0,0 0 1,0 0-1,0 0 0,0 0 1,0 0-1,1 0 0,-1 0 1,0 0-1,0 0 0,0 0 0,0 0 1,5 0-8,-3 0-21,1 0 0,-1 0 1,1 0-1,0 0 0,-1 0 0,1 1 0,-1-1 0,5 2 0,46 28 964,-18-13 15,-32-16-891,0 0 1,1 0-1,-1-1 0,1 1 0,-1-1 1,1 0-1,-1 1 0,0-2 1,1 1-1,-1 0 0,1-1 0,-1 0 1,5-1-1,13-10 75,1 7-114,-16 4-26,-1-1 0,0 1 0,0-1-1,0 1 1,0-1 0,6-4-1,-7 3-13,0 1 0,0 0-1,0 0 1,0 0-1,1 0 1,-1 1 0,6-2-1,4-1-4,6-7-6,-17 10 38,-1-1-1,1 1 1,-1-1 0,0 1 0,0-1-1,1 0 1,-1 0 0,0 0 0,0 0-1,2-3 1,7-8 43,2 2-11,-11 10-34,0 0 0,-1 0 0,1-1 0,0 1 0,-1-1 0,0 1 0,1-1 0,-1 1 0,0-1 0,0 0 0,0 0 0,0 1 1,0-1-1,0 0 0,0 0 0,0-3 0,1-1 3,4-15-14,-6 20 1,0 0 0,0-1 0,0 1 0,-1 0 1,1 0-1,0 0 0,0 0 0,0 0 0,-1 0 0,1 0 0,-1 0 0,1 0 0,-1 0 0,1 1 0,-1-1 0,1 0 1,-1 0-1,-1-1 0,-4-1 176,2 3 80,-1 0-1,1 1 0,-1-1 0,1 1 1,-1 0-1,1 0 0,0 0 0,0 1 1,-7 3-1,8-4-189,1 1 0,-1 0 0,1-1-1,0 1 1,0 0 0,0 0 0,0 0 0,0 1 0,0-1 0,0 0 0,1 1-1,-1-1 1,1 1 0,0-1 0,-1 5 0,1-5-24,1 0-1,-1 0 1,1 1-1,0-1 1,0 0 0,0 0-1,0 0 1,0 0 0,1 1-1,-1-1 1,0 0-1,1 0 1,0 0 0,0 0-1,-1 0 1,1 0 0,0 0-1,1 0 1,-1 0-1,0-1 1,0 1 0,1 0-1,-1-1 1,4 3 0,-2-1 4,-1-1 0,1 0 1,0 0-1,0 0 1,0-1-1,1 1 1,-1-1-1,0 0 0,0 1 1,1-2-1,-1 1 1,1 0-1,-1-1 1,7 1-1,9 2-6,0 0-143,4 1-372,1 0 0,27-1 0,1-3-5306,1 0 1558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5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614 386 1888,'15'-29'613,"-15"29"-606,0-1-1,0 1 1,0 0-1,0-1 1,0 1-1,0 0 0,0 0 1,1-1-1,-1 1 1,0 0-1,0-1 1,0 1-1,0 0 1,1 0-1,-1 0 1,0-1-1,0 1 0,1 0 1,-1 0-1,0 0 1,0 0-1,1-1 1,-1 1-1,0 0 1,0 0-1,1 0 1,-1 0-1,0 0 0,1 0 1,-1 0-1,0 0 1,1 0-1,-1 0 1,0 0-1,0 0 1,1 0-1,0 0 1,2 0 17,-2 0 5,0 0 0,0 0-1,1 0 1,-1 0 0,0 0 0,0 0-1,0 0 1,0 0 0,0 0 0,0-1-1,0 1 1,0 0 0,0-1-1,0 1 1,0-1 0,0 1 0,0-1-1,0 0 1,0 1 0,-1-1 0,1 0-1,0 0 1,0 1 0,-1-1-1,1 0 1,0 0 0,-1 0 0,1 0-1,-1 0 1,1 0 0,0-2 0,2-1 100,0 0 0,0 0 1,1 0-1,-1 1 0,1-1 0,0 1 1,0 0-1,0 0 0,5-3 1,11-8 305,-8-4 466,14-2-251,-19 12-444,0 0 0,-1 0 0,0-1 0,0 0 0,-1 0 0,0 0 0,5-16 0,-9 20-137,0 0 0,0 0 0,-1 0-1,0 0 1,0 0 0,-1 0 0,1 0 0,-1 0-1,0 0 1,-3-8 0,1 3 57,-1 1 0,-1-1 0,1 1 0,-8-9 0,10 15-106,0 0 0,0 0 0,0 1 0,0-1 0,-1 1 0,1 0 1,-1 0-1,0 0 0,0 0 0,1 0 0,-1 0 0,-1 1 0,1-1 0,0 1 0,-6-2 0,-1 2-4,0-1 0,0 1 0,-20 1 0,13 1 20,-3-1 5,1 2 1,0 1-1,0 0 0,-33 11 0,3-1 57,10-3 76,1 1 0,1 3 0,0 1 0,-46 25 0,66-27-53,-1 0 0,2 1 0,0 1 0,-16 19 0,6-6 95,15-17-125,1 1 1,0 0-1,1 1 0,1-1 1,0 2-1,1-1 0,0 1 1,1 0-1,-6 22 0,9-29-55,-2 7 37,-3 8 53,-8 32 1,12-27-85,2 0 1,1 52 0,2-40-33,-1-25 2,0-1 0,2 0 0,3 24 1,-3-31-7,0 0 1,1 1-1,-1-1 0,1 0 1,0 0-1,1 0 1,-1 0-1,9 8 1,-4-5 11,1 0 0,0-1 1,1 0-1,0-1 0,0 0 0,0-1 1,1 0-1,13 6 0,2-2 6,-1-1-1,42 9 1,-41-13-162,1 0 1,0-2 0,36 1-1,7-4-208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1751 55 3712,'0'-35'2581,"-3"35"-2085,-8 0 357,5 3-202,1 1-356,2-1-197,0-1-1,1 1 1,-1-1 0,1 1-1,0 0 1,-1 0-1,1 0 1,-2 6-1,-2 26 197,-26 102 36,-4 70-277,19-98-58,11-72 35,-2 13 59,-16 55 0,-2-20 157,17-32-118,7-37-69,0 0-1,-9 25 1,-21 43-214,31-81 169,-5 13-707,6-16 655,-1 0 1,1 0 0,0 0 0,0 1 0,0-1 0,0 0-1,-1 0 1,1 0 0,0 0 0,0 0 0,-1 1 0,1-1-1,0 0 1,0 0 0,-1 0 0,1 0 0,0 0 0,0 0-1,-1 0 1,1 0 0,0 0 0,0 0 0,-1 0 0,1 0-1,0 0 1,0 0 0,-1 0 0,1 0 0,0 0-1,0 0 1,-1-1 0,1 1 0,0 0 0,0 0 0,0 0-1,-1 0 1,1 0 0,0-1 0,0 1 0,0 0 0,-1 0-1,1 0 1,0-1 0,0 1 0,0 0 0,-1-1-59,1 0 0,-1 0 0,1 0 0,0 0 0,-1 1 0,1-1 0,0 0 0,0 0 0,0 0 0,0 0 0,0 0 0,0 0 0,0-2 0</inkml:trace>
  <inkml:trace contextRef="#ctx0" brushRef="#br0" timeOffset="1">1541 213 3488,'15'-59'1115,"-15"58"-1094,0 0 0,0-1 0,1 1 0,-1 0 0,1 0 0,-1-1 0,1 1 0,0 0 0,0 0 0,-1 0 0,1 0 0,0 0 1,0 0-1,0 0 0,0 0 0,0 0 0,0 0 0,0 0 0,0 1 0,2-2 0,-3 2-21,19-15 200,32-20 0,-39 29 26,1 1-1,16-6 1,-10 4 30,3-1-48,-1-1 172,1 2 0,-1 0 0,1 1-1,28-3 1,-17 5 161,1 3-1,51 3 1,-60 1-204,1 1 0,-1 1 0,47 18 1,-25-7 72,90 38 577,-124-48-840,-2 1-1,1 0 1,-1 1 0,0 1-1,0 0 1,-1 0 0,17 20-1,-26-26-69,1-1 0,0 0 0,-1 1-1,1-1 1,-1 0 0,0 1 0,0 0 0,0-1-1,0 1 1,0 0 0,0 4 0,-1-5-31,0-1 0,0 1 0,0 0 1,0 0-1,0 0 0,-1 0 0,1 0 0,-1 0 0,1-1 1,-1 1-1,0 0 0,0-1 0,-1 3 0,-2 2 42,-1-1 0,0 0 1,0 0-1,-1 0 0,1-1 0,-1 0 0,-6 4 0,5-4-35,-25 17 90,0-2 1,-62 26 0,58-32-79,-1-1 0,-58 10-1,38-10 25,14-1-40,-22 4-55,25-11-191,-1-1 1,-46-4-1,33 1-552,31 0 243</inkml:trace>
  <inkml:trace contextRef="#ctx0" brushRef="#br0" timeOffset="2">34 1369 3392,'-29'0'1088,"25"0"-805,5-3-129,11-9 209,-9 9 405,0 1-107,1-3-265,-2 3-301,-1 0 1,1 0-1,0 0 1,0 0-1,0 0 1,0 0 0,0 1-1,1-1 1,-1 1-1,0 0 1,1-1 0,-1 1-1,1 0 1,4-1-1,57-3 828,32-8-257,50-4 97,29 9-171,68-19 187,20 4-272,99-7-100,251-25-62,-401 31-264,168-16 40,-221 34-67,-81 3-12,129-11 134,-183 12-157,235-14 197,-136 16 323,-117 0-517,-4 0-67,-3 0-52,-41 3-994,-25 12 206</inkml:trace>
  <inkml:trace contextRef="#ctx0" brushRef="#br0" timeOffset="3">69 1702 3232,'-12'0'1294,"27"0"-940,79 0 62,-50 0 223,145-3 1335,300-40 1424,-274 22-2716,74-6-207,-56-4-260,-151 19-158,243-31 128,142-22 104,-278 32-225,-46 13-197,-38 5-598,-29 13 193,-76 2 538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7:5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1984,'14'0'640,"-11"0"-389,-3-3-38,0-5 244,0 13-50,3-14 174,5 5-107,-16 5 199,5-1-151,6 0 86,-2 0-584,0 0 0,-1 0 0,1 0 0,-1 0-1,1 0 1,0 0 0,-1 0 0,1 0 0,0 0-1,-1-1 1,1 1 0,-1 0 0,1 0 0,-1-1-1,1 1 1,0-1 0,0 0 25,-1 1 0,1-1-1,-1 0 1,1 0 0,-1 0 0,0 0-1,0 1 1,1-1 0,-1 0 0,0 0-1,0 0 1,0 0 0,0 0 0,0-1-1,3 2 203,-3 0-243,1 0 0,-1 0 0,1 0 0,0 0-1,-1 0 1,1 0 0,-1 0 0,1 0 0,-1-1 0,1 1 0,-1 0 0,1 0-1,-1 0 1,1-1 0,-1 1 0,1 0 0,-1 0 0,1-1 0,-1 1 0,1-1-1,-1 1 1,0 0 0,1-1 0,-1 1 0,0-1 0,1 1 0,-1-1 0,0 1-1,0-1 1,1 1 0,-1-1 0,0 1 0,0-1 0,0 1 0,0-1 0,0 1-1,1-1 1,-1 1 0,0-1 0,0 1 0,-1-2 0,1 2-6,0 0 0,1 0 0,-1 0 1,0 0-1,0 0 0,0-1 0,0 1 1,0 0-1,0 0 0,0 0 0,0 0 1,0 0-1,0 0 0,0 0 0,0 0 1,0 0-1,0-1 0,0 1 0,0 0 1,-1 0-1,1 0 0,0 0 0,0 0 1,0 0-1,0 0 0,0 0 0,0 0 1,0 0-1,0-1 0,0 1 0,0 0 1,0 0-1,0 0 0,0 0 0,0 0 1,-1 0-1,1 0 0,0 0 0,0 0 1,0 0-1,0 0 0,0 0 0,0 0 1,0 0-1,0 0 0,0 0 0,-1 0 1,1 0-1,0 0 0,0 0 0,0 0 1,0 0-1,0 0 0,0 0 0,0 0 1,-1 0-1,-10 0 152,8 0-74,3 0-42,0-3-12,0-3-23,0 5 0,-1 2 0,1 0-1,0-1 0,0 1 0,-1-1 0,1 1 0,-1-1 0,1 1 1,0-1-1,-1 1 0,1-1 0,-1 1 0,1-1 0,-1 0 0,1 1 1,-1-1-1,1 0 0,-1 1 0,0-1 0,1 0 0,-1 0 1,1 1-1,-1-1 0,0 0 0,1 0 0,-1 0 0,-1 0 0,-1 0 20,3 0-65,0 0 22,0 0 63,0 0-20,0 0-65,0 0-26,0 0-102,0 0 86,0 0 138,0 0 27,0 0 112,0 0-91,0 0-133,0 0-90,0 0 26,0 0-38,0 0 86,0 0 219,0 0-75,0 0-128,0 0-5,0 0 21,0 0 58,0 0-31,0 0-102,0 0 33,0 0 74,-3 0 10,-5 0-15,14 0 42,-15 0 97,6 0-102,3 0-246,0 0-36,0 0-236,-3 0-330,2 0 641,0 0 0,1 0 0,-1 0-1,0 0 1,0 0 0,1 0-1,-1 1 1,0-1 0,0 0 0,1 0-1,-1 1 1,0-1 0,1 0-1,-2 1 1,2 0 38,-1 0-1,1 0 1,0-1-1,-1 1 1,1 0-1,0 0 1,0 0-1,-1 0 1,1 0-1,0 0 0,0 0 1,0 0-1,0 2 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1472,'14'-14'475,"-11"11"-283,-3 3-16,3 0 240,9 0-48,-9 0 234,-3-3-196,0-9-70,0 12-333,-1 0 1,1 0 0,0 0 0,0 0 0,0 0 0,0-1-1,0 1 1,0 0 0,0 0 0,0 0 0,0 0 0,0 0-1,0 0 1,0 0 0,0 0 0,0 0 0,0-1 0,0 1-1,0 0 1,0 0 0,1 0 0,-1 0 0,0 0 0,0 0-1,0 0 1,0 0 0,0 0 0,0 0 0,0-1 0,0 1-1,0 0 1,0 0 0,0 0 0,0 0 0,0 0 0,0 0-1,1 0 1,-1 0 0,0 0 0,0 0 0,0 0 0,0 0-1,0 0 1,0 0 0,0 0 0,0 0 0,0 0 0,1 0 0,-1 0-1,0 0 1,0 0 0,0 0 0,0 0 0,0 0 0,0 0-1,0 0 1,12 0 231,-12 0-232,0 0 1,0 0-1,0 0 0,1 0 1,-1 0-1,0 0 0,0 0 1,0 0-1,0 0 1,0 0-1,0 0 0,0 0 1,0 0-1,1 0 0,-1 0 1,0 0-1,0 0 0,0 0 1,0 0-1,0 0 1,0 0-1,0 0 0,0 0 1,0 0-1,0 0 0,1 0 1,-1 0-1,0 0 1,0 0-1,0 0 0,0 0 1,0 0-1,0-1 0,0 1 1,0 0-1,0 0 0,0 0 1,0 0-1,0 0 1,0 0-1,0 0 0,0 0 1,0 0-1,0-1 0,0 1 1,0 0-1,0 0 1,0 0-1,0 0 0,0 0 1,0 0-1,0 0 0,0 0 1,0 0-1,0-1 0,0 1 1,0-11 369,0 8-112,3 3-85,9 0-85,-9 0-11,-3 0-53,0 0-70,-3 0 22,-9 0 63,9 0-31,3 0-102,0 0 22,-3 0 37,-9 0 37,10 0 43,2 0-26,0 0-65,0 0 0,0 0-15,0 0 15,0 0 80,0 0 1,-3 0-12,-5 0-19,16 0-35,-5 0-89,-6 0-203,-9 0-811,9 0 294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894 141 2560,'41'-20'1147,"-38"18"-1103,0 0 91,1 0 1,0 0-1,0 1 1,0-1-1,0 1 1,0 0 0,0 0-1,6 0 1,-7 1 589,-3 0 160,0 0-314,-3 1-486,1-1 0,0 0 0,0 1 1,0-1-1,0 0 0,0 0 0,-1 0 0,1 0 0,-2-1 1,-10 0 48,-2 2-74,1 0-1,-28 5 0,25-2-24,0-2 0,-33 2 0,18-4 3,-7 1 10,-42-5-1,-119-26 476,196 30-490,0-1-1,-1 0 0,1 0 1,0-1-1,1 1 1,-1-1-1,0 0 1,0-1-1,1 1 1,-1-1-1,1 0 1,-6-4-1,2 0 10,-1 1 18,-1 0 0,-11-5 1,-6-4 110,19 10-118,6 4-73,1-1 1,-1 1-1,0 0 0,1 0 1,-1 0-1,0 0 0,0 0 1,0 1-1,0-1 0,1 0 1,-1 1-1,-4-1 0,5 1 15,1 0 1,0 0-1,0 0 0,0 0 0,-1 0 0,1 0 0,0 0 0,0 0 0,-1 0 1,1 1-1,0-1 0,0 0 0,-1 0 0,1 0 0,0 0 0,0 0 0,0 1 1,-1-1-1,1 0 0,0 0 0,0 0 0,0 0 0,0 1 0,0-1 0,-1 0 1,1 0-1,0 1 0,0-1 0,0 0 0,0 0 0,0 1 0,0-1 0,0 0 1,0 1-1,-5 8 9,0 0 25,1-1 0,0 1 0,0 0 0,-3 14 0,1 27 190,-6 8-86,7-4-55,-10 61 68,-2-23 75,-19 79 139,24-130-79,-27 62 0,20-57-16,13-30-57,-2-1 0,-13 24 0,19-37-197,0 1 0,0 0 0,0 0 0,1 0 0,-1 0 0,1 0 0,0 0 0,0 0 0,0 0 0,0 0 0,0 1 0,1-1 0,0 0 0,-1 0 0,2 7 0,-1-8-8,0-1-1,0 1 1,1-1 0,-1 1-1,1-1 1,-1 1 0,1-1-1,0 1 1,-1-1 0,1 0 0,0 1-1,0-1 1,0 0 0,0 0-1,0 0 1,0 0 0,1 0-1,-1 0 1,0 0 0,0 0-1,1 0 1,-1 0 0,1-1 0,-1 1-1,0 0 1,1-1 0,-1 0-1,4 1 1,-4-1-1,25 6 67,-8-1-45,0-2 0,0 0 0,27 1 0,268-4-1650,-293 0 506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10 823 4800,'-10'-12'1613,"21"16"-749,3 2-584,11 3 1603,-21-7-1664,1 0 0,-1 0 1,1-1-1,0 0 0,-1 0 0,1 0 1,0-1-1,9 1 0,11-1 175,6-1 12,33 5-1,-31 0-246,-12 0-70,0-2-1,1 0 0,35-2 0,-9-6 0,41-3 171,2 9-19,-87 0-416,0 0 0,0 0 0,0-1 0,1 1 0,-1-1 0,0 0 0,0 0 0,0-1 0,-1 1 0,1-1 0,5-2 0,-7 2-112,9-4-1428,-13 1-575,-4-4 426,6 7 1611,-1 1-1,1-1 0,-1 1 1,1-1-1,0 1 0,0-1 1,-1 1-1,1-1 0,0-1 1,0 2 235</inkml:trace>
  <inkml:trace contextRef="#ctx0" brushRef="#br0" timeOffset="1">115 105 3904,'-35'0'1440,"35"0"-1120,-17 0-96,17 0 2208,0 0-1376,0-17 352,17 17-832,18-18 544,0 1-640,36-1-96,-1 18-224,17-17 96,-17-1-160,0 18-864,0 0 384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2976,'-8'0'941,"-21"0"5585,22 3-6687,-1 10 609,-4-5-286,9-6-141,0 0-1,0 0 1,0 0-1,0 0 1,0 0-1,1 1 1,-1-1-1,-3 6 1,-3 5-49,1 1 0,-7 17 0,12-25 16,1 1 1,-1 0-1,1 0 1,1 1-1,-1-1 1,1 0-1,0 8 1,1 1 17,-1-12-2,1-1 0,-1 0 0,1 0 0,0 0 0,0 1 0,1-1-1,-1 0 1,1 0 0,-1 0 0,1 0 0,0 0 0,0 1 0,0-2 0,1 1-1,-1 0 1,1 0 0,0 0 0,3 3 0,-5-5-5,4 3 42,0 0-1,1 0 1,-1 0 0,6 3-1,-7-6-8,0 1 0,-1-1 0,1 0 0,0-1 1,0 1-1,0 0 0,0-1 0,0 0 0,-1 1 0,5-2 0,-6 1-24,1 0 1,-1-1 0,1 1 0,-1-1 0,0 0 0,1 1-1,-1-1 1,0 0 0,0 0 0,1 0 0,-1 0-1,0 0 1,0 0 0,0 0 0,0 0 0,0 0-1,0-1 1,-1 1 0,1 0 0,0-1 0,-1 1-1,1 0 1,0-4 0,2 0 9,-3 3-1,1-1 0,0 0 0,0 0 0,-1 0 0,1 1 0,-1-1-1,0 0 1,0 0 0,0 0 0,-1-4 0,0-4 42,1 4-3,-1 0 0,0 1 0,0-1 0,0 0 0,-3-6 0,-1-3-18,2 4-39,3 9-9,-1-1 1,0 0 0,0 0-1,-1 1 1,1-1-1,-1 1 1,0-1 0,-3-4-1,-6-17-107,9 21 72,0 0 1,0-1 0,0 1-1,0 0 1,-6-7-1,8 10 36,0 1 0,-1 0-1,1-1 1,0 1 0,0 0-1,-1-1 1,1 1 0,0-1-1,0 1 1,0-1 0,-1 1-1,1 0 1,0-1 0,0 1 0,0-1-1,0 1 1,0-1 0,0 1-1,0-1 1,0 1 0,0-1-1,0 1 1,0 0 0,0-1-1,1 1 1,-1-1 0,0 1-1,0-1 1,0 1 0,0 0-1,1-1 1,-1 1 0,0-1 0,1 1-1,-1-1 1,0 1 8,1 0-7,0-1-1,0 1 0,-1 0 0,1-1 1,0 1-1,0 0 0,0 0 0,0 0 0,-1-1 1,1 1-1,0 0 0,0 0 0,1 1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 3072,'-29'-15'976,"28"14"-950,1 1 1,-1-1 0,0 1-1,0 0 1,0-1-1,0 1 1,1-1-1,-1 1 1,0 0 0,0 0-1,0 0 1,0 0-1,0-1 1,0 1-1,0 0 1,0 1 0,0-1-1,0 0 1,-1 0-1,-2 1 62,3-1-66,-1 0 1,1 0 0,0 0 0,0 1 0,0-1 0,0 0 0,0 0 0,-1 1 0,1-1 0,0 1 0,-1 0 0,2-1-15,0 0 0,-1 0 0,1 1-1,0-1 1,0 0 0,0 0 0,-1 0 0,1 1-1,0-1 1,0 0 0,0 0 0,0 0 0,0 1-1,0-1 1,-1 0 0,1 1 0,0-1 0,0 0-1,0 0 1,0 1 0,0-1 0,0 0 0,0 0-1,0 1 1,0-1 0,0 0 0,0 0 0,0 1-1,0-1 1,0 0 0,1 1 0,-1-1 0,0 0 0,0 0-1,0 0 1,0 1 0,0-1 0,0 0 0,1 0-1,-1 1 1,0-1 0,0 0 0,0 0 0,1 0-1,-1 1 1,12 4 915,-3 10-118,17 6 347,0 11-400,-16-24-614,0-1 1,1 1-1,0-2 0,0 1 0,16 6 1,-7-4 67,35 23 1,61 59 147,-80-62-276,-22-17 15,-1 0 0,0 1 1,-1 0-1,0 1 0,14 24 1,-21-32 43,0 0 0,0 0 0,7 6 0,-7-7 61,-2-2 128,-3-3-28,0 0-202,0-3-288,0 1 164,0 0 0,-1 0-1,1 1 1,-1-1 0,1 0 0,-1 0-1,0 0 1,0 1 0,0-1-1,-2-3 1,-2-4-103,-1-3-30,5 10 64,0-1 0,0 1 0,0-1 0,-1 1 0,1 0-1,-1-1 1,0 1 0,-2-2 0,-28-28-1162,29 26 667,3-6-464,-3 6 11,-8-5-907,8 8 603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29 2560,'-14'-14'832,"8"11"-517,5 3-294,1 0 1,-1 0-1,1 0 1,-1 0 0,0 0-1,1 0 1,-1 0 0,1-1-1,-1 1 1,1 0-1,-1 0 1,1 0 0,-1 0-1,1-1 1,-1 1-1,1 0 1,-1-1 0,1 1-1,-1 0 1,1-1 0,0 1-1,-1 0 1,1-1-1,0 1 1,-1-1 0,1 1-1,0-1 1,-1 1 0,1-1-1,0 1 1,0-1-1,0 1 1,-1-1 0,1 1-1,0-1 1,0 0 0,0 2 26,-1 0 0,1 0 0,-1 0 1,1 0-1,-1 0 0,1 0 1,-1 0-1,0 0 0,1 0 1,-1 0-1,0 0 0,0-1 0,0 1 1,1 0-1,-1-1 0,0 1 1,0 0-1,0-1 0,0 1 1,0-1-1,0 0 0,0 1 1,-2-1-1,-37 12 682,30-10-620,4 0-31,0 1-1,-1 0 0,2 0 0,-1 0 0,0 1 0,1 0 0,-1 0 0,1 0 1,0 0-1,-6 8 0,-9 6 241,-5 4 11,1 0 0,0 1 0,2 1 0,0 2 0,2 0-1,-18 30 1,19-25-104,1 1 0,-17 44 0,-21 73 266,47-125-382,-19 58 148,4 1-1,4 2 0,-13 115 1,30-176-187,2 0 0,2 42 0,0-57-26,1 0 1,-1-1 0,1 1-1,1-1 1,-1 1-1,2-1 1,-1 0 0,1 0-1,0-1 1,8 12-1,-9-16-21,0 1 0,0-1 0,0 0 0,1 0 0,-1 0 0,1-1 0,0 1 0,-1-1 0,1 0-1,5 2 1,6 1-4,25 7-1,-36-11-54,9 1-481,-1-1 1,1 0-1,0-1 1,14-1-1,-3 0-1733,-3 1 319</inkml:trace>
  <inkml:trace contextRef="#ctx0" brushRef="#br0" timeOffset="1">615 362 1824,'-14'0'587,"13"0"-583,1 0 0,0 0 0,0 0 0,0 0 0,0 0 0,0 0 0,0 0 1,0 0-1,0 0 0,0 0 0,-1 0 0,1 0 0,0 0 0,0 0 0,0 0 0,0 0 1,0 0-1,0 0 0,0 0 0,0 0 0,0 0 0,-1 0 0,1 0 0,0 0 1,0 0-1,0 0 0,0 0 0,0 0 0,0 0 0,0 0 0,0-1 0,0 1 0,0 0 1,0 0-1,0 0 0,0 0 0,0 0 0,0 0 0,-1 0 0,1 0 0,0 0 0,0 0 1,0-1-1,0 1 0,0 0 0,0 0 0,0 0 0,0 0 0,0 0 0,0 0 1,0 0-1,0 0 0,0 0 0,0-1 0,1 1 0,-1 0 0,0-12 247,0 10 474,0 4-127,0 3-324,0-2-31,0 0-1,0 0 0,0 0 1,-1 0-1,1 0 0,-1 0 0,0 4 1,-4 1 44,-8 22 748,6-14-703,0 0 0,-1 0 0,-21 28 0,16-25 70,1 1 0,-11 24 0,0 26 275,-7 11 134,7-10-326,12-49-370,-4 14 26,13-26-111,0 0-1,-1 12 1,1 0 4,-7 31 51,9-50-78,1 1 1,-1-1-1,1 1 1,0-1-1,0 1 0,2 4 1,-1-2 15,-1-3-4,1 0 1,0 0-1,0 0 1,0 0-1,0 0 1,0 0-1,0-1 1,1 1-1,-1-1 1,1 1-1,0-1 1,-1 0-1,1 0 1,0 0-1,1 0 1,3 1-1,-3-1-7,0-1 0,0 1 0,0-1 0,0 0-1,1 0 1,-1 0 0,0 0 0,1-1 0,-1 0-1,0 0 1,1 0 0,7-2 0,26-9 68,9 5-427,-9-6-1359,-25 9 1201,-9 2 45,0 0-1,1 0 0,-1 0 1,0-1-1,0 1 0,0-1 0,0 0 1,5-4-1,23-12-1496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2656,'0'0'837,"6"0"-501,5 1-69,-1 1 0,1 0-1,19 8 1,-19-7-99,0 1 1,0 0 0,0 1-1,0 0 1,-1 1 0,0 0-1,0 0 1,0 1-1,-1 1 1,0-1 0,0 2-1,12 14 1,1 4 498,38 60 0,-49-69-520,-1 1 0,-1 0 0,-1 0 0,9 34 0,3 50 200,-16-81-226,-1 0 1,0 24 0,-3-33-59,-1 0 1,0-1-1,-1 1 1,-7 24-1,5-22 23,-1-1-1,-1 1 0,0-1 1,-1 0-1,-1 0 0,0-1 1,0 0-1,-2 0 0,-18 19 1,-48 38 175,54-46-198,11-12-12,-23 19 0,15-17 8,-26 12 0,18-10-17,-22 15-22,26-16-451,-48 24 0,65-37 151,0 0 0,0 0 1,0 0-1,0-1 1,0 1-1,-1-2 0,1 1 1,-1-1-1,1 0 1,0 0-1,-1 0 0,1-1 1,0 0-1,-9-3 0,12 3 69,-5 0-549,1 0-1,-16 1 0</inkml:trace>
  <inkml:trace contextRef="#ctx0" brushRef="#br0" timeOffset="1">911 123 3392,'0'0'1088,"3"5"-651,13 22 154,-7-15 124,-1 1 0,9 20 0,-16-29-592,4 9 190,0 0 0,1 0 0,1-1 0,0 0 1,1 0-1,11 14 0,-3-8-40,-3-3 87,16 22-1,18 45 286,-34-65-429,19 21-1,-16-20-86,90 105 564,-66-74-458,4-11 69,-18-6-235,21 3-1317,-44-32-1829,-3-3 848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614 412 4480,'-18'0'1664,"18"0"-1312,-17 17-64,-1 1 1312,18 17-928,-52 0 1056,17 35-992,-18 17 128,-17-16-512,0 16-64,0-17-192,0 0-64,17-17 0,1-18-1664,17-18 896</inkml:trace>
  <inkml:trace contextRef="#ctx0" brushRef="#br0" timeOffset="1">1332 9 3392,'0'-8'1454,"0"23"-982,-3 33 460,-9 2-185,7-11-36,2-17-248,-12 45 0,10-52-365,-16 70 386,9 23-138,-4-33-184,6-31-89,-11 82 108,13-71 16,-22 80 1,11-77-100,-11 41 39,25-78-114,3-12-24,1-1 0,-2 1 1,1-1-1,-1 0 0,0 0 0,-1 0 0,0 0 1,-7 10-1,-18 15-799,12-20-132,14-14-221,2-6-650,1 4-133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701 385 3904,'-18'36'1440,"18"-36"-1120,0 87-96,-17-34 960,-1-1-704,1 36 512,-18-1-576,0 18 192,0 1-352,0-36-64,17 0-128,1-18-672,-18-17 320,17 0-3424,1-17 2080</inkml:trace>
  <inkml:trace contextRef="#ctx0" brushRef="#br0" timeOffset="1">18 858 4576,'-18'-70'1664,"18"70"-1280,35 0-96,-17 0 1504,-1 0-1024,36 0 608,-1 18-800,36-18-96,0 0-320,-1-18-32,-17 18-64</inkml:trace>
  <inkml:trace contextRef="#ctx0" brushRef="#br0" timeOffset="2">298 18 3968,'-17'-18'1472,"17"18"-1120,70 0-128,-35 18 1152,0-18-800,35 17 608,0 1-672,0-1-128,-18 1-256,1-1 192,0 1-192,-1-18-1248,-17 0 608,0 0-3392,0 0 2144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3488,'-17'18'1280,"17"-18"-992,-35 52-64,17-17 576,1 18-480,-36 34 352,18 1-384,-17 35 768,-1 17-608,0 17 96,18-34-352,18 0-96,-1-36-64,36-17 224,-1-17-128,1-18-1376,17-18 672</inkml:trace>
  <inkml:trace contextRef="#ctx0" brushRef="#br0" timeOffset="1">333 543 3488,'-17'0'1280,"17"0"-992,35 0-64,-18 18 832,1-18-608,34 0 608,1 0-608,17 0-32,35 0-256,-17 0 32,-18 0-96,0-18-64,-18 18 0</inkml:trace>
  <inkml:trace contextRef="#ctx0" brushRef="#br0" timeOffset="2">736 368 2560,'0'18'960,"0"-18"-768,-17 52-32,17-34 1184,0-1-768,-35 36 1120,17-1-992,1 18 512,-1 0-704,1 0 0,-1 0-320,0-17 192,36 0-256,-18-18 32,18 0-96,17-18 160,0 1-128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3136,'0'0'1029,"6"6"-629,8 11 117,0 1-1,11 20 0,7 9 351,3 1 181,6 9 188,37 66 0,24 84-84,-94-189-1071,-1 1-1,-1 0 1,-1 1 0,-1-1-1,-1 1 1,0 0 0,-1 22 0,-2-28 4,-1-1 1,0 0 0,-1 0-1,0-1 1,-1 1 0,-1 0 0,0-1-1,-1 0 1,0 0 0,-1 0-1,0 0 1,-10 13 0,7-13-41,0 0 1,-1 0-1,-15 13 0,15-16-172,-2-1 0,-19 10 0,20-12 28,-9 5-533,0 0 0,-1-2 0,-40 13 0,19-9-639,24-7-891,-30 7 1,34-12 940,-22 1 0,33-2 1103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88 4480,'-18'0'1664,"18"0"-1312,0 0-64,0-17 1088,0 17-800,18 0 1184,-1-18-992,18 18 384,0-17-672,0-1-64,18 18-256,0-17-96,-1 17-32,-17 0 32,0 0-32,0 17-1504,-17-17 800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5984,'0'0'2208,"0"0"-1728,18 18-128,-18-18 2080,17 0-1408,1 35 352,-1-35-800,18 17-160,1-17-256,-1 0-32,0 0-64,17 0-256,-17-17 96,0 17-3552,0 0 1984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73 2080,'0'-15'667,"0"15"-663,0 0 1,0 0-1,0 0 1,1 0-1,-1 0 1,0 0-1,0 0 1,0 0-1,0 0 0,0-1 1,0 1-1,0 0 1,0 0-1,0 0 1,0 0-1,0 0 1,0 0-1,-1 0 1,1 0-1,0 0 1,0-1-1,0 1 1,0 0-1,0 0 1,0 0-1,0 0 1,0 0-1,0 0 1,0 0-1,0 0 1,0 0-1,0 0 1,0 0-1,0 0 1,-1 0-1,1 0 1,0-1-1,0 1 1,0 0-1,0 0 1,0 0-1,0 0 1,0 0-1,0 0 1,0 0-1,0 0 1,-1 0-1,1 0 1,0 0-1,0 0 1,0 0-1,0 0 1,0 0-1,0 0 1,0 0-1,-1 1 1,1-1 31,-1 0 1,0-1 0,1 1-1,-1 0 1,1 0 0,-1 0-1,0 0 1,1 0-1,-1-1 1,1 1 0,-1 0-1,0-1 1,1 1 0,-1 0-1,1-1 1,-1 1 0,1 0-1,-1-1 1,1 1 0,0-1-1,-1 1 1,1-1 0,-1 1-1,1-1 1,0 0 0,-1 0-1,1 2 597,0 5-367,0-3 453,0-3-217,0 0 95,0-3-234,0 2-351,0 1 0,0-1 0,0 1 0,0-1 0,0 0 0,0 1 0,0-1 0,0 1 0,0-1 0,0 1 0,1-1-1,-1 1 1,0-1 0,0 1 0,1 0 0,-1-1 0,0 1 0,0-1 0,1 1 0,-1 0 0,1-1 0,-1 1 0,0-1 0,1 1 0,-1 0 0,1 0 0,-1-1 0,1 1 0,0 0 0,19-2 453,-13 2-399,1 0 48,-5 1-78,0-1 0,1 0 0,-1-1-1,0 1 1,0 0 0,0-1 0,5-1-1,-6 1-17,7-2 43,0 0 1,-1 1-1,1 0 1,18-1 0,-23 3-14,-1-1-1,1 1 1,0 0 0,-1-1 0,1 0 0,-1 0 0,1 0-1,6-3 1,7-2 55,-4 4-16,0 0 1,0 1-1,0 0 0,22 3 1,0-1 184,21-1 608,-56 0-871,1 0 0,-1 0-1,1 0 1,-1 0 0,1 0-1,-1 0 1,1 0-1,0 0 1,-1 0 0,1 0-1,-1 1 1,1-1 0,-1 0-1,1 0 1,-1 1-1,1-1 1,-1 0 0,0 0-1,1 1 1,-1-1 0,1 1-1,-1-1 1,0 0 0,1 1-1,-1-1 1,0 1-1,1-1 1,-1 1 0,0-1-1,0 1 1,1-1 0,-1 1-1,0-1 1,0 1 0,0-1-1,0 1 1,0-1-1,0 1 1,0 0 0,0-1-1,0 2 1,0-2-7,0 0 0,0 0 0,0 0 0,0 0 0,0 0 0,0 0 0,0 0 0,0 0 0,0 0 0,0 1 0,0-1 0,0 0 0,0 0 0,0 0-1,0 0 1,0 0 0,0 0 0,0 0 0,0 0 0,0 0 0,0 1 0,0-1 0,0 0 0,0 0 0,0 0 0,0 0 0,0 0 0,1 0 0,-1 0 0,0 0 0,0 0 0,0 0 0,0 0 0,0 0 0,0 1 0,0-1 0,0 0 0,0 0 0,0 0 0,0 0 0,1 0 0,-1 0-1,0 0 1,0 0 0,0 0 0,0 0 0,0 0 0,0 0 0,0 0 0,0 0 0,1 0 0,-1 0 0,0 0 0,0 0 0,0 0 0,0 0 0,4-1 34,-2 1 24,1 0 0,-1 0 0,0 0-1,1 0 1,-1 1 0,0-1 0,0 0 0,1 1 0,1 0 0,-3 0-55,-1 0 0,0-1 0,1 1 0,-1 0 0,0 0 0,1-1-1,-1 1 1,0 0 0,0 0 0,0-1 0,0 1 0,0 0 0,0 0 0,0 0 0,0 2 38,0-3 10,0 0 6,0 3 64,0 9-59,0-12-65,0 0 1,0 0 0,0 0 0,0 0-1,0 0 1,0 0 0,0 0-1,0 0 1,0 1 0,0-1 0,0 0-1,0 0 1,0 0 0,0 0-1,0 0 1,0 0 0,0 0 0,0 0-1,0 0 1,0 1 0,0-1-1,0 0 1,0 0 0,0 0 0,0 0-1,0 0 1,1 0 0,-1 0-1,0 0 1,0 0 0,0 0 0,0 0-1,0 0 1,0 1 0,0-1 0,0 0-1,0 0 1,0 0 0,0 0-1,1 0 1,-1 0 0,0 0 0,0 0-1,0 0 1,0 0 0,0 0-1,0 0 1,0 0 0,0 0 0,0 0-1,1 0 1,-1 0 0,0 0-1,0 0 1,0 0 0,0 0 0,12 0-16,-9 0 58,-3 0-31,0 0-102,0 2 22,0 10 48,0-9 63,0-3-4,0 0-1,0 0 16,0 0-31,0 0-65,0 3 22,0 9 63,0-9-4,-3-3-1,-12 0-64,12 3-42,-11 8 37,-1-5 27,9 6 15,-5-6 38,5 5-10,5-10-39,1-1 0,-1 0 0,1 1 0,-1-1 0,0 0 0,1 0 0,-1 1-1,1-1 1,-1 0 0,0 0 0,1 0 0,-1 0 0,0 0 0,1 0 0,-1 0 0,1 0 0,-1 0 0,-1 0 0,0 0-33,-1 3 8,-8 9 68,5-9-20,4-3-26,0 0 1,0 1-1,0-1 0,0 1 1,0-1-1,0 1 1,0 0-1,0 0 1,1 0-1,-1 0 1,0 0-1,1 0 0,-1 1 1,-1 1-1,-3 0 95,4-3-89,1 0 0,-1 1 0,1-1-1,-1 0 1,1 0 0,0 1 0,-1-1 0,1 1 0,-1 0 0,1-1-1,0 1 1,0 0 0,-1 0 0,1-1 0,0 1 0,0 0-1,0 0 1,0 1 0,0-1 0,0 0 0,0 0 0,0 2 0,-2 2-11,3-4 6,-1 0 0,1-1 0,0 1 0,-1 0 0,1-1-1,0 1 1,-1 0 0,1-1 0,-1 1 0,1-1-1,-1 1 1,1 0 0,-1-1 0,0 1 0,1-1-1,-1 0 1,0 1 0,1-1 0,-1 1 0,0-1-1,0 0 1,-5 3-14,2 0 13,1-1 0,-1 1 0,1 0 1,-1 0-1,1 0 0,-3 4 1,1-2 16,0 0 0,0 0 0,-8 6 0,4-6-9,0 1 0,-1 0 0,2 1 1,-1 0-1,1 0 0,0 0 0,0 1 0,-8 12 1,9-8-7,5-8 3,0-1 0,0 1 0,0-1 1,-1 0-1,1 1 0,-1-1 0,0 0 0,1 0 0,-2-1 0,-2 3 0,-2 0 9,6-3-5,0-1 0,0 0 0,0 1 0,0 0 0,0-1 0,0 1 0,0 0 0,0 0 0,1 0 0,-1 0 0,1 0 0,-1 1 0,-1 3 0,-2 1-4,0 0 0,0-1 0,-1 0 0,-10 9 0,6-6-54,7-3 5,3-2 29,1-2 8,-1 0 0,0 0 0,0 0 0,0 0 1,0 0-1,0 0 0,-1 0 0,1 0 0,-1 0 0,-1 3 1,-3-1-60,-3 1-14,7-5 86,1 0 0,0 1 0,0-1 0,0 0 0,0 0 0,0 1-1,0-1 1,0 0 0,0 1 0,0-1 0,0 0 0,0 0 0,0 1 0,0-1 0,0 0 0,0 0 0,0 1 0,0-1 0,0 0 0,0 0 0,0 1 0,0-1 0,0 0 0,0 0 0,1 1 0,-1-1 0,0 0 0,0 0 0,0 0-1,0 1 1,1-1 0,-1 0 0,0 0 0,1 1 0,-1-1 31,1 0 0,0 1-1,-1-1 1,1 0 0,0 1 0,0-1-1,-1 0 1,1 0 0,0 0-1,0 0 1,-1 1 0,1-1 0,0 0-1,0 0 1,-1 0-33,6 2 427,-3 0-362,0 0 1,0 0-1,0 0 1,0-1 0,0 0-1,0 1 1,0-1-1,0 0 1,1-1 0,-1 1-1,0 0 1,1-1-1,3 0 1,54 0 518,-35-1-449,-2 1-99,-11-1-41,0 2 0,24 2 0,4 9 27,-22-10 87,0-1 0,30-1 1,-19 0 154,-27 0-648,-6 0-1627,-12 0 518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60 2496,'13'0'784,"-13"0"-778,0 0-1,0 0 1,0 0-1,0 0 1,0 0 0,0 0-1,0 0 1,0 0-1,0 0 1,0 0 0,1 0-1,-1 0 1,0 0-1,0 0 1,0 0 0,0 0-1,0 0 1,0 0 0,0 0-1,0 0 1,0 0-1,0 0 1,0 0 0,1 0-1,-1 0 1,0 0-1,0 0 1,0 0 0,0 0-1,0 0 1,0-1 0,0 1-1,0 0 1,0 0-1,0 0 1,0 0 0,0 0-1,0 0 1,0 0-1,0 0 1,0 0 0,0 0-1,0 0 1,0-1 0,0 1-1,0 0 1,0 0-1,0 0 1,0 0 0,0 0-1,0 0 1,0 0-1,0 0 1,0 0 0,0 0-1,0-1 1,1-5 715,-2-16 2856,1 21-3529,-1 0-1,0 0 0,1 0 0,-1 0 0,0 0 0,0 0 0,0 0 1,1 0-1,-1 1 0,-2-2 0,0 0 69,3 2-105,0-1 0,0 1 0,-1 0 0,1 0-1,0-1 1,0 1 0,-1 0 0,1 0 0,0 0 0,-1 0 0,1 0 0,0-1-1,0 1 1,-1 0 0,1 0 0,0 0 0,-1 0 0,1 0 0,0 0 0,-1 0-1,1 0 1,0 0 0,-1 0 0,1 0 0,-1 0 0,-5 0 90,2-1-56,1 1-1,-1 0 1,0 0-1,1 0 0,-1 0 1,0 1-1,1 0 1,-6 1-1,1 2 133,0 0-1,0 0 1,-10 8-1,-15 8 425,26-16-552,1 1 1,0 0-1,-1 0 1,2 0-1,-1 1 1,1 0-1,0 0 1,0 0-1,0 0 1,1 1-1,0 0 1,0 0-1,-2 9 1,5-15-48,1 1 0,0-1 0,0 0 0,-1 1 0,1-1 0,0 1 0,0-1 0,1 0 0,-1 1-1,0-1 1,0 1 0,1-1 0,-1 0 0,1 1 0,-1-1 0,1 0 0,-1 1 0,1-1 0,0 0 0,0 0 0,-1 0 0,1 0 0,0 0 0,0 0 0,2 2 0,-1-2 3,0 1 1,0-1-1,0 1 1,0-1-1,0 0 1,0 0-1,0 0 1,1 0-1,-1 0 1,0-1-1,1 1 1,-1-1-1,0 1 1,3-1-1,0 0 23,1 1-132,1-1 0,0 0 0,-1 0 0,1-1 1,0 0-1,-1 0 0,1-1 0,-1 0 0,0 0 1,13-5-1,-16 4-2,1 1-1,0 0 1,0 0 0,8-2 0,7-4-115,-15 5 192,-2 0 0,1 0 0,0 0 1,0 0-1,-1 0 0,0 0 1,0-1-1,0 1 0,0-1 0,0 0 1,-1 0-1,1 1 0,-1-1 0,0 0 1,0 0-1,-1 0 0,1-7 0,-1 8-3,0 3 160,0 11 252,0-9-296,3 3 151,-2-3-217,0-1 0,0 0 1,0 1-1,0-1 0,0 1 0,-1-1 0,1 1 1,0 0-1,-1-1 0,1 1 0,0 2 0,-1-3-5,0 1-1,0-1 1,0 0-1,1 0 1,-1 1-1,1-1 1,-1 0 0,1 0-1,-1 0 1,1 0-1,0 0 1,-1 0-1,1 0 1,0 0-1,0 0 1,0 0-1,0 0 1,0 0-1,0 0 1,0-1-1,0 1 1,0 0-1,0-1 1,0 1-1,3 0 1,6 3 48,-7-2-43,0-1 0,0 0-1,0 0 1,0 0 0,0 0 0,0 0 0,1-1 0,-1 1 0,6-1 0,0 1 17,-5-1-2,-1 0 1,1 0-1,0 0 1,-1 0-1,1 0 1,-1-1-1,1 1 1,4-3-1,21-7 79,-19 8-123,-8 2 3,0 0 0,0-1 0,0 1 0,0-1 0,0 0 0,0 1 0,3-3 0,15-20-29,-17 21 49,-1 0 0,0 0 0,1 0-1,-1 1 1,1-1 0,0 1 0,-1 0 0,4-2 0,-3 2-3,0 0 0,-1-1 0,1 1 0,0-1 1,-1 1-1,0-1 0,1 0 0,-1 0 1,0 0-1,0-1 0,0 1 0,0 0 0,-1-1 1,3-3-1,-2 3 16,0 0-1,0 0 1,0 1 0,0-1 0,0 1-1,0-1 1,1 1 0,-1 0 0,1 0 0,4-3-1,-6 5-25,0-1 1,0 1-1,0 0 0,0-1 0,-1 1 0,1-1 0,0 1 0,0-1 0,-1 1 0,1-1 0,0 0 1,-1 1-1,1-1 0,-1 0 0,1 0 0,-1 1 0,1-1 0,-1 0 0,1 0 0,-1 0 1,0 0-1,1 0 0,-1 1 0,0-1 0,0-1 0,3-9-125,5 3-75,-8 8 185,1 0 1,-1 0-1,1-1 0,-1 1 1,0 0-1,0 0 0,1-1 0,-1 1 1,0 0-1,1-1 0,-1 1 1,0 0-1,0-1 0,0 1 1,1 0-1,-1-1 0,0 1 1,0 0-1,0-1 0,0 1 1,0-1-1,0 1 0,1 0 1,-1-1-1,0 1 0,0-1 1,-1 0-1,2 35 602,0-17-199,0-1 0,-2 1 0,-3 24-1,0-23-354,1-8-31,1 0 1,0 0-1,0 17 1,2 82 558,0-108-552,0 0 0,0 0 1,0-1-1,0 1 1,0 0-1,0 0 0,0-1 1,0 1-1,0 0 0,-1 0 1,1-1-1,0 1 1,0 0-1,-1 0 0,0 0 1,0-1 7,1 1 0,-1-1 0,0 1 0,0-1-1,0 0 1,0 1 0,0-1 0,0 0 0,0 0 0,0 0 0,0 0 0,0 0 0,-2 0 0,2 0-13,1 0 0,-1 0 0,0 0-1,1 0 1,-1-1 0,1 1 0,-1 0 0,1 0 0,-1 0 0,1-1 0,-1 1 0,1 0 0,-1-1-1,1 1 1,-1 0 0,1-1 0,0 1 0,-1 0 0,1-1 0,-1 1 0,1-1 0,0 1-1,0-1 1,-1 1 0,1-1 0,0 1 0,0-1 0,-1 1 0,1-1 0,0 1 0,0-1 0,0-1-1,-1-21-55,2 15 16,-1-39 133,0 43-125,0 0 0,1-1 0,0 1 1,0 0-1,0 0 0,1 0 0,-1 0 0,1 0 0,0 0 0,0 1 0,4-6 0,-5 7 8,0-1 0,1 2 0,-1-1 0,1 0 0,0 0 0,0 0 0,-1 1 0,1-1 0,0 1 0,0-1 0,1 1 0,-1 0 0,0 0 0,0 0 0,0 0 0,1 0 0,-1 1 0,4-2 0,2 5-150,-7-2 164,1-1-3,0 1 0,0 0 1,0 1-1,0-1 1,0 0-1,-1 0 0,1 1 1,-1-1-1,1 1 1,-1-1-1,1 1 0,-1 0 1,0 0-1,0 0 0,0-1 1,2 5-1,8 7 14,-10-12 8,1 1-1,0 0 1,-1 0-1,1-1 0,-1 1 1,1 0-1,-1 0 1,2 4-1,-2 3 11,1 1 0,-1-1-1,-1 0 1,0 0 0,-1 11 0,0 3 268,1-23-289,0 0 1,0 0-1,0 0 0,0 0 0,0 0 0,0 0 0,0 0 0,0 0 0,0 0 0,0 1 1,0-1-1,0 0 0,0 0 0,0 0 0,0 0 0,0 0 0,0 0 0,0 0 1,0 0-1,0 0 0,0 0 0,0 1 0,0-1 0,0 0 0,0 0 0,1 0 1,-1 0-1,0 0 0,0 0 0,0 0 0,0 0 0,0 0 0,0 0 0,0 0 1,0 0-1,0 0 0,0 0 0,0 0 0,0 0 0,0 0 0,1 0 0,-1 0 1,0 1-1,0-1 0,0 0 0,0 0 0,0 0 0,0 0 0,0 0 0,0 0 1,0-1-1,0 1 0,1 0 0,-1 0 0,0 0 0,0 0 0,1 0 4,0 0-1,0 0 0,-1-1 1,1 1-1,0 0 1,0-1-1,0 1 0,-1-1 1,1 1-1,0-1 1,0 1-1,-1-1 0,1 1 1,-1-1-1,1 0 1,0 1-1,0-3 0,13-19 42,-11 17-42,0-1-1,1 1 0,5-6 1,48-36 23,-51 41-55,0 1 0,0 0 0,0 0 1,1 1-1,0-1 0,0 2 0,0-1 1,0 1-1,12-4 0,-18 7 18,1 0 0,0-1 0,-1 1 0,1 0 0,0 0 0,0 1 0,-1-1 0,1 0-1,0 0 1,-1 1 0,1-1 0,-1 1 0,1 0 0,-1-1 0,1 1 0,-1 0 0,1 0 0,-1 0 0,1 0-1,-1 0 1,0 0 0,0 0 0,0 1 0,1-1 0,-1 0 0,1 3 0,1 0 73,0 1 0,0-1 1,0 1-1,-1 0 0,0-1 1,3 10-1,-2-1 15,-3-11-63,0 1 1,1-1 0,-1 0 0,1 0 0,0 1-1,-1-1 1,1 0 0,0 0 0,0 0 0,1 0-1,-1 0 1,0 0 0,1 0 0,1 2 0,26 24 405,-24-25-1520,8-3 257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4320,'0'0'1600,"0"0"-1248,0 0-96,0-18 2464,18 36-1536,-1-18 1152,1 0-1376,17-18 128,17 18-672,1-17-288,0 17-128,17 0 0,-35 0 0,17-18-288,-34 18 160,17 0-2208,0 18 1280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2496,'-14'0'784,"14"0"-778,0 0-1,0 0 1,-1 0-1,1 0 1,0 0 0,0 0-1,0 0 1,0 0-1,0 0 1,0 0 0,0 0-1,0 0 1,0 0-1,-1 0 1,1 0 0,0 0-1,0 0 1,0 0 0,0 0-1,0 0 1,0 0-1,0 0 1,0 1 0,0-1-1,0 0 1,-1 0-1,1 0 1,0 0 0,0 0-1,0 0 1,0 0 0,0 0-1,0 0 1,0 0-1,0 0 1,0 0 0,0 1-1,0-1 1,0 0-1,0 0 1,0 0 0,0 0-1,0 0 1,0 0 0,0 0-1,0 0 1,0 0-1,0 1 1,0-1 0,0 0-1,0 0 1,0 0-1,0 0 1,0 0 0,0 0-1,0 0 1,0 12 378,0-12-363,0 0-1,0 0 1,0 0 0,0 1-1,0-1 1,0 0 0,0 0-1,0 0 1,0 0 0,0 0-1,0 0 1,0 0 0,0 0-1,0 0 1,0 1 0,0-1-1,0 0 1,0 0 0,0 0-1,0 0 1,0 0 0,0 0-1,0 0 1,0 0 0,0 0-1,0 0 1,0 1 0,0-1 0,-1 0-1,1 0 1,0 0 0,0 0-1,0 0 1,0 0 0,0 0-1,0 0 1,0 0 0,0 0-1,0 0 1,0 0 0,0 0-1,-1 0 1,1 0 0,0 0-1,0 0 1,0 0 0,0 0-1,0 0 1,0 0 0,0 0-1,0 0 1,0 0 0,-1 0-1,1 0 1,0 0 0,0 0 0,-12 0 965,6 3 353,2 1-966,1-1-177,0-1 0,1 1 0,-1-1 1,1 1-1,-1 0 0,1 0 0,0 0 0,-3 6 0,3 2 135,-4 10 165,3-17-376,1-1 0,0 0 0,-1 0 0,1 0 0,-7 6 0,4-4 82,-1 1 1,1 0 0,-5 8 0,5-9-129,1 1 0,0 1 0,1-1 0,-1 1 1,1-1-1,1 1 0,-1 0 0,1 0 0,0 0 0,-1 12 1,3-17-74,0-1 1,0 1-1,1-1 1,-1 0-1,0 1 1,1-1-1,-1 0 1,1 1-1,0-1 1,-1 0-1,1 1 1,0-1-1,0 0 1,0 0-1,0 0 1,0 0-1,0 0 1,0 0-1,0 0 1,0 0-1,0 0 1,1-1-1,-1 1 1,0 0-1,3 0 1,5 4 17,0 2-3,-7-6-7,-1 0 1,0 0 0,1 0 0,-1 0-1,1 0 1,0 0 0,-1 0 0,1-1-1,0 1 1,0-1 0,-1 1 0,1-1 0,0 1-1,0-1 1,0 0 0,3 0 0,8 0 31,-4 0-9,0 1 1,0-2-1,18-2 0,-17 0 25,0 0 0,18-8 0,-25 10-26,0-1 1,0 0 0,0 1-1,0-1 1,-1 0-1,1-1 1,0 1 0,-1 0-1,0-1 1,1 0-1,-1 1 1,3-6 0,-5 7-22,0 0 0,1 0 1,-1 0-1,0 0 1,0 0-1,0 0 1,0 0-1,0 0 1,0 0-1,0 0 1,0 0-1,0-1 0,0 1 1,-1 0-1,1 0 1,0 0-1,-1 0 1,1 0-1,-1 0 1,1 0-1,-1 1 0,1-1 1,-1 0-1,0 0 1,1 0-1,-2 0 1,-3-7 69,1 1-22,3 3-46,0 1 1,-1 0-1,1 0 1,-1 0-1,0 0 1,0 1-1,0-1 1,0 0-1,0 1 1,-1-1-1,1 1 1,-1 0 0,0 0-1,-3-2 1,-6-2-67,10 5 34,-1 0 0,1 0 0,-1-1-1,1 1 1,0-1 0,-1 1 0,1-1 0,-2-2 0,-11-10-375,12 11 97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3648,'0'-14'1065,"2"-18"527,-2 31-1535,0 0 0,1 0 0,-1-1 1,0 1-1,1 0 0,0 0 1,-1 0-1,1-1 0,0 1 1,-1 0-1,1 0 0,0 0 0,0 0 1,0 0-1,0 0 0,0 1 1,0-1-1,0 0 0,2 0 0,-1-1 56,1 1-1,-1 0 1,1-1-1,-1 0 1,0 1-1,0-1 1,1 0 0,-2 0-1,1 0 1,2-3-1,8-9 106,20-9 118,-20 13-239,21-23 0,-24 23-67,0 0-1,1 1 1,0 0-1,15-9 1,22-6 98,-7-5 22,-31 21-5,1 1 0,0 0 0,11-6 0,-18 12-9,1 0-1,-1 1 0,0-1 0,0 1 1,1-1-1,-1 1 0,0 0 0,0 0 0,1 0 1,-1 1-1,0-1 0,1 1 0,3 1 1,-6 0-59,0 0 0,-1 0 0,1 1 1,0-1-1,-1 0 0,1 0 0,-1 0 1,0 0-1,0 1 0,0-1 0,0 4 1,1 14 280,1-13-218,1 1 1,6 12-1,-5-13-24,-1 0-1,5 14 1,-4-2 8,0-5-13,8 26 1,7 12 56,12 27-1600,-28-73 408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824 124 4896,'15'-14'1584,"-15"14"-1574,0 0 1,0 0 0,0 0-1,0 0 1,0 0 0,0-1-1,1 1 1,-1 0 0,0 0-1,0 0 1,0 0 0,0 0-1,0 0 1,0 0 0,0 0-1,0 0 1,0-1 0,0 1-1,0 0 1,1 0 0,-1 0-1,0 0 1,0 0 0,0 0-1,0-1 1,0 1 0,0 0-1,0 0 1,0 0 0,0 0-1,0 0 1,0-1 0,0 1-1,0 0 1,0 0 0,0 0-1,0 0 1,-1 0 0,1 0-1,0-1 1,0 1 0,0 0-1,0 0 1,0 0 0,0 0-1,0 0 1,0 0 0,0 0-1,0 0 1,0-1 0,-1 1-1,1 0 1,0 0 0,0 0-1,0 0 1,0 0 0,-2-1 86,1-1 0,-1 1 0,1-1 0,0 0 0,0 1 0,0-1 0,0 0 0,0 0 0,0 0 0,0 1 0,1-1 1,-1 0-1,1 0 0,-1-3 0,1 5-79,0-1 0,0 1 0,0 0 0,0 0 0,0-1 0,0 1 0,0 0 0,0 0 0,-1-1 0,1 1 0,0 0 0,0 0-1,0 0 1,0-1 0,0 1 0,0 0 0,-1 0 0,1 0 0,0-1 0,0 1 0,0 0 0,-1 0 0,1 0 0,0 0 0,0 0 0,0-1 0,-1 1 0,1 0 0,0 0 0,0 0 0,-1 0 0,1 0 0,0 0 0,-1 0 0,-26-17 406,17 10-302,-1 0 0,-20-9-1,5 10-89,9 2-94,-1 0-1,1 2 0,-33-2 1,22 3 110,7 1 46,0 0 0,-29 4 0,-30 13 724,68-14-657,1 1-1,0 0 1,0 1 0,-19 11 0,23-11-62,1 1-1,-1-1 1,1 1 0,-1 0 0,2 1 0,-9 11 0,14-18-98,-6 9 83,0 0-1,-6 14 1,-5 9 1,16-30-82,-9 13 12,1 1 1,1 0-1,1 0 1,-8 24-1,-21 62 65,23-67-37,6-16-1,0 0 21,0 0 0,-1-1-1,-19 30 1,9-20 14,-16 31 1,16-26-164,16-31 71,0 1 0,0 0 0,1 0 1,-1 0-1,0 0 0,1 0 0,0 0 0,0 1 0,0-1 0,0 0 0,1 1 0,-1-1 0,1 0 0,0 6 0,-1-7 16,1 1 0,0-1 0,0 0-1,0 1 1,1-1 0,-1 0 0,0 1-1,1-1 1,-1 0 0,1 0 0,0 0-1,0 1 1,0-1 0,0 0 0,0 0-1,0 0 1,1 0 0,1 2 0,1-2 16,-1 0 0,1 0 0,0-1 1,-1 1-1,1-1 0,0 0 0,0 0 0,0 0 1,4 1-1,34 10 168,-27-7-130,0-1 1,18 4 0,-7-6 7,31-1 0,12 2-13,-22 3-40,-17-2-133,33 0 1,-7-4-1083,-4 0 320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18 4576,'-44'-14'1450,"41"12"-818,5 1-442,5 1 124,-4 0 1057,3 0-304,189 0 1653,7 0-7478,-188 1 3808,1 0-1,26 6 0,-27-4 421,0-1 0,25 1 0,-37-3 561,1 0 0,-1 1-1,0-1 1,0 0 0,1 1 0,-1 0 0,0-1 0,0 1 0,1 0-1,-1 0 1,0 0 0,0 0 0,0 0 0,0 1 0,-1-1-1,1 1 1,0-1 0,-1 1 0,1 0 0,0-1 0,-1 1 0,0 0-1,3 4 1,-3-3 256,0 0-1,1 0 1,-1 1-1,-1-1 1,1 0-1,0 1 1,-1-1-1,1 1 1,-1-1-1,0 0 1,0 1-1,-1-1 0,1 1 1,-1-1-1,1 1 1,-3 3-1,-8 25 1101,5 3 16,5-31-1285,-3 10 117,1 0 1,0 0 0,-1 25 0,4-24-197,0-7-13,0-1 1,0 0-1,1 0 1,-1 0 0,3 9-1,-1-13-14,-1 0-1,0 0 1,1 0 0,0 0-1,-1 0 1,1-1 0,0 1 0,1-1-1,-1 1 1,0-1 0,1 0-1,-1 1 1,1-1 0,3 2-1,-2-2 14,1 1 0,-1-1 0,0 0-1,1-1 1,-1 1 0,1-1 0,0 1 0,-1-2-1,1 1 1,0 0 0,0-1 0,-1 0-1,1 0 1,0 0 0,0-1 0,6-1 0,-1-1 54,1-1-1,-1 0 1,0-1 0,16-11 0,-5 2 193,-20 13-263,0 1 0,0-1 0,0 1 0,0 0 0,0-1 1,-1 0-1,1 1 0,0-1 0,0 0 0,0 1 0,0-1 0,-1 0 0,1 0 0,0 0 0,-1 1 0,1-1 0,-1 0 0,1 0 0,-1 0 0,1 0 0,-1 0 0,1 0 0,-1 0 0,0 0 0,0-1 0,0 1 0,0 0 1,1 0-1,-1 0 0,-1 0 0,1-2 0,0-1 11,0 4-16,0-1 1,0 0-1,0 0 1,0 1 0,0-1-1,0 0 1,0 0 0,-1 1-1,1-1 1,0 0-1,0 1 1,-1-1 0,1 0-1,-1 0 1,-4-9 8,-1 1 0,0-1 0,-9-10-1,13 18-53,0-1 0,0 0-1,-1 1 1,1-1-1,-1 1 1,0 0 0,1 0-1,-1 0 1,0 0 0,0 0-1,-1 1 1,1-1-1,0 1 1,0 0 0,-1 0-1,1 0 1,-4 0 0,-5 1-930,12 0 942,0 0 1,0 0-1,0 0 1,-1 0-1,1 0 1,0 0-1,0 0 1,0 0-1,0 0 1,0 0-1,0 0 0,0 0 1,0 0-1,0 0 1,-1 0-1,1 0 1,0 0-1,0 0 1,0 0-1,0 0 1,0 0-1,0 0 1,0 0-1,0 0 1,0 0-1,0 0 0,-1 0 1,1 0-1,0 0 1,0 1-1,0-1 1,0 0-1,0 0 1,0 0-1,0 0 1,0 0-1,0 0 1,0 0-1,0 0 0,0 0 1,0 0-1,0 1 1,0-1-1,0 0 1,0 0-1,0 0 1,0 0-1,0 0 1,0 0-1,0 0 1,0 0-1,0 0 0,0 1 1,0-1-1,0 0 1,0 0-1,0 15-4643,0 2 1350</inkml:trace>
  <inkml:trace contextRef="#ctx0" brushRef="#br0" timeOffset="1">1 544 4320,'0'17'1600,"0"-17"-1248,52 35-96,-17-35 928,0 18-704,53-18 576,-1 0-608,36 0 320,0 0-448,-1-18 64,-17 1-256,0 17 160,-17 0-192,-35 0-96,-1 0-32,-34 17-1952,-1 1 1088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4576,'0'44'2032,"1"-23"-1885,0-3 315,-1 0 0,0 1 0,-5 22-1,3-28-285,-28 111 923,18-78-793,-1 4 352,11-46-587,1 1 0,-1-1 0,0 1 1,-1-1-1,1 0 0,-1 0 1,0 0-1,-3 3 0,3-4 89,4-9-192,1-2 15,0 1 0,0-1 0,1 0 0,4-7 0,10-24-5,-14 32 13,0-1 1,0 1-1,0-1 0,1 1 0,1 0 0,-1 0 0,1 1 0,0 0 1,1 0-1,-1 0 0,8-6 0,89-73 4,-86 75 59,0 0 0,1 1 0,0 1 0,0 0 0,0 1 0,32-8 0,-25 12 353,-23 3-374,-1 0 0,1 0 0,0 1 0,0-1 0,-1 0 1,1 0-1,0 0 0,-1 1 0,1-1 0,0 0 0,-1 1 0,1-1 0,0 0 0,-1 1 0,2 0 0,-1 1 19,0-1 1,-1 1-1,1 0 1,0-1-1,-1 1 1,1 0-1,-1 0 1,0-1-1,0 1 1,0 0-1,0 0 1,0 0-1,0 2 1,0-1-44,0 5 92,-1-1 0,0 0 0,0 1-1,-1-1 1,1 0 0,-2 0 0,1 0 0,-1 0 0,-7 12-1,-1 5 7,-21 61 90,24-58-160,-10 34 81,-23 23 250,8 5-88,7-20-176,10-34-77,-21 52 138,33-75-168,1 0 0,0-1 1,1 1-1,0 0 0,-1 20 1,3-12-42,-1-12 13,1 1 0,0-1 0,0 1 0,1-1 0,2 12 1,4-14-6,1 0 8,0 4-5,-7-9 31,0 1 0,0 0 0,0-1 1,1 1-1,-1-1 0,1 1 0,-1-1 0,1 0 0,-1 1 1,1-1-1,0 0 0,0 0 0,-1 0 0,1-1 0,0 1 0,4 1 1,6 2-165,0-1 1,1 0 0,-1-1-1,1 0 1,0-1 0,0-1-1,-1 0 1,1 0 0,17-4-1,49-10-2383,-6-4 736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124 929 3488,'-44'-15'1115,"43"15"-1075,0-1 0,-1 1 0,1 0 0,0-1 1,-1 1-1,1-1 0,0 0 0,-1 1 0,1-1 1,0 0-1,0 0 0,0 0 0,0 0 1,0 0-1,-1-1 0,-7-4 191,5 6-15,1-1-1,-1 0 1,0 1-1,-7 0 0,11 0-181,-1 0-1,1 0 1,0 0-1,-1 0 1,1 0-1,-1 0 1,1 0-1,0 0 0,-1 0 1,1 0-1,0 0 1,-1-1-1,1 1 1,0 0-1,-1 0 0,1 0 1,0 0-1,-1 0 1,1-1-1,0 1 1,0 0-1,-1 0 0,1-1 1,0 1-1,-1 0 1,-10-12 1075,10 12-1076,1-1 0,-1 1 0,1-1 1,0 1-1,0 0 0,-1-1 0,1 1 0,0-1 0,0 1 0,-1-1 0,1 1 1,0-1-1,0 1 0,0-1 0,0 1 0,0-1 0,0 1 0,0-1 0,0 1 1,0-1-1,0 0 0,0 1 0,0-1 0,0 1 0,0-1 0,0 1 0,1-1 1,-1 1-1,0 0 0,0-1 0,1 1 0,-1-1 0,0 1 0,1-1 0,0 0 1,-1 1-32,14-4 185,-2 3-161,110-30-57,-54 12 46,9-1 53,178-53 72,382-167-103,-223 85 145,-192 73-4,-125 45-47,25-7-3,-45 5-33,-63 31-78,10-4 14,22-14-116,-43 23 42,0 1 0,1-1 1,-1 0-1,0 1 1,0-1-1,0-1 1,-1 1-1,1 0 1,2-6-1,-4 6 9,0 0 0,0 0 0,0 0-1,0 0 1,-1 0 0,1-1 0,-1 1 0,0 0 0,0-4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2978 1 2976,'-24'0'845,"20"0"-342,18 0-64,59 0 1880,-60 0-2030,82 0 1292,144 17 0,-144-3-1159,152 28 329,-216-32-489,1 1 0,-2 1-1,31 18 1,-58-29-210,4 2 76,-1 0 0,-1 1 0,1 0 0,8 6 0,-12-8-52,0 0 1,0 1 0,0-1 0,-1 0 0,1 1 0,-1-1-1,1 1 1,-1-1 0,2 6 0,-3-8-60,1 1 0,-1 0 0,0 0 0,0 0 0,0-1 0,1 1 0,-1 0 0,0 0 0,0 0 1,0 0-1,0-1 0,0 1 0,-1 0 0,1 0 0,0 0 0,0 0 0,0-1 0,-1 1 0,1 0 0,0 0 0,-1-1 0,1 1 0,-1 0 0,1-1 1,-1 1-1,1 0 0,-1-1 0,1 1 0,-2 0 0,-2 3 37,-1 0 0,0-1 0,0 1 0,0-1 0,0 0 0,-9 3 0,-44 14 127,42-14-180,-119 50-610,48-10-2638,32-11 1130</inkml:trace>
  <inkml:trace contextRef="#ctx0" brushRef="#br0" timeOffset="1">386 999 8480,'-35'-17'3136,"35"17"-2432,0-18-224,0 18 192,0 0-480,-18 0-224,1 0 0,-1 0-768,18 18 416</inkml:trace>
  <inkml:trace contextRef="#ctx0" brushRef="#br0" timeOffset="2">176 1315 4576,'0'17'1664,"0"-17"-1280,0 88-96,0-53 896,0 17-704,-18-17 768,1 18-704,-1-18 384,1 0-576,-1 18-96,1-18-160,-19-18 0,19 18-64,-1-17-96,18-1 32,0-17-2944,0-17 1632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54 4064,'15'-29'1307,"-15"29"-1295,0 0 0,0 0 0,0 0 0,-1 1 0,1-1 0,0 0 1,0 0-1,0 0 0,0 0 0,0 0 0,0 0 0,0 0 0,0 0 1,1 0-1,-1 0 0,0 0 0,0 0 0,0 1 0,0-1 0,0 0 1,0 0-1,0 0 0,0 0 0,0 0 0,0 0 0,0 0 0,0 0 1,0 0-1,0 0 0,0 0 0,0 0 0,0 0 0,0 0 1,0 0-1,0 0 0,1 0 0,-1 0 0,0 0 0,0 0 0,0 0 1,0 0-1,0 0 0,0 0 0,0 0 0,0 0 0,0 0 0,0 0 1,0 0-1,0 0 0,1 0 0,-1 0 0,0 0 0,0 0 0,0 0 1,0 0-1,0 0 0,0 0 0,1 7 172,-1-7-123,0 3 947,0 3-219,0 1-445,1-3-192,-1 0-1,0 0 0,0 0 1,0 1-1,-1-1 1,1 0-1,-1 0 0,-1 5 1,-16 61 1016,14-56-1037,-10 24 1,3-8-6,10-26-97,0-1-1,0 1 1,0-1 0,1 1 0,0 0-1,0-1 1,0 5 0,-2 12 13,-5-6-59,6-12 13,0-1-1,0 1 1,0-1-1,1 1 1,-1 0-1,0-1 1,1 1 0,-1 0-1,1 0 1,0-1-1,0 1 1,-1 2-1,1-4 10,0 1 1,0-1-1,0 1 0,0-1 0,0 1 0,0-1 0,0 1 0,0-1 1,0 1-1,0-1 0,0 1 0,0-1 0,0 1 0,0-1 0,0 1 1,1-1-1,-1 1 0,0-1 0,0 1 0,1-1 0,-1 1 0,0-1 1,0 1-1,1-1 0,12-10 7,-8 5-99,10-11-134,-6 5-25,1 1 0,0 1 0,16-12-1,24-12-195,-49 33 432,-1 0 0,1-1 1,0 1-1,0 0 1,0 0-1,0 0 0,0 0 1,0-1-1,0 1 0,0 1 1,0-1-1,0 0 0,0 0 1,0 0-1,0 0 1,0 1-1,0-1 0,0 0 1,0 1-1,0-1 0,0 1 1,-1-1-1,3 2 0,17 18-88,-12-11 124,59 58 672,-63-64-685,-1 1-1,1-1 0,0 0 1,0 0-1,0 0 1,1-1-1,-1 1 0,0-1 1,1 0-1,0-1 1,8 3-1,1 1 10,-5-3 0,1 0 0,-1 0 1,0 0-1,1-2 0,-1 1 0,1-1 0,-1 0 1,1-1-1,16-3 0,-17 3 1,10-2 22,7-1 21,40-10-1,-49 9-50,1 1-7,0-2-1,31-14 1,-31 12 1,31-19 99,-47 26-100,-1 0 0,1 0-1,-1 0 1,1-1 0,-1 1 0,0 0-1,1-1 1,-1 1 0,0-1 0,0 1 0,0-1-1,0 0 1,-1 1 0,1-1 0,1-2-1,-2 0 17,1-1 0,-1 1 0,1 0 0,-1 0 0,-1-5-1,1-3 35,0 12-57,0 0 0,0 0-1,0 0 1,0 0 0,0-1-1,0 1 1,0 0 0,0 0-1,0 0 1,0 0 0,0 0-1,0 0 1,0 0-1,0 0 1,0-1 0,0 1-1,0 0 1,0 0 0,0 0-1,0 0 1,0 0 0,0 0-1,0 0 1,0 0 0,0 0-1,-1 0 1,1 0 0,0-1-1,0 1 1,0 0 0,0 0-1,0 0 1,0 0 0,0 0-1,0 0 1,0 0 0,0 0-1,0 0 1,-1 0 0,1 0-1,0 0 1,0 0-1,0 0 1,0 0 0,0 0-1,0 0 1,0 0 0,0 0-1,0 0 1,-1 0 0,1 0-1,0 0 1,0 0 0,0 0-1,0 0 1,0 0 0,-47 0 468,45 0-406,-1 0 0,0 1 0,1-1-1,-1 1 1,1 0 0,0-1 0,-1 1 0,1 0 0,0 0 0,-1 1-1,1-1 1,0 0 0,-3 3 0,-20 22 525,16-16-515,7-8-52,0 0-1,0 0 0,0 0 0,0 1 1,1-1-1,-1 1 0,1-1 1,-1 1-1,1 0 0,0-1 1,0 1-1,0 0 0,1 0 1,-2 5-1,2-6-18,0-1 0,0 1 0,0-1 0,1 0 0,-1 1 0,0-1 0,1 1 0,-1-1 0,0 0 0,1 1 0,0-1 0,-1 0 0,1 1 0,0-1 0,0 0 0,-1 0 0,1 0 0,0 0 0,0 0 0,0 0 0,0 0 0,1 0 0,-1 0 1,0 0-1,2 1 0,5 3 40,-7-4-49,0 0 1,0 0-1,0-1 1,0 1-1,0 0 0,1-1 1,-1 1-1,0-1 1,0 1-1,1-1 0,-1 1 1,0-1-1,1 0 1,-1 0-1,0 0 0,1 1 1,-1-1-1,0-1 1,1 1-1,-1 0 0,0 0 1,1 0-1,-1-1 1,2 0-1,85-31-3134,-76 28 2661,-1 0 0,1 0 0,-1-2 0,1 1 0,-1-1 0,-1-1 0,13-9 0,-7 3 72,-1 1 84,0 0 1,16-18-1,-26 24 326,-1 1 0,0-1 0,0 0 1,0 1-1,-1-2 0,1 1 0,-2 0 1,1-1-1,-1 0 0,2-8 0,-3 8 63,0 1 0,-1-1 0,0 1-1,0-1 1,-1 1 0,0-1 0,-2-9-1,2 13 16,0-1 0,0 0 0,-1 0 0,1 1 0,-1-1 0,0 0 0,0 1 0,0 0 0,0-1 0,0 1 0,-1 0 0,0 0 0,-5-4-1,7 6-3,-1 0 0,0 0 0,0 0 0,0 0-1,0 1 1,0-1 0,0 1 0,0-1-1,-1 1 1,1 0 0,0 0 0,0 0 0,0 0-1,0 0 1,0 0 0,0 1 0,0-1-1,0 1 1,0-1 0,0 1 0,0 0 0,0 0-1,0 0 1,0 0 0,0 0 0,-1 2-1,-4 1 210,1 1 0,0 1 0,0-1-1,1 1 1,-9 10 0,11-11-208,1-1 1,-1 0-1,1 1 1,0-1-1,0 1 0,1 0 1,-1 0-1,1 0 1,0-1-1,0 1 1,1 9-1,-3 9 114,-1-6-63,-7 21-1,8-30-103,0 0 0,1 1-1,-1-1 1,2 1-1,-1 0 1,1 0-1,1-1 1,-1 1-1,3 14 1,2-8 36,0 0 0,2-1 0,12 26 0,-16-36-54,0 0 0,0 0 1,1 0-1,0 0 0,0-1 1,0 1-1,0-1 0,0 0 1,1 0-1,-1 0 0,1 0 1,0-1-1,0 1 0,0-1 1,4 2-1,-2-2-116,-1-1 0,1 1 0,-1-1-1,1 0 1,0-1 0,0 1 0,-1-1 0,1 0 0,0-1 0,9-1 0,3-2-533,33-11 1,-22 6-57,29-3-415,6-11-246,-8 11 565,-32 1 717,-1-1 1,0-2-1,25-18 0,-29 19 197,-13 8 68,0 0 0,0 0-1,6-7 1,-7 7 26,-2-1 640,-3-6-143,0 10 287,0 4-368,0 28 166,0-30-793,0 0-1,0 0 1,0 0-1,0 0 1,0 0 0,0 0-1,0 0 1,0 0-1,0 1 1,0-1-1,0 0 1,0 0 0,0 0-1,0 0 1,0 0-1,0 0 1,0 0 0,0 0-1,0 0 1,0 1-1,0-1 1,0 0 0,0 0-1,0 0 1,0 0-1,0 0 1,0 0 0,0 0-1,0 0 1,0 0-1,0 0 1,0 0-1,1 0 1,-1 1 0,0-1-1,0 0 1,0 0-1,0 0 1,0 0 0,0 0-1,0 0 1,0 0-1,0 0 1,0 0 0,1 0-1,-1 0 1,0 0-1,0 0 1,0 0 0,0 0-1,0 0 1,0 0-1,0 0 1,0 0-1,0 0 1,1 0 0,10 0 126,-10 0-127,-1 0 1,0-1 0,0 1 0,0 0 0,0 0-1,0 0 1,0 0 0,0 0 0,0 0-1,0 0 1,1 0 0,-1 0 0,0 0 0,0 0-1,0 0 1,0 0 0,0 0 0,0 0-1,0 0 1,0 1 0,0-1 0,0 0 0,1 0-1,-1 0 1,0 0 0,0 0 0,0 0-1,0 0 1,0 0 0,0 0 0,0 0 0,0 0-1,0 0 1,0 0 0,0 0 0,0 1-1,0-1 1,0 0 0,0 0 0,1 0 0,-1 0-1,0 0 1,0 0 0,0 0 0,0 0-1,0 0 1,0 1 0,0-1 0,0 0 0,0 0-1,0 0 1,0 0 0,0 0 0,-1 0-1,1 0 1,0 1 0,0 10 147,0-8-69,21-3 48,-20 0-125,-1 0-1,1 0 1,0 0-1,0 0 1,-1 0-1,1 0 1,0 0-1,0-1 1,-1 1-1,1 0 1,0 0-1,-1-1 1,1 1-1,0-1 1,0 1-1,-1-1 1,1 0-1,-1 1 1,0-1-1,1 0 1,-1 0-1,0 1 1,0-1-1,0 0 1,0 0-1,0 1 1,0-1-1,0 0 0,0 0 1,0-2 50,0 3-42,0 0-102,0 0 1,0 0-44,0-3 76,0 2 66,0 0 0,0 0 0,0 1 0,0-1 1,0 0-1,1 0 0,-1 1 0,0-1 0,0 0 0,1 0 1,-1 1-1,0-1 0,0 0 0,1 0 0,0 1-3,0-1 0,-1 1-1,1 0 1,0-1-1,-1 1 1,1 0 0,0 0-1,0-1 1,-1 1 0,1 0-1,0 0 1,0 0-1,-1 0 1,2 0 0,1 0-27,-3 0-36,0 0 15,0 0 80,0 0-15,0 0-65,0 0 32,0 0 102,0 0-43,0 0-112,0-3 21,0-9 209,0 10-156,0 2-74,0 0 38,1 0 31,0 0 0,0 0 0,-1 0 0,1 0 1,0 0-1,0-1 0,0 1 0,0 0 0,0 0 1,0-1-1,-1 1 0,1 0 0,0-1 0,1 0 1,-1 1-6,-1-1 0,0 0 1,1 1-1,-1-1 1,0 1-1,1-1 1,-1 1-1,0-1 0,0 0 1,0 1-1,0-1 1,0 1-1,0-1 1,1 0-1,-1 1 1,-1-2-1,1 2 0,0 0 1,1 0-1,-1 0 0,0 0 1,0-1-1,0 1 1,0 0-1,0 0 0,0 0 1,0 0-1,0 0 0,0 0 1,0 0-1,0 0 1,0-1-1,0 1 0,0 0 1,0 0-1,0 0 0,-1 0 1,1 0-1,0 0 1,0 0-1,0 0 0,0 0 1,0 0-1,0 0 0,0-1 1,0 1-1,0 0 1,0 0-1,0 0 0,0 0 1,0 0-1,0 0 0,-1 0 1,1 0-1,0 0 1,0 0-1,0 0 0,0 0 1,0 0-1,0 0 0,0 0 1,0 0-1,0 0 1,-1 0-1,1 0 0,0 0 1,0 0-1,0 0 0,0 0 1,0 0-1,0 0 1,0 0-1,-1 0 0,-10 0 27,8 0 69,3 0-16,-15 0 32,12 0-245,0 0 15,-4 0 49,4-1 43,-1 1-1,1 0 1,-1 0 0,1 0 0,-1 0 0,1 0 0,-1 1 0,1 0 0,-5 1 0,2 15-49,4-11 72,-1-1 0,1 0 0,-1 1 0,0-1 0,0-1 0,-1 1 0,1 0 0,-6 4 0,7-7 9,0 0 0,1 0-1,-1 0 1,0 0-1,1 1 1,0-1 0,0 0-1,0 1 1,0-1-1,0 1 1,0-1 0,0 1-1,1 0 1,-1-1 0,1 1-1,0 0 1,0-1-1,0 5 1,0-5-1,0 1 0,1-1 0,-1 0 0,0 1-1,1-1 1,0 0 0,-1 0 0,1 1 0,0-1 0,0 0 0,0 0 0,0 0 0,1 0-1,-1 0 1,0 0 0,1 0 0,0 0 0,-1-1 0,1 1 0,0-1 0,0 1 0,0-1-1,0 1 1,0-1 0,0 0 0,0 0 0,0 0 0,1 0 0,-1-1 0,0 1 0,0-1-1,1 1 1,-1-1 0,1 0 0,4 0 0,11 0 50,5 1 35,38-5 0,133-38-143,-163 35 26,141-46 91,-137 39 106,-33 13-159,0 0 0,0 1 0,0-1 1,0 0-1,-1 0 0,1 0 0,0 0 0,0 0 0,-1 0 0,1 0 0,-1-1 0,1 1 0,-1-1 0,1 1 0,-1-1 0,2-2 0,5-7 36,6 3 6,-8-4-90,2 7 2,-8 4 30,1 1 0,-1 0 1,1 0-1,-1 0 0,0-1 0,1 1 1,-1 0-1,1 0 0,-1-1 1,0 1-1,1-1 0,-1 1 0,0 0 1,0-1-1,1 1 0,-1 0 1,0-1-1,0 1 0,0-1 0,1 1 1,-1-1-1,0 1 0,0-1 1,0 1-1,0 0 0,0-1 0,0 1 1,0-1-1,0 1 0,0-2 1,0 0-33,3 4 68,9 10 247,-12-12-269,0 1 0,0-1 1,1 0-1,-1 0 1,0 1-1,0-1 1,0 0-1,1 1 1,-1-1-1,0 0 0,0 0 1,0 1-1,0-1 1,0 1-1,1-1 1,-1 0-1,0 1 0,0-1 1,0 0-1,0 1 1,0-1-1,0 0 1,0 1-1,0-1 1,-1 1-1,1 51 418,1-11-326,-4 102 134,-18-33-116,9-59-68,7-28 8,-1 1 0,-2-1-1,0-1 1,-2 0 0,0 0-1,-1-1 1,-21 29 0,23-38-52,0 0 1,0-1-1,-1 0 0,-1-1 1,0 0-1,0 0 1,-1-2-1,0 1 1,-14 6-1,-26 17-1105,51-31 1029,0-1 1,0 1-1,0-1 0,1 0 1,-1 0-1,0 1 1,0-1-1,0 0 1,0 0-1,0 0 1,0 0-1,0 0 1,1 0-1,-1 0 1,0 0-1,0 0 1,0-1-1,0 1 1,0 0-1,0-1 0,1 1 1,-1 0-1,0-1 1,0 1-1,1-1 1,-1 1-1,0-1 1,0 1-1,0-2 1,0 1-82,0-1 0,0 0 0,0 1 1,0-1-1,1 0 0,-1 1 0,0-1 1,1 0-1,0 0 0,-1 1 0,1-1 1,0 0-1,0 0 0,0 0 0,0 0 1,0 1-1,0-1 0,2-4 0,12-55-2148,4-9 810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211 625 4224,'58'-30'1365,"-57"30"-1323,0-1-1,0 0 0,0 1 1,0-1-1,0 1 1,1-1-1,-1 1 1,0-1-1,0 1 1,0 0-1,1 0 0,1-1 1,0 1 56,0 0 1,-1 0 0,1 1-1,0-1 1,-1 0 0,1 1-1,-1 0 1,1 0 0,-1-1-1,1 1 1,-1 1 0,0-1-1,1 0 1,-1 0 0,0 1-1,0 0 1,3 2 0,4 5 379,-5-4-94,2 0 1,-1 0-1,9 6 1,15 9 303,-5 13-16,-16-23-531,-6-8-111,0 0-1,0 0 1,0 0 0,-1 0 0,1 0 0,0 1 0,-1-1 0,0 1 0,0-1 0,1 1 0,-2-1 0,1 1 0,0-1 0,0 1 0,-1 0 0,1 0 0,-1-1 0,0 1 0,0 0 0,0 0 0,-1 5 0,-3 2 69,1 0 0,-2 0 0,-6 13 1,2-6 52,7-14-132,0 1 1,0-1-1,-1 1 1,1-1-1,-1 0 1,1 0-1,-1 0 1,0 0-1,0 0 1,-7 4-1,1-2 16,-1 0 1,-19 6-1,4-1-29,14-6-58,0-1-1,0-1 1,0 1-1,-21 0 1,-46-1-181,62-2 188,-7 0-14,-39-1-87,56 1 112,0-1 1,-1 0-1,1-1 0,0 1 0,0-1 1,-9-4-1,15 6 23,0 0 0,-1 0 0,1 0 0,0 0 0,0 0 0,-1-1 0,1 1 0,0 0-1,0 0 1,-1 0 0,1 0 0,0 0 0,0 0 0,0 0 0,-1-1 0,1 1 0,0 0 0,0 0 0,0 0 0,0 0 0,-1-1 0,1 1 0,0 0 0,0 0 0,0 0 0,0-1-1,0 1 1,0 0 0,0 0 0,-1-1 0,1 1 0,0 0 0,0 0 0,0-1 0,0 0-5,1-1 0,-1 1 0,0 0 0,0 0 0,1 0 0,-1-1 0,1 1 1,-1 0-1,1 0 0,-1 0 0,1 0 0,0 0 0,0 0 0,-1 0 0,1 0 0,0 0 0,0 0 0,0 0 0,0 1 0,0-1 0,0 0 0,0 1 1,0-1-1,0 1 0,0-1 0,1 1 0,-1-1 0,0 1 0,2-1 0,5 0-20,-1-1 0,1 1-1,0 0 1,12 1 0,18-2-73,68-12-1,10-2 113,-76 13 8,40-3 50,39-17 157,-11 11-70,14-17-51,16-3 172,-126 30-238,8-1 94,20-5-1,-35 7-86,-1-1 0,1 1 0,-1-1 0,0 0 0,0 0 0,0 0 0,0-1-1,0 1 1,6-6 0,-1-7 553,-6 13-447,-3 2-136,0 0 1,1 0 0,-1 0 0,0-1-1,1 1 1,-1 0 0,0 0-1,0 0 1,1 0 0,-1-1-1,0 1 1,0 0 0,1 0 0,-1-1-1,0 1 1,0 0 0,0 0-1,1-1 1,-1 1 0,0 0-1,0 0 1,0-1 0,0 1-1,0 0 1,0-1 0,0 1 0,1-1-1,-2-2 40,0 0 0,0 0 0,0-1 0,0 1 0,-3-4 0,4 7-49,-1-1 13,1 0 1,-1 0 0,1 0 0,-1 1 0,1-1 0,-1 0 0,1 0-1,0 0 1,0 0 0,-1 0 0,1 0 0,0 0 0,0 0 0,0 0 0,0-1-1,-1-5 16,-4-2 7,3 7-28,1 1 1,0-1-1,0 0 1,1 1-1,-1-1 1,0 0-1,1 1 1,-1-1-1,0 0 1,1 0-1,0 0 1,0 0-1,-1-2 1,2 4-15,-1-1 0,0 1 0,0-1 0,0 1 0,0-1 0,0 1 1,0-1-1,0 0 0,0 1 0,0-1 0,0 1 0,0-1 0,0 1 0,-1-1 0,1 0 0,0 1 0,0-1 0,0 1 1,-1-1-1,1 1 0,0-1 0,-1 1 0,1-1 0,0 1 0,-1 0 0,1-1 0,-1 1 0,1-1 0,-1 1 1,1 0-1,-1 0 0,1-1 0,-1 1 0,1 0 0,-1 0 0,1-1 0,-1 1 0,1 0 0,-1 0 0,1 0 0,-1 0 1,0 0-1,1 0 0,-1 0 0,0 0 0,-5 3-181,2-1 125,3-1 46,0 0 0,0 0 0,0-1 0,0 1 0,0 0 0,0 0-1,0 0 1,0 0 0,1 1 0,-1-1 0,0 0 0,0 0 0,1 0 0,-1 1-1,0 0 1,-28 77 32,6-3 144,20-69-142,0 2-27,0 0-1,1 0 0,-2 14 0,3-21 7,1-1 1,0 1-1,0 0 1,0-1-1,0 1 1,0 0-1,0-1 0,0 1 1,0 0-1,1-1 1,-1 1-1,1 0 1,-1-1-1,1 1 0,0-1 1,0 1-1,0-1 1,0 1-1,0-1 1,0 1-1,0-1 0,0 0 1,0 0-1,0 0 1,1 1-1,2 0 1,-2-1-2,0-1 1,0 1 0,0-1 0,0 0-1,0 0 1,0 0 0,0 0 0,0 0 0,0-1-1,0 1 1,0 0 0,0-1 0,0 0-1,0 1 1,0-1 0,0 0 0,0 0-1,3-2 1,3-1-21,-5 3 19,1 0 0,-1 0-1,0 1 1,0 0 0,0 0-1,5 0 1,11-2 3,1 0 1,0-2-1,21-6 0,25-4 4,-47 11-2,20-3 10,26-18 38,-28 18-10,-19 4 4,-4-1 20,6 1 27,0-2 0,0 0 0,-1-2 0,28-10 0,-42 13-65,-1-1 0,0 1 0,0-1 0,6-6 0,-6 6 9,-1 0 1,1 1 0,0-1-1,7-4 1,3 2-98,-8-1 12,-6 6 49,0 1-1,0-1 1,1 1-1,-1-1 1,0 1-1,0 0 1,1-1-1,-1 1 1,0 0-1,1-1 1,-1 1-1,0 0 1,1-1-1,-1 1 1,0 0-1,1 0 1,-1-1-1,1 1 1,-1 0-1,1 0 1,-1 0-1,1 0 1,-1 0-1,0-1 1,1 1-1,-1 0 1,1 0-1,-1 0 1,1 0-1,0 1 1,2-1-45,-3 2 85,0 3-22,-1-2-3,1-1 0,0 1 0,0-1 0,1 1 0,-1 0 0,0-1 0,1 1 0,1 4 0,-2-6-10,1 0 2,0 0 0,-1-1 0,1 1 0,0 0 0,-1 0 0,0 0 0,1 0 0,-1 0 0,1 0-1,-1 0 1,0 0 0,0 0 0,0 0 0,1 1 0,-1-1 0,0 0 0,-1 0 0,1 0 0,0 0 0,0 0 0,0 0 0,0 0 0,-1 0 0,1 0-1,-1 0 1,1 0 0,-1 0 0,1 0 0,-1 0 0,-1 1 0,2 0 0,-1 0 12,0 0 1,1 0-1,-1 0 1,1 0 0,-1 1-1,1-1 1,0 0-1,0 0 1,0 0-1,1 3 1,-1 7 105,0-8-92,-1 0 0,1 1-1,-1-1 1,0 1 0,0-1 0,-1 0 0,1 0 0,-1 0 0,-4 7 0,0 4 39,-5-9-53,5 8 27,-6 1 58,9-12-5,3-35-11,3 23-197,15-26-74,1 3 42,-17 29 105,0 0 0,0 0 0,1 1 0,-1-1 1,1 1-1,-1 0 0,1-1 0,0 1 0,-1 0 1,7-2-1,-7 3 19,0 0 1,0 1 0,0-1-1,0 1 1,0 0-1,0-1 1,0 1-1,0 0 1,3 0 0,10 1-176,-12-1 184,0-1 0,-1 2 1,1-1-1,-1 0 0,1 1 1,0-1-1,-1 1 0,1 0 1,-1 0-1,1 0 0,-1 0 1,0 0-1,1 0 0,-1 1 1,0-1-1,0 1 0,3 2 1,-2-1 1,-2-1 5,0-1 1,1 0-1,-1 0 0,0 1 0,1-1 0,-1 0 1,1-1-1,-1 1 0,1 0 0,-1 0 0,1 0 1,0-1-1,-1 1 0,1-1 0,0 0 0,-1 1 0,1-1 1,0 0-1,0 0 0,-1 0 0,1 0 0,2 0 1,127 0 253,-104 0-195,-5 0 98,39-3 1,-56 2-95,0 0 1,0 0 0,0 0-1,-1 0 1,1-1-1,-1 0 1,1 0-1,-1 0 1,1-1 0,-1 1-1,0-1 1,6-5-1,-9 7-56,-1 1 0,1-1-1,-1 0 1,0 1 0,1-1-1,-1 1 1,0-1 0,0 0-1,1 1 1,-1-1 0,0 1-1,0-1 1,0 0 0,0 1-1,0-1 1,0 0 0,0 1-1,0-1 1,0 0 0,0 1 0,0-1-1,0 0 1,0 1 0,-1-1-1,1 1 1,0-1 0,-1 0-1,1 1 1,0-1 0,-1 0-1,0 0 6,-10-16 35,5 2 58,-1 10-64,6 5-43,1 0 0,-1-1 0,1 1 0,-1 0 0,1-1 0,-1 1 0,1 0 0,0-1 0,-1 1 0,1 0 0,-1-1 0,1 1 0,0-1 0,-1 1 0,1-1 0,0 1 0,0-1 0,0 1 0,-1-1 0,1 1 0,0-1 0,0 1 0,0-1 0,0 0 0,0 1 0,0-1 0,0 1 0,0-1 0,0 1 0,0-1 0,0 0 0,0-1-15,0 0 0,0 0-1,0 0 1,-1 0 0,1 0-1,-1 1 1,1-1 0,-1 0-1,0 0 1,0 1 0,1-1-1,-1 1 1,0-1 0,-1 1-1,1-1 1,0 1 0,-2-3-1,0-1-143,3-7 0,0 9 85,0 3 138,0 0 33,-13-1 114,9 1-209,1 0 0,-1-1 0,0 1 0,1 1 0,-1-1 0,1 0 0,-1 1 0,1 0 0,-5 1 0,-1 3-21,8-4 21,-1 0 0,1 0 0,-1 0 0,0 0 1,1 0-1,-1 0 0,0-1 0,0 1 0,1-1 0,-1 1 0,0-1 0,0 0 0,-2 1 0,-48-1 223,50-1-220,0 1 1,1 0-1,-1 1 1,1-1-1,-1 0 1,0 0-1,1 1 1,-1-1-1,-1 1 1,-6 5-80,8-5 58,-1 0 0,1 0 0,-1 0 0,1 0 0,-1 0 0,0-1 0,1 1 0,-1-1 0,0 1 0,0-1 0,0 1 0,1-1 0,-1 0 0,0 0 0,-2 0 0,-7 0 11,8 0 38,3 0-17,0 0-74,0 0 38,0 0 68,0 0-20,0 0-65,0 0 32,0 0 102,0 0-22,0 0-31,0 0-1,0 0 16,0 0-42,0 0-102,0 0 11,0 0-5,0 3 26,0-3 58,-1 1 0,1 0 1,0-1-1,0 1 0,0-1 0,1 1 0,-1-1 0,0 1 0,0-1 0,0 1 0,0-1 1,0 1-1,1-1 0,-1 1 0,0-1 0,0 1 0,1-1 0,-1 1 0,0-1 0,1 1 1,-1-1-1,1 0 0,-1 1 0,0-1 0,1 0 0,-1 1 0,1-1 0,-1 0 0,1 1 1,-1-1-1,1 0 0,-1 0 0,1 0 0,-1 0 0,1 1 0,-1-1 0,1 0 0,0 0 1,-1 0-1,1 0 0,0 0 0,-1 0-1,0-1 0,0 1 0,1 0 0,-1 0 0,0 0 0,0 0-1,0 0 1,0 0 0,0 0 0,0 0 0,0 0 0,0 0 0,0 0 0,1 0 0,-1 0 0,0 0 0,0 0 0,0 0 0,0 0 0,0 0 0,0 1 0,0-1 0,0 0-1,0 0 1,0 0 0,1 0 0,-1 0 0,0 0 0,0 0 0,0 0 0,0 0 0,0 0 0,0 0 0,0 0 0,0 0 0,0 0 0,0 1 0,0-1 0,0 0 0,0 0 0,0 0-1,0 0 1,0 0 0,0 0 0,0 0 0,0 0 0,0 0 0,0 1 0,0-1 0,0 0 0,0 0 0,0 0 0,0 0 0,0 0 0,0 0 0,0 0 0,0 4-31,0-2 21,0 0-1,-1 0 0,1 0 1,0 0-1,1 0 1,-1 0-1,0 1 1,1-2-1,-1 1 0,2 4 1,13 0 1,-6-1 97,-8-4-70,1 0 1,-1 0-1,1 0 0,-1 0 1,1 0-1,0-1 0,0 1 1,-1-1-1,1 1 0,0-1 1,0 1-1,0-1 1,2 0-1,-3 0-14,1 0 0,0 0 0,0 1 1,-1-1-1,1 1 0,0-1 0,0 1 0,-1-1 0,1 1 1,-1 0-1,1 0 0,1 1 0,12 5-41,-9-6 40,1 0 0,-1-1 0,1 1 0,-1-1 0,1 0 0,-1-1 0,1 0-1,0 0 1,-1 0 0,0-1 0,8-2 0,3-1 196,18-1 38,-28 5-226,0-1 0,-1 0 0,1 0 0,-1-1 0,1 0 0,-1 0 0,0-1 0,0 1 0,6-6 1,2-3 16,-10 9-10,-1-1 0,1 1 0,0-1 0,-1 1 0,0-1 0,1 0 0,-2 0 0,1-1 0,3-4 0,-4-11 12,-3 15-24,2 0-1,-1 0 0,0 0 1,1 0-1,1-6 0,9-18-44,-6 17 17,0 0 1,4-20-1,-4-14-34,7 5-33,-10 24 6,-1 1 1,-1-18-1,0 22 19,0 12 58,0-1 0,0 1 0,0 0 0,0-1 0,0 1 0,0 0 0,0-1 0,0 1 0,0-1 0,0 1 0,0 0 0,0-1 0,0 1 0,0 0 0,0-1 0,1 1 0,-1 0 0,0-1 0,0 1 0,0 0 0,1 0 0,-1-1 0,0 1 0,0 0 0,1-1 0,7-6-85,-8 7 96,0 0 1,1 0-1,-1 0 0,0 0 0,0 0 0,0 0 0,0 0 0,0 0 0,0 0 0,0 0 0,0 0 0,1-1 0,-1 1 0,0 0 1,0 0-1,0 0 0,0 0 0,0 0 0,0 0 0,1 0 0,-1 1 0,0-1 0,0 0 0,0 0 0,0 0 0,0 0 0,0 0 0,0 0 1,1 0-1,-1 0 0,0 0 0,0 0 0,0 0 0,0 0 0,0 0 0,0 0 0,0 1 0,0-1 0,0 0 0,0 0 0,0 0 0,1 0 1,-1 5 93,1 0 1,0 0 0,-1 0-1,0 8 1,0 3 37,1-4-32,-1 0 1,-1 0 0,-2 20-1,-5-5 12,-1 0 0,-14 31 0,1-3 20,16-26-59,4-15-24,-11 23 151,9-28-163,1 0 1,0 0-1,-4 17 1,7-24-43,0 0 0,-1 1 1,1-1-1,0 0 1,1 1-1,-1-1 0,0 0 1,1 1-1,-1-1 1,1 0-1,-1 1 0,1-1 1,0 0-1,0 0 1,0 0-1,0 0 0,1 0 1,-1 0-1,1 0 0,1 2 1,0-1 9,1 0 1,-1 0-1,1 0 1,0 0-1,0-1 1,0 1-1,0-1 1,0 0-1,1 0 0,-1-1 1,7 2-1,0-1-34,1 0 0,0-1 0,14-1 0,-18 0 13,-1 0 6,0 0 0,1-1 0,-1 0 0,1 0-1,10-3 1,-9 0 44,0 0-1,0 0 0,-1-1 0,10-6 1,-2-1 85,1 0 1,14-14-1,-29 24-107,-1 1 0,1-1 0,0 0 0,-1 0 0,1 0 0,-1 0 0,0 0 0,1-1 0,-1 1 0,0 0 0,-1-1-1,1 1 1,0 0 0,-1-1 0,1-4 0,-1 5-10,0 1 0,0-1 0,0 0 1,-1 0-1,1 0 0,-1 0 0,1 1 0,-1-1 0,0 0 0,0 0 0,1 1 0,-1-1 0,0 1 1,-1-1-1,1 1 0,-2-3 0,3 4-4,0 0 0,0 0 0,-1-1 0,1 1 0,0 0-1,0 0 1,0 0 0,0 0 0,0 0 0,0 0 0,0 0 0,0 0 0,0-1 0,0 1 0,-1 0 0,1 0 0,0 0 0,0 0 0,0 0 0,0 0-1,0 0 1,0 0 0,-1 0 0,1 0 0,0 0 0,0 0 0,0 0 0,0 0 0,0 0 0,0 0 0,-1 0 0,1 0 0,0 0 0,0 0 0,0 0 0,0 0-1,0 0 1,-1 0 0,1 0 0,0 0 0,0 0 0,0 0 0,0 0 0,0 0 0,0 1 0,0-1 0,0 0 0,-1 0 0,1 0 0,0 0 0,0 0-1,0 0 1,0 0 0,0 0 0,0 1 0,0-1 0,-2 2 12,1 0 0,0 0 0,-1 0-1,1 1 1,0-1 0,0 0 0,0 1 0,1-1 0,-1 1-1,1-1 1,-1 1 0,1-1 0,0 1 0,0-1 0,0 1-1,0-1 1,0 1 0,1-1 0,-1 1 0,1-1-1,-1 1 1,2 2 0,1 4 11,1 0 1,0 0-1,0 0 0,9 14 0,-11-20-11,0-1 1,0 1-1,1 0 0,-1-1 1,0 0-1,1 1 0,0-1 1,-1 0-1,1 0 0,0-1 1,0 1-1,0 0 0,0-1 1,0 0-1,6 2 0,1-1 26,0-1-1,1 0 1,18-1-1,-11 0-53,-6-1-77,0 0-1,0 0 1,0-1-1,0-1 1,0 0-1,13-5 1,70-36-1786,-80 37 1529,-8 3 184,0 1 1,0-1-1,0-1 1,-1 1-1,13-11 1,-14 10 101,0 0 1,1 0-1,0 1 1,7-4-1,-7 5-3,0-1-1,0-1 1,0 1-1,5-6 1,-11 10 62,15-14-142,-14 14 141,-1 0 0,1-1 0,-1 1 0,1 0 0,-1 0 0,1-1 0,-1 1 0,1 0 0,-1 0 0,1-1 0,-1 1 0,1 0 0,-1 0 0,1 0 0,-1 0 0,1 0 0,-1 0 0,1 0 0,0 0 0,-1 0 0,1 0 0,-1 0 0,1 0 0,-1 1 0,1-1 0,-1 0 0,1 0 0,-1 0 1,1 1-1,0-1 0,5 15-43,9 3 132,2 2 24,-13-12-40,0 0 0,0 1 1,3 10-1,-3-6 20,11 20 0,-13-30-61,-1 0 0,1-1 0,0 1 0,0 0 0,0-1 0,1 1 0,-1-1 0,1 0 0,-1 1 0,1-1 0,5 3 0,-4-3 9,1 0-1,0 0 1,-1 0 0,1 0-1,0-1 1,0 0 0,0 0-1,0 0 1,0 0 0,0-1 0,0 0-1,10-1 1,-6 1-15,-1-2 1,1 1-1,0-1 0,-1 0 1,1-1-1,-1 1 1,0-2-1,12-6 0,64-41 239,-69 41-248,-4 1-2,-1 0 0,1 0 0,12-15 0,-8 7-61,-12 12-7,-3 4 56,0 1 1,-1-1 0,1 1 0,0-1 0,0 1-1,1-1 1,-1 1 0,0-1 0,0 1 0,0 0-1,0-1 1,0 1 0,0-1 0,1 1 0,-1-1-1,0 1 1,0 0 0,1-1 0,-1 1 0,0-1-1,1 1 1,-1 0 0,0-1 0,1 1 0,-1 0-1,0 0 1,1-1 0,-1 1 0,1 0 0,0-1-1,6-4 34,-1-7 48,6 7 139,-6-10-70,-4 11-117,1 0-1,0 1 0,0-1 1,0 1-1,0 0 0,1 0 1,7-5-1,3 2 6,-8-6-149,-2 10 70,4-4 10,-2-18 85,-1 19-30,1-4 7,0-29 50,6 9 6,-10 9-21,0 0 1,-3-39 0,1 23-87,0-159-257,0 190 276,0 1-1,1-1 0,0 1 1,0 0-1,0-1 0,0 1 1,1 0-1,0 0 0,3-7 1,-3 6-25,-1 1 1,-1-1 0,1 1 0,-1-1-1,0 1 1,0-1 0,0-5 0,-1 2-4,1 5-34,0 0 0,1-4-5,-5 14 111,-7 1 307,9-8-319,0 1-1,1 0 0,-1 0 1,1 0-1,-1 0 0,1 0 1,-1 0-1,1 0 0,-1 1 1,1-1-1,0 0 0,-2 3 1,-2 4 51,1 1 0,0 0 0,0 0 1,1 1-1,-4 11 0,-4 15 8,3-15-43,3-8 3,-8 26-1,10-14 9,0 0 0,2 0 0,2 30 0,-1-16 57,0-5-43,1 41 118,-1-68-181,1 0 1,1-1-1,-1 1 1,1 0-1,0 0 0,0-1 1,1 1-1,4 6 1,42 57-751,-46-66 166,0 0-1,0 0 1,1 0-1,6 7 1,-8-10 249,-1 0 1,1 0-1,0 0 1,0 0-1,-1 0 1,1 0-1,0 0 0,0-1 1,0 1-1,0-1 1,0 1-1,0-1 1,0 0-1,2 1 0,13-1-1891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1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252 151 2080,'0'0'667,"0"-3"-411,0 1-201,1 1 0,-1-1 0,0 0 0,1 0 0,0 1 0,-1-1 0,1 0 0,0 1 1,0-1-1,0 1 0,0-1 0,0 1 0,0-1 0,2-1 0,-3 3-17,1-1 0,-1 1 0,1-1 0,-1 1 0,0-1 0,0 1 0,1-1 0,-1 1 0,0-1 0,0 0 0,0 1 0,1-1 0,-1 1 0,0-1 0,0 0 0,0 1 0,0-1 0,0 1 0,0-1 0,0 0 0,0 1 0,0-1 0,-1 1-1,1-1 1,0 0 0,0 1 37,-1-1-24,1 0 1,0 0-1,0 0 1,0 0 0,0 1-1,0-1 1,1 0 0,-1 0-1,0 0 1,0 1 0,0-1-1,1 0 1,-1 0 0,0 1-1,1-1 1,-1 0 0,1 1-1,-1-1 1,1 0-1,-1 1 1,1-1 0,-1 1-1,1-1 1,0 0 0,1 0-1,-2 1-35,0 0 0,1-1 0,-1 1 0,1 0 0,-1-1-1,1 1 1,-1 0 0,0-1 0,1 1 0,-1 0 0,0-1-1,0 1 1,1-1 0,-1 1 0,0-1 0,0 1 0,1-1-1,-1 1 1,0-1 0,0 1 0,0-1 0,0 1 0,0-1-1,0 1 1,0-2 0,-2-3 192,-9-5 69,9 7-117,2 3-69,-3 0-54,-10 3 1,6 0 24,4-2-37,-1 1 0,1 0 1,-1-1-1,1 1 0,0 0 0,-1 1 1,1-1-1,1 1 0,-6 4 0,0 6 29,0-1 0,-1 0 0,-1-1 0,1 0 0,-19 15-1,13-12 53,-23 28-1,18-11 42,14-22-68,1 0 0,-2 0 0,-7 8 1,5-9 14,8-7-82,-1 1 0,0-1-1,1 0 1,-1 0 0,1 1-1,0-1 1,-1 1 0,1-1 0,0 1-1,0 0 1,0 0 0,0-1-1,0 1 1,1 0 0,-1 0 0,0 0-1,1 0 1,-1 0 0,1 0-1,0 0 1,0 0 0,0 0 0,0 0-1,0 0 1,0-1 0,0 1-1,0 0 1,1 0 0,-1 0 0,1 0-1,1 3 1,4 10 1,0-2 1,0 1-1,1-1 0,1 0 1,0 0-1,1-1 0,17 18 1,-25-30-14,55 53 198,-46-46-145,0 0 0,0-1 0,0 0 1,20 8-1,-13-8 6,0-1 1,0 0 0,1-2 0,35 4-1,-22-12 59,-15 2-60,21-2 25,-15 2-98,25-7 1,-23 4 42,0-1 1,-1-2 0,0 0 0,39-22 0,-56 26-2,1 0 0,-1 0 0,-1 0 0,8-9 1,-3 4 6,-7 5-16,1 1 0,-1-1-1,0 1 1,0-1-1,0 0 1,-1 0 0,0 0-1,0 0 1,0-1-1,2-9 1,-4 14-20,0-2 5,1 0-1,-1 0 1,0 1-1,0-1 0,0 0 1,-1 1-1,1-1 1,-1 0-1,1 0 1,-1 1-1,0-1 0,0 1 1,0-1-1,0 1 1,-1-1-1,1 1 1,-3-3-1,2 1 8,-1 0 1,1 0-1,0-1 1,-2-6-1,2 3 3,1 1-1,-1 0 0,-1 0 0,1 0 1,-1 1-1,-1-1 0,1 0 0,-1 1 1,-6-8-1,-52-64-87,54 69 50,-1 1 0,1-1 0,-1 1 0,-14-8-1,5 2-13,4 2 11,5 5 17,0 0 1,0 1 0,-15-9 0,17 11-10,0 0 1,0 0 0,-6-6-1,9 6 2,-1 0-1,0 0 0,0 1 1,-1 0-1,1 0 0,-12-4 1,0 1 22,8 2 28,-1 1 1,1 0-1,-19-4 0,26 7-48,-1 1 1,0 0-1,0-1 1,1 1-1,-1 0 0,0 0 1,1 1-1,-1-1 1,-4 4-1,-14 5-137,-5-4 179,21-4-25,0 0 0,-1 0 1,1 1-1,-5 3 0,10-5-4,-1 0 1,1-1 0,0 1 0,-1 0-1,1 0 1,0 0 0,0 0-1,0-1 1,0 1 0,0 0 0,-1 0-1,1 0 1,1 1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7968,'-18'-35'2944,"18"35"-2272,53 0-192,17 0 2560,-17 0-1760,52 0 95,-18 18-831,18-18 64,1 0-352,-1-18-4991,-18 18 2559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123 387 8480,'-15'-15'2730,"9"12"-1658,2 3-904,2 0 34,0 0 0,0 0 0,0 0 0,0 0 0,0 0 0,0 0 0,0 1 0,0-1 0,0 1 0,-3 0 0,-1 14 795,4-12-919,-1 0 1,1 0-1,-1 0 1,0-1-1,0 1 1,0-1-1,0 0 0,-7 4 1,-2 2-209,12-7 120,-1 0 0,0 0 0,1 0 0,-1 0-1,0 0 1,1 0 0,-1 0 0,1 0 0,-1 0 0,1 0 0,0 2 0,-2 3-34,-1 2 21,0-1 0,1 1 1,0 0-1,0-1 0,1 1 1,0 0-1,1 0 0,-1 0 1,1 0-1,1 0 0,1 9 1,-1-13 32,0-1 0,1 1 1,0 0-1,-1 0 1,1-1-1,1 1 1,-1-1-1,0 1 0,1-1 1,0 0-1,-1 0 1,1 0-1,1 0 1,-1-1-1,0 1 0,1-1 1,-1 0-1,1 0 1,-1 0-1,1 0 1,0-1-1,4 2 1,2-2-20,0 1 0,0-1 0,0-1 0,16-1 0,-7 1-37,11 1-146,-25-1 128,-1 1 0,1-1 0,0 0 0,0 0 0,-1 0 0,1-1 0,0 0 0,0 0 0,-1 0 0,1 0 0,-1-1 0,1 0 0,-1 0 0,0 0 0,8-5 0,-10 5 15,2 1-8,-1-1 0,0 0 0,0 0 0,0-1 0,0 1 0,0-1 0,0 1 0,-1-1 0,1 0-1,-1 0 1,0 0 0,0 0 0,0-1 0,0 1 0,-1 0 0,2-5 0,-1 0-29,-1-1-1,0 1 1,-1 0-1,0-12 1,-1 0-52,0-1 106,-1 1 1,-7-27-1,7 35 52,-16-58-68,17 67 17,1 0-1,-1 0 1,0-1 0,1 1-1,0 0 1,0-1-1,0-3 1,0 2-75,0 5 104,0 0 1,0 0 0,0 0 0,0 0 0,0 0-1,0 0 1,0 0 0,0-1 0,0 1-1,0 0 1,0 0 0,0 0 0,0 0 0,0 0-1,0 0 1,0 0 0,0 0 0,0 0 0,0-1-1,0 1 1,0 0 0,0 0 0,0 0-1,0 0 1,0 0 0,1 0 0,-1 0 0,0 0-1,0 0 1,0 0 0,0 0 0,0-1-1,0 1 1,0 0 0,0 0 0,0 0 0,0 0-1,0 0 1,1 0 0,-1 0 0,0 0 0,0 0-1,0 0 1,0 0 0,0 0 0,0 0-1,0 0 1,0 0 0,0 0 0,1 0 0,-1 0-1,0 0 1,0 0 0,0 0 0,0 0-1,0 0 1,5 1 67,-1-1 0,1 1 0,-1 0 0,1 0 0,-1 0 0,1 1 0,-1-1-1,5 4 1,37 22 558,-32-19-417,21 11 1,-12-10-71,0-2-1,0-1 0,1 0 1,-1-2-1,1-1 0,44 0 1,89-3 119,-146 1-291,0-1-1,0-1 1,0 0 0,12-3 0,13-11-532,-19 6 190,-3 5 81,-12 3 228,0 1 1,0-1-1,-1 1 0,1-1 1,0 0-1,0 0 0,-1 0 1,1 0-1,0 0 1,1-1-1,0-2-181,-1 1 0,0 0 1,0-1-1,0 0 0,3-6 0,0 0-322,-3 5 308,0 0 0,1 0 0,-1 0 0,-1 0 0,1-1 0,-1 1 0,0 0 0,0-1 0,-1 1 0,1-8 0,-3 3 28,1 0 0,-2 1 0,1-1-1,-5-11 1,6 17 187,-11-32-179,8 21 294,-1 0-1,0-1 1,-1 1 0,-15-25-1,20 38-22,0 1 0,0-1 0,0 1 0,-1-1-1,1 1 1,0 0 0,-1-1 0,1 1 0,-1 0-1,1 0 1,-1 0 0,1 0 0,-1 0 0,0 1-1,0-1 1,1 0 0,-1 1 0,-3-1 0,4 1 8,0 0 0,0 0 0,0 0 0,0 0 0,0 1 0,0-1 0,-1 1 0,1-1 0,0 0 0,0 1 0,1 0 0,-1-1 0,0 1 0,0 0 0,0-1 0,0 1 0,0 0 0,1 0-1,-1 0 1,0-1 0,1 1 0,-1 0 0,0 0 0,1 0 0,-1 0 0,1 0 0,0 0 0,-1 1 0,1-1 0,0 0 0,-1 2 0,-9 32 1089,-12 38 236,14-28-782,1-9 64,-16 52 1,-31 54 451,6-21-451,24-54-561,-57 105-1,49-119-1703,12-15 416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386 140 2400,'0'0'779,"0"-3"-481,0-26 1201,0 29-1483,0 0 0,0-1 0,0 1 0,0 0 0,-1 0 0,1 0 1,0 0-1,0 0 0,0 0 0,0 0 0,0 0 0,0 0 0,0-1 0,0 1 0,0 0 0,0 0 0,1 0 1,-1 0-1,0 0 0,0 0 0,0 0 0,0 0 0,0 0 0,0-1 0,0 1 0,0 0 0,0 0 0,0 0 1,0 0-1,0 0 0,0 0 0,0 0 0,0 0 0,0 0 0,1 0 0,-1 0 0,0 0 0,0 0 0,0 0 1,0 0-1,0 0 0,0 0 0,0 0 0,0 0 0,0 0 0,1 0 0,-1 0 0,0 0 0,0 0 1,0 0-1,0 0 0,0 0 0,0 0 0,0 0 0,0 0 0,1 0 0,-1 0 39,1 0 0,-1 0 0,1 0 0,-1-1 0,1 1 0,-1 0 0,1 0 0,-1 0 0,1 0 0,-1-1 0,1 1 0,-1 0 0,1-1 0,-1 1 0,0 0 0,1-1 0,-1 1 0,1 0 1,-1-1-1,0 1 0,0-1 0,1 1 0,-1-1 0,1 0 0,3-17 1029,-4-26 231,-1 32-1095,1 12-213,0-1 1,0 1-1,0 0 0,0 0 1,0-1-1,0 1 1,0 0-1,0-1 1,0 1-1,0 0 1,0-1-1,0 1 0,0 0 1,0 0-1,0-1 1,0 1-1,0 0 1,-1 0-1,1-1 0,0 1 1,0 0-1,0 0 1,0-1-1,-1 1 1,1 0-1,0 0 1,0 0-1,-1-1 0,1 1 1,0 0-1,0 0 1,-1 0-1,1 0 1,0 0-1,-1 0 0,1-1 1,-1 1-1,-4-3 24,4 2-28,-1 0-1,0-1 0,0 1 1,-1 0-1,1 0 1,0 0-1,0 1 1,0-1-1,-1 1 1,1-1-1,0 1 1,0 0-1,-1-1 1,1 1-1,0 0 1,-1 1-1,1-1 0,0 0 1,-4 2-1,-37 10-59,2 1 0,0 3-1,-53 27 1,80-35 4,0 1 1,1 1-1,1 0 1,-1 0-1,2 1 1,-14 16-1,22-25 42,1 1-1,0 0 1,0 0-1,0 0 1,0 0 0,1 0-1,-1 0 1,1 0-1,0 0 1,0 1 0,0-1-1,0 0 1,1 1-1,-1-1 1,1 1 0,0-1-1,0 0 1,0 1-1,0-1 1,0 1 0,1-1-1,0 1 1,0-1-1,0 0 1,0 1-1,0-1 1,1 0 0,-1 0-1,1 0 1,0 0-1,3 4 1,4 3 27,1 1 1,1-1-1,0-1 1,0 0-1,21 13 1,-31-21-12,14 9 30,-2-1-32,0-1 1,1 0-1,22 10 0,-21-13-20,-10-4 29,0 1 0,0 0 1,0 0-1,-1 1 1,1-1-1,-1 1 0,1 0 1,-1 0-1,6 6 0,5 5 170,-15-13-159,0-1 1,1 1 0,-1-1-1,0 1 1,1-1 0,-1 1-1,0-1 1,0 1 0,1-1-1,-1 1 1,0-1 0,0 1-1,0 0 1,0-1 0,0 1-1,0-1 1,0 1 0,0 0-1,0-1 1,0 1 0,0-1-1,0 1 1,-1-1 0,1 1-1,0 0 1,0-1 0,-1 1-1,1-1 1,0 1 0,0-1-1,-1 1 1,1-1 0,-1 0-1,1 1 1,0-1 0,-1 1-1,0 0 1,1-1-22,-4 2 70,1 1 0,-1-1-1,0 0 1,0 0 0,0 0 0,0-1-1,0 0 1,0 1 0,0-1 0,-1-1 0,1 1-1,0 0 1,-1-1 0,1 0 0,0 0 0,-5-1-1,-15-1 127,-38-8-1,41 6-148,-4 0-69,18 3 10,1 0-1,-1 0 1,0 0 0,1-1 0,-11-4 0,16 5-59,-1 0 0,1 0 1,0 0-1,-1 0 0,1 0 1,0 0-1,0 0 0,0 0 1,0-1-1,0 1 0,0 0 1,0-1-1,1 1 0,-1-1 1,0 1-1,1-1 0,-1 1 1,1-1-1,0 0 0,-1 1 1,1-1-1,0 1 0,0-1 1,0 0-1,0-1 0,0-17-1045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6304,'0'0'52,"0"0"1,0 0 0,0 0 0,0 0-1,0 0 1,-1 0 0,1 1-1,0-1 1,0 0 0,0 0-1,0 0 1,0 0 0,0 0-1,0 0 1,0 0 0,-1 0-1,1 0 1,0 0 0,0 0-1,0 0 1,0 0 0,0 0-1,0 0 1,0 0 0,0 0 0,-1 0-1,1-1 1,0 1 0,0 0-1,0 0 1,0 0 0,0 0-1,0 0 1,0 0 0,0 0-1,0 0 1,0 0 0,-1 0-1,1 0 1,0 0 0,0 0-1,0-1 1,0 1 0,0 0-1,0 0 1,0 0 0,0 0 0,0 0-1,0 0 1,0 0 0,0-1-1,-9 20 632,-10 34 362,13-9-294,-22 103 472,6-43-885,15-56-190,1 0 0,2 66 1,4-88-102,-1 1 0,-4 25 0,-18 39-11,14-25-33,7-43 13,-11 43-1,-22 39-2277,34-102 2088,0 0 0,0 1 0,-1-1 0,0 0 0,1 0 0,-1 0 0,0 0-1,-1 0 1,1-1 0,0 1 0,-1-1 0,1 1 0,-1-1 0,0 0 0,0 0 0,0 0 0,0 0 0,0-1 0,-4 2 0,-14 0-1011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3712,'20'-40'1685,"-18"36"-1624,-2 2-22,1 1-1,-1 0 0,1-1 1,-1 1-1,1 0 1,0-1-1,0 1 1,-1 0-1,1 0 0,0 0 1,0 0-1,0 0 1,0 0-1,1 0 1,-1 0-1,0 0 1,0 0-1,0 0 0,1 1 1,-1-1-1,1 1 1,-1-1-1,0 1 1,1-1-1,-1 1 0,3-1 1,35 1 913,-20-1-666,-1 0 1,0 2-1,1 0 0,23 5 1,19 21 166,21-4-154,-38-10-209,87 24 209,12-2-118,-41-15 91,-84-14-180,-15-4-34,0-1 0,1 0 0,-1 0 0,1 0 0,-1 0 0,1 0 0,-1-1 0,5 1 0,5-1 460,-13 0-490,-16 0 242,5 0-191,7 1-66,0-1 1,0 0 0,0 0 0,0 0-1,0 0 1,0-1 0,0 0 0,-6-1-1,-78-21-110,63 16 56,-19-6 15,32 9 46,9 3-40,0 0 0,-1 1 0,1-1-1,0 1 1,-1 0 0,1-1 0,-4 2-1,2-1-94,5 0 112,0 0-1,0 0 1,0 0 0,0 0 0,0 0-1,-1 0 1,1 0 0,0 0 0,0 0-1,0 0 1,0 0 0,0 0-1,0 0 1,0 0 0,0 0 0,-1 0-1,1 0 1,0 0 0,0 0-1,0 0 1,0 0 0,0 0 0,0 0-1,0 0 1,0 0 0,0 0 0,0 0-1,0 0 1,-1 0 0,1 0-1,0-1 1,0 1 0,0 0 0,0 0-1,0 0 1,0 0 0,0 0 0,0 0-1,0 0 1,0 0 0,0 0-1,0 0 1,0-1 0,0 1 0,0 0-1,0 0 1,0 0 0,0 0 0,0 0-1,0 0 1,0 0 0,0 0-1,0 0 1,0-1 0,0 1 0,0 0-1,0 0-2,0-1-1,0 1 0,0-1 0,0 1 0,0-1 1,0 1-1,0-1 0,0 1 0,0-1 0,0 1 1,0-1-1,0 1 0,1-1 0,-1 1 0,0 0 1,0-1-1,0 1 0,1-1 0,-1 1 0,0-1 1,1 1-1,-1 0 0,0-1 0,1 1 0,-1 0 1,0-1-1,1 1 0,-1 0 0,1 0 0,-1-1 0,0 1 1,1 0-1,-1 0 0,1 0 0,-1 0 0,1 0 1,-1-1-1,1 1 0,-1 0 0,1 0 0,-1 0 1,1 0-1,-1 0 0,1 0 0,-1 1 0,1-1 1,1 0-12,0 0 0,0 0 0,0-1 0,0 1 1,0 0-1,0-1 0,0 1 0,3-2 0,-1-1-1,0 1-1,0 0 0,0 1 0,0-1 1,1 1-1,-1 0 0,0 0 0,1 0 1,7 0-1,-9 1 16,1 0 0,0 0 0,-1-1 0,1 0 0,-1 1 0,1-1 0,-1 0 1,7-3-1,7-3 28,18 2 8,0-7-21,0 6 10,0-6-15,-20 9 24,-12 3-7,-1 0 0,1-1 0,-1 1 1,1-1-1,-1 0 0,1 0 0,-1 0 1,1 0-1,-1 0 0,0-1 0,0 1 1,1-1-1,-1 1 0,2-3 0,28-28 377,-29 26-325,-3-6-59,0 9 27,-3 6 58,2-1-104,-1-1 0,1 1 0,0 0 0,0 0 0,0 0 0,0-1 0,0 1 0,0 0 1,0 0-1,1 0 0,-1 0 0,0 4 0,-1 30-144,2-33 156,0 7 0,0-7-3,0 0-1,-1 0 1,1 1 0,0-1-1,1 0 1,-1 0 0,1 0 0,-1 0-1,1 0 1,0 0 0,0 0-1,0 0 1,0 0 0,1 0-1,-1 0 1,1-1 0,0 1 0,3 4-1,-3-6-8,0 1 0,0 0-1,1 0 1,-1-1 0,1 1 0,-1-1-1,1 0 1,-1 0 0,1 1-1,0-2 1,-1 1 0,1 0-1,0-1 1,0 1 0,0-1 0,-1 0-1,1 0 1,0 0 0,0 0-1,3-1 1,6 1-184,-9 0 175,-1 1 0,1-1 1,-1 0-1,1 0 0,0 0 0,-1-1 0,1 1 0,-1-1 0,1 1 0,-1-1 0,1 0 0,-1 0 0,1 0 0,-1 0 0,0-1 0,0 1 0,0 0 0,1-1 1,-1 0-1,2-1 0,1-2 6,0 0 1,1 0-1,0 1 0,7-4 1,-7 5 7,0-1 1,0-1-1,0 1 0,5-6 1,1-2-123,-7 6 84,-1 1 1,2 0 0,-1 1 0,1-1 0,8-5 0,10 4-30,-13 3 45,6-1 11,-11 2 12,1 0 0,-1 0 0,0 1 0,1-1 0,-1 2 0,1-1 0,-1 1 0,1 0 0,0 0 0,-1 1-1,8 1 1,10 9 189,-20-9-160,1-2-1,0 1 0,0-1 0,8 0 0,-8 0-3,-1 0-1,1 1 1,0-1-1,8 2 1,7 10 100,15 6 421,-20-16-138,-15-2-407,0 1 1,0-1 0,0 0 0,1 0 0,-1 0 0,0 0 0,0 0 0,0 0-1,0 0 1,0 0 0,0 0 0,0 0 0,0 0 0,0 0 0,1 0-1,-1 0 1,0 0 0,0 0 0,0 0 0,0 0 0,0-1 0,0 1 0,0 0-1,0 0 1,0 0 0,0 0 0,1 0 0,-1 0 0,0 0 0,0 0-1,0 0 1,0 0 0,0 0 0,0 0 0,0 0 0,0 0 0,0-1-1,0 1 1,0 0 0,0 0 0,0 0 0,0 0 0,0 0 0,0 0 0,0 0-1,0 0 1,0 0 0,0-1 0,0 1 0,0 0 0,0 0 0,0 0-1,0 0 1,0 0 0,0 0 0,0 0 0,0-1 4,0 1-1,0-1 1,0 1 0,0-1 0,0 1-1,0-1 1,0 1 0,0-1 0,0 1-1,0-1 1,0 1 0,-1 0 0,1-1-1,0 1 1,0-1 0,0 1-1,-1-1 1,1 1 0,0 0 0,-1-1-1,1 1 1,0 0 0,-1-1 0,1 1-1,0 0 1,-1-1 0,1 1 0,0 0-1,-1 0 1,0-1 0,-7-4 93,3-2 32,5 6-128,0 1 0,0-1 0,-1 1 0,1-1-1,0 1 1,-1-1 0,1 1 0,0 0 0,-1-1-1,1 1 1,-1 0 0,1-1 0,0 1 0,-1 0-1,1-1 1,-1 1 0,1 0 0,-1 0 0,1-1 0,-1 1-1,0 0 1,1 0 0,-1 0 0,1 0 0,-1 0-1,1 0 1,-1 0 0,1 0 0,-1 0 0,1 0-1,-2 0 1,-51 0-224,53 0 211,-1 0 1,0 0-1,1 0 1,-1 0-1,0 0 0,1 0 1,-1 0-1,0 0 1,1 1-1,-1-1 1,0 0-1,1 0 1,-1 0-1,1 1 1,-1-1-1,0 0 1,1 1-1,-1-1 1,1 0-1,-1 1 1,1-1-1,-1 1 1,1-1-1,-1 1 1,0 0-1,1 1 11,-1 0-1,1 0 1,0 0 0,-1 1-1,1-1 1,0 0-1,1 4 1,-1 4 9,0-7-11,0-1 1,0 0 0,0 0 0,1 0 0,-1 0-1,1 0 1,-1 0 0,1 0 0,0 0 0,0 0-1,0 0 1,0 0 0,0 0 0,0 0 0,1 0 0,-1-1-1,0 1 1,1-1 0,0 1 0,2 2 0,4 3 18,4 11 80,-5-13-67,0-1 0,0 1 0,1-1 0,10 4 0,-1 1 41,-10-6-79,1 0-1,-1-1 1,1 1-1,0-1 1,0-1-1,0 1 1,0-1-1,15-1 1,2-1-83,37-7-1,-24 2 79,-9 3 1,-11 2 22,0-2 0,0 0 0,22-7 0,-21 4-11,-7 3 108,23-10 1,-32 11-68,1 0 0,0-1 0,-1 1 0,1 0 0,-1-1 0,0 0 0,0 0 0,0 0 0,0 0 0,3-4 0,-1 0 57,-1 0-27,1 0 0,-1 0 0,0-1-1,4-10 1,-7 16-57,0 0-1,-1 1 1,0-1-1,1 0 0,-1 0 1,0 0-1,0 1 0,0-1 1,0 0-1,0 0 0,0 0 1,-1 0-1,1 1 1,0-1-1,-1 0 0,0 0 1,1 1-1,-1-1 0,0 0 1,0 1-1,0-1 0,0 1 1,0-1-1,-3-2 1,4 4 37,0 0 0,-1-1 1,1 1-1,-1 0 1,1-1-1,0 1 1,-1 0-1,1 0 0,-1-1 1,1 1-1,-1 0 1,1 0-1,-1 0 1,1 0-1,-1 0 1,1 0-1,-1 0 0,0-1 1,1 2-1,-1-1 1,1 0-1,-1 0 1,1 0-1,-1 0 0,1 0 1,-1 0-1,1 0 1,-1 1-1,1-1 1,0 0-1,-1 0 1,1 1-1,-1-1 0,1 0 1,-1 1-1,1-1-51,-1 2 76,0 0-1,1 0 0,-1 0 1,1-1-1,0 1 1,-1 0-1,1 0 1,0 0-1,0 0 0,0 0 1,0 0-1,1 0 1,-1 0-1,0-1 1,1 1-1,1 3 0,-1 0-58,1-1-1,0 0 0,0 0 0,0 0 0,1 0 0,0 0 0,-1-1 0,7 7 0,2 0-117,19 13 0,-12-10-86,-11-7-307,0-1 0,1 0 0,0 0 0,0 0 0,1-1 0,-1 0-1,1-1 1,0 0 0,0-1 0,11 3 0,-4-4-1048,23 1 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228 663 3488,'0'0'1115,"3"-3"-673,-1 2-362,-1-1 1,0 1-1,0-1 0,0 1 1,0-1-1,0 0 0,0 0 1,0 0-1,0 0 0,-1 0 0,1 1 1,0-5-1,1-32 1837,-2 32-1710,0-128 1862,0 110-2009,-1 8-13,1 1 1,4-20 0,7-21 0,-9 34-79,-1-24 0,-1 25-20,3-24-1,9-11-146,-6 7 22,-5 41 108,1 1 0,0 0 0,0 0 0,1 0 0,0 0-1,0 1 1,1-1 0,5-7 0,-18 27 189,-3 9 3,1-10-97,0 0 0,-1 0-1,-1-1 1,0-1 0,-23 14-1,-5 1 23,-43 23 62,75-43-125,1-1-1,0 2 0,0-1 0,-11 10 0,17-13-9,0 0-1,0 0 0,0 1 0,1-1 1,-1 0-1,0 1 0,-1 4 1,2-6 14,1 0 0,0 0 1,-1 1-1,1-1 1,0 0-1,0 0 1,-1 1-1,1-1 1,0 0-1,0 0 0,1 1 1,-1-1-1,0 0 1,0 0-1,1 0 1,-1 1-1,0-1 1,1 1-1,0-1 8,-1-1 0,1 1-1,-1-1 1,1 1 0,-1-1-1,1 1 1,-1-1 0,1 0 0,-1 1-1,1-1 1,-1 1 0,1-1 0,0 0-1,-1 0 1,1 1 0,-1-1 0,1 0-1,1 0 1,4 2-3,15 5 4,-5-1 28,0-1 0,33 6 0,-13-7 0,-3 0 53,38 9 0,8 0-34,-35-6-103,-17-2-9,-9-2-797,0 0 0,21 1-1,-1-4-677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18 351 6144,'-18'0'2272,"18"0"-1760,18 0-160,-1 0 384,1 0-480,34 0-32,1 0-128,17 0 64,0 0-96,-17 0 32,-18 0-32</inkml:trace>
  <inkml:trace contextRef="#ctx0" brushRef="#br0" timeOffset="1">421 193 4992,'-18'18'1824,"18"-18"-1408,-17 105-128,-1-35 1696,18-18-1152,-17 18 1056,-1 0-1056,1-17-96,-1-1-448,18-16-64,-17-1-128</inkml:trace>
  <inkml:trace contextRef="#ctx0" brushRef="#br0" timeOffset="2">894 53 8224,'-18'-18'3040,"18"18"-2368,18-17-160,-18 17 320,17 0-544,-17 0-160,35-18-128,-35 18-2336,18 0 1280</inkml:trace>
  <inkml:trace contextRef="#ctx0" brushRef="#br0" timeOffset="3">596 508 5728,'0'105'2112,"0"-105"-1632,0 53-128,0-36 704,0 1-640,17-18 416,-17 18-512,0-18-160,0 17-96,18-34-416,-18 17 192,18 0-2688,-18-18 1568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8:48:2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4736,'0'0'1530,"-3"6"-932,0-1-502,1-2 15,1 0 0,-1 0 0,1 1 1,0-1-1,0 0 0,0 1 0,0-1 0,0 0 0,1 1 0,0-1 0,-1 5 0,1 2 139,-1-1 1,-3 14-1,2-13-95,0 0 0,0 16 0,7 27 160,-2-33-96,0 27-1,-3-12-50,-1-15-139,1 0 1,4 39-1,8-33 67,-11-7-28,-1-16-12,0-1-1,0 1 1,0 0 0,0-1-1,1 1 1,-1-1-1,1 1 1,-1 0-1,3 4 1,8 8 280,-8-13-16,-3-4-160,0-14-94,-1 9-47,1-1-1,0 1 0,0-1 0,1 1 1,2-13-1,26-112-333,-25 115 267,-4 11 9,1 1 1,0-1 0,1 1-1,-1 0 1,1-1-1,0 1 1,1 0-1,2-5 1,-4 9 23,-1 0-1,1 0 1,0-1 0,-1 1 0,1 0 0,0 0 0,0 0 0,0 0-1,0 0 1,0 0 0,2-1 0,-2 2-3,-1 1 0,1-1-1,-1 0 1,1 1 0,-1-1 0,1 1-1,-1-1 1,1 1 0,-1-1-1,0 1 1,1-1 0,-1 1 0,1-1-1,-1 1 1,0-1 0,0 1 0,1 0-1,-1-1 1,0 2 0,0-2 5,2 3-16,0 0-5,0 1 0,-1 0 0,1 0 0,-1-1 0,0 1 0,0 0 0,0 0 0,0 1 0,0-1-1,-1 0 1,0 6 0,0 232 2152,0-241-2111,0-1 1,0 1-1,0-1 1,-1 1-1,1-1 1,0 1-1,0-1 1,0 1 0,1-1-1,-1 1 1,0 0-1,0-1 1,0 1-1,0-1 1,0 1-1,1-1 1,-1 1-1,0-1 1,0 1 0,1-1-1,-1 1 1,0-1-1,1 0 1,-1 1-1,1-1 1,-1 1-1,0-1 1,1 0-1,-1 1 1,1-1-1,0 1 1,7 3 113,-4 2-60,-4-6-60,0 0 0,0 0 0,0 0 0,0 0 1,0 1-1,0-1 0,0 0 0,0 0 0,0 0 1,0 0-1,0 0 0,0 0 0,1 0 0,-1 1 1,0-1-1,0 0 0,0 0 0,0 0 0,0 0 1,0 0-1,0 0 0,1 0 0,-1 0 0,0 0 1,0 0-1,0 0 0,0 0 0,0 0 0,0 0 1,1 0-1,-1 0 0,0 0 0,0 0 0,0 0 0,0 0 1,0 0-1,1 0 0,-1 0 0,0 0 0,0 0 1,0 0-1,0 0 0,14-13-142,-13 13 133,1-3-77,1 0 1,-1 0 0,0 0-1,0 0 1,0-1-1,-1 1 1,1 0-1,1-6 1,7-34-371,-4 17 289,0 9 18,-4 14 111,-1-1 0,0 1 0,0-1 0,0 1 0,0-1 0,0 1 1,-1-1-1,1-3 0,-1-25-187,0 30 192,2 4 0,0 0 30,0 0-1,-1 0 1,0 0 0,1 0 0,-1 1 0,0-1-1,0 0 1,0 1 0,0-1 0,-1 1 0,1-1 0,-1 1-1,1 2 1,-1 42 211,0-27-30,-1 2 1,1-14-70,0 1 0,1 15-1,-1-22-85,0-1 0,1 1 0,-1-1 0,0 0 0,1 1 0,-1-1 0,1 1 0,0-1 0,-1 0 0,1 1 0,0-1 0,0 0 0,0 0 0,0 0 0,0 1 0,0-1 0,0 0 0,0 0 0,0-1 0,3 2 0,-1 1 10,1-1 0,0-1 0,0 1 0,0 0 0,0-1 0,0 0 0,1 0 0,-1 0 0,0-1 0,8 1 0,1-2 0,-1 0 0,0-1 0,1 0 1,-1-1-1,0-1 0,0 0 0,-1 0 0,1-1 1,-1 0-1,0-1 0,13-10 0,-20 14-19,0-1-1,0 0 0,0 0 0,-1-1 1,1 1-1,-1-1 0,0 1 0,0-1 1,0 0-1,-1-1 0,1 1 0,-1 0 1,0-1-1,2-6 0,-1 0 16,-1-1 0,-1 1-1,0 0 1,-1-19 0,0 29-7,1-1 0,-1 1 0,0-1 1,-1 1-1,1-1 0,0 1 0,0 0 0,-1-1 1,1 1-1,-1-1 0,1 1 0,-1 0 0,1-1 0,-1 1 1,0 0-1,0 0 0,1-1 0,-1 1 0,0 0 0,0 0 1,-2-1-1,3 2 8,-1 0-1,1-1 1,-1 1 0,0 0 0,1 0 0,-1 0 0,0 0-1,1 0 1,-1 0 0,1 0 0,-1 0 0,0 0 0,1 0-1,-1 0 1,0 0 0,1 1 0,-1-1 0,1 0-1,-1 0 1,0 1 0,1-1 0,-1 0 0,1 1 0,-1-1-1,1 0 1,-1 1 0,1-1 0,0 1 0,-1-1-1,1 1 1,-1-1 0,1 1 0,0-1 0,-1 1 0,1-1-1,0 1 1,0-1 0,-1 2 0,-5 15 785,3-10-495,2-5-255,-1 0 1,1 0-1,0 0 0,0 1 0,0-1 1,0 0-1,1 1 0,-1-1 1,1 1-1,-1-1 0,1 0 1,0 1-1,0-1 0,0 1 1,0-1-1,0 1 0,2 3 0,-1-1-29,0 0-1,1-1 1,-1 1-1,1 0 1,1-1-1,-1 0 1,0 1-1,1-1 0,0 0 1,0 0-1,0 0 1,1-1-1,-1 1 1,1-1-1,0 0 1,0 0-1,0 0 0,0 0 1,0-1-1,1 0 1,-1 0-1,1 0 1,8 2-1,26 10-301,62 17-1072,-87-28-979,0-1 1,29 1-1,9-3-2009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2080,'29'-29'1221,"-27"26"-373,1 3-666,0 0 0,0 0 0,0 1 0,-1-1 0,1 0 0,0 1 0,0 0 0,-1 0 0,1 0 1,4 1-1,-2 2 100,1 1 0,-1-1 0,9 10 0,23 19 228,-23-21-372,-1 1-1,0 0 1,19 25 0,88 160 374,-104-167-451,-2 1 0,12 36 0,-17-44-25,-8-19-31,10 22 36,-2 1 1,0 0-1,5 40 0,-9-5 55,1-33 7,-4-24-90,-1 1 0,0 0 1,0 0-1,0-1 0,-1 1 0,0 0 0,-1 9 0,-2-5-337,0 0 0,0 0-1,-1-1 1,0 1-1,-8 13 1,11-23 203,1 1 0,-1-1 1,0 0-1,0 0 0,0 0 0,0 0 1,0 0-1,0 0 0,0 0 0,0 0 1,0 0-1,0 0 0,-1-1 0,1 1 1,0 0-1,0-1 0,-1 1 0,1-1 1,-1 0-1,1 1 0,0-1 0,-1 0 1,1 0-1,-3 0 0,-12 0-1164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3072,'0'0'976,"2"0"-587,32 0 2443,-23 1-2535,1-1 3,0 0 1,-1 0-1,16-3 1,51-23 312,-47 21-496,-19 1-76,-2 2 18,-1 0 0,1 0 0,0 0 0,17 1 0,5 1 285,-21 0-468,-21 0-997,8 0 284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2560,'-16'16'960,"16"-16"-768,0 15-32,0 1 992,0-1-672,16 17 352,-16-1-480,15 0 160,-15 0-288,0 16 64,0-32-160,0 32 64,0-16-96,-15 1-1600,15 14 800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63 2816,'-13'0'917,"13"0"-911,0 0 1,0 0-1,0 0 0,0 0 0,-1 0 0,1 0 0,0 0 1,0 0-1,0 0 0,0 0 0,0 0 0,0 0 0,0 0 1,0 0-1,0 0 0,0 0 0,-1 0 0,1 0 1,0 0-1,0 0 0,0 0 0,0 0 0,0 0 0,0 0 1,0 0-1,0 0 0,0 0 0,0 0 0,0 0 0,0 0 1,0 0-1,-1 0 0,1 0 0,0 0 0,0-1 1,0 1-1,0 0 0,0 0 0,0 0 0,0 0 0,0 0 1,0 0-1,0 0 0,0 0 0,0 0 0,0 0 0,0 0 1,0-1-1,0 1 0,0 0 0,0 0 0,0 0 1,0 0-1,0 0 0,0 0 0,0 0 0,1-7 185,-1 7-135,0-1 0,0 0 0,0 0 0,1 1 0,-1-1 0,0 0 0,0 1 0,0-1 0,0 0 0,0 1 0,0-1 0,0 0 0,0 0 0,-1 1 0,1-1 0,0 0 0,0 1-1,-1-1 1,1 0 0,0 1 0,-1-1 0,1 1 0,0-1 0,-1 1 0,1-1 0,-1 0 0,1 1 0,-1 0 0,1-1 0,-1 1 0,0-1 0,1 1 0,-1 0 0,1-1 0,-1 1 0,0 0 0,1-1 0,-1 1 0,0 0 0,1 0 0,-1 0 0,0 0 0,0 0 0,1 0 0,-1 0 0,0 0 0,1 0-1,-2 0 1,-4 0 79,2-1-79,0 1 0,0 0 0,0 0-1,0 0 1,-1 1 0,1-1 0,-5 3 0,1 0 19,0 0 0,0 0 0,-13 3 0,19-6-66,-11 5 108,0 0-1,0 1 1,0 1-1,1 0 1,0 1-1,-18 14 1,21-14-66,0 0 0,1 1 1,0 0-1,1 0 0,0 1 0,1 0 0,-1 0 1,2 0-1,0 1 0,0 0 0,1 0 0,0 0 1,1 1-1,-4 20 0,6-21-34,1 0 0,0-1 1,1 1-1,0-1 0,0 1 0,1-1 0,0 1 1,5 11-1,-5-16-2,0-1 0,0 1-1,0-1 1,1 0 0,0 0 0,0 0 0,0 0 0,1 0 0,0 0 0,0-1 0,0 0 0,6 6 0,4 3 20,6 9 10,-14-15-21,0-1 1,1 1 0,-1-1 0,1 0 0,0-1 0,14 9 0,0-5 41,0 0 0,0-1 0,0-1 0,33 6 0,-5-7-28,-36-4-14,21 3 0,10-9 69,-31 1-54,26 0-1,16 3 0,-50 0-23,0 0-1,0-1 1,0 1 0,-1-1 0,1 0 0,0 0 0,0-1 0,-1 1-1,1-1 1,-1 0 0,7-4 0,6-3 73,17-1 56,-3-14-53,-22 18-76,-6 5-9,-1-1-1,1 0 1,0-1-1,-1 1 1,5-5-1,14-32 48,5 0 17,-19 19-5,0 0 0,-1 0 1,-1 0-1,3-31 1,-5 31-47,0 5-5,2-16-12,-6 18 25,0 1 0,-1 0-1,0 0 1,-1 0 0,0 0-1,-1 0 1,-6-12 0,5 15 48,0 0 1,-1 0-1,0 1 1,0 0-1,-10-9 1,12 13-51,0 1 0,0 0 1,-1 0-1,1 0 0,-1 0 1,1 1-1,-1 0 0,0 0 0,-6-2 1,-5 0 8,-25-4 0,-5-1-67,36 6-7,-1 0 0,0 0-1,0 1 1,0 0 0,-1 1 0,1 0 0,-17 1-1,19 0 38,-51 0 77,59 0-81,-1 0-1,0 0 1,1 0 0,-1 0-1,0 1 1,1-1-1,-1 0 1,1 1-1,-1 0 1,0-1 0,1 1-1,-1 0 1,1 0-1,-3 1 1,-3 3-36,-40 16-427,31-8 348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3648,'0'0'1344,"0"0"-1024,16-16-128,15 16 1184,-15 0-800,-1-15 608,17 15-672,-1 0 64,-16 0-320,32-16-96,-16 16-96,0 0-64,1 0 32,-17 0 32,16 16-32,-31-16-1792,16 0 992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4160,'-15'16'1536,"15"-16"-1216,-16 47-64,16-32 576,0 16-512,-15 16-64,15-16-160,0 0 128,0 1-128,0-1-1152,0 0 544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2720,'0'-7'763,"0"5"-547,0 3-32,-1-1 0,1 1-1,0 0 1,0-1 0,-1 1 0,1-1 0,0 0 0,-1 1 0,1-1 0,-1 1 0,1-1-1,-1 1 1,1-1 0,-1 0 0,1 1 0,-1-1 0,1 0 0,-1 0 0,1 1-1,-1-1 1,1 0 0,-1 0 0,1 0 0,-1 0 0,-1 0 0,828 0 2706,-672 13-2751,-135-11-83,21-1 0,-30-2 21,0 1 0,0 0 0,0 1-1,0 0 1,0 0 0,0 1 0,0 1-1,-1 0 1,14 5 0,-10 3 147,-26-6-1669,5 0 861,6-4 151,1 0 1,-1 0 0,1-1 0,-1 1-1,1 0 1,-1-1 0,1 1 0,-1 0 0,0-1-1,-3 1 1,3-1-2165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 2912,'-13'-13'923,"13"13"-904,-1-1 1,1 1-1,0 0 1,0-1-1,-1 1 1,1 0-1,0-1 1,-1 1-1,1 0 1,-1 0-1,1-1 1,0 1-1,-1 0 1,1 0-1,0 0 1,-1 0 0,1 0-1,-1 0 1,1-1-1,-1 1 1,1 0-1,0 0 1,-1 0-1,1 0 1,-1 0-1,0 1 1,-4-2 141,1-4 214,5 4-13,-1 1-352,0 0 0,0 0 0,0 0 0,0 0 0,0 0 0,0 0 0,0 0-1,0 0 1,0 1 0,-1-1 0,1 0 0,0 0 0,0 0 0,0 0 0,0 0 0,0 0 0,0 0-1,0 0 1,0 0 0,0 0 0,0 0 0,0 0 0,0 0 0,0 0 0,0 0 0,0 1 0,0-1-1,0 0 1,0 0 0,0 0 0,0 0 0,0 0 0,0 0 0,0 0 0,0 0 0,0 0 0,0 0-1,0 0 1,0 0 0,0 0 0,0 0 0,0 1 0,0-1 0,1 0 0,-1 0 0,0 0 0,0 0-1,0 0 1,0 0 0,0 0 0,0 0 0,0 0 0,0 0 0,0 0 0,0 0 0,0 0 0,0 0-1,0 0 1,0 0 0,0 0 0,0 0 0,1 0 0,-1 0 0,0 0 0,0-5 529,0 4-406,-1 0 1,1 0-1,0 0 0,0 0 0,0-1 1,0 1-1,0 0 0,0 0 1,1 0-1,-1 0 0,0 0 1,1 0-1,-1 0 0,0 0 0,1-1 1,1 1-107,-1 0 0,1 1 0,0 0 0,-1-1 0,1 1 0,0 0 0,-1-1 0,1 1 0,0 0 0,-1 0 0,4 1 0,4-1 49,5 0 76,-3-1 14,0 1 0,0 1 0,17 2 0,-12 1-57,-10-2-52,1 0 0,-1 0 1,1-1-1,0 0 1,6 0-1,0-2-7,0 1 1,1 1-1,-1 0 0,0 1 0,0 0 1,15 6-1,-26-8-39,1 1 1,0 0-1,0-1 1,-1 0-1,1 0 1,4 0-1,-7 0-11,86 0 1888,-99 0-1888,13 3-80,0-2 82,-1 0 0,1 0 0,0-1 0,-1 1 0,1 0 0,0 0 0,-1 0 0,1 0 0,-1-1 0,1 1 0,-1 0 0,1 0 0,-1-1 0,0 1-1,0 0 1,1-1 0,-1 1 0,0-1 0,0 1 0,1-1 0,-1 1 0,0-1 0,-1 1 0,-14 10 36,7-2-109,-4 3 50,1 1 0,1 0 0,0 0 0,-14 24 0,23-33 29,-10 16 41,-2 1 0,1-2-1,-21 23 1,-73 64 287,107-105-333,-1-1-1,1 0 1,0 1 0,-1-1-1,1 0 1,-1 0 0,1 1-1,-1-1 1,1 0 0,-1 0-1,1 0 1,-1 0 0,1 0-1,-1 1 1,1-1-1,-1 0 1,1 0 0,-1-1-1,1 1 1,-1 0 0,1 0-1,-1 0 1,1 0 0,-1 0-1,1 0 1,-1-1 0,1 1-1,-1 0 1,1 0 0,-1-1-1,1 1 1,-1 0 0,1-1-1,0 1 1,-1 0 0,1-1-1,-1 0 1,1 1-3,-2-2 7,1-1 1,-1 1-1,1 0 0,0-1 0,-1 1 1,1-1-1,0 1 0,1-1 0,-1 0 0,0 1 1,1-1-1,-1-3 0,-1-36 25,3 34-35,-2 2 7,1-1-1,-1 1 1,0 0 0,-2-7 0,-2-14 4,10-1-49,-3 22 15,-1 0 0,0 0 0,1-10 1,-3-5 9,0 11 46,1 1 0,0-1 0,0 1 1,1-1-1,2-9 0,4 13-139,-4 4 37,3-9-184,-6 11 244,1 0 1,0-1-1,0 1 1,0 0-1,-1-1 1,1 1 0,0 0-1,0 0 1,0 0-1,0 0 1,-1 0-1,1 0 1,2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58 3808,'0'0'1227,"2"-3"-742,9-7-112,-9 7 416,-2 3-229,1-4-96,-1 3-397,0 0 0,0-1 0,1 1 0,-1 0-1,0 0 1,0 0 0,0 0 0,-1-1 0,1 1-1,0 0 1,0 0 0,-1 0 0,1 0 0,0 0-1,-1 0 1,1 0 0,-1-1 0,0 1-1,1 0 1,-2-1 0,-5 1-21,0 0 0,0 0 0,0 0 0,0 0 0,0 1-1,-13 2 1,-9-1-31,-77-12 246,55 16-99,33-2 3,-22 0-1,-150-3 183,189 0-359,0 0 1,0 1 0,0-1 0,0 1-1,1-1 1,-1 1 0,0-1 0,0 1-1,0-1 1,0 1 0,1 0 0,-1-1-1,0 1 1,1 0 0,-1 0 0,1 0 0,-1-1-1,1 1 1,-1 0 0,1 0 0,-1 0-1,1 0 1,-1 1 0,-8 27-81,9-28 91,-2 8-4,1 0-1,0 0 1,1 0 0,-1 1 0,3 11-1,-1 5 27,-9 76-19,0-1-25,8 52 268,0-146-236,-1-1 1,1 1-1,-1 0 0,-1-1 0,1 1 0,-5 9 0,4-10 18,1-2-4,0 0-1,0 0 1,1 0 0,-1-1-1,1 1 1,0 0-1,1 6 1,-1 3 57,0-13-67,0 1-1,0 0 1,0 0 0,0 0-1,0 0 1,0-1-1,1 1 1,-1 0-1,0 0 1,0 0 0,1 0-1,-1-1 1,1 3-1,0-3-5,0 0 0,-1 1 0,1-1 0,0 0 0,0 1-1,0-1 1,-1 0 0,1 0 0,0 0 0,0 0 0,0 0 0,0 0-1,1 0 1,10 1-14,-9-1-8,0 0 0,0 1 1,0-1-1,1-1 0,-1 1 0,0 0 1,0-1-1,0 1 0,4-2 1,-3-1 0,0 1 1,0 1-1,0-1 1,1 0-1,-1 1 0,0 0 1,1 0-1,-1 1 1,1-1-1,-1 1 1,1 0-1,8 1 1,156-1-2153,-154 0 940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3072,'-26'-13'976,"25"12"-959,1 1-1,0 0 1,-1 0 0,1 0 0,0-1 0,-1 1 0,1 0-1,0 0 1,-1-1 0,1 1 0,0 0 0,0-1-1,-1 1 1,1 0 0,0-1 0,0 1 0,0 0-1,-1-1 1,1 1 0,0 0 0,0-1 0,0 1 0,0-1-1,0 1 1,0 0 0,0-1 0,0 1 0,0-1-1,0 1 1,0 0 0,0-1 0,0 1 0,0 0-1,0-1 1,0 1 0,1-1 0,-1 1 0,0 0 0,0-1-1,0 1 1,1 0 0,-1-1 0,0 1 0,0 0-1,1-1 1,4 0 320,-5 1-284,1 0 0,-1 0 0,1 0-1,-1 0 1,0 0 0,1 0-1,-1 0 1,1 0 0,-1 0-1,1 0 1,-1 0 0,0 0-1,1 0 1,-1 0 0,1-1 0,-1 1-1,0 0 1,1 0 0,-1-1-1,0 1 1,1 0 0,-1 0-1,0-1 1,1 1 0,-1 0-1,1-1 1,0 0 58,0 0 0,0-1 0,1 1 1,-1 1-1,0-1 0,1 0 0,-1 0 0,1 0 0,-1 1 0,3-2 0,25 0 976,-7 1-755,-9 1-147,1-1 0,-1 2 0,19 2 0,-22 0-146,8 0 10,0 0 1,24 1-1,-35-3-2,-1-1 0,1 1 1,-1 0-1,1 0 0,9 4 0,0-1 22,44 12 155,-58-15-281,-1-1 1,1 1-1,0-1 1,0 1-1,-1-1 0,1 0 1,0 0-1,0 0 0,0 0 1,0 0-1,-1 0 1,1-1-1,0 1 0,0 0 1,-1-1-1,1 1 1,0-1-1,0 0 0,-1 0 1,1 0-1,-1 1 1,1-1-1,-1-1 0,1 1 1,2-2-1,-2 0-876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2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5472,'-13'-13'1760,"14"12"-1051,-1 1-669,1 0 0,-1-1 0,0 1 0,1 0 0,-1 0 0,0-1-1,1 1 1,-1 0 0,1 0 0,-1 0 0,0 0 0,1 0-1,-1-1 1,1 1 0,-1 0 0,1 0 0,-1 0 0,0 0 0,1 0-1,-1 0 1,1 0 0,-1 0 0,0 0 0,1 1 0,-1-1 0,1 0-1,-1 0 1,0 0 0,1 0 0,-1 1 0,1-1 0,-1 0-1,0 0 1,1 0 0,-1 1 0,0-1 0,1 1 0,1 0 48,0 1 0,-1-1 1,1 0-1,0 0 0,0 0 1,1 0-1,-1 0 0,0 0 1,0 0-1,0-1 0,1 1 1,-1-1-1,3 1 0,36-1 347,-23 0-341,189 0 1109,-121 0-4747,-83 0 1704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2976,'-5'4'350,"0"1"-32,-5 12 353,3-4-615,-1 1 94,1 1-1,0 0 1,1 1 0,-4 15 0,0 8-6,9-33-111,0-1 0,-1 0 0,1 0 0,-1 1 0,-1-1 0,1 0 0,-1-1 0,-4 8 0,-2 3 75,-12 26 105,5-18-105,0 0 0,-2-1 0,-20 19 0,-40 27 186,44-29-193,6-16-58,15-5-29,12-17-29,0 1 0,0 0 1,0-1-1,0 1 0,0-1 1,0 1-1,0-1 0,-1 1 0,1-1 1,0 0-1,-1 1 0,1-1 1,-1 0-1,1 0 0,-1 0 1,0 0-1,1-1 0,-1 1 1,0 0-1,0-1 0,-3 1 0,3-1-687,4-2-115,11-11-298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17 1408,'-13'-13'448,"11"11"-267,2 2-5,0 0 331,0 0-123,0 0 11,-3 0-171,-1 0-143,0-1 12,0 1 1,-1 0-1,1 0 1,0 0-1,-1 1 1,-6 1 0,9 0-64,1 1 1,-1-1 0,1 0 0,0 0-1,0 1 1,0-1 0,-1 3 0,2-2 8,-1-1 0,0 0 0,0 1 1,0-1-1,-1 0 0,1 0 0,-2 3 1,-10 0 194,8-1-137,0-1-1,0 1 1,0 1 0,0-1-1,-5 7 1,-2 2 102,8-8-117,1 0 0,0 1 0,-1-1 1,2 1-1,-1-1 0,1 1 0,-4 11 0,5-12-25,0-2-20,0 1 0,0-1-1,0 1 1,1-1 0,0 1-1,0 0 1,0-1-1,0 6 1,1 3 60,-2 12 22,1-18-106,-1 0 1,1 0 0,0 0-1,0 0 1,1 0-1,-1 0 1,1-1 0,1 1-1,-1 0 1,1 0 0,0-1-1,0 1 1,5 6-1,0-1-3,-5-6 15,1-1-1,-1 1 1,1-1 0,1 0-1,-1 0 1,1 0 0,-1 0-1,1-1 1,7 6-1,41 12 104,-46-19-161,-1 0-1,0 0 0,1 0 0,0-1 1,-1 1-1,1-1 0,0-1 0,6 1 0,51-1 242,-62 0-198,1 0 0,0 0 0,-1-1-1,1 1 1,0 0 0,-1-1 0,1 0-1,-1 1 1,1-1 0,-1 0 0,1 1-1,-1-1 1,2-1 0,5-3 67,23-11 152,-26 14-207,-4 2-16,-1 0-1,1-1 0,0 1 1,-1 0-1,1-1 0,-1 1 0,1 0 1,-1-1-1,1 1 0,0-1 1,-1 1-1,0-1 0,1 1 1,-1-1-1,1 1 0,-1-1 1,0 1-1,1-1 0,-1 0 1,0 1-1,1-2 0,1-3 16,24-42 70,-25 45-78,0-1 1,0 1-1,-1-1 1,1 1-1,-1-1 1,0 1-1,1-1 0,-1 0 1,0 1-1,-1-5 1,0-13-120,1-52 1322,0 70-1187,0 0 0,-1 1 1,1-1-1,0 1 0,-1-1 0,1 0 0,-1 1 0,1-1 0,-1 1 0,0-1 0,1 1 0,-1-1 0,-1 0 0,-3-6 87,0-3 8,-6-7 83,11 18-204,0-1 1,-1 1-1,1 0 1,0 0-1,-1-1 1,1 1-1,0 0 1,0-1-1,-1 1 1,1 0-1,0-1 1,0 1 0,0-1-1,-1 1 1,1 0-1,0-1 1,0 1-1,0-1 1,0 1-1,0-1 1,0 1-1,0 0 1,0-1-1,0 1 1,0-1-1,0 0 1,-1-4-19,-6 1-2,7 4 19,0-1-1,-1 1 0,1 0 1,-1 0-1,1 0 0,0-1 1,-1 1-1,1 0 1,0-1-1,0 1 0,-1 0 1,1 0-1,0-1 1,-1 1-1,1 0 0,0-1 1,0 1-1,0-1 1,0 1-1,-1 0 0,1-1 1,0 1-1,0-1 1,0 1-1,0 0 0,0-1 1,0 1-1,0-1 1,0 1-1,0-1 0,0 1 0,0 0-1,0 0 0,0 0 0,0-1 0,0 1 0,0 0 1,0 0-1,0 0 0,0 0 0,0 0 0,0 0 1,0 0-1,0 0 0,0 0 0,0 0 0,0-1 1,0 1-1,0 0 0,0 0 0,0 0 0,0 0 0,0 0 1,0 0-1,0 0 0,0 0 0,0 0 0,0 0 1,0 0-1,0 0 0,0-1 0,0 1 0,0 0 1,0 0-1,-1 0 0,1 0 0,0 0 0,0 0 0,0 0 1,0 0-1,0 0 0,0 0 0,0 0 0,0 0 1,0 0-1,0 0 0,-1 0 0,1 0 0,0 0 1,0 0-1,0 0 0,0 0 0,0 0 0,0 0 0,0 0 1,0 0-1,0 0 0,-1 0-5,0 0 0,1 0 0,-1 0 0,1 0 0,-1 0 0,1 0 0,-1 0-1,0-1 1,1 1 0,-1 0 0,1 0 0,-1-1 0,1 1 0,-1 0 0,1-1 0,-1 1 0,1 0 0,0-1 0,-1 1 0,1-1 0,-1 1-1,1 0 1,-1-2 0,1 1 2,-1 1 1,1-1-1,0 1 0,-1-1 0,1 1 0,-1-1 1,0 1-1,1-1 0,-1 1 0,1-1 0,-1 1 1,0 0-1,1-1 0,-1 1 0,0 0 0,1-1 1,-1 1-1,0 0 0,1 0 0,-1 0 0,0 0 0,0 0 1,1 0-1,-2 0 0,1 0 3,0 0-1,0 0 1,1 0-1,-1 0 1,0 0 0,0 0-1,0-1 1,0 1 0,1 0-1,-1 0 1,0 0-1,0-1 1,-1 0 0,-3-9 0,4 9-2,0 1 0,1-1 0,-1 1 0,0 0 0,0 0 0,0-1 0,0 1 0,1 0 1,-1 0-1,0 0 0,0 0 0,0 0 0,-1 0 0,-29 0-2297,31 3-906,0 10 928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3328,'0'0'1216,"0"0"-928,16 0-96,-16 0 864,15 15-608,-15-15 384,16 0-480,15 0 96,-16 0-288,1-15 64,0 15-128,-1 0 0,1 0-32,-16 0-256,15 0 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64 2304,'0'-60'4133,"0"60"-4120,0 0 1,0 0-1,0-1 0,0 1 1,0 0-1,0 0 0,0 0 0,0 0 1,0 0-1,0 0 0,0 0 1,0 0-1,0 0 0,0 0 0,0-1 1,0 1-1,0 0 0,0 0 1,0 0-1,0 0 0,0 0 0,0 0 1,0 0-1,0 0 0,0 0 1,-1 0-1,1 0 0,0 0 0,0-1 1,0 1-1,0 0 0,0 0 1,0 0-1,0 0 0,0 0 0,0 0 1,0 0-1,0 0 0,0 0 1,0 0-1,-1 0 0,1 0 0,0 0 1,0 0-1,0 0 0,0 0 1,0 0-1,0 0 0,0 0 0,0 0 1,0 0-1,0 0 0,-1 0 1,1 0-1,0 0 0,0 0 0,-9 1 133,1 0 0,-1 0 0,1 1-1,0 0 1,-1 0 0,1 1 0,0 0-1,0 0 1,1 1 0,-9 5 0,-6 6-87,-40 33 1,48-36-46,-47 41 51,-100 66 0,99-83-70,-1 3-107,4-15 58,21-6 95,28-12-3,-1-1 0,-21 7 0,-15 1-193,47-13 111,-1 0 0,1 0 0,0 0 0,0 0-1,-1 0 1,1 0 0,0 0 0,0 0 0,-1-1-1,1 1 1,0 0 0,0 0 0,0 0-1,-1 0 1,1-1 0,0 1 0,0 0 0,0 0-1,-1 0 1,1-1 0,0 1 0,0 0 0,0 0-1,0-1 1,0 1 0,0 0 0,0 0 0,0-1-1,0 1 1,-1 0 0,1 0 0,0-1-1,0 1 1,0 0 0,0-1 0,1 1 0,-1 0-1,0-3-1213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3328,'-26'0'1061,"26"0"-1047,-1 0-1,1 0 0,-1 0 1,1 0-1,-1 0 0,1 0 1,0 0-1,-1 0 0,1 0 1,-1 0-1,1 0 0,0 1 1,-1-1-1,1 0 0,0 0 1,-1 1-1,1-1 0,0 0 1,-1 0-1,1 1 0,0-1 1,-1 0-1,1 1 0,0-1 1,0 0-1,0 1 0,-1-1 1,1 0-1,0 1 0,0-1 1,0 1-1,-60 85 1240,30-51-731,20-24-427,0 1 0,0 0 0,-8 14-1,7-9-63,6-10-15,0 0 0,1 0 1,0 0-1,0 1 0,-5 14 0,4 7 64,0-15 68,4-11-123,0-1 0,0 1-1,0-1 1,0 1 0,1 0 0,-1-1-1,0 5 1,2-5-11,-1 0 1,0-1-1,1 1 1,0 0-1,-1-1 0,1 1 1,0 0-1,-1-1 1,1 1-1,0-1 0,0 0 1,0 1-1,1-1 1,-1 0-1,2 2 0,0 0 3,1 0 1,0 0-1,0 0 0,0 0 0,0-1 0,1 1 0,-1-1 0,1 0 0,-1-1 0,1 1 0,0-1 0,9 1 0,2 0 27,1-1-1,24-2 0,-9 0-272,15 1-1627,0 0 475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3552,'-16'-15'1312,"16"15"-992,-16 15-128,1-15 832,15 0-608,0 0 672,-16 0-608,16 0-256,0 0-128,-15 0-96,15 0 0,0 0-1056,0 0 576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3392,'15'31'1248,"-15"-31"-960,0 47-64,0-16 768,0-15-576,-15-1 256,15 16-384,-16-15 96,16-1-224,-15 1 0,-1-16-96,16 16 32,-16-1-64,16-15-32,0 0 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2656,'-15'-16'1861,"15"29"-1301,0-10-464,-1 0-38,1 0-1,-1 0 1,1 0-1,-1 0 0,0-1 1,0 1-1,-1 0 1,1 0-1,0-1 1,-1 1-1,-3 3 1,3-3-6,0 0 0,0 0 0,0 1 0,1-1 1,-3 6-1,0 9 225,3-11-167,-1 1 0,0-1 0,-1 1 0,-3 7-1,2-6-46,1 0 0,1 0 0,-1 0 0,1 0 0,1 1-1,0-1 1,0 1 0,0-1 0,3 19 0,-2 1-9,0-26-44,1 1 0,-1-1 0,0 1 0,1-1 0,0 1 0,0-1 0,0 1 0,0-1 0,0 0 0,3 4 0,-3-5 7,0 0 1,0-1-1,0 1 1,1-1-1,-1 0 1,0 1-1,1-1 1,-1 0-1,1 0 1,-1 0-1,1 0 1,0 0-1,-1 0 1,1-1-1,0 1 1,0 0-1,-1-1 1,1 0-1,0 1 1,0-1-1,0 0 1,3 0-1,7 1 51,-4-1-26,0 0-1,0 0 1,16-3 0,-17 1-1,0 0 0,1 0 1,-1-1-1,0 0 0,12-7 0,-17 9-30,-1 0 0,1-1 0,-1 1 0,1 0 0,-1 0 0,1-1 0,-1 1 0,0-1 0,0 1 0,1-1 0,-1 0 0,0 1 0,0-1-1,-1 0 1,1 0 0,0 0 0,-1 0 0,1 0 0,-1 1 0,0-1 0,1 0 0,-1 0 0,0 0 0,0 0 0,0 0 0,0 0 0,-1 0 0,1 0 0,-1 0-1,0-3 1,-10-24 27,9 17-26,1 9-19,0-1-1,0 0 1,0 0 0,0 1 0,-1-1-1,0 1 1,1-1 0,-5-4-1,4 4 5,0 1 0,0-1 0,1 0 0,-1 0 0,1 0 0,0 0 0,0 0 0,0-6 0,-1-34-394,2 41 325,0 0-50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3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48 110 1312,'-13'26'421,"12"-25"-408,1-1-1,-1 1 1,1 0 0,0 0-1,-1 0 1,1-1-1,0 1 1,0 0-1,0 0 1,0 0 0,0 0-1,0-1 1,0 3-1,0 3 47,0-4-21,0 0-1,0-1 1,0 1 0,0 0-1,0-1 1,0 1-1,0 0 1,-1-1-1,1 1 1,-1 0-1,1-1 1,-1 1 0,0-1-1,1 1 1,-1-1-1,0 1 1,0-1-1,0 0 1,0 1-1,0-1 1,-2 1 0,2 0 59,1 0 1,-1 0 0,1-1 0,-1 1 0,1 0 0,0 0 0,0-1 0,0 1 0,0 0 0,0 3 0,0-2 195,-2 3 289,-9 4 10,9-7-262,2-3-186,0 0-69,0 0-72,1 0 1,-1 0 0,1 0-1,-1 0 1,1 0-1,-1 0 1,1 0-1,-1 0 1,1 0-1,-1 0 1,1 0 0,-1 0-1,0 0 1,1 0-1,-1 0 1,1-1-1,-1 1 1,1 0 0,-1 0-1,1 0 1,-1-1-1,0 1 1,1 0-1,-1-1 1,1 1 0,-1 0-1,0-1 1,0 1-1,1 0 1,-1-1-1,0 1 1,1-1-1,-1 1 1,0-1 0,0 1-1,0 0 1,0-1-1,1 1 1,-1-1-1,0 1 1,0-1 0,0 1-1,0-1 1,0 1-1,0-1 1,0 1-1,0-1 1,-1 0 0,1-1-3,0 1 0,1-1 0,-1 1 0,0-1 1,0 0-1,1 1 0,-1-1 0,1 1 0,0-3 0,28-29-374,-21 17-4,0 0 0,8-20 0,-2 2 100,-12 31 257,0 0-1,0 0 1,0 0-1,0 1 1,0-1-1,4-3 1,7-10 30,0-7 102,-12 23-95,-1-1 0,0 1 0,0 0 0,0-1 0,1 1 0,-1 0 0,0-1 0,0 1 0,1 0 0,-1-1 0,0 1 0,1 0 0,-1 0 0,0-1 1,1 1-1,-1 0 0,0 0 0,1 0 0,-1 0 0,0 0 0,1-1 0,-1 1 0,1 0 0,-1 0 0,0 0 0,1 0 0,-1 0 0,1 0 0,-1 0 0,0 0 0,1 0 0,-1 0 0,0 0 0,1 1 0,-1-1 0,1 0 0,-1 0 1,0 0-1,1 0 0,-1 1 0,0-1 0,1 0 0,-1 0 0,0 1 0,1-1 0,0 2 67,-1-1 0,1 1 0,-1-1 0,1 0 0,-1 1 0,0-1 1,0 1-1,0-1 0,1 1 0,-2-1 0,1 1 0,0 2 0,0 6 199,0 187 1829,0-195-2105,0-1 0,0 1 0,0-1 0,-1 1 1,1-1-1,0 1 0,-1 0 0,1-1 0,0 1 1,-1-1-1,0 0 0,1 1 0,-1-1 0,0 1 0,0-1 1,0 0-1,0 0 0,0 1 0,-2 1 0,3-3-1,-3 3-65,3-1-479,0 9-369,0-9-1594,0-2 725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2912,'-2'-11'933,"-4"14"-402,-1 2-491,-6-2 243,13-3-280,-1 0 0,1 0 1,0 0-1,0 0 0,0 0 1,0 0-1,0 0 0,0 0 1,0 0-1,0 0 1,0 0-1,0 0 0,-1 0 1,1 0-1,0 0 0,0 0 1,0 0-1,0 0 1,0 0-1,0 0 0,0 0 1,0 0-1,0 0 0,0 0 1,0 0-1,-1 0 0,1 0 1,0 0-1,0 0 1,0 0-1,0 0 0,0 1 1,0-1-1,0 0 0,0 0 1,0 0-1,0 0 1,0 0-1,0 0 0,0 0 1,0 0-1,0 0 0,0 0 1,0 0-1,0 1 0,0-1 1,0 0-1,0 0 1,0 0-1,0 0 0,0 0 1,0 0-1,0 0 0,0 0 1,0 0-1,0 1 1,0 0 19,0 1 1,-1 0-1,1-1 1,-1 1 0,1 0-1,-1-1 1,0 1-1,1 0 1,-1-1 0,0 1-1,0-1 1,0 1-1,0-1 1,0 0 0,-1 0-1,1 1 1,-2 0 0,-12 16 196,11-11-116,1 0 1,0 0 0,-3 9-1,4-9 28,-1 0-1,0 0 0,-4 8 1,5-13-100,0 1 1,0 0-1,1-1 0,-1 1 1,1 0-1,0 0 0,0 0 1,0-1-1,0 1 1,0 0-1,1 0 0,0 1 1,-1 3-1,1-6-29,0-1-1,0 0 1,0 0 0,0 1-1,0-1 1,0 0 0,0 1-1,0-1 1,0 0 0,0 1-1,0-1 1,0 0 0,0 1-1,0-1 1,0 0 0,1 0-1,-1 1 1,0-1 0,0 0-1,0 1 1,0-1 0,1 0-1,-1 0 1,0 1 0,1-1-1,4 6 16,-3-4 2,-1 0 0,1-1 0,-1 1 0,1 0-1,-1-1 1,1 1 0,0-1 0,0 0 0,0 0 0,0 1 0,0-1 0,0-1 0,0 1 0,0 0 0,0 0 0,0-1 0,1 1 0,-1-1 0,3 1-1,84-1 232,-88 0-257,1 0-1,0 0 1,-1-1 0,1 1 0,0 0-1,-1-1 1,1 1 0,0-1-1,-1 1 1,1-1 0,-1 1-1,1-1 1,-1 0 0,3-2-1,3-1-111,3-1 1,-9 5 100,1 0 1,-1-1-1,0 1 0,0-1 1,0 1-1,0-1 0,0 1 1,0-1-1,0 1 0,0-1 1,0 0-1,-1 0 0,1 1 1,0-1-1,0 0 0,0 0 1,-1 0-1,1 0 0,-1 0 1,1 0-1,0 0 0,-1 0 1,0 0-1,1 0 0,-1 0 1,0 0-1,1 0 0,-1-1 1,0 1-1,0 0 0,0 0 1,0-2-1,0-91 241,0 94-224,0-1-1,0 1 1,0-1 0,0 1-1,0-1 1,0 1-1,0-1 1,0 1 0,0-1-1,0 1 1,0-1 0,0 1-1,0-1 1,-1 1-1,1 0 1,0-1 0,0 1-1,0-1 1,-1 1 0,1-1-1,0 1 1,-1 0-1,1-1 1,0 1 0,-1 0-1,1-1 1,0 1-1,-1 0 1,1-1 0,-1 1-1,0 0 1,-5-5-47,5 4 44,1 1 0,0-1 0,-1 0 0,1 0 0,0 0 0,-1 1 0,1-1 0,0 0 0,0 0 0,0 0 0,0 0 0,0 1 0,0-3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2080,'0'0'667,"0"0"-411,0 0 26,0 0 497,0 0-171,0-3 80,0 3-669,0 0-1,0-1 1,0 1 0,0-1 0,0 1 0,0-1-1,0 1 1,-1-1 0,1 1 0,0-1 0,0 1-1,0 0 1,0-1 0,-1 1 0,1-1 0,0 1-1,0 0 1,-1-1 0,1 1 0,0-1 0,-1 1-1,1 0 1,0 0 0,-1-1 0,1 1 0,0 0-1,-1 0 1,1-1 0,-1 1 0,-17-2 319,11 2-296,6 1-31,-1-1-1,1 0 1,-1 0 0,0 0 0,1 1 0,-1-1 0,1 1-1,-1-1 1,0 1 0,1 0 0,0 0 0,-1 0 0,-1 1-1,-5 2 9,-2 1-24,8-4-7,0 0 1,-1 0 0,1 0 0,0 1 0,0-1-1,0 1 1,0-1 0,-2 3 0,-2 2-69,2-3 43,1 0 1,-1 1 0,1 0 0,-5 7 0,8-10 35,-1 0-1,1 0 1,-1 0-1,1 1 1,-1-1-1,1 0 1,-1 1-1,1-1 1,0 1-1,0-1 1,0 0-1,0 1 1,0-1-1,0 0 1,0 1-1,0-1 1,1 1-1,-1-1 1,1 0-1,-1 0 1,2 3-1,26 40-243,-19-33 249,0 0-1,0 0 1,18 14-1,-3-2 154,-23-22-147,1 0 0,-1 0 0,0 1 0,1-1 0,-1 0 0,0 1 0,0-1 0,0 1 0,-1 0 0,1-1 0,0 1 0,0 0 0,-1-1 0,1 1 0,-1 0 0,1 2 0,-4 1 124,2-3-90,-1-1 0,1 0 1,-1 0-1,1 0 0,-1 0 0,1 0 0,-1-1 1,1 1-1,-1 0 0,0-1 0,0 1 1,-2 0-1,-30 0 818,29-1-763,-68 0 231,68-2-452,-8-11 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1664,'0'-2'38,"-1"1"0,1 0 0,1 0 0,-1-1 0,0 1 0,0 0 0,0 0 0,1-1-1,-1 1 1,0 0 0,1 0 0,-1 0 0,1 0 0,0 0 0,-1 0 0,1 0 0,0 0 0,0 0 0,0 0 0,-1 0 0,1 0 0,0 0 0,0 0 0,0 1 0,2-2 0,-3 2-18,1 0 1,-1-1-1,0 1 0,1 0 1,-1 0-1,0-1 1,1 1-1,-1 0 1,0 0-1,1 0 1,-1 0-1,0 0 1,1 0-1,-1 0 0,0-1 1,1 1-1,-1 0 1,0 0-1,1 0 1,-1 0-1,1 0 1,-1 1-1,0-1 1,1 0-1,-1 0 0,0 0 1,1 0-1,-1 0 1,0 0-1,1 1 1,-1-1-1,0 0 1,1 0-1,-1 0 1,0 1-1,0-1 1,1 0-1,-1 0 0,0 1 1,0-1-1,0 0 1,1 1-1,-1-1 1,0 0-1,0 1 1,7 6 526,4-4 40,-9-2-515,0-1 0,-1 0 1,1 0-1,0 1 0,-1-1 0,1 1 0,-1 0 1,1-1-1,0 1 0,-1 0 0,0 0 1,1 0-1,-1 0 0,1 0 0,-1 0 1,0 0-1,0 1 0,0-1 0,2 2 0,15 26 514,-2 0-1,0 1 1,-2 1-1,11 36 1,26 134 636,-47-183-1168,-1-6-29,-1 0 0,0 0 0,0 0-1,-1 0 1,-1 1 0,0-1 0,0 0-1,-4 16 1,-12 27 138,-38 87-1,50-131-147,-1-1 0,0 0-1,-12 17 1,13-22-49,0-1 0,0 0 0,0 0 1,-1 0-1,0 0 0,1-1 1,-2 0-1,-7 4 0,-16 6-643,11-10 181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 2656,'0'-9'2409,"0"24"-1890,0 26-690,-1-28 233,-1 0 0,0 0 0,-1 0 0,-1-1-1,-8 24 1,6-21-47,1-1 0,-5 26 0,-10 102 182,16-125-207,-1-1-1,-11 25 0,-1 5 27,16-42-146,0-1-1,0 1 0,0-1 0,0 0 1,-1 1-1,-2 3 0,0 1-575,1 8-323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2144,'4'5'149,"0"-1"-1,0 1 1,-1-1 0,0 1-1,0 0 1,0 0 0,2 7-1,11 34 546,-15-42-664,-1-1 1,1 1 0,0-1-1,-1 1 1,0-1 0,1 1-1,-1 0 1,-1 4 0,0 2 77,1 5 253,1-13-297,-1 0 0,0 1 0,0-1 0,0 0-1,0 1 1,0-1 0,0 1 0,-1-1-1,1 0 1,-1 1 0,1-1 0,-1 0 0,0 0-1,0 0 1,0 1 0,0-1 0,-1 0 0,1 0-1,0-1 1,-1 1 0,-1 2 0,-2 1 167,1-1-89,0 0-1,1-1 1,-1 0-1,-7 5 1,10-7-131,0-1 0,0 1 1,-1-1-1,1 1 1,0-1-1,0 1 0,-1-1 1,1 0-1,-1 1 0,1-1 1,0 0-1,-1 0 1,1 0-1,-1 0 0,1 0 1,0 0-1,-1-1 1,1 1-1,-1 0 0,1-1 1,-3 0-1,-9-10 74,13 11-137,-1-1-1,1 1 0,0-1 0,-1 0 0,1 1 1,0-1-1,-1 1 0,1-1 0,0 0 0,0 1 0,0-1 1,-1 0-1,1 1 0,0-1 0,0 0 0,0 1 1,0-1-1,0 0 0,0 1 0,0-1 0,1 0 1,-1 1-1,0-2 0,1 0-269,-1-14-675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 1824,'0'-11'445,"0"15"527,0 19 539,0-20-1439,-1 0 0,1 0 0,-1 1 1,1-1-1,-1 0 0,0 0 0,0 0 0,-2 3 1,-2 10 141,-9 58 248,12-58-391,-3 34 84,-6-1-38,8-22-76,2-14 31,0-1-1,-1 0 1,-1 1 0,-5 14 0,-4 2 282,-1-1 0,-24 40-1,36-67-333,0 1-1,0-1 0,0 0 0,0 0 1,-1 1-1,1-1 0,0 0 0,-1 0 1,1 0-1,-1 0 0,1-1 0,-1 1 1,1 0-1,-1-1 0,0 1 0,1-1 1,-1 1-1,0-1 0,-1 1 0,-9 1 204,7 5-43,3-3-130,-1-2-41,-6 5-47,6-4 6,5-2 2,-2-3-18,-1-1 32,1 0-1,0 1 0,1-1 1,-1 0-1,0 1 0,1-1 0,0-2 1,2 1 2,-1 0 1,1 0 0,0 0 0,1 0-1,-1 1 1,4-4 0,10-10-60,-11 9 19,-4 5 25,0 0 1,0 0 0,0 1 0,0-1 0,5-3-1,30-15-93,-35 19 124,1-1 0,-1 1 0,0-1 1,0 1-1,4-6 0,0-1 11,1 1-3,0 0 0,1 0 0,0 1 0,1 0 0,0 0 0,13-8 0,-21 15-5,1-1 0,-1 1 0,1-1 0,0 1 0,-1-1 0,1 1 0,-1 0 0,1 0 0,-1-1 0,1 1 0,0 0 1,-1 1-1,1-1 0,0 0 0,-1 0 0,1 1 0,-1-1 0,1 1 0,2 0 0,-3 2 56,0-1-1,-1 1 1,1-1 0,-1 1-1,1-1 1,-1 1-1,0 0 1,0-1 0,0 1-1,0-1 1,-1 5 0,0 3 182,2 15 171,0-14-245,-1 0 0,0-1 0,-1 1 0,-2 14-1,0-14-89,-2 9 50,10 9-5,-4-23-83,1-1 0,-1 1 0,0 11 0,-1 29 77,0-45-111,0 0 0,1-1-1,-2 1 1,1 0 0,0-1 0,0 1 0,0 0 0,0-1 0,0 1 0,0 0 0,-1-1 0,1 1 0,0 0 0,-1-1-1,1 1 1,0-1 0,-1 1 0,1-1 0,-1 1 0,1-1 0,0 1 0,-1-1 0,0 1 0,1-1 0,-1 1 0,0-1-61,0 1 1,1-1-1,-1 0 1,1 1-1,-1-1 1,1 1-1,-1-1 1,1 1-1,0-1 1,-1 1-1,1 0 1,-1-1-1,1 1 1,0-1-1,0 1 1,-1 0-1,1-1 1,0 1-1,0 0 1,0-1-1,0 1 1,0 0-1,0-1 1,0 1 0,0 1-1,0-2-751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5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24 140 2304,'15'16'1051,"-15"-16"-1020,1 0 0,-1-1 0,0 1 0,0 0 0,0 0 0,0 0 0,0-1 0,0 1 0,0 0 0,1 0 0,-1-1 0,0 1 0,0 0 0,0 0 0,0-1 0,0 1 0,0 0 0,0 0 0,0-1 0,0 1 0,0 0 0,0 0 0,0-1 1,-1 1-1,1 0 0,0 0 0,0-1 0,0 1-24,0 0 1,0 0-1,0 0 1,0 0 0,0 0-1,0-1 1,-1 1-1,1 0 1,0 0 0,0 0-1,0 0 1,0 0-1,0 0 1,0 0-1,0 0 1,0 0 0,0 0-1,0 0 1,0-1-1,0 1 1,0 0 0,0 0-1,0 0 1,0 0-1,0 0 1,0 0 0,0 0-1,0 0 1,0 0-1,0 0 1,0 0-1,0-1 1,1 1 0,-1 0-1,0 0 1,0 0-1,0 0 1,0 0 0,0 0-1,0 0 1,0 0-1,0 0 1,0 0-1,0 0 1,0 0 0,0 0-1,0 0 1,0 0-1,1 0 1,-1 0 0,0 0-1,0 0 1,0 0-1,0 0 1,0 0-1,0 0 1,0 0 0,0 0-1,0 0 1,0 0-1,1 0 1,-1 0 0,0 0-1,15 5 676,6-9-314,-14 2-271,-1 1 0,1-1 0,0 1 0,8 0-1,-12 1-85,1 0 0,-1 0-1,0-1 1,1 0 0,-1 0-1,0 0 1,5-2-1,7-3 14,9 1 44,-19-1 51,-2 2-43,3-1 53,-5 5-116,-1 0-1,1 0 1,-1-1 0,0 1-1,1 0 1,-1 0 0,0 0 0,1-1-1,-1 1 1,0 0 0,0-1-1,1 1 1,-1 0 0,0-1 0,0 1-1,1 0 1,-1-1 0,0 1-1,0 0 1,0-1 0,0 1 0,1-1-1,-1 1 1,0-1 0,0 1 0,0 0-1,0-1 1,0 1 0,0-1-1,0 0 1,-3-4 247,-7-8 33,9 12-270,0-1 1,0 1-1,0 0 0,0 0 1,0 0-1,0 0 1,-1-1-1,1 2 0,0-1 1,0 0-1,-1 0 1,1 0-1,-4-1 0,-22-6 169,11 4-82,14 3-88,0 0-1,-1 0 1,1 1-1,-1-1 1,1 1-1,0-1 1,-1 1 0,1 0-1,-1 0 1,1 0-1,-1 1 1,1-1-1,-1 0 1,1 1-1,0 0 1,-1-1 0,1 1-1,0 0 1,-3 2-1,-12 4 55,11-5-66,4-2-10,0 0 0,1 1 1,-1-1-1,0 1 0,0 0 1,0-1-1,1 1 0,-1 0 1,0 0-1,1 0 0,-1 0 1,1 0-1,-1 0 0,1 1 1,0-1-1,-1 0 0,1 1 1,0-1-1,0 1 0,0 0 1,0-1-1,0 1 0,-1 3 1,-13 31-2,9-10 32,5-23-9,1-1 0,-1 1 0,0-1 0,1 0 0,-1 1 0,1-1 0,-1 5 0,2-3-1,0-1-1,0 1 1,1-1 0,-1 1 0,4 4-1,-4-7-19,0 0 0,0 1-1,0-1 1,0 0-1,0 0 1,0 0-1,0 0 1,1 0 0,-1 0-1,0-1 1,1 1-1,-1 0 1,1-1-1,-1 1 1,1-1 0,-1 1-1,1-1 1,-1 1-1,1-1 1,0 0-1,-1 0 1,3 0 0,9 2-1,6 2-61,-10-1-56,0-1 0,1-1 0,-1 1 0,16-1 0,-4-2-507,26-5 0,-22 2-781,33-1 1,-48 5 915,1-1 0,0 0 0,-1 0 0,1-1 0,16-6 0,-3-1-67,27-15 0,-46 22 810,-1-1 0,1 1 0,-1-1 0,4-3 0,3-10 897,9 3 304,-19 13-1388,-1 0 0,1-1 0,-1 1-1,1 0 1,-1-1 0,1 1 0,-1 0 0,1 0 0,-1-1 0,1 1 0,0 0 0,-1 0 0,1 0-1,-1 0 1,1 0 0,-1 0 0,1 0 0,0 0 0,-1 0 0,1 0 0,-1 0 0,1 0 0,0 0-1,-1 0 1,1 1 0,-1-1 0,1 0 0,-1 0 0,1 1 0,-1-1 0,2 1 0,-2 0-13,1 0 1,-1 1 0,1-1 0,-1 0-1,0 1 1,1-1 0,-1 0-1,0 1 1,0-1 0,0 2 0,2 10 470,0-9-480,0 0 0,0 0 0,-1 1 0,1-1-1,-1 0 1,0 1 0,0-1 0,0 1 0,-1 0 0,0-1 0,0 1 0,0 4 0,0 36 114,0-43-53,0-2 90,0-2-90,0 1-107,0 0-1,0 1 1,0-1 0,0 1 0,0-1 0,0 1 0,0-1 0,1 0 0,-1 1-1,0-1 1,0 1 0,1-1 0,-1 1 0,0-1 0,1 1 0,-1-1 0,0 1-1,1 0 1,-1-1 0,1 1 0,-1-1 0,1 1 0,0-1 0,0 1-9,-1-1 0,1 1 1,-1 0-1,1-1 1,-1 1-1,1-1 0,-1 0 1,1 1-1,-1-1 0,1 1 1,-1-1-1,1 0 1,-1 1-1,0-1 0,0 0 1,1 1-1,-1-1 0,0 0 1,0 1-1,0-1 1,0 0-1,0 0 0,1 1 1,-2-2-1,1-5-52,0 5 32,0 0 0,0 0 0,0-1 0,0 1-1,0 0 1,0 0 0,1 0 0,-1 0 0,2-3 0,4-8-114,7-28 0,-6 19 120,-6 20 31,-1 0 7,1-1-1,0 1 1,0-1-1,0 1 1,0 0-1,0 0 1,3-5-1,-2 6-6,0-1 0,1 1 0,-1 0 0,0 0 1,1 0-1,-1 0 0,5-1 0,-5 1-5,4-1 18,-1 0-37,0 0-1,0 1 1,0-1 0,0 1-1,0 0 1,1 1-1,-1-1 1,0 1-1,1 0 1,-1 0-1,8 2 1,18 8 32,-14-6 1,-5-1-7,24 8 0,0 4 49,63 14-1,-21-13 6,-72-15-30,0 1 0,0-2 0,0 1 0,0-1 0,0 0 0,0 0-1,0 0 1,0-1 0,0 0 0,0 0 0,0-1 0,0 0 0,7-3-1,-6 3 69,8 1 4,-13 1-94,0 0 0,0 0 0,0 0 0,0 0 0,0 0 0,0 0 1,0-1-1,0 1 0,0-1 0,0 1 0,3-3 0,11-25 89,-16 26-95,0 0-1,1 0 0,-1 1 0,0-1 0,0 0 0,0 0 0,0 0 0,0 0 1,0 1-1,-1-1 0,1 0 0,-1 0 0,1 0 0,-1 1 0,0-1 1,1 0-1,-1 1 0,-2-4 0,-1-2 20,-11-30-100,11 25 17,4 9 125,-1 0 0,1 0 0,-1 1 0,0-1 0,0 1 0,-2-4 0,3 5-26,-1 1 1,0-1 0,1 0 0,-1 0-1,0 1 1,0-1 0,1 0 0,-1 1-1,0-1 1,0 1 0,0-1 0,0 1-1,0 0 1,1-1 0,-1 1 0,0 0-1,0 0 1,0-1 0,0 1 0,0 0-1,0 0 1,-2 0 0,-2 3 641,1 1-488,0-1-79,0 1-1,1 0 1,0 0-1,-5 5 1,-9 18 61,14-23-181,1 0 0,-1-1 0,1 1 0,0 0-1,0 0 1,0 1 0,-1 5 0,0-1 1,1-5 4,1-1-1,0 0 1,-1 1-1,2-1 1,-1 1 0,0-1-1,1 1 1,-1 0 0,1-1-1,0 1 1,0-1 0,2 6-1,9 31 64,-9-36-61,-1 0 1,1 0-1,0 0 0,0 0 1,0 0-1,1 0 1,3 3-1,2 1 60,1-1 0,0-1 0,0 1 0,1-1 1,17 7-1,-23-12-76,-1 0 0,1 0 1,-1-1-1,1 1 0,-1-1 1,1 0-1,0 0 0,4-1 1,5 1-242,15 0-1133,-10 0 358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79 1056,'0'-37'485,"0"35"-445,0-1 0,1 1-1,-1 0 1,0-1-1,1 1 1,0-4 0,6 0 518,-4 4-199,2-5 120,-2 3-28,10 2 603,-13 2-1050,1 0-1,-1 0 1,0 0 0,1 0 0,-1 0 0,0 0-1,0 0 1,1 0 0,-1 0 0,0 0-1,0 0 1,1 0 0,-1 0 0,0 0 0,0 0-1,1 0 1,-1 1 0,0-1 0,0 0-1,1 0 1,-1 0 0,0 0 0,0 0 0,0 1-1,0-1 1,1 0 0,-1 0 0,0 1-1,0-1 1,0 0 0,0 0 0,0 0 0,1 1-1,-1-1 1,0 0 0,0 0 0,0 1-1,0-1 1,0 0 0,0 1 0,-4 13 292,0-3-91,-48 166 925,8-34-988,0-1 42,40-124-141,-7 23-45,-6 55 1,15-85 18,2 1 1,-1 0-1,1-1 0,1 1 0,0-1 1,1 1-1,0-1 0,1 1 1,5 12-1,-7-20-4,1 0-1,0-1 0,0 1 1,0-1-1,0 0 1,0 0-1,1 0 1,0 0-1,-1 0 0,1 0 1,0-1-1,0 1 1,1-1-1,-1 0 1,0 0-1,1 0 0,-1 0 1,6 1-1,-7-2-4,1-1-1,-1 1 0,0-1 1,0 1-1,1-1 0,-1 0 0,1 0 1,-1 0-1,0 0 0,1-1 1,-1 1-1,0-1 0,1 1 1,-1-1-1,0 0 0,0 0 0,0 0 1,0 0-1,0 0 0,0 0 1,0 0-1,0-1 0,0 1 1,0-1-1,-1 0 0,1 1 1,0-1-1,1-3 0,-2 3 0,0 0 1,0 0-1,0 0 1,-1 0-1,1 0 0,-1 0 1,1-3-1,1-5 19,2-2-14,-1 0 0,-1-1 0,0 1 0,-1-1 0,0 0 0,-1 0-1,0 1 1,-3-15 0,1 16 1,-1 0 0,0 1 0,0-1-1,-9-15 1,-6-17 8,5 1-28,-8-46-1,6 21-201,12 59 173,1 1-1,1 0 1,0-1-1,0 1 1,0-1-1,1 1 1,0-1-1,0 0 1,1 1-1,0-1 1,0 1-1,5-12 1,-2 5-35,7-20-61,-10 32 120,0 0 0,0-1 0,0 1 0,1 0 0,-1 0-1,1 0 1,-1 0 0,1 0 0,0 0 0,2-2 0,13-2-45,-8 4 34,6-4-16,-13 5 35,0 0 0,-1 1 0,1-1 0,0 0 0,0 1 0,0-1 0,0 1 0,0 0 0,0-1 0,0 1 0,0 0 0,-1 0 0,1 0 0,0 0 0,0 1 0,3 0 0,-2 0 7,0 0 1,0 0-1,0 1 0,-1-1 1,1 1-1,0 0 0,-1 0 1,1 0-1,-1 0 0,1 0 1,-1 0-1,0 1 0,0-1 1,0 1-1,0 0 1,-1 0-1,4 5 0,1 6 38,0 1 0,5 23-1,-2-10 13,-5-14 5,-1 0 1,0 0 0,-1 0-1,0 0 1,-1 23 0,0-23 142,4 26 1,0-1 13,-6-33-187,1 1-1,-1-1 1,-3 9-1,-1 14 103,5-14 130,0 9-35,0-23-220,-1-1 0,1 1-1,0-1 1,0 1 0,0-1-1,0 1 1,-1-1 0,1 1 0,0-1-1,0 0 1,-1 1 0,1-1-1,0 1 1,-1-1 0,1 0-1,-1 1 1,1-1 0,0 0 0,-1 0-1,1 1 1,-1-1 0,1 0-1,-1 0 1,1 0 0,-1 1 0,1-1-1,-1 0 1,1 0 0,-1 0-1,1 0 1,-1 0 0,0 0-1,1 0-2,0 0-1,0 0 0,0 0 0,0 0 0,0 0 1,0 0-1,0 0 0,-1 0 0,1 0 1,0 0-1,0 0 0,0 0 0,0 0 0,0 0 1,0 0-1,0 0 0,0 0 0,0 0 1,0 0-1,-1 0 0,1 0 0,0 0 0,0 0 1,0 0-1,0 0 0,0 0 0,0 0 0,0 0 1,0 0-1,0 0 0,0 0 0,0 0 1,0-1-1,0 1 0,0 0 0,0 0 0,-1 0 1,1 0-1,0 0 0,0 0 0,0 0 1,0 0-1,0 0 0,0 0 0,0 0 0,0-1 1,0 1-1,0 0 0,0 0 0,0 0 0,0 0 1,0 0-1,0 0 0,0 0 0,0 0 1,1-1-1,-2-35 86,0 15-15,1 1 1,4-38-1,2 35-12,-4 17-102,-1 0 0,1 0 0,-1 0 0,0-12 0,-1 13 6,0-1-1,1 1 1,0-1-1,-1 1 1,2 0-1,-1-1 1,3-6-1,-3 11 21,0-1 0,-1 0-1,1 1 1,0-1-1,0 0 1,0 1-1,1 0 1,-1-1-1,0 1 1,0 0 0,1-1-1,-1 1 1,1 0-1,-1 0 1,1 0-1,0 0 1,-1 0-1,1 1 1,0-1 0,-1 0-1,1 1 1,0 0-1,0-1 1,0 1-1,-1 0 1,3 0-1,7-1-43,-7 1 18,0-1-1,1 1 1,-1 1-1,1-1 1,-1 0 0,9 3-1,73 13-101,-77-14 149,7 1 89,1 0 1,34 2-1,-37-5-51,-1-1 1,1 0-1,0-1 0,23-6 0,-17 1 19,1-1-1,20-12 0,-26 13-13,-3 2 25,-1-1 0,17-11 0,-25 16-57,-1-1 0,-1 1 1,1-1-1,0 1 0,0-1 0,0 0 1,-1 0-1,1 0 0,-1 1 0,0-2 1,1 1-1,-1 0 0,0 0 0,0 0 1,0 0-1,-1-1 0,1 1 1,0 0-1,0-5 0,-2 1-9,0 0 0,0 0 0,0 0 0,0 0 0,-1 1 0,0-1 0,0 0 0,-1 1 0,0 0 0,0-1 0,0 1 1,0 0-1,-1 0 0,0 1 0,0-1 0,0 1 0,0 0 0,-1 0 0,0 0 0,0 1 0,0-1 0,0 1 0,0 1 0,-10-5 0,14 7 5,-1-1-1,1 1 1,0 0 0,0 0-1,0 0 1,0-1 0,-1 1-1,1 0 1,0 1 0,0-1-1,0 0 1,0 0 0,0 0-1,-1 1 1,1-1 0,0 1-1,0-1 1,0 0 0,-2 2 0,-14 15 302,9-8-217,7-8-84,-1 1 0,1 0-1,-1 0 1,1 0 0,0 0 0,0 0-1,0 0 1,0 0 0,0 0-1,0 0 1,0 0 0,1 1 0,-1-1-1,1 0 1,-1 3 0,-1 9 2,-2 3-6,2-13-4,0 1-1,1 0 1,0-1-1,0 1 1,1 0-1,-1 0 1,1-1-1,0 1 1,0 0-1,2 6 1,-1-6 19,0 0 1,1 0 0,0 0 0,0 0-1,0-1 1,1 1 0,-1-1 0,1 0-1,0 1 1,0-1 0,1-1 0,-1 1-1,1 0 1,0-1 0,0 0 0,0 0-1,0 0 1,0 0 0,1 0 0,-1-1-1,1 0 1,0 0 0,0-1 0,9 3-1,-5-2-9,0-1-1,1 0 0,-1-1 0,0 0 0,0 0 1,0-1-1,0 0 0,12-3 0,11-9-169,61-30 0,-65 28-255,-2 3 156,-11 5 198,1-1 1,15-11-1,-28 17 56,0 0 1,0-1-1,-1 1 0,1-1 0,-1 1 1,0-1-1,1 0 0,-1 0 0,0 0 1,-1 0-1,1 0 0,0 0 0,-1 0 1,0-1-1,0 1 0,0 0 0,0-1 1,0-3-1,-1 4-9,0 1 0,0 0 1,-1-1-1,1 1 0,-1-1 0,1 1 0,-1 0 1,0-1-1,0 1 0,0 0 0,0 0 0,-1 0 1,1 0-1,0 0 0,-1 0 0,1 0 0,-1 0 1,0 0-1,0 1 0,0-1 0,0 1 0,0-1 0,0 1 1,0 0-1,-4-2 0,-1-1 12,4 2 5,-1 1 1,1-1-1,-1 1 0,0-1 0,0 1 0,1 0 0,-1 1 1,0-1-1,0 0 0,0 1 0,-7 0 0,6 0 51,1 1-1,0-1 0,-1 1 0,1-1 0,0 1 0,0 0 1,0 1-1,0-1 0,0 1 0,0 0 0,0 0 1,0 0-1,1 0 0,-1 1 0,1-1 0,0 1 0,-1 0 1,1 0-1,0 0 0,1 0 0,-5 7 0,1 13 16,4-12-73,-2 4-26,2-12 20,1 1 0,0-1 0,0 0-1,0 1 1,0-1 0,1 1 0,-1-1 0,1 1 0,0-1 0,0 1 0,0-1 0,1 1 0,-1-1 0,1 1-1,1 4 1,1-3 46,0 0 0,1 0 0,-1 0 0,1-1 0,0 0 0,0 0 1,0 0-1,1 0 0,-1-1 0,1 1 0,0-1 0,10 4 0,-7-5 22,1 0 0,0-1-1,0 0 1,15-1 0,52 0 135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18 406 2560,'-13'13'832,"12"-13"-811,1 1 1,-1-1-1,1 1 0,0-1 1,-1 1-1,1-1 0,0 1 1,0-1-1,-1 1 0,1-1 1,0 1-1,0 0 0,0-1 1,0 1-1,0-1 0,0 1 1,0 0-1,0-1 0,0 1 1,0-1-1,0 1 0,0 0 1,0-1-1,0 1 0,1 0 1,-1-1 42,0 2-4,0-1 0,1 0 1,-1 1-1,0-1 1,1 0-1,-1 1 0,1-1 1,-1 0-1,1 0 1,0 0-1,-1 1 1,1-1-1,0 0 0,0 0 1,0 0-1,0 0 1,0 0-1,0 0 0,0-1 1,0 1-1,0 0 1,0-1-1,1 1 1,-1 0-1,0-1 0,1 1 1,1 0-1,3 1 51,-3-1-96,0 0 1,0 0-1,1-1 0,-1 1 0,0-1 0,0 0 0,0 0 1,0 0-1,1 0 0,-1-1 0,0 1 0,6-3 0,6-2 71,-12 4-60,0-1 1,0 1 0,0 0-1,0 1 1,0-1 0,1 0-1,-1 1 1,6-1 0,-6 2-3,0-2 1,-1 1-1,1 0 0,-1-1 1,1 1-1,0-1 0,-1 0 1,1 1-1,-1-1 0,4-2 1,-1 0 27,0-1 0,-1 0 0,1 0 0,4-5 0,0 1 13,-7 7-54,-1 0-1,1-1 0,0 1 0,-1-1 0,1 1 0,-1-1 0,0 0 0,1 0 0,-1 1 0,0-1 0,0 0 0,0 0 0,0 0 1,-1 0-1,1 0 0,0 0 0,-1-1 0,1 1 0,-1 0 0,0-3 0,0-10 42,1 4-33,-1 0 0,0 0 0,-3-16 0,-8-4 2,9 17-18,2 13-5,0-1 1,0 0-1,-1 0 1,1 1-1,0-1 1,-1 0-1,0 1 0,1-1 1,-1 1-1,0-1 1,1 0-1,-1 1 1,0 0-1,0-1 0,0 1 1,-1-1-1,1 1 1,0 0-1,0 0 1,-1 0-1,-1-1 0,-20-14-163,20 13 130,-11-9-67,14 12 100,-1 0 0,0 0 1,1 0-1,-1 0 0,0 0 1,0 0-1,1-1 0,-1 2 1,0-1-1,1 0 0,-1 0 1,0 0-1,1 0 0,-1 0 1,0 0-1,1 1 0,-1-1 1,0 0-1,0 1 0,0 0 3,1-1-1,-1 0 1,1 1-1,0-1 1,-1 0-1,1 1 0,-1-1 1,1 1-1,0-1 1,-1 1-1,1-1 1,0 1-1,0 0 0,-1-1 1,1 1-1,0-1 1,0 1-1,0 1 1,-2 3 22,-9 20 143,8-19-124,1 0 0,-1 0 0,1 1 0,0-1 0,0 0 0,1 1 0,0-1 0,-1 12 0,2-12-8,0 10-19,1 1-1,3 18 0,-4-30 11,1-1 0,1 1-1,-1 0 1,1 0 0,0-1 0,0 1-1,0-1 1,0 1 0,1-1-1,0 0 1,6 7 0,-4-7 13,0 0 1,-1-1 0,1 0 0,1 0-1,5 3 1,10 5 65,-19-10-98,0 1 0,0-1 1,0 0-1,-1 0 0,1-1 0,0 1 1,0 0-1,0-1 0,1 1 0,-1-1 1,0 1-1,0-1 0,0 0 0,0 0 1,0 0-1,0 0 0,0 0 1,1-1-1,-1 1 0,0-1 0,0 1 1,3-2-1,5-1 15,55-13-1056,-56 14 779,0 0-1,-1 0 0,1-1 0,-1 0 0,13-7 1,-16 8 138,-1-2 0,1 1 0,-1 0 0,0-1 0,0 0 0,0 0 0,-1 0 0,0 0 0,6-9 1,12-29-411,8 1 274,-24 35 254,0 0-1,0-1 1,-1 0 0,0 0 0,0 0 0,0 0-1,-1 0 1,0-1 0,-1 1 0,3-10 0,0-30 117,-1 25-54,-1 3 483,0 0 0,0-33 0,-3-5 1977,0 57-2516,0 0 1,0 0-1,0 0 0,0 0 1,0 0-1,0 0 0,0 0 1,0-1-1,0 1 1,0 0-1,0 0 0,0 0 1,0 0-1,0 0 1,0 0-1,0 0 0,0 0 1,0 0-1,0 0 1,0 0-1,0-1 0,0 1 1,0 0-1,0 0 1,0 0-1,0 0 0,0 0 1,0 0-1,-1 0 0,1 0 1,0 0-1,0 0 1,0 0-1,0 0 0,0 0 1,0 0-1,0 0 1,0-1-1,0 1 0,0 0 1,0 0-1,0 0 1,-1 0-1,1 0 0,0 0 1,0 0-1,0 0 1,0 0-1,0 0 0,0 0 1,0 0-1,0 0 0,0 0 1,0 0-1,-1 0 1,1 1-1,-10-1 265,10 0-267,-1 0 0,1 0 0,0 0 0,0 0 0,0 0 0,-1 0 0,1 0 0,0 0 0,0 0 0,-1 0 0,1 0 0,0 0 0,0 0 0,0 1 0,0-1 1,-1 0-1,1 0 0,0 0 0,0 0 0,0 0 0,0 1 0,-1-1 0,1 0 0,0 0 0,0 0 0,0 1 0,0-1 0,0 0 0,0 0 0,0 0 0,0 1 0,0-1 0,0 0 0,0 1 0,-4 8 66,0 0 0,1 1 0,1-1 0,-3 13 0,-4 46 123,4-32-124,0-5-15,3-20-37,0 0 1,1 0-1,0 0 0,1 1 1,1 13-1,9 35 62,-4-16 5,4-21 134,-9-19-188,0 1 0,-1-1 0,1 0 0,-1 8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42 156 2496,'1'0'75,"0"0"1,0 0-1,0 0 0,0 0 0,0 0 1,0 0-1,0 0 0,-1 0 1,1-1-1,0 1 0,0 0 1,0-1-1,0 1 0,0 0 1,0-1-1,0 1 0,-1-1 0,1 0 1,1 0-1,15-11 1128,6 2-590,-21 9-577,-1 1-15,0 0 1,0 0 0,-1 0-1,1 0 1,0 0 0,-1-1 0,1 1-1,0 0 1,-1 0 0,1-1-1,0 1 1,-1 0 0,1-1 0,-1 1-1,1-1 1,0 1 0,-1-1-1,1 1 1,-1-1 0,1 1 0,-1-1-1,0 1 1,1-1 0,-1 1-1,0-1 1,1-1 0,2-4 119,23-41 280,-25 46-407,-1 0 0,0 0 0,0 0 0,0 0 0,1 0 0,-1 0 0,0 0-1,0 0 1,0 0 0,0 0 0,0 0 0,-1 1 0,1-1 0,0 0 0,0 0 0,-1 0-1,1 0 1,0 0 0,-1 0 0,1 0 0,-1 1 0,1-1 0,-1 0 0,0 0-1,1 1 1,-2-2 0,-2-4 203,1 1-112,3 4-84,0 0 0,0 1-1,-1-1 1,1 1-1,0-1 1,-1 0 0,1 1-1,0-1 1,-1 1-1,1-1 1,-1 1 0,1-1-1,-1 1 1,1-1-1,-1 1 1,1 0 0,-1-1-1,0 1 1,1 0-1,-1-1 1,0 1-1,-4-3 52,1 1-7,1 1 0,-1-1 0,0 0 0,1 1 0,-1 0 0,0 0 0,0 0 0,0 0 0,-7 0 0,9 1-33,0 1 0,0-1-1,0 0 1,0 1-1,0-1 1,0 1 0,0 0-1,0-1 1,0 1-1,0 0 1,0 0-1,1 0 1,-1 1 0,0-1-1,0 0 1,-2 4-1,0 0-10,-1 0 0,1 1 0,-5 9 0,2-3-71,5-10 50,1 0 0,0-1 0,0 1 0,0 0 0,0 0-1,0 0 1,1 0 0,-1 0 0,1 0 0,-1 0 0,1 1 0,0-1 0,0 0 0,-1 0 0,2 0-1,-1 0 1,0 0 0,0 0 0,1 0 0,-1 1 0,1-1 0,1 2 0,1 9 23,0 4 56,1 0 0,9 24 0,-11-36-48,0-1 1,0 0-1,0 1 0,1-1 1,0 0-1,0 0 1,0-1-1,0 1 0,1 0 1,0-1-1,7 6 1,-8-7-75,1 0 1,-1 0-1,0-1 1,0 1-1,1-1 1,-1 0-1,1 1 1,0-2-1,-1 1 1,1 0-1,4 0 1,9 1-307,-12-1 11,0 1 0,0-1-1,1-1 1,-1 1 0,1-1-1,-1 0 1,1 0 0,-1 0 0,0-1-1,1 0 1,-1 0 0,0 0-1,6-3 1,36-11-2099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 4064,'-15'-16'1504,"15"16"-1184,-31 0-64,15 0 928,0 16-704,-15-1 416,0 1-512,-16 15-256,32 16-128,-16 0 64,15-1-32,16 1-32,0 0 32,31-32 160,16 16-96,0-31-160,15 16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4896,'-13'0'1584,"13"0"-1574,0 0 1,0 0 0,0 0-1,0 0 1,0 0 0,0 0-1,0 0 1,-1 0 0,1 0-1,0 0 1,0 0 0,0 0-1,0 0 1,0 0 0,0 0-1,0 0 1,0 0 0,0 0-1,0 0 1,0 0 0,-1 0-1,1 0 1,0 0 0,0 0-1,0 0 1,0 0 0,0 0-1,0 0 1,0 0 0,0 0-1,0 0 1,0 0 0,0 0-1,0 1 1,0-1 0,0 0-1,0 0 1,0 0 0,-1 0-1,1 0 1,0 0 0,0 0-1,0 0 1,0 0 0,0 0-1,0 0 1,0 1 0,0-1-1,0 0 1,0 0 0,0 0-1,0 0 1,0 0 0,0 0-1,1 0 1,-1 0 0,-1 2 30,1 0 0,0 0-1,-1 0 1,1-1 0,-1 1 0,0 0 0,1-1 0,-1 1 0,0-1 0,0 1 0,0-1-1,0 1 1,0-1 0,-2 2 0,2-2-35,1-1 0,0 0 0,0 0 0,-1 1 0,1-1 0,0 0 0,0 0 0,0 1 0,0-1 0,-1 0 0,1 0-1,0 1 1,0-1 0,0 0 0,0 1 0,0-1 0,0 0 0,0 1 0,0-1 0,0 0 0,0 1 0,0-1 0,0 0 0,0 1 0,0-1 0,-1 8 40,-1-1 1,0 0 0,0 1-1,0-1 1,-7 13-1,-4 12-21,7-13 87,2 2 1,-5 35-1,-3 19 175,7-53-252,1 1 0,0-1 0,2 1 1,1 30-1,1 25-3454,-2-71 2800,-4-10 199,5 2 381,0 0-1,1-1 1,-1 1-1,0-1 1,0 1-1,1-1 1,-1 1-1,1-1 1,-1 1 0,1-1-1,0 0 1,0-3-1,-1-9 49,0 0-1,-1 0 1,-6-23 0,1 5 228,3 15 28,2 12-179,1 0-1,-1 0 1,1 0-1,0 0 1,1 0-1,-1 0 1,1-1-1,0 1 1,1 0-1,0-5 1,1 1 35,1 1 0,0-1 0,0 1 0,1 0 0,0 0 0,1 1 0,-1-1 0,2 1 0,7-9 0,-8 12-95,-1 0 0,2 1-1,-1 0 1,0 0 0,1 0 0,-1 1 0,1 0-1,7-2 1,4-2-23,-7 2 12,0 1 1,0 0-1,1 1 0,11-2 1,-4 2 24,26-6 29,-21 12-43,-10 0-14,2-3 6,-12-1 1,-1 0 1,0 0 0,0 0-1,0 0 1,0 0 0,0 1-1,0-1 1,0 0-1,0 1 1,0 0 0,0 0-1,0 0 1,0-1 0,0 2-1,0-1 1,0 0-1,-1 0 1,1 1 0,-1-1-1,1 0 1,-1 1-1,2 1 1,0 1 34,-2-2-13,1 1-1,-1-1 1,1 1 0,-1-1-1,0 1 1,0 0 0,0-1-1,0 1 1,0 0-1,-1 0 1,1-1 0,-1 1-1,0 0 1,0 0-1,0 3 1,1 15 124,-1-7-60,1 0 1,-1-1 0,-1 1 0,-3 14-1,0-13-22,2-9-12,0 1-1,0-1 1,1 1 0,0-1-1,0 9 1,1-15-64,0 1 0,0-1-1,0 1 1,0-1 0,0 0 0,0 1 0,0-1 0,0 1-1,0-1 1,0 1 0,0-1 0,0 0 0,0 1-1,0-1 1,0 1 0,0-1 0,0 0 0,0 1 0,1-1-1,-1 1 1,0-1 0,0 0 0,1 1 0,-1-1-1,0 0 1,0 1 0,1-1 0,8-7 148,-5 3-138,4-3 105,-4 2-44,1 1-1,-1-1 0,6-8 1,8-13-190,-4 13 48,-10 10 65,-1 0 0,1 0 1,-1-1-1,0 0 0,0 0 1,0 0-1,4-7 0,0-3 40,3-7-102,16-23-1,-24 40 34,1 0 0,-1 1 0,1-1 0,0 1 0,0-1 0,1 1-1,-1 0 1,1 0 0,-1 1 0,1-1 0,0 1 0,6-3-1,8 2-105,-16 4 126,-1-1-1,0-1 1,1 1-1,-1 0 1,1 0-1,-1 0 1,0-1 0,1 1-1,1-1 1,1-2-10,-3 2 14,0 1 0,0-1 1,0 1-1,0-1 0,0 1 0,0-1 0,0 1 0,0 0 0,0-1 0,0 1 1,2 0-1,16 5-39,-12-2 32,-1-1 4,-4-2 11,0 1 0,0-1 0,1 1 0,-1 0 0,0 0 0,0 0 0,0 0 0,2 3 0,-3-3-2,0 0 0,0 0-1,-1 0 1,1 1 0,0-1 0,-1 0 0,1 1-1,-1-1 1,0 1 0,1-1 0,-1 0-1,0 1 1,0-1 0,0 1 0,0-1-1,0 2 1,0 1-20,0 0 0,0 0 0,0-1 0,2 8-1,2-3-13,0 5-5,-8 11 8,2-18 27,1 0 0,0 1 0,-1 10 0,2 79 60,0-93-44,0 1 0,0 0 0,-1 0 0,-1 7 0,1-9 1,0 0 0,1 0 0,-1 0 0,0 0 1,1 0-1,-1 1 0,1-1 0,0 0 0,0 0 1,0 1-1,0-1 0,0 0 0,0 0 0,1 0 0,-1 1 1,1-1-1,-1 0 0,3 3 0,-3-3-10,3 14 107,-3-16-110,0 0-1,0 0 1,0 0-1,0 0 1,0 0 0,0 0-1,0 1 1,0-1-1,0 0 1,0 0 0,0 0-1,0 0 1,0 0-1,0 0 1,0 0-1,0 0 1,0 0 0,0 0-1,0 1 1,0-1-1,0 0 1,0 0 0,0 0-1,0 0 1,0 0-1,0 0 1,0 0 0,0 0-1,0 0 1,0 0-1,0 0 1,0 0 0,0 0-1,1 0 1,-1 0-1,0 1 1,0-1-1,0 0 1,0 0 0,0 0-1,0 0 1,0 0-1,0 0 1,0 0 0,0 0-1,0 0 1,1 0-1,-1 0 1,0 0 0,0 0-1,0 0 1,0 0-1,0 0 1,0 0 0,0 0-1,0-1 1,6 2 69,-4-1-61,-1 0 1,1 0-1,-1 0 0,1 0 1,0 0-1,-1 0 1,1 0-1,-1 0 0,1-1 1,0 1-1,-1 0 1,1-1-1,-1 0 1,1 1-1,-1-1 0,0 0 1,1 0-1,-1 1 1,0-1-1,1 0 1,-1-1-1,0 1 0,0 0 1,0 0-1,0 0 1,0-1-1,0 1 1,1-3-1,4-10 43,5-26-1,-2 8-93,-8 29 37,0 0 0,0-1 0,-1 1 0,1 0 0,-1-1 0,0 1-1,0-4 1,1-12 0,5 4 4,-5 12 0,0 0 0,1 0 0,-2 0 0,1-1 0,0 1 0,0 0 0,-1 0 0,0-7 0,0-112-528,0 121 519,0 1 0,1-1 0,-1 0 1,0 0-1,0 0 0,0 0 0,1 0 1,-1 1-1,0-1 0,1 0 0,-1 0 1,1 0-1,-1 1 0,1-1 0,-1 0 1,1 1-1,-1-1 0,1 0 0,0 1 1,-1-1-1,2 0 0,19-9-142,-5 3 41,-8 3 90,-7 3 19,0 0 0,1 0 0,-1 0 0,0 1 0,1-1 0,-1 0 0,1 1 1,-1-1-1,1 0 0,0 1 0,-1 0 0,1-1 0,-1 1 0,1 0 0,0 0 0,-1 0 0,1 0 0,0 0 0,-1 1 0,1-1 0,-1 0 1,1 1-1,2 0 0,14 9-15,-6-7-15,-10-3 28,-1 0-1,1 0 1,-1 1-1,1-1 0,-1 0 1,1 1-1,-1-1 0,1 1 1,-1-1-1,0 1 0,1 0 1,-1-1-1,0 1 1,1 0-1,-1 0 0,0 0 1,0 0-1,0 0 0,0 0 1,2 3-1,9 30 1,-9-24 11,-2-7 0,0 1 0,0-1 0,-1 1 0,1-1 0,-1 1 0,0 0 0,0-1 0,-1 6 0,1 1 0,1 16 7,-1-19 21,0-1 1,1 0 0,-2 0 0,1 0 0,-1 0 0,-2 8-1,-3 0 77,5-13-109,0 0 1,0 1-1,1-1 1,-1 0-1,0 1 1,1-1-1,-1 1 1,1-1-1,0 1 1,0 0-1,-1-1 1,1 2-1,-1 8 147,5-22 23,24-23-136,-10 0-75,-15 27 21,0-1 0,1 1 0,0 0 0,0 0-1,10-11 1,-4 10-51,0 0 0,22-13-1,-12 9-114,-12 6 118,-6 5 53,-1 0 1,0 0-1,0 0 0,1 0 1,-1 1-1,1-1 0,-1 0 1,1 1-1,-1-1 1,1 1-1,0-1 0,-1 1 1,1 0-1,-1-1 0,3 1 1,-3 0 9,-1 0 1,0 0-1,1 0 1,-1 0-1,1 0 1,-1 0-1,1 0 1,-1 0 0,0 0-1,1 0 1,-1 0-1,1 0 1,-1 1-1,1-1 1,-1 0-1,0 0 1,1 0-1,-1 1 1,0-1-1,1 0 1,0 1-1,-4 6-19,2-5 36,0 0-1,0 0 0,0 0 1,1 0-1,-1 0 0,0 0 1,1 0-1,0 0 0,-1 4 0,0 2 169,0 0-1,0 0 0,-1 0 0,0-1 1,-6 15-1,4-11-16,1-1 0,-3 15-1,0 19 117,1-21-206,2-15-39,2 0-1,-1 0 1,-1 15 0,3-21-15,0 1-1,1-1 1,-1 0 0,0 1-1,1-1 1,-1 1 0,1-1-1,0 0 1,0 0 0,0 1-1,0-1 1,0 0 0,0 0-1,1 0 1,-1 0 0,4 3-1,1 2 162,-5-5-148,1 0 1,-1-1-1,1 1 0,0 0 0,-1-1 1,1 1-1,0-1 0,0 0 0,0 0 0,0 1 1,4 0-1,12-9-420,-5 3 204,-9 3-76,0 0 1,0 0-1,0-1 1,-1 1-1,1-1 1,0 0-1,3-3 1,-2 2 37,3-2-372,-1 0 0,0 0-1,0-1 1,0 0 0,9-10-1,2-16-934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3648,'16'-16'1643,"-16"16"-1610,0 0 0,0-1 1,0 1-1,1 0 0,-1 0 1,0 0-1,0-1 0,0 1 1,0 0-1,0 0 0,0-1 1,0 1-1,0 0 0,0 0 1,0-1-1,0 1 0,0 0 1,0-1-1,0 1 1,0 0-1,0 0 0,0-1 1,0 1-1,0 0 0,0 0 1,0-1-1,0 1 0,-1 0 1,1 0-1,0 0 0,0-1 1,0-1 413,0 4-122,0-2-279,0 0 0,0 1-1,0-1 1,0 0 0,1 0-1,-1 1 1,0-1 0,0 0-1,0 0 1,0 1 0,0-1-1,0 0 1,0 0 0,0 1-1,0-1 1,0 0 0,0 0-1,0 1 1,0-1 0,0 0-1,0 0 1,0 1 0,0-1-1,0 0 1,0 0 0,0 1-1,0-1 1,0 0 0,-1 0-1,1 1 1,0-1 0,-1 0 24,0 1-1,0-1 1,0 0 0,0 0 0,-1 0 0,1 0-1,0 0 1,0 0 0,0 0 0,-1-1 0,2 1-69,0 0 1,0 0-1,0 0 0,-1 0 1,1 0-1,0 0 1,0 0-1,0 0 0,0 0 1,0 0-1,0 0 1,0 0-1,0 0 0,0 0 1,0 0-1,-1 0 1,1 0-1,0 0 0,0 0 1,0 0-1,0 0 1,0 0-1,0 0 0,0 0 1,0 0-1,0 0 1,0 0-1,0 0 0,0 0 1,-1 1-1,1-1 1,0 0-1,0 0 0,0 0 1,0 0-1,0 0 1,0 0-1,0 0 0,0 0 1,0 0-1,0 0 1,0 0-1,0 0 0,0 1 1,0-1-1,0 0 1,0 0-1,0 0 0,0 0 1,0 0-1,0 0 1,0 0-1,0 0 0,0 0 1,0 0-1,0 1 1,0-1-4,0 1 1,0-1-1,0 1 0,0-1 1,0 1-1,0-1 1,0 1-1,0-1 1,0 1-1,-1-1 0,1 1 1,0-1-1,0 1 1,-1-1-1,1 1 1,0-1-1,0 0 0,-1 1 1,1-1-1,-1 1 1,1-1-1,0 0 1,-1 1-1,1-1 0,-1 0 1,0 1-1,0-1 0,1 1 0,-1-1-1,0 1 1,1-1 0,-1 1 0,1 0 0,-1-1 0,1 1 0,-1 0 0,1-1-1,-1 1 1,1 0 0,0 0 0,-1-1 0,1 1 0,0 0 0,0 0 0,0 0-1,0-1 1,-1 1 0,1 0 0,0 0 0,0 0 0,1 1 0,-2 20-25,2 37-175,0-52 185,0 0-1,0 0 0,1-1 1,0 1-1,0 0 0,4 9 1,3 2 63,-6-11-26,1 1 1,0-1 0,0 0 0,0 0 0,1 0 0,9 9 0,-13-14-14,1-1-1,-1 1 1,1-1 0,-1 1 0,0-1 0,0 1 0,0 0 0,0 0 0,0-1 0,1 4-1,0 24 377,-2-29-369,0 1-1,0-1 1,-1 1 0,1-1-1,0 1 1,0 0-1,0-1 1,0 1-1,0-1 1,-1 1 0,1-1-1,0 0 1,0 1-1,-1-1 1,1 1-1,0-1 1,-1 1-1,1-1 1,-1 0 0,1 1-1,0-1 1,-1 0-1,1 1 1,-1-1-1,1 0 1,-1 0 0,1 1-1,-1-1 1,1 0-1,-1 0 1,1 0-1,-2 0 1,-21 1 55,13-1-415,10 0 306,0 0 0,0 0 0,0 0 1,0 0-1,0 0 0,0 0 0,0 0 0,0 0 0,0 0 0,0 0 1,-1 0-1,1 0 0,0 0 0,0 0 0,0 0 0,0 0 0,0 0 1,0 0-1,0 0 0,0 0 0,0 0 0,0 0 0,0 0 0,-1 0 1,1 0-1,0 0 0,0 0 0,0-1 0,0 1 0,0 0 0,0 0 1,0 0-1,0 0 0,0 0 0,0 0 0,0 0 0,0 0 0,0 0 1,0 0-1,0 0 0,0 0 0,0-1 0,0 1 0,0 0 0,0 0 1,0 0-1,0 0 0,0 0 0,0 0 0,0 0 0,0 0 0,0 0 1,0 0-1,0-1 0,0 1 0,0 0 0,0-13-1645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57 2912,'13'-13'923,"-41"10"1007,-97 3-538,115 0-1369,0-1 0,0-1 0,-17-4 0,9 2-8,-45-11 75,58 13 1,-1 1 0,1 0 1,-1 1-1,1-1 0,-1 1 0,-10 1 0,3 0 258,13-1-345,0 0 1,0 0-1,0 0 1,-1 0-1,1 0 0,0 0 1,0 0-1,0 0 1,0 0-1,0 0 0,0 0 1,0 0-1,0 0 1,0 0-1,0 0 0,0 0 1,-1 0-1,1 0 1,0 0-1,0 0 0,0 0 1,0 0-1,0 0 1,0 0-1,0 0 0,0 0 1,0 0-1,0 0 1,0 0-1,0 0 0,-1 0 1,1 0-1,0-1 1,0 1-1,0 0 0,0 0 1,0 0-1,0 0 1,0 0-1,0 0 0,0 0 1,0 0-1,0 0 1,0 0-1,0 0 0,0-1 1,0 1-1,0 0 1,0 0-1,0 0 0,0 0 1,0 0-1,0 0 1,0 0-1,0 0 0,0-1 1,1-5 238,-4 12-118,-4-1-136,7-5 8,-1 0 1,1 1-1,-1-1 1,1 0-1,0 0 1,-1 1-1,1-1 1,0 0-1,-1 1 1,1-1-1,0 0 1,-1 1-1,1-1 1,0 1-1,-1-1 1,1 1-1,0-1 1,0 0-1,0 1 1,0-1-1,-1 1 1,1-1-1,0 1 1,0-1-1,0 1 1,0-1-1,0 1 1,0-1 0,0 1-1,0-1 1,1 2-1,-1-1 1,0 1-1,-1-1 0,1 1 1,0-1-1,0 1 1,-1-1-1,1 1 1,-1-1-1,1 1 1,-1-1-1,0 0 1,1 1-1,-3 1 0,-5 11 12,-1 9 37,0 1 0,2 0 0,0 0 0,-5 45 0,4 17 94,-5 30 61,8-83-145,2-18-11,1 0 1,-1 16-1,3 67 478,0-91-493,-1-4-18,1-1-1,0 1 0,0 0 0,0-1 0,0 1 1,0 0-1,0-1 0,1 1 0,-1 0 1,1-1-1,1 4 0,8-1 5,-5 2-71,-5-7 53,0 1 0,0-1 0,0 0 0,1 1-1,-1-1 1,0 1 0,1-1 0,-1 0 0,0 1 0,1-1 0,-1 0 0,1 1 0,-1-1-1,0 0 1,1 0 0,-1 1 0,1-1 0,-1 0 0,1 0 0,-1 0 0,1 0 0,-1 0-1,1 1 1,-1-1 0,1 0 0,-1 0 0,1 0 0,-1 0 0,1 0 0,-1-1-1,1 1 1,1 0 13,0 0 0,-1 0 0,1 1-1,-1-1 1,1 0 0,-1 1 0,1-1-1,-1 1 1,1 0 0,-1-1 0,0 1 0,2 1-1,10 4 42,-3-4-42,0-1 1,0 0-1,0-1 0,17-1 0,0 1 41,17 0 13,-44-3-592,0-7-1414,0 7 524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468 795 2400,'13'13'779,"-13"-12"-736,-1-1 0,1 0 1,-1 1-1,1-1 1,-1 0-1,0 1 0,1-1 1,-1 0-1,1 0 0,-1 0 1,1 0-1,-1 1 1,1-1-1,-1 0 0,0 0 1,1 0-1,-1 0 1,1 0-1,-1 0 0,0-1 1,0 1-1,1-6 341,0 4-272,1 0 1,-1 0-1,0-1 1,0 1 0,-1 0-1,1 0 1,0-1-1,-1 1 1,-1-3-1,-5-14 18,0 1 0,-9-35-1,11 32-20,-1 1 0,-15-36-1,13 40-100,-7-15 0,4-16 35,7 37-23,-1 0 0,0 1 1,-1-1-1,1 1 0,-2 0 0,-9-10 0,4 4-77,-13-21-1,20 28 38,1-1-1,-4-15 1,6 17 40,-1 0-1,1 1 1,-1-1 0,-7-11 0,-16-8 22,13 1-110,8 14 30,2 4 63,-1-1 0,-3-14 1,3 10 84,3 11-104,1-1-1,0 1 1,-1 0-1,0 0 1,1 0-1,-1 0 1,0 0-1,0 0 1,1 0-1,-1 1 1,0-1-1,0 0 1,0 0-1,0 1 1,0-1-1,0 0 1,0 1-1,-2-2 1,2 2-7,0 0 1,1 0 0,-1 0 0,1-1-1,-1 1 1,1 0 0,-1-1-1,0 1 1,1 0 0,-1-1 0,1 1-1,0 0 1,-1-1 0,1 1-1,-1-1 1,1 1 0,0-1 0,-1 1-1,1-1 1,0 0 0,-1 1-1,1-1 1,0 1 0,0-1 0,0 0-1,0 1 1,-1-1 0,1 0-1,0-2 23,0 3-6,-2 3-59,-1 0 45,1 0-1,0 0 0,1 0 1,-1 1-1,0-1 1,1 1-1,0-1 0,0 1 1,-2 6-1,2-3 13,-1 0 0,0 0 0,-4 7-1,-1 1 25,2-4-13,0-1 0,-12 16-1,-6 3-13,13-8 21,-4-6 34,-16 16-1,19-20 39,8-9-30,4-2-70,0 1 0,0-1 0,0 0 0,0 0 0,0 0 0,0 0 0,0 0 0,0-1 0,0 1 0,0 0 0,-1 0 0,1-1 0,0 1 0,0 0 0,1-1 0,16-10 2,13 3-6,3-7 0,-17 6 0,23-8 0,-29 13-3,-1-1 0,1 0 1,-1 0-1,-1-1 0,18-13 1,-22 16-7,0 0-1,-1 1 1,1-1 0,0 1 0,1 0 0,-1 1 0,11-3-1,-11 3 5,0 0-1,0 0 1,0-1-1,-1 1 1,1-1-1,6-4 1,7-7 15,-11 10 14,-6 3-19,-1 0 0,1 0-1,-1-1 1,1 1-1,-1 0 1,0 0-1,1 0 1,-1-1 0,1 1-1,-1 0 1,1-1-1,-1 1 1,0 0-1,1-1 1,-1 1-1,0-1 1,1 1 0,-1 0-1,0-1 1,0 1-1,1-1 1,-1 1-1,0-1 1,0 1-1,0-1 1,0 1 0,0-1-1,0 1 1,0-1-1,1 1 1,-1-1-1,-1 1 1,1-1 0,0 1-1,0-1 1,0 1-1,0-1 1,0 0 39,0 0 0,0 0-1,0 0 1,1 0 0,-1 0 0,0 0 0,1 0 0,-1 0 0,1 0 0,-1 0 0,1 0-1,-1 1 1,1-1 0,-1 0 0,1 0 0,0 1 0,1-2 0,-2 1-29,1 1-1,0-1 1,-1 1 0,1-1 0,0 0-1,-1 0 1,1 1 0,-1-1 0,1 0-1,-1 0 1,0 0 0,1 0 0,-1 1-1,0-1 1,1 0 0,-1 0 0,0 0-1,0 0 1,0 0 0,0 0 0,0 0 0,0 0-1,0 0 1,0 0 0,0 1 0,-1-1-1,1 0 1,0 0 0,0 0 0,-1 0-1,1 0 1,-1 0 0,1 1 0,-1-2-1,-25-29 552,10 0-81,15 29-476,0 0 0,0 0 0,0 0 0,0 0 0,0 1 0,-1-1-1,1 0 1,-1 1 0,1-1 0,-1 1 0,1 0 0,-1 0 0,0-1 0,0 1 0,0 0 0,0 0 0,0 0 0,0 1 0,0-1-1,0 1 1,0-1 0,0 1 0,0-1 0,-4 1 0,-14-4 13,-11-6-16,0 4 4,0-4 38,12 6-22,11 2 6,0 0 1,-14-6-1,22 8-32,-1 0 0,1 0 0,0 0 1,0 0-1,-1 0 0,1 0 0,0 0 0,0 0 0,0 0 1,-1 0-1,1 0 0,0 0 0,0 0 0,0-1 0,-1 1 0,1 0 1,0 0-1,0 0 0,0 0 0,0 0 0,0-1 0,-1 1 1,1 0-1,0 0 0,0 0 0,0-1 0,0 1 0,0 0 0,0 0 1,0 0-1,0-1 0,0 1 0,0 0 0,0-1 0,0-12-138,0-2 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2304,'0'0'752,"0"3"-453,0 153 2063,0-152-2280,0 0-1,-1 0 1,0 0 0,1-1-1,-1 1 1,-1 0-1,1 0 1,-1-1 0,-3 7-1,2-1 255,6-8 132,-2-1-452,0-1 0,0 1 0,0-1 0,0 1 0,-1-1 1,1 0-1,0 1 0,-1-1 0,1 0 0,0 0 0,-1 0 0,2-1 0,6-12 10,1 0 0,16-20 0,11-16 67,-16 9-157,6 7-11,-21 28 50,-1 0-1,1 0 0,0 1 0,1-1 0,-1 1 0,12-8 0,-16 12 16,0 1 0,-1-1 0,1 0 0,0 1 0,0-1 0,0 0 0,0 1 0,0-1 0,0 1 0,0-1 0,0 1 0,0 0 0,0-1 0,0 1 0,0 0 0,0 0 0,1 0 0,-1 0 0,0 0 0,0 0 0,2 0 0,-2 2-1,0 0 1,1-1-1,-1 1 1,0 0-1,0 0 1,0 0-1,0 0 1,0 0-1,0 1 1,-1-1-1,1 2 0,25 87 822,-23-75-666,-2 0 0,0 0 0,-2 27 0,0-9 38,1-3 569,0-31-624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2560,'-15'15'960,"15"-15"-768,0 47-32,0-32 128,0 1-192,0 0 384,0-1-256,0 1-320,0-1 32,0 1 224,15-16-96,-15 0 224,0 0-192,16 0 96,-1-16-96,-15 16-1760,16-15 928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3648,'0'16'1344,"0"-16"-1024,0 15-128,0 1 544,16-1-448,-16 1 384,0 0-384,0-1 0,0 1-192,16-16 160,15 15-160,-16-30-1088,16 15 544</inkml:trace>
  <inkml:trace contextRef="#ctx0" brushRef="#br0" timeOffset="1">437 0 3392,'0'1'84,"0"0"0,0 0 0,0 1-1,0-1 1,0 0 0,0 0 0,1 0 0,-1 0 0,0 0 0,1 0 0,-1 0 0,1 0 0,-1 0 0,1 0-1,0 0 1,-1 0 0,1 0 0,1 1 0,5 8 1122,-7-8-1098,0 0 1,-1 0-1,1 0 1,0 1-1,0-1 0,0 0 1,1 0-1,-1 0 1,0 0-1,1 0 1,1 4-1,8-4 233,-7-2-106,-3 0-38,0 0-53,0 0 59,0 0-75,0 0-16,-3 3-32,-14 8 12,13-9-90,0 0-1,0 0 1,0 1-1,1-1 1,-7 7-1,5-5-96,-12 14-277,16-17 362,0-1-1,1 1 0,-1 0 1,1 0-1,-1-1 1,1 1-1,0 0 1,-1 0-1,1 0 1,0 0-1,0 0 1,-1 0-1,1 0 1,0-1-1,0 1 1,0 0-1,0 0 1,0 0-1,0 0 1,0 0-1,1 0 0,-1 0 1,1 1-1,25 29-367,-22-20 389,-4-10-8,0 0 1,0 0-1,1 0 0,-1 0 1,1-1-1,-1 1 0,0 0 1,1 0-1,0 0 0,-1 0 0,1 0 1,0-1-1,-1 1 0,1 0 1,0-1-1,0 1 0,-1 0 1,1-1-1,0 1 0,0-1 1,0 1-1,0-1 0,1 1 0,24 4 141,-18-1-110,5 0-116,16-12-456,2 6 122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4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3648,'-16'31'1344,"16"-31"-1024,-15 47-128,15-16 416,-16 1-384,16-1 320,-16 15-288,1 1-64,15 0-128,-16-16 448,16 0-288,0 0-96,0-15-64,16 0-3744,-16-16 2016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6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1888,'13'13'613,"-13"-13"-603,0 1-1,1-1 1,-1 0-1,0 0 0,0 0 1,1 1-1,-1-1 1,0 0-1,0 0 1,1 0-1,-1 0 0,0 0 1,1 1-1,-1-1 1,0 0-1,1 0 1,-1 0-1,0 0 1,1 0-1,-1 0 0,0 0 1,1 0-1,-1 0 1,0 0-1,1 0 1,5 0 9,-1 1 59,0-1 0,0 1 0,0-1-1,0-1 1,0 1 0,0-1 0,0 1 0,6-3 0,-3-2 19,-7 4-81,1 0 1,-1 0-1,0 1 0,1-1 0,-1 0 1,1 1-1,0-1 0,-1 1 1,1-1-1,-1 1 0,1-1 0,0 1 1,1 0-1,-1 0-2,0 0 1,-1 0 0,1-1-1,0 1 1,0-1-1,-1 1 1,1-1-1,-1 1 1,1-1-1,0 0 1,-1 0 0,1 0-1,-1 0 1,0 0-1,1 0 1,-1 0-1,0-1 1,2-1-1,13-9 179,-3 6-54,-8-4 21,1 6-92,-6 4-66,1 0-1,-1 0 1,0 0-1,1 0 1,-1 0-1,0 0 1,1-1-1,-1 1 1,0 0 0,1 0-1,-1 0 1,0-1-1,0 1 1,1 0-1,-1 0 1,0-1-1,0 1 1,1 0-1,-1-1 1,0 1 0,0 0-1,0-1 1,1 1-1,-1 0 1,0-1-1,0 1 1,0-1-1,0 1 1,0 0-1,0-1 1,0 1 0,0 0-1,0-1 1,0 1-1,0-1 1,0 1-1,0 0 1,0-1-1,0 1 1,-1 0-1,1-1 1,0 1 0,0 0-1,0-1 1,0 1-1,-1 0 1,1-1-1,-1 1 1,-2-5-39,0 1 1,-1-1-1,0 1 0,-5-5 1,7 7 54,1 2-14,1 0 0,-1-1 0,1 1 1,0 0-1,0-1 0,-1 1 1,1 0-1,0-1 0,0 1 1,-1 0-1,1-1 0,0 1 0,0 0 1,0-1-1,-1 1 0,1-1 1,0 1-1,0-1 0,0 1 1,0 0-1,0-1 0,0 1 1,0-1-1,0 1 0,0-1 0,0 0 1,-1-3 44,1 3-35,-1 1 0,0-1 0,1 1 0,-1-1 0,0 1 0,1 0 0,-1 0 0,0-1 0,1 1 0,-1 0 0,0 0 0,0 0 0,0 0 0,1 0 0,-1 0 0,0 0 0,0 0 0,1 0 0,-1 0 0,0 0 0,0 0 0,1 0 1,-1 1-1,0-1 0,0 0 0,1 1 0,-1-1 0,0 0 0,1 1 0,-1-1 0,1 1 0,-1-1 0,0 1 0,1-1 0,-1 1 0,1 0 0,0-1 0,-1 1 0,1 0 0,-1-1 0,1 1 0,0 0 0,-1-1 0,1 1 0,0 1 0,0 76 823,-3-73-735,2-4-100,0 1 0,0-1 0,0 1 0,0-1 1,0 1-1,0 0 0,0-1 0,0 1 0,1 0 1,-1 0-1,1-1 0,-1 4 0,-1 29-105,2-32 82,0 4-33,0-4 56,0-1 0,-1 1 1,1 0-1,0-1 0,1 1 0,-1 0 1,0-1-1,0 1 0,1-1 1,-1 1-1,2 2 0,8 2 67,-3 5 66,-7-10-129,0 0 0,1 0 1,-1 0-1,1 0 0,-1 0 0,1 0 1,0 0-1,-1-1 0,1 1 1,0 0-1,0 0 0,-1 0 0,1-1 1,0 1-1,1 1 0,1-2 10,-1 1 1,0 0-1,1-1 0,-1 1 0,1-1 1,-1 0-1,1 1 0,-1-1 1,0-1-1,1 1 0,-1 0 0,1 0 1,-1-1-1,1 0 0,-1 1 0,0-1 1,0 0-1,1 0 0,2-2 0,9-3 70,7 1 67,-13 3-127,-1 0-1,0 0 1,10-5 0,17-6-287,-26 10-8,0 0-1,0 0 1,9-6-1,-2-4-248,-13 11 455,0 0-1,-1 1 1,1-1-1,0 1 1,0-1 0,0 1-1,0 0 1,0 0 0,3-2-1,18-2-224,-13-5 112,3 6 116,-11 4 58,0-1 0,1 0 0,-1 1 0,0-1 0,0 0 0,0 0-1,1 0 1,-1 0 0,0-1 0,0 1 0,3-4 0,-2 3 1,-1 0 1,1 0 0,0 0-1,0 1 1,4-3-1,-5 3 2,0 1 0,0-1 0,-1 0 0,1 0 0,0 0 0,0-1 0,-1 1 0,1 0 0,-1-1 0,1 1 1,-1-1-1,2-2 0,0-2 19,-3 5-17,0 1 0,0-1 0,1 1 0,-1 0 0,0-1 0,0 1 0,0-1 0,1 1 0,-1-1 0,0 1 0,0 0 0,1-1 0,-1 1 0,0 0 0,1-1 0,-1 1 0,0 0 0,1-1 0,-1 1 0,0 0 0,1 0 0,-1 0 0,1-1 0,-1 1 0,1 0 0,-1 0 0,0 0 0,1 0 0,-1 0 0,1 0 0,-1 0 0,1 0 0,-1 0 0,1 0 0,0 0 0,4-3 215,5-7-20,-9 9-176,-1 1 1,1 0 0,-1-1 0,0 1 0,1 0 0,-1-1-1,1 1 1,-1 0 0,1 0 0,-1 0 0,1-1 0,-1 1 0,1 0-1,-1 0 1,1 0 0,0 0 0,-1 0 0,1 0 0,2 1 76,-5 0-45,0-1 0,0 1 1,0 0-1,0 0 0,1 0 1,-1 0-1,0 0 0,0 0 1,1 0-1,-4 3 0,4-3-39,1-1 1,0 0-1,-1 1 0,1-1 1,0 1-1,-1-1 0,1 1 1,0 0-1,-1-1 0,1 1 1,0-1-1,0 1 0,0-1 1,0 1-1,-1 0 0,1-1 1,0 1-1,0-1 0,0 1 1,0 1-1,0 3 116,-5 3 9,4-6-115,0-1 0,0 0 0,0 1 0,1-1 0,-1 1 0,0-1 0,1 1 1,-1-1-1,1 1 0,-1 0 0,1-1 0,0 1 0,0 1 0,0 4 40,-1-4-42,1-1 0,0 0 0,0 0 0,0 0-1,0 0 1,1 0 0,-1 1 0,1-1 0,0 3-1,15 23 293,12-12-134,-27-16-172,0 0 0,0 1-1,0-1 1,0 0-1,0 0 1,0 0 0,0 0-1,0 0 1,0 0-1,0 0 1,0 0 0,0 0-1,0 0 1,0 0 0,-1-1-1,1 1 1,0 0-1,0-1 1,0 1 0,0-1-1,0 1 1,-1-1-1,1 1 1,0-1 0,0 0-1,0 0 1,6-4 116,16-4-99,-2 0-356,13-19-1281,-30 25 1378,-3 3 172,0 0 0,-1 0 0,1-1 0,0 1 0,-1 0 0,1-1 0,-1 1 0,1 0 0,-1-1 0,1 1 0,-1-1 0,1 1 0,-1-1 0,1 1 0,-1-1 0,1 0 0,-1 1 0,0-1 0,1 1 0,-1-1 0,0-1 0,3-3-209,7-7-306,-9 11 565,-1 1 0,1-1 0,-1 1-1,1 0 1,-1-1 0,1 1 0,-1 0 0,1 0 0,-1-1 0,1 1 0,-1 0 0,1 0 0,0 0-1,-1 0 1,1 0 0,-1 0 0,1 0 0,0 0 0,-1 0 0,1 0 0,-1 0 0,1 0-1,0 0 1,-1 0 0,2 1 0,-2-1-4,2 0 100,-2 3 219,1-2-85,-1 1 1,0 0-1,1 0 0,-1-1 0,1 1 0,-1 0 0,1-1 1,0 1-1,0-1 0,2 4 0,1 2-27,-3-6-172,-1 0 0,0 0 1,1 0-1,-1-1 0,1 1 1,-1 0-1,1 0 0,-1-1 1,1 1-1,-1 0 0,1-1 1,0 1-1,-1 0 0,1-1 0,0 1 1,0-1-1,0 1 0,-1-1 1,1 1-1,0-1 0,0 0 1,0 0-1,0 1 0,0-1 1,1 0-1,8 3 81,0 8 22,-7-10-108,-1-1 0,1 1-1,0-1 1,-1 1 0,1-1 0,0 0 0,-1 0 0,1 0-1,-1 0 1,1 0 0,0-1 0,-1 1 0,6-2 0,10-9 262,-5 8-165,-9 2-88,-1 0 0,1-1 0,0 1 0,0-1 0,0 1 0,-1-1 0,5-3 0,1-1-2,3-1-7,19-17 1,-29 23-6,0-1 1,0 0-1,-1 0 1,1 0-1,0 0 0,-1 0 1,1 0-1,-1 0 0,0 0 1,1-1-1,-1 1 1,0-1-1,0 1 0,-1-1 1,1 1-1,0-5 0,-1-6 28,0 11-70,3-1-224,7-7 58,-10 9 196,0 1-1,0 0 0,0 0 0,0 0 0,0 0 0,0 0 0,0 0 0,1 0 0,-1 0 0,0-1 1,0 1-1,0 0 0,0 0 0,0 0 0,0 0 0,0 0 0,0 0 0,0 0 0,1 0 0,-1 0 1,0 0-1,0 0 0,0 0 0,0 0 0,0 0 0,0 0 0,0 0 0,1 0 0,-1 0 0,0 0 1,0 0-1,0 0 0,0 0 0,0 0 0,0 0 0,1 0 0,-1 0 0,0 0 0,0 0 0,0 0 1,0 0-1,0 0 0,0 0 0,0 0 0,0 0 0,1 0 0,-1 0 0,0 1 0,0-1 0,0 0 1,0 0-1,0 0 0,0 0 0,0 0 0,0 0 0,0 1 0,11 9-61,-11-10 65,1 1 0,-1-1 0,1 1 0,-1-1 0,1 1 0,0-1 1,-1 0-1,1 0 0,0 1 0,-1-1 0,1 0 0,0 0 0,-1 0 0,1 0 0,0 1 0,-1-1 0,1 0 0,1-1 0,5 2 182,-3 1-97,0 0 0,0 0 1,0 1-1,-1-1 0,1 1 0,-1-1 1,0 1-1,0 1 0,3 2 0,-2-1 24,1-1 0,-1 0-1,1 0 1,0 0-1,10 6 1,37 21 396,-16-18-351,-31-12-86,-1 1 0,1-1 0,-1 1 0,7 4 0,-10-5-15,1-1-1,-1 1 1,1 0-1,-1 0 0,1-1 1,-1 1-1,1-1 1,0 0-1,-1 1 1,4-1-1,-2 0 262,-6 3-64,3-2-243,-1-1 0,0 1 0,0 0 0,1-1 1,-1 1-1,0-1 0,0 1 0,0-1 0,0 1 1,0-1-1,0 0 0,0 1 0,0-1 0,0 0 1,0 0-1,0 0 0,0 0 0,0 1 0,0-1 0,0-1 1,0 1-1,0 0 0,1 0 0,-1 0 0,0 0 1,0-1-1,0 1 0,0-1 0,0 1 0,-1-1 1,-2-1-18,0 1 0,1 0 0,-1 0 0,0 0 0,0 1 0,-6-1 1,10 1 8,-4 0-160,0 0 0,0 0 0,1 0 0,-8-2 0,9 1 99,0 0 0,1 0 0,-1 0 0,0 0 1,0 0-1,1-1 0,-1 1 0,1 0 0,-2-2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0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3712,'0'0'1221,"0"0"-757,0 0-224,0 0-21,0 0-91,0 0 69,0 0-32,0 0 107,3 0-90,-3 0-175,1 0 0,-1 0 0,1 0 0,-1 0 1,0 0-1,1 0 0,-1 0 0,1 0 0,-1 0 0,0 0 1,1 0-1,-1 0 0,0 1 0,1-1 0,-1 0 0,1 0 1,-1 0-1,0 1 0,1-1 0,-1 0 0,0 1 0,0-1 1,1 0-1,-1 0 0,0 1 0,0-1 0,1 1 0,7 7 134,-6-8-116,0 1 0,0-1 1,0 1-1,0-1 0,0 0 0,0 0 0,0 0 0,3-1 0,0 1 22,-1 0 0,0 0 0,1 0 0,-1 1 0,1-1 0,7 3 0,9 4 52,0-1 1,1-1-1,-1-1 1,1-1 0,42 0-1,-46-2-62,-8 0-5,0-1 0,1-1 0,18-2 0,-11-1 58,-8 1-15,0 1 0,0 0 0,17 0 0,-19 1-25,-1 1-1,0-1 1,0-1 0,0 1 0,12-5-1,-14 4-27,-1 1 23,0 0 1,1 0 0,-1 1-1,0-1 1,0 1 0,1 0-1,3 1 1,1-1 181,-9 0-223,0 0 0,0 0 0,0 0 0,0 0 0,0 0 0,0 1 0,1-1 0,-1 0 0,0 0 0,0 0 0,0 0 0,0 0 0,0 0 0,0 0 0,0 0 0,0-1 0,0 1 0,0 0 0,1 0 0,-1 0 0,0 0 0,0 0 0,0 0 0,0 0 0,0 0 0,0 0 0,0 0 0,0 0 0,0 0 0,0 0 0,0 0 0,0 0 0,0 0 1,0 0-1,1 0 0,-1-1 0,0 1 0,0 0 0,0 0 0,0 0 0,0 0 0,0 0 0,0 0 0,0 0 0,0 0 0,0 0 0,0 0 0,0-1 0,0 1 0,0 0 0,0 0 0,0 0 0,0 0 0,0 0 0,0 0 0,0 0 0,-1-1-9,1 1 0,0-1 1,0 0-1,0 1 0,0-1 0,0 1 0,0-1 1,-1 1-1,1-1 0,0 1 0,0-1 1,-1 1-1,1-1 0,0 1 0,-1-1 0,1 1 1,0 0-1,-1-1 0,1 1 0,-1 0 0,1-1 1,-1 1-1,1 0 0,-1-1 0,1 1 0,-1 0 1,1 0-1,-1 0 0,1-1 0,-1 1 0,1 0 1,-2 0-1,-21-1-2590,14 2 271,7-1 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2496,'1'10'287,"0"-7"-213,-1-1 1,0 1-1,0-1 0,0 1 0,0-1 1,-1 1-1,1 0 0,0-1 0,-1 1 1,-1 3-1,-3 14 185,2 0 1,-2 36 0,4-45-119,1-1 0,-2 1 1,1-1-1,-1 0 0,-1 1 1,-7 17-1,-2 11 91,5-14-120,4-13-64,0 0 0,0 1 0,-2-2 0,-8 20 0,-13 5 42,20-25-56,1 1-1,-8 23 1,3-5 20,7-22-31,0 0 1,1 0-1,0-1 0,0 2 1,0-1-1,1 0 0,0 14 1,1-16 3,0-1 0,-1 0 0,0 0 0,0 1 0,-3 9 0,2-10 30,0 0 1,1 0-1,0 0 1,0 1-1,0 9 0,0-8-552,4-14-1713,-2 7 2089,0 0 1,0-1-1,0 1 1,-1 0-1,1-1 1,0 1-1,0 0 1,0 0-1,-1 0 1,1 0-1,0 0 1,0 0-1,1 0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0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3232,'0'0'1035,"5"0"-614,11 0-228,8-1 249,38 5 0,-40 1-330,-11-3-6,-1 0-1,1 0 0,15 0 0,146-2 658,-165-1-750,0 1 0,0-1 0,0-1 0,0 1 0,12-6 0,-14 6-11,-3 0 5,0 1 0,-1-1 0,1 1 0,0-1 0,0 1-1,-1 0 1,1 0 0,0 0 0,0 0 0,0 0 0,-1 0 0,4 1 0,-5-1-2,1 0 0,-1 0 0,1 0 0,-1 1 1,1-1-1,-1 0 0,0 1 0,1-1 0,-1 0 1,1 1-1,-1-1 0,0 0 0,1 1 0,-1-1 1,0 1-1,1-1 0,-1 1 0,0-1 0,0 1 0,0-1 1,1 1-1,-1-1 0,0 1 0,0-1 0,0 1 1,0-1-1,0 1 0,0 0 0,0 2 144,0-3-117,0 0-208,0 0 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3488,'0'-15'1280,"0"15"-992,0 0-64,16 0 640,-16 15-512,15-30 544,1 30-480,0-15-32,15 0-224,0 0 192,0 0-224,16 0-32,-16 16-64,0-16 160,-15 0-96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 3648,'-16'0'1344,"16"0"-1024,16 0-128,-16 0 1600,0 0-1024,31 0 896,-16-15-960,1 15-32,15 0-384,0-16 0,0 16-160,1-16 224,-1 1-224,-16-1-672,16 16 288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3072,'0'15'1120,"0"-15"-864,0 0-64,16 0 960,-1 0-672,1 0 288,15 0-448,16 0-384,-16 0 0,16 0 640,-1 0-320,-15 0-3040,16 16 1504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2656,'13'26'837,"-10"-15"-501,-2 8-141,0-6 60,-2 28 0,1-38-200,0 1 0,-1-1-1,0 1 1,1-1 0,-1 0 0,0 1 0,-1-1-1,1 0 1,-1 0 0,1 0 0,-1 0 0,0 0-1,-3 4 1,3-6 6,1 0 0,0 0 0,0 0 0,0 1 0,0-1 0,0 0 0,0 1 0,1-1 0,-1 1 1,0-1-1,1 1 0,-1-1 0,1 1 0,-1 0 0,1-1 0,0 1 0,0 2 0,2-4 83,1 0-143,-1-1-1,1 1 1,-1-1 0,0 0-1,0 0 1,1 0 0,-1 0 0,0-1-1,0 1 1,0 0 0,0-1 0,0 0-1,0 1 1,-1-1 0,1 0-1,2-3 1,21-17 147,-1 9-61,11-8-68,-16 4-41,-14 11-29,0 1-1,1 0 0,9-6 0,-6 4 44,22-13-273,-29 19 293,-1 1 1,1-1-1,0 0 0,-1 1 1,1-1-1,0 1 1,-1 0-1,1-1 1,0 1-1,0 0 0,-1 0 1,1 0-1,0 0 1,0 1-1,-1-1 1,1 0-1,0 1 0,2 0 1,9 10 253,-13-11-251,1 0-1,-1 0 0,0 0 0,0 1 0,0-1 0,1 0 1,-1 0-1,0 1 0,0-1 0,0 0 0,0 1 0,0-1 0,1 0 1,-1 0-1,0 1 0,0-1 0,0 0 0,0 1 0,0-1 1,0 0-1,0 1 0,0-1 0,0 0 0,0 1 0,0-1 0,0 16 233,1-2-153,-1 0 1,0 0-1,-4 27 0,-3-33 127,6-8-212,1 0 0,-1 1 0,1-1 0,0 0 0,-1 0 1,1 1-1,0-1 0,-1 1 0,1-1 0,0 0 0,-1 1 0,1-1 1,0 1-1,0-1 0,0 1 0,-1-1 0,1 1 0,0-1 0,0 1 1,0-1-1,0 1 0,0-1 0,0 1 0,0-1 0,0 1 0,0-1 0,0 1 1,0 0-1,0 27 199,0-25-6,0-3-47,1 0-144,-1 0 0,1 0 1,0 0-1,-1 0 0,1 1 0,-1-1 0,1-1 1,0 1-1,-1 0 0,1 0 0,-1 0 0,1 0 1,0 0-1,-1 0 0,1-1 0,-1 1 0,1 0 1,0-1-1,0 0 0,4-9 69,6 5-64,-6-8-107,21-18-10,-17 7 46,-9 22 46,0 0 0,1 0 0,-1 0 0,1 0 0,0 0 0,0 0 0,0 0 0,0 0 0,0 0 0,0 0 0,0 1 0,1-1 0,-1 0 0,1 1 0,-1-1 0,1 1 0,0 0 0,-1-1 0,4 0 0,5-3-49,-8 4 44,0 0 1,1 0-1,-1 0 0,0 0 1,0-1-1,0 1 0,0-1 1,2-1-1,-3 1-3,0 1-1,0 0 0,1-1 1,-1 1-1,1 0 1,-1 0-1,1 0 1,-1 0-1,1 0 0,-1 1 1,1-1-1,0 0 1,0 1-1,-1-1 1,1 1-1,2-1 0,1 4-94,-3-2 120,-1 0-1,0 1 1,0-1-1,0 1 1,0-1-1,0 1 1,0 0-1,-1-1 1,1 1-1,-1 0 1,1-1-1,0 4 1,0 29 369,-1-29-340,0 130 1537,0-135-1573,1 0-1,-1 0 1,0 0 0,0 0 0,0 1 0,0-1 0,0 0-1,0 0 1,0 0 0,0 0 0,0 0 0,0 0 0,0 0-1,0 0 1,0 0 0,0 0 0,0 1 0,0-1 0,0 0 0,0 0-1,-1 0 1,1 0 0,0 0 0,0 0 0,0 0 0,0 0-1,0 0 1,0 0 0,0 0 0,0 0 0,0 1 0,0-1-1,0 0 1,0 0 0,0 0 0,0 0 0,0 0 0,-1 0 0,1 0-1,0 0 1,0 0 0,0 0 0,0 0 0,0 0 0,0 0-1,0 0 1,0 0 0,0 0 0,0 0 0,-1 0 0,1 0-1,0 0 1,0 0 0,0 0 0,0 0 0,0 0 0,-8 0-480,21 0-4135,0 0 2443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313 250 3232,'-13'-13'1035,"13"14"-968,1-1 1,0 0 0,-1 0 0,1 0 0,0-1 0,-1 1 0,1 0 0,0 0 0,-1 0 0,1 0 0,-1-1 0,1 1 0,0 0 0,-1-1 0,1 1 0,-1 0 0,1-1 0,-1 1 0,1-1 0,0 0 0,11-9 782,-12 10-898,16-16 656,-15 16-597,-1-1-1,0 1 1,1-1 0,-1 1 0,0-1-1,1 0 1,-1 1 0,0-1-1,0 1 1,1-1 0,-1 0 0,0 1-1,0-1 1,0 0 0,0 1 0,0-1-1,0 0 1,0 1 0,0-1 0,0 0-1,0 1 1,0-1 0,-1 0 0,1-2 29,0-9 74,0 4-62,0 1 0,0 0 0,0 0 0,-3-9 0,-4 10-82,4 4 38,-3-11 120,-19-18-48,22 26-88,3 5 11,0-1 0,-1 0 0,1 1 0,0-1 1,0 0-1,-1 1 0,1-1 0,-1 1 0,1-1 0,-1 1 0,1-1 0,-1 1 0,1-1 0,-1 1 0,1-1 1,-1 1-1,1 0 0,-1-1 0,0 1 0,1 0 0,-2-1 0,-3-1 28,4 1-30,-1-1-1,1 1 1,-1 0 0,1-1-1,-1 1 1,1-1 0,0 0-1,0 1 1,-1-1-1,1 0 1,1 0 0,-2-2-1,0 1-18,1 0 0,-1 0 0,0 0-1,0 0 1,-3-3 0,3 4 15,1 0 0,-1 1 1,0 0-1,0-1 0,0 1 1,0 0-1,-1 0 0,1 0 1,0 0-1,0 0 0,-1 1 1,1-1-1,0 0 0,-1 1 1,1 0-1,-1 0 0,1 0 1,0 0-1,-1 0 0,1 0 1,-1 1-1,1-1 0,0 1 1,-1-1-1,1 1 0,0 0 1,0 0-1,-1 0 0,1 0 1,0 0-1,0 1 0,0-1 1,-3 4-1,-2 2 26,2-2-47,1 0-1,-1-1 1,-7 6-1,7-8 38,1 1 0,0 0 0,1 0 0,-1 0 0,0 0 0,1 1 0,0 0 0,0-1-1,0 1 1,0 0 0,-3 7 0,-1 4 55,5-9-25,-1 0 0,0 0 0,-1 0 0,1 0 0,-8 8-1,-15 7 76,22-17-96,1-1 1,0 1 0,0 0-1,0 0 1,1 0 0,-1 0-1,1 0 1,0 1 0,0-1-1,1 1 1,-1-1 0,1 1-1,0 0 1,0-1 0,0 8-1,1 35 90,0-45-114,0 0 0,1 0 0,-1 0 0,0 0 0,1 0 0,0 0 0,-1-1 0,1 1 0,0 0 0,0 0 0,0-1 0,0 1 0,2 2 0,20 19 23,-10-11 18,-11-10-18,1-1 0,0 1-1,-1 0 1,1 0 0,0-1-1,0 0 1,0 0-1,1 0 1,-1 0 0,0 0-1,0 0 1,0-1 0,1 1-1,-1-1 1,0 0 0,1 0-1,-1-1 1,4 0 0,6 1 24,-11 0-43,-1 0 1,1 0 0,0 0-1,-1 0 1,1-1-1,0 1 1,-1-1 0,1 1-1,-1-1 1,1 1 0,-1-1-1,1 0 1,1-1-1,9-4 42,1 3 64,-9 2-73,0 0 0,0-1 0,0 1 1,-1-1-1,1 1 0,0-1 0,3-3 0,19-8-152,-24 13 112,-1-1 1,1 0 0,0 1-1,0-1 1,-1 0 0,1 0 0,-1 0-1,1 0 1,-1 0 0,1 0-1,-1 0 1,0 0 0,1-1-1,-1 1 1,0 0 0,2-4 0,4-4 23,6 2 19,-8-6-6,8-3-6,0 0-20,-10 1-6,-3 2-38,0 10-127,0 3 53,-3 0 5,2 0 107,-1 1 0,1-1 0,0 0 0,-1 0-1,1 1 1,0-1 0,0 1 0,-1-1 0,1 1-1,0 0 1,0-1 0,0 1 0,0 0 0,0 0 0,0 0-1,0-1 1,0 1 0,0 0 0,0 0 0,1 1-1,-1-1 1,0 0 0,1 0 0,-1 0 0,0 0-1,1 1 1,0-1 0,-1 0 0,1 0 0,0 1-1,0-1 1,-1 3 0,0 6 161,1 1-1,-1-1 1,3 15 0,-2-8-35,0-17-124,0 1 1,0-1-1,0 0 0,0 1 0,0-1 1,0 0-1,0 1 0,0-1 0,0 0 1,0 1-1,0-1 0,0 0 0,0 1 1,1-1-1,-1 0 0,0 0 0,0 1 1,0-1-1,0 0 0,1 1 0,-1-1 1,0 0-1,0 0 0,0 1 0,1-1 1,0 1 8,0 0 1,0 0-1,1 1 1,-1-1-1,0 0 1,1-1 0,-1 1-1,1 0 1,-1 0-1,1-1 1,-1 1-1,1-1 1,-1 1-1,1-1 1,0 1 0,-1-1-1,4 0 1,-4 0 8,1 0 0,-1 0 0,1 0 1,0 1-1,-1-1 0,1 1 0,-1-1 0,1 1 1,-1-1-1,1 1 0,-1 0 0,3 1 1,-3-1-3,1 0-1,0 0 1,-1 0 0,1 0 0,0 0 0,0-1 0,0 1 0,0-1 0,-1 1 0,1-1 0,0 0 0,4 1 0,51-1 184,-39 0-132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4224,'16'-15'1568,"-16"15"-1216,46 0-96,-46 0 1056,16 0-768,-16 15 416,16 17-576,-32-17 0,16 16-224,-31 16 256,-16 0-224,0-16-1376,1 16 640,14-32-3616,-14 16 2336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1728,'13'-13'560,"-13"14"-488,1 0-1,-1 0 1,0 0 0,1 0-1,-1 0 1,0 0 0,0-1-1,1 1 1,-1 0 0,0 0-1,0 0 1,0 0 0,0 0-1,0 0 1,-1 1 0,1-1-4,0 1 0,0-1 0,-1 1 0,1-1 0,-1 1 0,1-1 0,-1 0 0,1 1 0,-1-1 0,-1 2 0,-5 11 432,6-8-346,0-1 1,1 0-1,-1 1 1,2 8-1,-1-8-23,0 0 1,0-1-1,-1 1 0,-1 8 1,-3 1 148,3-12-238,1 0-1,0 1 0,0-1 0,0 0 0,0 1 0,1-1 0,-1 1 0,1 3 0,1 6 14,-1-10-47,0 1 1,1-1-1,-1 1 0,-1-1 0,1 1 0,-1 0 0,1-1 0,-2 6 0,0-4-2,-1 2 23,1-1 1,0 1 0,1 0 0,-1 0-1,1-1 1,1 8 0,0-1 172,0-10-10,1-3-174,0 0 0,0-1 0,0 1-1,0 0 1,0-1 0,0 1 0,0 0-1,0-1 1,0 1 0,-1-1-1,1 1 1,0-1 0,0 0 0,0 1-1,0-1 1,-1 0 0,1 0 0,0 0-1,-1 1 1,1-1 0,-1 0-1,1 0 1,-1 0 0,1 0 0,0-1-1,6-10-14,-2 5-35,-3 3 25,0 0-1,-1 1 0,1 0 1,0-1-1,0 1 1,0 0-1,0 0 1,1 0-1,-1 0 1,1 1-1,5-5 1,-1 2 14,0 0 1,-1 0 0,0-1 0,0 0-1,0 0 1,-1-1 0,0 0-1,7-11 1,-10 15-34,6-9-94,1 0 0,0 0 0,13-11-1,-21 21 98,0 1-1,1 0 0,-1-1 0,1 1 1,-1 0-1,1 0 0,0 0 0,3-1 1,-5 2 26,0 0 1,1 0-1,-1 0 1,0 0-1,0-1 1,1 1-1,-1 0 1,0 1-1,1-1 1,-1 0-1,0 0 1,1 0-1,-1 0 1,0 0-1,1 0 1,-1 0-1,0 0 1,0 0-1,1 1 1,-1-1-1,0 0 1,0 0-1,1 0 1,-1 1-1,0-1 1,0 0-1,1 1 1,-1 0 31,1 0 0,-1 0 0,1 0 0,-1 1 0,0-1 0,1 0 0,-1 1 0,0-1-1,0 0 1,0 0 0,0 2 0,0 29 456,0 72 373,3-104-784,-2 0-80,0 0-1,0-1 1,0 1-1,0 0 1,0 0-1,1 0 1,-1-1-1,0 1 1,0 0-1,0-1 1,2 0 0,13-14-112,-6 3-90,0-1 0,13-23 1,-6 9-117,-16 24 305,10-13 44,0 1 0,1-1 1,15-14-1,-14 14-26,-10 9 80,-3 6-64,0 1 0,0-1 1,1 1-1,-1-1 0,0 1 0,0 0 1,0-1-1,1 1 0,-1-1 0,0 1 0,1 0 1,-1-1-1,0 1 0,1-1 0,-1 1 0,0 0 1,1 0-1,-1-1 0,1 1 0,-1 0 0,1 0 1,-1-1-1,1 1 0,-1 0 0,0 0 1,1 0-1,-1 0 0,1 0 0,-1 0 0,1 0 1,-1 0-1,1 0 0,-1 0 0,1 0 0,-1 0 1,1 0-1,0 0 0,-1 3 416,0-2-402,0 1-1,1-1 0,-1 1 0,0-1 0,1 1 1,-1-1-1,1 0 0,0 1 0,-1-1 1,2 2-1,5 11 155,-6 3-72,-1-15-81,0 0-1,0 1 1,0-1 0,0 1 0,0-1-1,1 0 1,-1 1 0,1-1 0,1 4-1,3 2 57,-4-6-91,0-1 0,0 0 0,0 1 0,-1-1 0,1 1 0,0-1 0,-1 1 0,1-1 1,-1 1-1,1 0 0,-1-1 0,0 1 0,0 1 0,0 42 191,0-44-177,0 1 0,0 0 0,0-1 1,0 1-1,-1 0 0,1-1 0,0 1 0,-1-1 0,1 1 0,-1 0 0,0-1 1,0 1-1,-1 1 0,-4 9 98,4-3-63,-4 8 18,-14 4 22,13-3-43,6-16-45,0 0 0,1 0 1,-1 0-1,0 1 1,0-1-1,0 0 0,0 0 1,0 0-1,-1-1 0,1 1 1,-2 2-1,2-3 11,-1 0 0,1 0 0,0 0 0,0 1 0,0-1 0,0 0 0,0 1 1,0-1-1,0 1 0,0-1 0,0 1 0,1-1 0,-1 1 0,1 0 0,-1-1 0,1 1 0,0 0 0,0-1 0,-1 3 0,2-3-18,-1-1-1,0 1 1,0-1-1,0 1 0,0-1 1,0 1-1,0-1 1,0 1-1,0-1 1,0 1-1,0-1 1,0 1-1,0-1 0,-1 1 1,1-1-1,0 1 1,0-1-1,0 0 1,-1 1-1,1-1 0,0 1 1,0-1-1,-1 1 1,1-1-1,0 0 1,-1 1-1,1-1 0,-1 0 1,1 1-1,0-1 1,-1 0-1,1 0 1,-1 1-1,1-1 1,-1 0-1,1 0 0,-1 0 1,1 1-1,-1-1 1,1 0-1,-1 0 1,1 0-1,-1 0 0,1 0 1,-2 0-1,13-3-1828,-11 2 1738,1 1 0,-1-1 0,0 0 0,1 0 0,-1 0 0,0 1 0,0-1 0,0 0 0,0 0 0,1 0 0,-1 0 0,0 0 0,-1-1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252 118 3072,'0'0'976,"2"0"-587,0 0-286,0-1 0,0 1-1,0 0 1,0 0 0,0 0 0,0 0-1,0 0 1,0 0 0,0 0 0,0 1-1,0-1 1,0 1 0,0-1 0,1 2-1,-1-1-71,-1 0-1,0 1 0,1-1 0,-1 0 1,1 0-1,-1 0 0,1 0 0,-1-1 0,1 1 1,0 0-1,-1-1 0,1 1 0,0-1 1,2 1-1,2-4 130,-5 2-134,0 0 0,0 0 0,0 0 0,0 0 0,1 0 0,-1 0 0,1 0 0,-1 0 0,1 1 1,-1-1-1,1 0 0,-1 1 0,1 0 0,-1-1 0,1 1 0,0 0 0,2-1 0,-4-1 38,0-55 288,-3 51-299,-7-4 22,10 10-73,0-1-1,-1 1 1,1 0 0,0-1-1,-1 1 1,1 0 0,0 0-1,-1-1 1,1 1 0,0 0-1,-1 0 1,1-1 0,-1 1-1,1 0 1,0 0 0,-1 0-1,1 0 1,-1 0 0,1 0-1,0 0 1,-1 0 0,1 0-1,-1 0 1,1 0 0,-1 0-1,0 0 1,-3-1 1,1-10 29,3 11-31,0 0 0,0 0 0,0 0 0,0 0 0,0 0 0,0 0 0,0 0 0,0 0 0,0 0-1,0 0 1,0 0 0,0-1 0,0 1 0,0 0 0,0 0 0,0 0 0,0 0 0,0 0 0,0 0 0,0 0 0,0 0 0,0 0 0,0 0 0,0-1-1,0 1 1,0 0 0,0 0 0,0 0 0,0 0 0,-1 0 0,1 0 0,0 0 0,0 0 0,0 0 0,0 0 0,0 0 0,0 0 0,0 0 0,0 0 0,0 0-1,0 0 1,0 0 0,0 0 0,-1 0 0,1 0 0,0 0 0,0 0 0,0 0 0,0 0 0,0 0 0,0 0 0,0 0 0,0 0 0,0 0 0,0 0-1,-1 0 1,1 0 1,-1 0 0,1 0-1,-1 0 1,0 0-1,1 0 1,-1-1 0,1 1-1,-1 0 1,1 0-1,-1 0 1,1-1 0,-1 1-1,1 0 1,-1-1-1,1 1 1,-1 0 0,1-1-1,-1 1 1,1 0-1,0-1 1,-1 1 0,1-1-1,-1 0 1,1 0-2,-1 1 1,1-1-1,-1 0 0,1 1 1,-1-1-1,1 1 0,-1-1 1,1 1-1,-1-1 1,0 1-1,1 0 0,-1-1 1,1 1-1,-1 0 1,0-1-1,0 1 0,1 0 1,-1 0-1,0-1 1,1 1-1,-1 0 0,0 0 1,0 0-1,0 0 0,-6 1-27,5-1 17,-1 0 0,1 0 0,0 0 0,0 0 0,0 0 0,0-1 0,0 1 0,0-1-1,-3 0 1,-4-4-45,9 5 53,0 0 0,0-1-1,0 1 1,0 0 0,0 0 0,-1 0-1,1 0 1,0 0 0,0 0 0,0 0-1,0 0 1,0 0 0,0 0 0,-1-1-1,1 1 1,0 0 0,0 0 0,0 0-1,0 0 1,0 0 0,-1 0 0,1 0-1,0 0 1,0 0 0,0 0 0,0 0-1,0 0 1,-1 0 0,1 0 0,0 1-1,0-1 1,0 0 0,0 0 0,0 0-1,0 0 1,-1 0 0,1 0 0,0 0-1,0 0 1,0 0 0,0 0 0,0 1-1,0-1 1,0 0 0,-1 0 0,1 0-1,0 0 1,0 0 0,0 0 0,0 1-1,-4 3-13,3-4 17,-1 1 0,1 0 0,-1-1 0,0 1 0,1-1 0,-1 1 0,0-1 0,0 0 1,1 0-1,-1 0 0,0 0 0,0 0 0,1 0 0,-1 0 0,-2-1 0,2 1-5,-1-1 0,0 1 1,1 0-1,-1 0 0,0 0 0,0 0 0,1 1 0,-1-1 0,-3 2 0,-7 8 95,12-9-92,1-1 0,-1 1 0,1-1-1,-1 0 1,1 1 0,-1-1 0,1 0 0,-1 1-1,1-1 1,-1 0 0,1 0 0,-1 0 0,0 1-1,1-1 1,-1 0 0,1 0 0,-1 0 0,0 0-1,1 0 1,-2 0 0,-3 0-49,-1 3-5,0 0 98,0 0 0,0 1 0,0-1 0,0 1 0,-5 5 0,8-7-38,0 0-1,1 0 1,-1 0-1,0 0 1,-4 1-1,5-2-10,0 0 0,0 0 0,0 0-1,1 0 1,-1 0 0,0 0 0,1 0 0,-1 1 0,0-1-1,1 1 1,0-1 0,-2 3 0,-13 27 0,11-18 65,-6-7 64,-4 22 245,14-23-297,-1-1 0,2 1 1,-1 0-1,0-1 0,1 1 0,0 0 1,0 0-1,2 7 0,-2-2-24,0 4 93,0-6-88,0 1 0,0 0 0,1-1 1,2 11-1,-2-15-13,1 0 0,0 1 0,0-1 1,0 0-1,0 0 0,1-1 0,-1 1 0,1 0 0,0-1 1,5 5-1,0 1 66,15 14 148,-21-21-233,0-1 0,-1 0 0,1 0 1,0 0-1,0 0 0,-1 0 0,1 0 0,0 0 0,0-1 0,0 1 0,0-1 0,0 1 1,3-1-1,153 0 257,-155 0-347,-1 0-59,0 1 0,1-1 1,-1-1-1,0 1 0,0 0 1,0 0-1,0-1 0,0 0 0,1 1 1,-1-1-1,0 0 0,0 0 1,-1 0-1,1 0 0,0 0 0,0 0 1,0-1-1,-1 1 0,1-1 0,2-2 1,9-6-3253,2 7 1018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1472,'0'0'475,"0"0"-283,0 0-6,0 0 278,0 0-85,0 3 138,0 10 1126,3-13-1313,-2 0-301,0 0 0,0 0-1,0 0 1,0 1 0,0-1-1,0 0 1,0-1-1,0 1 1,0 0 0,2 0-1,-3 15 255,13-15-33,-11 0-239,-2 0-288,0 0 117,0 0 266,13 3 124,-10 7-204,-3-7-207,0-3 112,0 0 309,0 0-59,0 2-80,0-1-93,0-1 0,0 1 0,0-1-1,0 1 1,0-1 0,0 0-1,0 1 1,0-1 0,0 1-1,0-1 1,0 0 0,-1 1 0,1-1-1,0 1 1,0-1 0,0 0-1,0 1 1,-1-1 0,1 0 0,0 1-1,-1-1 1,1 0 0,0 1-1,0-1 1,-1 0 0,1 0-1,-1 1 1,1-1 0,0 0 0,-1 0-1,-6 5 261,-1 8 9,-13 3-31,11-1-118,3-9-88,-1 0 1,0 0-1,-9 4 1,7-4 22,1 0 1,0 0-1,-11 11 1,8-5 109,-11 11-62,21-22-114,1 1 0,-1-1 0,1 0 1,-1 0-1,0 0 0,0 0 0,1-1 1,-1 1-1,0 0 0,0-1 0,0 0 1,0 1-1,-3-1 0,5 0 10,-1 0-1,1 0 1,-1 0-1,1 0 1,-1 0-1,1 0 1,-1 0-1,1 0 1,-1 0-1,1 0 0,-1 0 1,1 0-1,-1 0 1,1 0-1,-1 0 1,1 1-1,-1-1 1,1 0-1,0 0 1,-1 0-1,1 1 1,-1-1-1,1 0 1,-1 1-1,1-1 1,0 0-1,-1 1 1,1-1-1,0 1 1,-1-1-1,1 1 1,0-1-1,0 0 1,0 1-1,-1-1 1,1 1-1,0-1 1,0 1-1,0-1 1,0 1-1,0-1 1,0 1-1,0-1 1,0 1-1,0 0 1,0 2 78,2-16-362,3 12 260,-4 1-114,-1 0-1,1 0 1,-1 0 0,0 0-1,1 0 1,-1 0 0,1 0-1,-1 0 1,1 0 0,-1 0-1,0 0 1,1 0 0,-1 0-1,1-1 1,-1 1 0,0 0-1,1 0 1,-1 0 0,0-1-1,1 1 1,-1 0 0,0-1-1,1 1 1,-1 0 0,0 0-1,1-1 1,12-12-1874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203 466 2496,'5'-7'278,"0"1"1,0-1-1,0 1 0,4-10 1,-9 15-186,1-1 1,-1 1-1,1 0 1,0 0-1,-1-1 0,1 1 1,0 0-1,0 0 1,0 0-1,0 0 1,2-1-1,1-4 61,-1-1-3,0 0 1,0 0 0,0 0 0,-1-1-1,-1 1 1,1-1 0,-1 1 0,0-1-1,-1 1 1,-1-16 0,1 21-140,0 1 0,0-1 0,0 0 0,0 1 0,0-1 1,-1 0-1,1 0 0,0 1 0,-1-1 0,0 0 0,1 1 0,-1-1 1,-1-1-1,0 1 16,1 1 0,-1-1 0,0 0 0,0 1 0,0 0 0,0 0 0,0-1 0,0 1 0,0 0 0,0 0 0,-4 0 0,2 0 12,1 0-1,0 0 1,-1 0-1,1 1 0,0 0 1,-1 0-1,1 0 1,-1 0-1,1 0 0,-1 1 1,1-1-1,-6 3 0,-1 0 34,0 0 1,1 1-1,-1 0 0,1 1 0,0 0 0,0 0 0,1 1 0,-1 0 0,-12 12 0,14-11 5,0 1 1,1-1-1,0 1 0,0 1 0,-8 15 0,3-4 41,8-16-91,0 0-1,1 1 1,0-1 0,0 1-1,0-1 1,0 1-1,1 0 1,0 0-1,-2 9 1,3-13-24,0 0 0,0-1 0,0 1 0,0 0 0,0 0 0,0-1 0,0 1 0,0 0 0,1 0 0,-1-1 0,0 1 0,0 0 0,1 0 0,-1-1 0,0 1 0,1 0 1,-1-1-1,0 1 0,1 0 0,-1-1 0,1 1 0,0 0 0,0-1 5,1 1 0,-1-1 0,1 0 1,-1 1-1,1-1 0,-1 0 0,0 0 1,1 0-1,-1 0 0,2 0 0,8-1 64,-7 1-66,0 0 1,1 0-1,-1 0 1,0-1-1,0 0 1,0 0-1,0 0 0,0 0 1,-1 0-1,1-1 1,0 0-1,0 0 1,-1 0-1,1 0 1,-1 0-1,0-1 1,0 0-1,0 1 1,4-6-1,29-21 54,-29 25-56,-1-1-1,1 0 1,-1 0 0,0-1-1,-1 0 1,1 0 0,-1 0 0,0-1-1,0 0 1,-1 1 0,5-11-1,-2 0-1,-2 6-11,0-1 0,6-26 0,-6-3-109,6 5 53,-8 16 64,-2 13 2,0-1-1,0 1 1,1 0 0,0 0 0,6-13-1,-6 14-34,1 0-1,-1 0 1,1-8-1,-2 10 10,0 0-1,0 1 1,0-1 0,0 0-1,0 1 1,1-1 0,0 1-1,0 0 1,0-1-1,0 1 1,3-4 0,-4 6 7,1 0 1,-1 0 0,0-1-1,1 1 1,-1-1 0,0 1 0,0-1-1,0 1 1,-1-1 0,1 1-1,0-1 1,0 0 0,-1 0-1,1 1 1,-1-1 0,1-2-1,-1 8 43,0-2 11,0 0-1,0 1 1,0-1 0,0 0 0,0 1 0,-1-1 0,1 0 0,-2 4 0,-6 10 117,5-10-85,0 0-1,0 0 1,0 0-1,1 0 1,-2 8-1,2-4 19,0-1 0,-1 1 0,-1-1 0,-6 14 0,0-1 33,-11 35 50,-5-5-127,19-32 13,-5 22 0,8-27-4,0 0 1,-1 0-1,-1-1 0,-8 16 0,-9 4 82,15-6-49,2-15-31,5-11-46,0-1 0,0 0-1,1 1 1,-1-1 0,0 1-1,1-1 1,-1 1 0,1-1 0,0 1-1,-1-1 1,1 1 0,0 1 0,0 10 162,0-10-52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1312,'-12'-1'416,"15"-3"-355,-2 4 95,0-1-1,-1 0 1,1 1 0,0-1 0,-1 0-1,1 1 1,0-1 0,-1 0-1,1 0 1,-1 0 0,1 1 0,0-3-1,1 3 965,2 0-747,-3 1-268,1-1 1,0 0 0,0 0 0,0 0 0,-1 0-1,1-1 1,0 1 0,0 0 0,0-1-1,2 0 1,-2-1 32,-2 1-116,1 0 0,-1 1 1,1-1-1,0 0 0,-1 1 0,1-1 0,-1 0 0,1 1 0,0-1 1,-1 1-1,1-1 0,0 1 0,0-1 0,-1 1 0,1 0 0,0-1 0,0 1 1,0 0-1,0 0 0,0-1 0,-1 1 0,1 0 0,0 0 0,0 0 1,0 0-1,0 0 0,0 0 0,-1 1 0,1-1 0,0 0 0,0 0 1,0 1-1,1-1 0,13 16 410,-18-9-256,2-6-124,0 1 0,0 0-1,1-1 1,-1 1 0,0 0-1,1-1 1,-1 1 0,1 0-1,-1 0 1,1-1-1,0 1 1,0 2 0,-1-2-25,1-1-1,-1 1 1,1 0 0,-1-1 0,0 1 0,0-1 0,0 1 0,0-1 0,0 1-1,0-1 1,0 0 0,0 1 0,0-1 0,-1 0 0,1 0 0,0 0 0,-1 0-1,1 0 1,-1 0 0,-2 0 0,-18 15 225,17-11-222,-1-1 0,1 1 0,-1-1 1,0 0-1,-7 3 0,11-7-11,1 1 0,0-1 0,-1 1-1,1 0 1,0-1 0,0 1 0,0 0 0,0 0 0,0 0-1,0 0 1,0 0 0,0 0 0,0 0 0,0 0 0,0 1-1,1-1 1,-1 0 0,1 0 0,-1 1 0,0 1 0,1-3-15,0 0 1,0 1-1,0-1 1,0 1 0,0-1-1,0 0 1,0 1-1,1-1 1,-1 1 0,0-1-1,0 0 1,0 1-1,0-1 1,1 0 0,-1 1-1,0-1 1,0 0-1,1 1 1,-1-1 0,0 0-1,1 0 1,-1 1-1,1-1 1,0 1 25,0-1-1,0 1 1,1-1 0,-1 1-1,0-1 1,0 0-1,1 0 1,-1 0 0,0 1-1,3-1 1,99 0 333,-56 0-1714,-16 0-3085,-15 0 2463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3488,'-1'-11'2684,"5"19"-1422,9 0-872,-6 0-276,-1 1 1,8 13-1,8 12 204,98 122 546,-118-154-845,0 1-1,-1 0 1,1 0-1,-1 0 1,1 0-1,0 6 0,7 11 2,1-4-265,-7-1 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4384,'-32'-16'1632,"32"16"-1248,0 0-128,16 0 768,-16 16-608,16-16 480,15 0-544,0-16 384,0 16-416,16 0-160,0 0-96,-1 0 0,-15 0-32,1-15-32,-1 30 32,-16-15-3552,17 0 1920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4480,'-15'0'1664,"15"0"-1312,-31 16-64,31-1 672,-16 1-576,-15 0 416,15 30-480,-15-15-32,0 16-160,0-16 128,0 16-160,-16-16 32,31 0-64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1984,'0'0'640,"0"0"-389,0 0 117,0 0 789,0 0-245,0 0 117,0 0-346,3 0-11,163 0 1429,-85 1-1907,93-5 225,-131 1-292,129-7 221,-120 11-277,99-4 82,-60-8-73,-13 6-27,-36 0-4,38-3 30,16 8 44,-78 0-96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373 327 3232,'-2'0'120,"0"-1"0,1 1 0,-1 0 0,0 0 0,1-1 0,-1 1 0,0-1 0,1 0 0,-1 1 0,1-1-1,-1 0 1,1 0 0,-2-1 0,-4-2 36,-6-1 771,8-2-447,5 6-456,0 1-1,0 0 1,-1-1-1,1 1 1,0 0 0,0-1-1,-1 1 1,1 0-1,0-1 1,0 1 0,-1 0-1,1-1 1,0 1-1,-1 0 1,1 0-1,-1-1 1,1 1 0,0 0-1,-1 0 1,1 0-1,0 0 1,-1 0-1,1 0 1,-1-1 0,1 1-1,-1 0 1,1 0-1,0 0 1,-1 0 0,0 1-1,-7-4 350,-1 0-243,0 0 0,0 0 0,-1 1 0,1 1 0,-1-1 0,-13 1-1,7 0 73,-1 2 1,0-1-1,-17 5 0,23-3-96,1 1 0,-1 1 1,1 0-1,0 1 0,0 0 1,1 0-1,-17 13 1,14-10-14,12-8-93,-23 17 245,22-16-239,0 0 0,0 1 0,0-1 0,0 1 0,0 0 0,1-1 0,-1 1-1,-1 3 1,2-4-3,0 0 0,0 0 0,0 1 0,-1-1 0,1 0-1,0 0 1,0 0 0,0 1 0,1-1 0,-1 0 0,0 0-1,0 0 1,1 0 0,-1 1 0,1-1 0,-1 0 0,1 0-1,-1 0 1,1 0 0,0 0 0,-1 0 0,1 0 0,0 0-1,0 0 1,0-1 0,0 1 0,-1 0 0,1 0 0,0-1-1,1 1 1,-1-1 0,0 1 0,0-1 0,1 1 0,3 1 27,-1 0 0,1-1 0,-1 1 1,1-1-1,0 0 0,-1-1 0,8 1 1,17-6 32,-17 2-41,-2 1-45,0-1 0,0 0 0,15-7 0,1 0-104,15-1-102,-26-1-23,-6 3 56,17-1-172,-23 7 294,1-1 0,-1 1 0,0-1 0,-1 0 0,1 0 0,0 0 1,-1 0-1,0 0 0,3-10 0,0 1-93,7-27 1,-8 17 69,-1 6 57,8-24 1,-7 23 29,0 0-1,-1-1 1,0 1 0,-2-1-1,-1-30 1,0 37-24,0 10 95,-2 4 17,0 0-38,1 0 1,-1 1 0,1-1-1,-1 1 1,1-1 0,0 1-1,0-1 1,1 1 0,-1-1-1,0 1 1,1 0 0,-1-1-1,1 1 1,0 4 0,-2 11 218,0-3-100,-3 8 106,2 0 0,0 25 1,0-5-8,-1 0-1,-14 54 1,15-80-178,-3 14 75,0-15-9,5-13-183,0 0-1,0 0 0,0 0 1,0 0-1,0 0 1,1 0-1,0 0 1,-1 1-1,1 4 0,0 2-927,0-7-2048,0-3 853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2912,'0'0'923,"3"0"-550,83 0 4770,124 0-3636,-210 0-1532,1 0 1,-1 0-1,1 0 0,-1 0 0,0 0 0,1 0 0,-1 0 0,1 0 0,-1 0 0,0 0 0,1 0 0,-1 0 0,1 0 1,-1-1-1,0 1 0,1 0 0,-1 0 0,0 0 0,1-1 0,-1 1 0,0 0 0,1-1 0,-1 1 0,0 0 0,0-1 1,1 1-1,-1 0 0,0-1 0,0 1 0,1-1 0,3-6-1267,-3 7 1201,0-1 0,0 1 0,0 0 0,-1-1 0,1 1 0,0 0 0,0 0 0,0 0 0,-1 0 0,1 0 0,0-1 0,0 1 0,1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2912,'-6'7'380,"1"0"1,0 0-1,-4 8 1,3-6-266,0-1 201,5-7-242,0 0-1,0 1 0,0-1 1,0 0-1,0 1 0,1-1 1,-1 1-1,0-1 0,1 1 1,-1-1-1,1 1 0,0 0 1,-1-1-1,1 1 0,0-1 0,0 4 1,0 146 2582,0-150-2634,0 1 0,0 0 0,0-1-1,1 1 1,-1 0 0,0-1 0,1 1 0,-1-1 0,1 1 0,0 0 0,-1-1 0,1 1 0,0-1 0,1 3 0,3 3 129,0 4 17,-4-9-126,0 0-1,0 0 1,0 1 0,1-1 0,-1 0-1,0 0 1,1 0 0,1 2 0,3 2 47,-4-4-72,0 0-1,0 0 0,-1 0 0,1-1 0,0 1 0,1 0 0,-1-1 0,0 1 0,0-1 0,4 1 0,12-9-224,8 2-394,-5-6-1510,-17 10 1805,0 0-1,0 1 1,0 0 0,8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2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3488,'0'0'1115,"3"0"-673,-3 0-416,1 0-1,-1 0 1,1 0-1,-1 0 1,1 0-1,-1 0 1,1 0-1,-1 0 1,1 1-1,-1-1 1,1 0-1,-1 0 1,1 0 0,-1 0-1,1 1 1,-1-1-1,0 0 1,1 0-1,-1 1 1,1-1-1,-1 0 1,0 1-1,1-1 1,-1 1-1,0-1 1,0 0-1,1 1 1,-1-1-1,0 1 1,0-1-1,0 1 1,1-1-1,-1 0 1,0 1-1,0-1 1,0 1 0,0-1-1,0 1 1,0-1-1,0 1 1,0 0-1,3 4 492,12 19 282,-2-1-542,-4-2-194,0 2-99,-4-15 20,-4-6 37,0-1 0,0 0 1,0 1-1,-1-1 1,1 1-1,0-1 0,-1 1 1,1 0-1,-1-1 0,1 1 1,-1-1-1,0 1 0,0 2 1,1 8 151,-2 12 238,1-24-403,0 1 0,0-1 0,0 1 0,-1-1 0,1 1 0,0-1 0,0 1 0,-1-1 0,1 0 0,0 1 0,0-1 0,-1 1 0,1-1 0,0 1 0,-1-1 0,1 0 0,-1 1 0,1-1 0,0 0 0,-1 1 0,1-1 0,-1 0 0,1 0 0,-1 0 0,1 1 0,-1-1 0,1 0 0,-1 0 0,1 0 0,-1 0 0,1 0 0,-2 0 0,0 0 88,4 3 32,9 7-123,-11-9-19,1-1 0,-1 0 1,1 1-1,-1-1 0,1 0 0,-1 0 1,1 1-1,-1-1 0,1 0 0,-1 0 0,1 0 1,-1 0-1,1 1 0,0-1 0,-1 0 0,1 0 1,-1 0-1,1 0 0,0 0 0,-1-1 0,1 1 1,-1 0-1,1 0 0,-1 0 0,1 0 0,-1-1 1,1 1-1,-1 0 0,1-1 0,0 1 1,0-1 3,7-4 56,-7 4-43,1 1 0,-1-1 1,0 0-1,1 0 0,-1 0 0,1 1 0,-1-1 0,1 1 1,0-1-1,-1 1 0,1 0 0,0-1 0,1 1 0,15 0-397,11 0 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1056,'1'0'25,"0"0"1,0 0 0,-1 0-1,1 0 1,0 0-1,0 0 1,0-1-1,0 1 1,0 0-1,-1 0 1,1-1-1,0 1 1,1-1-1,1-6 110,-3 14-110,0-17-3,0 10-19,0 1-1,0-1 1,0 1 0,0-1 0,0 0 0,0 1 0,0-1 0,0 1 0,0-1 0,0 1 0,0-1 0,0 1 0,1-1 0,-1 1-1,0-1 1,0 1 0,1-1 0,-1 0 0,0 1 0,1-1 0,-1 0 0,0 1 0,1-1 0,-1 0 0,0 1 0,1-1-1,-1 0 1,1 0 0,-1 1 0,1-1 0,-1 0 0,0 0 0,1 0 0,-1 0 0,1 1 0,-1-1 0,1 0 0,-1 0 0,1 0-1,-1 0 1,2 0 0,0 0 13,-2 0-106,0 0 58,3 0 160,-1-1 15,0 1-1,0-1 1,0 1 0,0 0 0,0 0 0,0 0 0,0 0 0,0 0 0,0 1 0,0-1 0,-1 0 0,1 1 0,0 0 0,2 0 0,-3 0-135,1 1 1,-1-1 0,1 0 0,-1 0 0,1 0 0,0 0 0,-1-1 0,1 1-1,0 0 1,0-1 0,-1 1 0,4 0 0,29 0-137,-32-1 157,14 1 129,-12 0-127,0-1 0,1 0 0,-1 0 0,0 0 0,1 0 0,-1-1 0,0 1 0,8-3 0,-4-2 32,-7 4-50,1 0 1,-1 0-1,1 0 1,-1 0-1,1 1 0,-1-1 1,1 0-1,-1 1 1,1 0-1,-1-1 0,1 1 1,0 0-1,1 0 1,13 0 396,-16-3-271,1-4-70,-5 14-53,-6-2-160,9-4 86,1 0-1,0-1 0,-1 1 1,1 0-1,0 0 0,0 0 1,-1-1-1,1 1 0,0 0 1,0 0-1,0 0 0,0 0 1,0 1-1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1664,'0'0'528,"2"0"-325,0 0-149,0 0 0,-1 1 1,1-1-1,0 0 1,-1 1-1,1 0 0,0-1 1,-1 1-1,1 0 1,-1 0-1,1 0 0,-1 0 1,0 0-1,3 3 1,-3-4-32,-1 1 1,1-1-1,-1 0 1,1 1-1,-1-1 1,1 0-1,0 1 0,-1-1 1,1 0-1,0 0 1,-1 0-1,1 0 1,-1 1-1,1-1 1,0 0-1,-1 0 1,1 0-1,0 0 1,-1 0-1,1-1 1,0 1-1,-1 0 1,2 0-1,0-1 64,0 1-58,-1 0 0,1 0 0,0 0 0,-1-1 0,1 1 0,-1 0 0,1-1 0,-1 0 0,1 1 0,-1-1-1,0 0 1,2 0 0,10-6 86,13 2 29,-13-1-90,-12 5-51,1 0-1,-1 0 0,0 1 1,1-1-1,-1 0 1,1 1-1,-1-1 0,1 1 1,-1 0-1,1-1 0,0 1 1,1 0-1,44 0 910,-47 3-853,0 10-747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5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2720,'16'0'1024,"-1"0"-800,-15 0-64,16 0 544,-1 0-416,1 0 256,0 0-320,-1 0 0,16 0-128,-15 0-64,15 0 0,-15-15 320,-1 15-192,-15 0-160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16 1984,'0'0'19,"1"0"1,-1 0-1,1 0 0,-1 0 1,1 0-1,-1 0 0,1 0 1,-1 0-1,1 0 1,-1 0-1,1 0 0,-1 0 1,1 0-1,-1 0 0,1 0 1,-1 0-1,1-1 0,-1 1 1,1 0-1,-1 0 1,1-1-1,-1 1 0,0 0 1,1-1-1,-1 1 0,1 0 1,-1-1-1,0 1 0,1-1 1,-1 1-1,0 0 1,0-1-1,1 1 0,-1-1 1,0 1-1,0-1 0,0 1 1,0-1-1,0 1 0,1-1 1,-1 1-1,0-1 0,0 1 1,0-1-1,-1 0 1,1-2 204,0 3 293,-12 1 151,9-2-557,-80 1 694,68 1-769,1 1 0,0 1 0,-16 4 0,23-5-40,0-1 1,1-1-1,-1 1 1,0-1-1,-14-1 1,15 0-1,-1 1 1,0 0-1,0 0 0,0 0 1,-13 3-1,4 2 101,9-3-56,1 0 0,-1-1-1,1 0 1,-1 0 0,-6 0-1,-99-1 83,86 0-128,24 0 3,1 0 0,-1 0 0,1 0 0,-1 1 0,1-1 0,-1 0 0,0 0 0,1 1 0,-1-1-1,1 1 1,-1 0 0,1-1 0,0 1 0,-1 0 0,1 0 0,0 0 0,-1 0 0,1 0 0,-2 2 0,3-3-5,-1 1-6,1-1 0,0 1 0,-1-1-1,1 1 1,0 0 0,-1-1 0,1 1 0,0 0 0,0-1 0,-1 1 0,1-1 0,0 1 0,0 0 0,0-1 0,0 1-1,0 0 1,0-1 0,0 1 0,0 0 0,0-1 0,0 1 0,0 0 0,1 0 0,-1 2-20,0 19 14,1-5 31,-1-1-1,-3 19 1,-8 2 42,7-9-23,2-16 7,0-1-1,-1 1 0,-4 13 1,1-11-11,-1 0 0,-1 0 1,0-1-1,-16 19 0,17-23-14,-13 27 46,7-12-17,5-12 4,-16 20 58,15-25 13,4-3-19,4 8 92,1-11-188,0-1-1,0 1 1,0-1-1,0 1 1,0-1-1,0 1 1,0-1-1,0 1 0,0-1 1,0 0-1,0 1 1,0-1-1,1 1 1,-1-1-1,0 1 1,0-1-1,1 0 1,-1 1-1,0-1 1,0 0-1,1 1 1,-1-1-1,0 0 1,1 1-1,-1-1 1,0 0-1,1 0 1,-1 1-1,1-1 1,19 2-47,-12-3 50,-5 2 14,1-2-1,0 1 0,0 0 0,7-2 0,0-2 17,-7 2-39,-1 1 1,1 0-1,0 0 0,-1 0 0,1 0 0,0 1 0,-1-1 0,1 1 0,0 0 0,0 0 0,-1 0 0,6 1 0,16 5-37,-15-4-3,-1 0-1,1-1 1,14 1-1,-9-2-9,-7 0 50,0 0 0,-1 0 0,1 1 0,9 1 0,14 8 105,-29-9-88,6 1 129,0 0 0,0 1 0,13 5 0,-19-7-107,0-1 0,0 1 0,1-1 0,-1 1 0,0-1 0,1 0-1,-1 0 1,4 0 0,-2 0 19,-1 0 149,-3 0-64,0 0 21,-3 0-560,-10 0-2064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2240,'0'0'720,"0"0"-448,0 0 0,0 0 368,2-3-91,-1 2-456,1 0 0,-1 0 0,0 0 0,0 0 0,1 0 0,-1 0 0,1 0 0,-1 1 0,1-1 0,2 0 0,25-2 932,5 2-405,-9 1-103,1 0 0,27 4 0,-7 6-171,1-5 76,-23 0-268,-9-2 1,1-1 0,23 1-1,-18-2-2,34 6-1,-33-4-89,35 2 0,21-5 2,-76 0-166,0 0 0,-1-1 0,1 1 0,0 0 0,-1-1 0,1 1 0,-1-1-1,1 1 1,-1-1 0,1 0 0,-1 1 0,1-1 0,1-1 0,4-3-949,9 2-410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3136,'0'0'1184,"0"0"-928,15 0-64,-15 0 960,31 0-672,-15 0 0,15 0-288,0 0 0,16 0-96,-16 0 160,16 15-160,-31-15-2720,15 16 1440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7:5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2496,'13'0'784,"-13"0"-778,0 0-1,0 0 1,0 0-1,0 0 1,0 0 0,0 0-1,0 0 1,0 0-1,1 0 1,-1 0 0,0 0-1,0 0 1,0 0-1,0 0 1,0 0 0,0 0-1,0 0 1,0 0 0,0 0-1,0 0 1,1 0-1,-1 0 1,0 0 0,0 0-1,0-1 1,0 1-1,0 0 1,0 0 0,0 0-1,0 0 1,0 0 0,0 0-1,0 0 1,0 0-1,0 0 1,0 0 0,0 0-1,0 0 1,1 0-1,-1-1 1,0 1 0,0 0-1,0 0 1,0 0 0,0 0-1,0 0 1,0 0-1,0 0 1,0 0 0,0 0-1,0 0 1,0-1-1,0 1 1,0 0 0,-1 0-1,1 0 1,0-10 341,0 10-330,0-1 1,0 1 0,0 0 0,0 0-1,0 0 1,0 0 0,0 0 0,0 0 0,0 0-1,0 0 1,0 0 0,0 0 0,0 0-1,0-1 1,0 1 0,0 0 0,0 0 0,0 0-1,0 0 1,0 0 0,0 0 0,0 0-1,0 0 1,0 0 0,1 0 0,-1 0 0,0-1-1,0 1 1,0 0 0,0 0 0,0 0-1,0 0 1,0 0 0,0 0 0,0 0 0,0 0-1,0 0 1,0 0 0,0 0 0,1 0-1,-1 0 1,0 0 0,0 0 0,0 0 0,0 0-1,0 0 1,0 0 0,0 0 0,0 0-1,0 0 1,0 0 0,1 0 0,-1 0 0,0 0-1,0 0 1,0 0 0,42 0 1768,-40 0-1498,-2 0 32,0 0-218,0 0-385,0 0 192,0 0 539,0 0-96,0 0-154,0 0-92,0 0-42,3 0-32,10 0-21,2 3 10,-11-1-19,0 0-1,1 0 0,-1-1 0,0 1 1,0-1-1,1 0 0,-1 0 0,1 0 0,-1-1 1,1 0-1,-1 0 0,9 0 0,2 0 15,-2 0 83,-1 0 0,1 0-1,12-3 1,-7-3 12,-13 5-77,-1-1 1,0 1-1,1 0 1,-1 0-1,0 1 1,1-1-1,-1 1 1,5 0-1,15 0 110,-24 0-136,0 0 0,1 0 0,-1 0 0,0 0-1,1 0 1,-1 0 0,0 0 0,1 0 0,-1 0-1,0 0 1,1 0 0,-1 0 0,0 0 0,1 0-1,-1 0 1,0 0 0,0-1 0,1 1-1,-1 0 1,0 0 0,0 0 0,1-1 0,-1 1-1,0 0 1,1-1 0,0 0 61,0 0-1,1 0 1,-1 0 0,0 0-1,1 0 1,-1 0-1,1 0 1,0 0 0,-1 0-1,1 1 1,0-1-1,-1 1 1,1-1 0,3 0-1,-9 1 166,2 0-166,1 0 0,-1 0 0,0 0 0,0 0 0,0 0 0,1 0 0,-1 1 0,0-1 0,0 0 0,-2 2 0,-2 8-692,-7-4-784,-2 7-3440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0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27 141 3232,'-22'0'1756,"18"0"-1109,14 0-149,-7 3-210,7 7 11,-10-10-283,1 1-1,-1-1 1,1 1 0,-1-1 0,1 0 0,-1 1-1,1-1 1,-1 0 0,1 0 0,0 1 0,-1-1-1,1 0 1,-1 0 0,1 0 0,0 0 0,-1 0-1,1 1 1,-1-1 0,1 0 0,0-1 0,5 2 46,-5-1-59,-1 1 2,1 0 0,0-1 0,0 1 0,0-1 0,-1 1 1,1-1-1,0 0 0,0 1 0,0-1 0,0 0 0,0 0 0,0 1 0,0-1 0,-1 0 0,1 0 0,0 0 0,0 0 0,0 0 0,0 0 0,0-1 0,0 1 0,0 0 0,0 0 0,0-1 0,0 1 0,1-1 0,6-2 6,1 1 27,0 1 1,0 0-1,0 1 0,0 0 1,12 1-1,4 0 57,-13-1-48,-8 1-35,-1-1 0,1 0 0,0 0 0,-1 0 0,1-1 0,-1 1 0,1-1 0,4-1 0,-2 0-21,1 0-16,-1-1-1,1 2 1,0-1-1,-1 1 1,1 0 0,7 0-1,-4 1 19,-7 1-1,0-1 0,-1 0-1,1 0 1,0 0 0,0 0 0,0 0 0,-1 0 0,1-1 0,0 0 0,3-1 0,-1-4 95,-5 5-84,0 1 0,0-1 0,1 1 0,-1 0 1,0-1-1,0 1 0,1-1 0,-1 1 0,0 0 0,1-1 0,-1 1 0,1 0 1,-1 0-1,0-1 0,1 1 0,-1 0 0,1 0 0,-1 0 0,1-1 0,-1 1 0,1 0 1,-1 0-1,1 0 0,-1 0 0,1 0 0,-1 0 0,1 0 0,-1 0 0,1 0 1,-1 0-1,1 0 0,2-2-41,7-9 102,-9 11-67,-1 0 1,0 0-1,1-1 0,-1 1 0,0 0 0,1-1 0,-1 1 0,0 0 0,0-1 0,1 1 0,-1 0 0,0-1 0,0 1 0,0-1 0,0 1 0,0 0 0,1-1 0,-1 1 0,0-1 0,0 1 0,0-1 0,0 1 0,0 0 0,0-1 1,0 1-1,-1-1 0,2-4-78,6 1 6,-2 0 76,-4-9 153,-1-13 33,0 23-144,0 1 58,0-9-32,0 9-31,0-1-28,0-10-122,-2 13 54,-9-2 4,6-9 44,-5 9 20,7 2 38,-25 0 262,23 2-225,3 0-78,1-1 1,0 0-1,0 0 1,-1 0-1,1 0 1,0 0-1,-1 0 0,1-1 1,-1 1-1,1 0 1,-1-1-1,1 1 0,-1-1 1,0 1-1,1-1 1,-1 0-1,-2 0 0,2 0-11,1 0 1,-1 1-1,0-1 0,1 0 0,-1 1 0,1-1 0,-1 1 0,0-1 0,1 1 0,0 0 0,-1 0 0,1-1 0,-2 2 0,-5 3 49,-23 11 365,29-15-413,-1 0 0,1-1-1,0 1 1,0 0 0,-1-1-1,1 0 1,-3 1 0,4-1 8,0 0 0,0 0 1,0 0-1,0 0 0,0 0 1,0 0-1,0 0 0,0 1 1,0-1-1,0 0 0,0 1 1,0-1-1,0 1 0,0-1 1,0 1-1,1-1 0,-1 1 1,0 0-1,0-1 0,1 1 1,-1 0-1,0 0 0,1 0 1,-1-1-1,-1 3 0,-3 10 150,-1-8 96,5-5-238,1 0 0,-1 0 0,1 0 0,0 1 0,-1-1 0,1 0-1,0 0 1,-1 1 0,1-1 0,0 0 0,-1 1 0,1-1 0,0 0 0,0 1 0,-1-1-1,1 0 1,0 1 0,0-1 0,0 0 0,0 1 0,-1-1 0,1 1 0,0-1-1,0 0 1,0 1 0,0-1 0,0 1 0,0-1 0,0 1 0,0 0 0,3 4 259,-2-3-247,1 0 1,-1 0 0,1 0 0,-1 0 0,0 0-1,0 0 1,0 1 0,0-1 0,-1 0-1,1 1 1,-1-1 0,1 0 0,-1 1 0,0-1-1,0 1 1,0-1 0,0 4 0,0-4-14,0-1 0,0 1 0,0-1 0,1 1 0,-1-1-1,1 1 1,-1-1 0,1 1 0,-1-1 0,1 0 0,0 1 0,0-1 0,-1 0 0,1 1 0,0-1 0,0 0 0,1 0 0,1 2 0,-2-1-7,1-1-1,0 1 0,-1 0 1,0-1-1,1 1 1,-1 0-1,0 0 1,0 0-1,1 3 1,0 4 6,-1-8-8,-1 0 1,0 0-1,0 1 0,1-1 1,-1 0-1,1 0 0,-1 1 1,1-1-1,-1 0 0,2 2 1,-1-3 2,0 1 0,0 0 0,1-1 0,-1 1 0,0-1 0,0 1 0,0-1 0,1 1 0,-1-1 0,2 0 0,6 2 29,43 24 248,-47-24-256,0-2 0,0 1 0,1 0 1,-1-1-1,0 0 0,0 0 0,1-1 1,9-2-1,5-7-971,9 5-507,2-6-2324,0 9 1108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0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343 203 2496,'0'0'784,"3"-2"-464,10-11 459,-16 10-369,-7-7 86,9 9-476,1 1-1,0-1 1,-1 1-1,1-1 1,0 1-1,-1-1 1,1 1-1,0-1 1,0 1 0,0-1-1,-1 1 1,1-1-1,0 0 1,0 1-1,0-1 1,0 1-1,0-1 1,0 0-1,0 1 1,0-1 0,0 1-1,0-1 1,1 0-1,-1 1 1,0-2-1,0 2 17,0-15 55,-2 9-86,-13-9 168,2-2-1,-19-28 0,30 41-173,-1 0 0,0 0-1,0 1 1,0-1 0,0 1-1,-4-4 1,1 4-29,1 0 1,-1 0-1,0 0 1,0 1-1,-6-2 1,2 1 0,0 0 0,0 0 1,0 1-1,0 1 0,0 0 1,-1 0-1,-14 2 0,18-1 8,0 1 0,0 0-1,0 0 1,1 0 0,-1 1-1,0 0 1,1 1 0,0-1-1,-1 1 1,1 0 0,0 1-1,-6 4 1,4-4 54,7-3-24,0-1-1,0 1 1,-1-1-1,1 1 1,0 0-1,0-1 1,0 1 0,0 0-1,0 0 1,0 0-1,0 0 1,0 0 0,1 0-1,-1 0 1,0 0-1,0 0 1,1 0-1,-1 0 1,1 0 0,-1 0-1,1 1 1,-1-1-1,1 0 1,0 0 0,-1 3-1,1 9 24,0-13-32,0 0 0,0 0 0,0 0 0,0 1 0,0-1 0,0 0-1,0 0 1,0 0 0,0 0 0,0 0 0,0 0 0,0 0 0,0 0 0,0 0 0,0 0 0,0 1 0,0-1-1,0 0 1,0 0 0,0 0 0,0 0 0,0 0 0,1 0 0,-1 0 0,0 0 0,0 0 0,0 0 0,0 0-1,0 0 1,0 1 0,0-1 0,0 0 0,0 0 0,0 0 0,0 0 0,0 0 0,0 0 0,0 0-1,1 0 1,-1 0 0,0 0 0,0 0 0,0 0 0,0 0 0,0 0 0,0 0 0,0 0 0,0 0 0,0 0-1,0 0 1,1 0 0,-1 0 0,0 0 0,0 0 0,0 0 0,0 0 0,12 0 29,-8 0-11,1 1-1,-1-1 0,0-1 0,0 1 0,1 0 1,-1-1-1,0 0 0,0 0 0,0 0 1,0-1-1,0 1 0,0-1 0,0 0 1,4-3-1,-2 2-24,0 0 1,0 1 0,0-1-1,0 1 1,0 0-1,12-1 1,-9 1-18,0 0 0,0 0 0,-1-1 0,9-4-1,-9 3 8,-7 3 18,1 0 0,-1 0 0,0 0 0,0 1 0,1-1 0,-1 1-1,0-1 1,1 1 0,-1-1 0,2 0 0,3 5-53,-4 10-91,-3-5 96,1 1 0,-2-1-1,1 1 1,-1-1 0,-5 16 0,6-21 79,0-1 1,0 1-1,0-1 0,1 1 1,0-1-1,0 1 0,0-1 1,0 6-1,1 6 34,-2 11-6,0-13-22,1 0-1,0 0 0,1 0 0,3 16 0,1-14 43,-4-12-60,1 0 0,-1 0 1,0 0-1,0 0 0,-1 0 0,1 0 0,-1 1 0,1 5 0,-1 1-23,1-7-5,-1 1 0,0-1 0,0 1 0,0 0 0,-1-1 0,1 1 0,-1-1 0,-1 6 0,-24 51 174,25-56-165,0 1 1,0-1-1,0 1 0,1 0 1,0-1-1,0 1 1,0 0-1,1 5 0,-1 2-67,0-11 65,0-1 0,0 0 0,1 0 0,-1 0 0,0 1 0,0-1 0,0 0 0,0 0 0,0 0 0,0 1 0,0-1 0,0 0 0,0 0 0,0 0-1,1 1 1,-1-1 0,0 0 0,0 0 0,0 0 0,0 0 0,1 1 0,-1-1 0,0 0 0,0 0 0,0 0 0,0 0 0,1 0 0,-1 0 0,0 0-1,0 0 1,1 0 0,-1 0 0,0 0 0,1 1 0,2 1 2,0-1 2,0 1 1,0-1-1,0 0 0,0 0 1,1 0-1,-1 0 0,0 0 1,0 0-1,1-1 0,2 0 0,-3 1 29,0-1 1,1 0-1,-1 1 0,0 0 0,0-1 0,0 1 0,3 2 0,10 1 47,-14-4-71,-1 0 1,1-1-1,-1 1 0,0 0 0,1-1 0,-1 1 0,1-1 0,-1 1 0,2-2 0,-2 1-5,1 0 0,-1 1 0,1-1 0,-1 0 1,1 1-1,0 0 0,-1-1 0,1 1 0,2-1 0,-3 2-5,-1-1 0,1 0 0,-1 0 0,1 0 0,-1 0 0,1 0 0,-1 0 0,1 0 0,-1 0 0,1 0 0,-1 0 0,1 0 0,0 0 0,-1-1-1,1 1 1,-1 0 0,1 0 0,-1 0 0,0-1 0,1 1 0,-1 0 0,1-1 0,-1 1 0,1 0 0,-1-1 0,0 1 0,1 0 0,-1-1-1,0 1 1,1-1 0,-1 1 0,0-1 0,0 1 0,1-1 0,-1 1 0,0-1 0,0 1 0,0-1 0,0 1 0,0-1 0,0 1 0,0-1 0,0 1-1,0-1 1,0 0 0,0 1 0,0-1 0,0 0 0,-3-17-3,2 16 5,1 0 0,-1 0 0,0 1 0,0-1 0,0 0 0,0 1 0,0-1 0,0 1 0,0-1 1,-1 1-1,1-1 0,-3-1 0,-23-11 56,10 7 4,7 1-95,0 0 1,-12-9-1,18 12 28,0 0 0,0 0 0,1-1 0,-1 1 0,1-1 0,0 0 0,-5-8 0,8 12 18,0-1-1,-1 1 0,1-1 1,0 1-1,0-1 1,0 1-1,0-1 1,0 1-1,0-1 1,0 1-1,0-1 1,0 0-1,0 1 1,0-1-1,0 1 0,0-1 1,1 1-1,-1-1 1,0 1-1,0-1 1,1 1-1,-1-1 1,0 1-1,0 0 1,1-1-1,-1 1 0,0-1 1,1 1-1,-1 0 1,1-1-1,0 0 1,18-9 476,-14 8-429,-3 1-27,1 0 0,0 0-1,0 1 1,0-1 0,-1 1-1,1-1 1,0 1 0,0 0-1,0 1 1,4-1 0,4 1 10,114-1 556,-123 0-702,-1 0 0,1 0 1,0-1-1,-1 1 0,1 0 0,-1-1 0,1 1 0,0-1 1,-1 0-1,1 1 0,-1-1 0,0 0 0,2-1 0,5-3-1008,8 2-423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47 2080,'0'-26'2069,"0"27"-2047,0-1 1,0 0-1,0 0 0,0 1 0,0-1 0,0 0 0,0 0 0,0 0 1,0 1-1,0-1 0,0 0 0,0 0 0,0 1 0,-1-1 1,1 0-1,0 0 0,0 0 0,0 0 0,0 1 0,0-1 0,-1 0 1,1 0-1,0 0 0,0 0 0,0 1 0,-7-4 226,5 2-218,0 0-1,1 0 1,-1 0-1,0 0 1,0 1 0,1-1-1,-1 1 1,0-1-1,0 1 1,0 0-1,-3-1 1,-132 1 962,131 0-942,0-1 0,0 0 0,0 0 0,1 0 0,-7-3-1,7 2-39,0 1-1,0 0 1,0-1-1,-10 1 0,-34 1-41,49 0 27,-1-1 0,1 1-1,-1 0 1,1 0 0,-1 0-1,1 0 1,-1 0 0,1 0-1,-1 0 1,1 0 0,-1 0-1,1 1 1,-1-1-1,1 0 1,-1 0 0,1 0-1,-1 1 1,1-1 0,0 0-1,-1 0 1,1 1 0,-1-1-1,1 0 1,0 1 0,-1-1-1,1 0 1,0 1-1,-1-1 1,1 1 0,0-1-1,-1 1 1,-3 6-128,-12 3 64,9 0 122,0 0 0,0 0 0,1 1-1,1 0 1,0 0 0,0 0 0,1 0 0,0 1-1,-3 21 1,5-17 5,-4 17 39,-14 17 20,14-13-54,4-17-14,-4 13 95,3-19-51,1 1-1,0 16 0,2 63 698,0-94-788,0 0 1,0 0 0,0 1-1,0-1 1,0 0-1,0 0 1,0 0-1,0 1 1,0-1 0,0 0-1,0 0 1,1 0-1,-1 1 1,0-1 0,0 0-1,0 0 1,0 0-1,0 1 1,1-1 0,-1 0-1,0 0 1,0 0-1,0 0 1,0 0 0,1 0-1,-1 1 1,0-1-1,0 0 1,0 0-1,1 0 1,-1 0 0,0 0-1,0 0 1,1 0-1,3 2 13,-1 0-16,0-1 1,0 1 0,0-1-1,0 0 1,0 0 0,0 0-1,0-1 1,1 1 0,-1-1-1,4 1 1,-3-1-9,0 0 0,1 0 0,-1 1 0,0 0 0,1-1 0,-1 2 0,7 1 0,7 3-20,13 0 0,-16-2 92,1-1 0,31 2 0,-38-5-11,-1 1 1,1 0-1,-1 1 1,11 3-1,-13-4-69,1 1 0,0-1-1,0 0 1,7 1 0,4-2-63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4896,'0'-16'1824,"0"16"-1440,31 0-96,-15-15 928,-1 15-736,32-16 64,-16 16-320,16-15 0,-16-1-128,16 16 288,-16 0-192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3648,'0'0'1344,"0"0"-1024,0 0-128,0 0 1408,15 0-928,1 0 352,0 0-608,-1 0-96,1-16-192,15 16 192,0 0-192,0-15 320,-15 15-256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4160,'0'-15'1536,"0"15"-1216,16 0-64,0 0 640,-1 0-544,1 0-64,15 15-192</inkml:trace>
  <inkml:trace contextRef="#ctx0" brushRef="#br0" timeOffset="1">16 344 3648,'-16'0'1344,"16"0"-1024,0 0-128,16 0 1184,-1 0-800,16 0-160,1 0-256,-1 0 64,0 0-128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3072,'15'0'1120,"-15"0"-864,63-16-64,-48 16 736,16 0-544,0 0 0,-15 16-256,15-16 320,-15 0-224,-1 15-2016,1-15 960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2560,'0'0'832,"3"0"-517,1 0-249,-2 0-25,1 0-1,0 0 0,0 0 1,-1 0-1,1 0 0,0-1 1,2 0-1,3-3 30,0 1 0,0 0 0,13-3 0,-19 6-67,9-4 28,-1 0 0,0 0 0,0-1 0,13-8 0,7-4 176,-29 17-211,0-1-1,0 0 0,0 0 1,0 0-1,0 1 0,0-1 1,0 0-1,0 0 0,-1 0 1,1 0-1,0-1 1,0 1-1,-1 0 0,1 0 1,-1 0-1,1-1 0,-1 1 1,0 0-1,1 0 0,-1-1 1,0 1-1,0-2 1,-2-2-82,0 4 100,1 0-1,0 0 1,0 0-1,-1 0 1,1 0 0,0 0-1,-1 0 1,1 1-1,-1-1 1,-2 0-1,-25-2 660,5 3-44,14 3-160,9-3-427,-6 4 165,1-1 1,0 1-1,-9 7 0,13-10-160,0 1 0,0-1-1,1 1 1,-1 0 0,1-1 0,-1 1 0,1 0-1,0 0 1,-1 0 0,1 0 0,0 0 0,0 1-1,1-1 1,-1 0 0,0 0 0,1 1 0,-1-1-1,1 3 1,-1 23 309,0-13-139,2 27 1,-1-38-188,1 1 1,0 0-1,0-1 0,0 0 1,1 1-1,-1-1 1,1 0-1,0 0 1,0 1-1,4 4 0,20 22 162,-23-27-154,0 0 0,1 0 0,-1 0-1,1-1 1,-1 1 0,1-1-1,1 0 1,-1 0 0,0 0 0,1 0-1,-1-1 1,1 0 0,6 3-1,23 10 225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3712,'-143'0'2469,"135"0"-2433,0 0-1,-15 2 1,-1 9-26,14-9-2,-1-1-1,0 0 1,0 0-1,0-1 1,-12-2-1,-3 1-62,23 1 97,0 0-20,-23 0-124,21 3-20,-8 7 58,10-8 76,0 0 0,0 1 0,0-1-1,0 0 1,0 1 0,1 0 0,-1-1 0,1 1 0,0 0 0,0 1 0,0-1 0,0 0 0,0 0 0,1 1 0,-2 3-1,-5 9 108,0 3-67,1 0-1,0 0 0,1 1 1,-3 20-1,0-1-20,-5 47 39,10-50-39,-2-3 19,3-18-17,1-1 0,0 18 1,2 30 286,-1-61-304,1 1 1,0-1-1,0 0 0,0 1 1,1-1-1,-1 0 0,0 0 1,0 1-1,1-1 0,-1 0 1,1 0-1,-1 1 0,1-1 1,-1 0-1,1 0 1,1 2-1,4 9 58,-3 18 16,-3-29-89,0 0-1,0-1 1,0 1-1,0 0 0,0 0 1,0 0-1,0 0 0,0-1 1,1 1-1,-1 0 1,0 0-1,1 0 0,0 1 1,-1-2 1,1 1 0,0-1 1,0 0-1,0 1 0,-1-1 0,1 0 1,0 0-1,0 0 0,0 1 1,0-1-1,-1 0 0,1 0 0,2-1 1,16 1 181,-9-1-128,0 1 0,0 1 0,-1-1 0,11 3 0,-6 2 6,-11-3-44,0-1-1,0 0 1,1 0 0,-1 0 0,0 0 0,0-1-1,1 1 1,-1-1 0,6 0 0,50 0 35,-15 0-3189,-12 0 1099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2240,'0'0'832,"0"0"-672,31 0 0,-15 0 320,15 0-288,0 0-96,16 0-32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5152,'0'0'1888,"0"0"-1440,15 0-160,1 0 288,-16 15-384,15-15 64,16 16-160,16-16 224,0 0-192,-16 0 256,16 16-256,-16-16-1024,0 0 480,0-16-2944,-15 16 1856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4576,'-16'0'1664,"16"0"-1280,0 0-96,0 0 1088,0 0-800,0 0 128,16 16-416,-1-16 160,17 0-256,-1 0 32,0 0-128,16-16 288,-16 16-192,0 0-1792,-15 0 864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3808,'0'31'1408,"0"1"-1088,0-1-96,-15-16-96,-1 1-128,1-1 192,-17 17-96,-14-17-1152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422 141 2560,'0'-6'406,"0"4"-319,0 0 1,0 0 0,0 1-1,0-1 1,0 0 0,0 0 0,-1 0-1,1 0 1,-1 0 0,0-2 0,-9-1 312,3-5-134,7 9-236,-1-1 0,0 1 0,1-1 0,-1 1 0,0-1 0,0 1 0,0 0 0,0-1 0,-1 1 0,1 0 0,0 0 0,-2-1 0,-18-10 187,0 2 0,0 0 0,-1 2 0,-23-7 1,22 7-83,4 4-22,1 0 0,-1 0 1,0 2-1,0 1 0,-35 1 0,30 0-8,20 0-92,1 0 0,-1 0 0,0 1 0,0 0 0,0 0 0,1 0 0,-1 0 1,0 0-1,1 1 0,-7 3 0,10-5-16,-1 0 0,0 1 0,0-1 0,0 1 0,0-1 0,0 1 0,0-1 0,1 1 0,-1 0 1,0-1-1,0 1 0,1 0 0,-1-1 0,1 1 0,-1 0 0,0 0 0,1 0 0,0 0 0,-1 0 0,1-1 0,-1 1 1,1 0-1,0 0 0,0 0 0,-1 0 0,1 0 0,0 0 0,0 0 0,0 0 0,0 0 0,0 0 0,1 2 0,-1 1-12,0-2 19,0-1-1,0 1 1,0-1 0,1 1 0,-1-1-1,0 1 1,1-1 0,-1 1 0,1-1 0,-1 1-1,1-1 1,0 0 0,0 1 0,0-1-1,0 0 1,0 0 0,0 0 0,0 1 0,0-1-1,0 0 1,0 0 0,1-1 0,1 2 0,2 1 35,0-1 0,0 0 1,1 0-1,10 2 1,-10-2-35,25 3 38,-15-1-80,-9-2 7,-1 0 1,1 0 0,-1-1-1,1 0 1,9 0-1,23-1-263,-36 0 261,0 0 1,0 0-1,0 0 0,0 0 0,0 1 0,0 0 0,0-1 1,0 1-1,0 0 0,0 0 0,3 3 0,-4-3 11,0 0 0,0 0 0,-1-1 0,1 1 0,0 0 0,0-1 0,0 1 0,0-1 0,0 0 0,0 0 0,3 0-1,-5 0 22,0 0-1,0 0 0,0 0 0,1 0 0,-1 0 0,0 0 0,0 0 0,0 0 0,0 0 0,0 0 0,0 0 0,0 0 0,0 0 0,0 0 0,0 0 1,1 0-1,-1 0 0,0 0 0,0 0 0,0 0 0,0 0 0,0 0 0,0 0 0,0 1 0,0-1 0,0 0 0,0 0 0,0 0 0,0 0 0,1 0 0,-1 0 1,0 0-1,0 0 0,0 0 0,0 0 0,0 0 0,0 0 0,0 0 0,0 1 0,0-1 0,0 0 0,0 0 0,0 0 0,0 0 0,0 0 0,0 0 1,0 0-1,0 0 0,0 0 0,0 0 0,0 1 0,0-1 0,0 0 0,0 0 0,0 0 0,0 0 0,0 2 0,0 1-1,-1-1 1,1 0-1,-1 1 0,1-1 1,-1 0-1,0 0 1,0 0-1,0 1 1,0-1-1,0 0 1,0 0-1,0 0 1,-1-1-1,1 1 1,-1 0-1,1 0 0,-1-1 1,0 1-1,-2 1 1,-16 18-68,15-14 53,1 1 1,1-1-1,0 1 1,0 0 0,0 0-1,-1 11 1,-8 20 16,5-21 5,2-6 2,-6 23-1,5 13 0,4-23-3,-4 21 126,3-31-43,1 0 0,0 0 1,1 0-1,1 1 1,0-1-1,4 19 0,6 0-241,-6-16 52,-3-13 97,0-1 0,0 1-1,0 0 1,1-1 0,0 1-1,-1-1 1,4 5 0,-3-5 22,0-1 1,0 0-1,0 1 1,0-1 0,-1 1-1,0-1 1,0 1-1,0 0 1,0 0-1,0-1 1,-1 1 0,0 0-1,0 0 1,0 7-1,0-8-3,0-2-11,0 0 0,0-1 0,0 1 0,0-1 0,0 1 0,0-1 0,0 1 0,0 0 0,0-1 0,0 1 0,1-1 0,-1 1 0,0-1 0,0 1 0,1 0 0,-1-1 0,0 1 0,1-1 0,-1 0 0,0 1 0,1-1 0,-1 1 0,1-1 0,-1 0 0,1 1 0,0 0 0,15 0 172,-11-1-116,1-3 15,-5 2-69,-1 1-3,1-1 0,0 0 1,0 1-1,0-1 0,-1 0 0,1 0 0,0 1 0,-1-1 0,1 0 0,-1 0 0,1 0 1,-1 0-1,1 0 0,-1 0 0,0 0 0,1 0 0,-1 0 0,0 0 0,0 0 1,0 0-1,0 0 0,0 0 0,0 0 0,0-1 0,0 1 0,0 0 0,-1-1 0,-2-6-4,-1 0 0,2 0 0,-4-13 0,5 19 0,-5-16 13,-2-1 1,0 1-1,-1 1 1,-18-25-1,13 18 113,0 4 338,-1 0 0,0 1 0,-1 1 0,-24-20 0,15 13-57,25 25-406,0 0 1,0 0-1,0 0 1,0 0-1,-1 0 1,1 0-1,0 0 1,0 0-1,0 0 1,0-1 0,0 1-1,0 0 1,0 0-1,0 0 1,0 0-1,-1 0 1,1 0-1,0 0 1,0 0-1,0 0 1,0-1-1,0 1 1,0 0-1,0 0 1,0 0 0,0 0-1,0 0 1,0 0-1,0-1 1,0 1-1,0 0 1,0 0-1,0 0 1,0 0-1,0 0 1,0 0-1,0 0 1,0-1-1,0 1 1,0 0 0,0 0-1,1 0 1,-1 0-1,0 0 1,0 0-1,0 0 1,0 0-1,0-1 1,0 1-1,0 0 1,0 0-1,0 0 1,1 0-1,-1 0 1,0 0-1,0 0 1,2-2 8,0 1-1,0 0 0,0-1 1,0 1-1,1 0 1,-1 0-1,0 0 1,1 0-1,-1 1 1,0-1-1,1 1 1,-1-1-1,1 1 1,-1 0-1,1 0 1,-1 0-1,3 0 1,29-3 150,-22 1-79,4-2 50,1 1-1,29-1 0,110 4-1722,-110 0 378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4640,'-16'0'1728,"16"0"-1344,0-16-96,16 16 544,-16 0-512,31-15 0,-16 15-192</inkml:trace>
  <inkml:trace contextRef="#ctx0" brushRef="#br0" timeOffset="1">1 172 4736,'0'-16'1760,"0"16"-1376,31 0-96,-15 0 736,-1 0-608,16 0-160,1 0-160,-1 0 384,16 0-256,-16 0-5216,15 0 2688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5568,'16'0'2048,"-16"0"-1568,15-16-160,-15 0 1312,16 16-960,0 0-64,-1 0-384,16 0 320,-15-15-288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1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3648,'0'0'1173,"5"0"-703,161 0 1199,-164 0-1656,0 0-1,-1 0 1,1 0 0,0 0-1,-1-1 1,1 1 0,-1-1 0,1 1-1,-1-1 1,1 0 0,-1 0 0,1 0-1,-1 1 1,0-1 0,1 0 0,-1-1-1,2-1 1,-3 3-10,1 0 0,-1 0 0,0-1 0,1 1-1,-1 0 1,0-1 0,0 1 0,1 0 0,-1-1 0,0 1 0,0 0 0,0-1 0,1 1-1,-1-1 1,0 1 0,0 0 0,0-1 0,0 1 0,0-1 0,0 1 0,0-1-1,0 1 1,0 0 0,0-1 0,0 1 0,0-1 0,1-4-1,3 1 7,-4 4-11,0 0-1,0 0 0,1 0 1,-1 0-1,0 0 1,0 0-1,0 0 0,0 0 1,0-1-1,0 1 0,1 0 1,-1 0-1,0 0 0,0 0 1,0 0-1,0 0 0,0 0 1,0-1-1,0 1 1,0 0-1,0 0 0,0 0 1,0 0-1,0 0 0,0-1 1,0 1-1,0 0 0,0 0 1,0 0-1,0 0 0,0 0 1,0-1-1,0 1 0,0 0 1,0 0-1,0 0 1,0 0-1,0 0 0,0-1 1,0 1-1,0 0 0,0 0 1,0 0-1,0 0 0,0 0 1,0 0-1,-1 0 0,1-1 1,0 1-1,0 0 1,-5-8-108,0-3 32,5 10 98,0 0 0,-1 0 0,1-1 0,0 1 0,-1 0 0,0 0 0,1 0 0,-1 0 0,1 0 1,-1 0-1,0 1 0,0-1 0,0 0 0,0 0 0,1 0 0,-1 1 0,-2-2 0,-8-2 192,10 3-187,0 1 1,0 0-1,0-1 0,0 1 0,0-1 1,0 1-1,0-1 0,0 0 0,0 1 1,0-1-1,0 0 0,0 0 0,0 0 1,0 1-1,1-1 0,-1 0 0,-1-2 1,-1-4 80,3 7-91,0-1 0,0 1 0,0-1 0,0 1-1,-1-1 1,1 1 0,0-1 0,0 1 0,-1 0 0,1-1 0,0 1 0,-1-1 0,1 1-1,0 0 1,-1-1 0,1 1 0,-1 0 0,1-1 0,-1 1 0,1 0 0,0 0 0,-1 0-1,1-1 1,-1 1 0,1 0 0,-1 0 0,1 0 0,-1 0 0,1 0 0,-1 0 0,1 0-1,-1 0 1,1 0 0,-1 0 0,1 0 0,-1 0 0,0 0 0,-1 0 23,1 1-1,-1-1 1,0 0 0,1 0 0,-1 1-1,0-1 1,1 1 0,-1 0 0,0-1 0,1 1-1,-1 0 1,1 0 0,-2 1 0,-4 2-13,2-1 23,4-3-37,1 0-1,-1 0 1,1 1-1,-1-1 1,0 0-1,1 1 0,-1-1 1,1 1-1,-1-1 1,1 0-1,-1 1 1,1-1-1,-1 1 1,1-1-1,-1 1 0,1 0 1,0-1-1,-1 1 1,1-1-1,0 1 1,-1 1-1,-1 3 22,-3 3 45,4-7-63,0 0 0,0 1 0,0-1 0,1 1 0,-1-1 0,0 1-1,1-1 1,-1 1 0,1-1 0,-1 1 0,1 0 0,0-1 0,0 3 0,0 3 31,0-5-36,0 0 0,0 0 1,0 0-1,0 0 0,0 1 1,0-1-1,-1 0 1,1 0-1,-2 3 0,1-4-9,1 0 0,-1 1 0,0-1 0,1 1-1,-1-1 1,1 0 0,0 1 0,-1-1 0,1 1-1,0-1 1,0 1 0,0 2 0,10 22 45,-6-20-11,-3-2-12,1 0 0,-1-1-1,1 0 1,0 1-1,0-1 1,0 0 0,1 0-1,-1 0 1,6 5 0,65 23 506,-63-28-182,16-3-84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2656,'0'-28'1424,"0"27"-1415,0 1-1,0 0 1,0 0 0,0 0-1,0 0 1,0 0 0,0 0-1,0 0 1,0 0 0,0 0 0,0 0-1,0-1 1,0 1 0,0 0-1,0 0 1,0 0 0,0 0 0,0 0-1,0 0 1,0 0 0,0 0-1,0 0 1,0 0 0,0 0-1,0-1 1,0 1 0,0 0 0,0 0-1,0 0 1,1 0 0,-1 0-1,0 0 1,0 0 0,0 0-1,0 0 1,0 0 0,0 0 0,0 0-1,0 0 1,0 0 0,0 0-1,0 0 1,1 0 0,-1 0-1,0 0 1,0 0 0,0 0 0,0 0-1,0 0 1,0 0 0,0 0-1,0 0 1,0 0 0,0 0-1,0 0 1,1 0 0,-1 0 15,1 0-1,0 0 1,-1 0 0,1 0 0,0-1-1,-1 1 1,1 0 0,-1 0 0,1-1 0,0 1-1,-1 0 1,1 0 0,-1-1 0,1 1-1,-1-1 1,1 1 0,-1-1 0,1 1 0,-1-1-1,1 1 1,-1-1 0,1 0 0,-1 1-8,0-1 0,1 0 0,-1 1 0,1-1 0,-1 1 0,0 0 0,1-1 1,-1 1-1,1-1 0,0 1 0,-1 0 0,1-1 0,-1 1 0,1 0 0,-1-1 0,1 1 1,0 0-1,-1 0 0,1 0 0,0 0 0,-1-1 0,2 1 0,0 0 80,-2 2-89,-1 0-1,1 0 1,0 0 0,0 0-1,0 0 1,0 0 0,0 0-1,0 0 1,0 2 0,1 8 27,-1 154 430,1-129-495,-2 42 161,0-69-102,0 0 0,-1 1 0,0-1 0,-1 0 0,-3 10 0,3-13 124,0-1 0,1 1 0,0 0 0,0 0 0,1 0 0,0 0 0,-1 8 0,2-18-154,1 1-1,0-1 1,-1 0-1,1 1 1,0 0-1,0-1 0,0 1 1,0 0-1,1-1 1,2-3-1,-1 3 13,-1-1-1,0 1 0,0-1 1,0 1-1,-1-1 0,3-7 0,1-17 38,-3 11-20,9-29 1,-3 24-14,-2 4-5,8-35 0,-11 34-16,-2 11-4,0 1 0,0 0-1,1 0 1,0 0 0,0 0 0,5-9-1,-1 4 37,2 1 0,0 0 0,0 1 0,1 0 0,14-14 0,-22 23-4,0 0 0,0 0 0,0 0-1,0 0 1,1 0 0,-1 0 0,0 0 0,0 0 0,1 0 0,-1 1 0,1-1 0,-1 1 0,0-1 0,1 1-1,2-1 1,-2 1-2,-1 0 0,1 1 0,-1-1-1,1 1 1,-1-1 0,1 1 0,-1-1-1,0 1 1,1 0 0,-1 0 0,0 0-1,0 0 1,1 0 0,-1 0 0,2 2-1,-2-1 4,1 0-1,-1-1 0,1 1 0,-1 0 0,0 0 0,0 0 0,0 0 1,0 0-1,0 1 0,0-1 0,0 0 0,-1 0 0,1 1 0,-1 2 1,3 8 12,-1-7-18,1 6 7,-1-1-1,0 1 1,0 0-1,0 13 0,-2 146 458,0-156-393,1-9-48,-1 1 1,0-1 0,-1 0 0,1 1 0,-3 6 0,-12 15 317,4-35-245,11 7-110,0-1 0,0 1 0,0 0-1,0 0 1,-1 0 0,1 0 0,0 0 0,0-1 0,0 1 0,0 0-1,0 0 1,0 0 0,0-1 0,-1 1 0,1 0 0,0 0 0,0 0 0,0-1-1,0 1 1,0 0 0,0 0 0,0 0 0,0-1 0,0 1 0,0 0-1,0 0 1,0 0 0,0-1 0,1 1 0,-1 0 0,0 0 0,0 0-1,0-1 1,0 1 0,0 0 0,0 0 0,0 0 0,0 0 0,1-1-1,-1 1 1,0 0 0,0 0 0,4-9 21,-1 0 1,0-1-1,-1 1 1,2-16-1,6-20-32,19-47-1,-24 78-19,-1 2 14,1 0 0,0 0 0,0 1-1,1-1 1,1 1 0,8-10 0,13-13-97,-20 23-1,-5 8 74,-1-1 1,1 0-1,0 1 1,0-1-1,6-3 1,-7 5 7,0 1-1,0 0 1,1 0-1,-1 0 1,1 0 0,-1 0-1,1 0 1,-1 1-1,1-1 1,-1 1 0,1 0-1,5 0 1,30 2 83,-36-2-22,1 0 0,-1 1 1,1 0-1,-1-1 0,1 1 1,-1 0-1,0 0 0,1 0 1,-1 1-1,0-1 0,4 3 1,4 14 283,-5-11-260,-2-2-19,0-1 0,0 1-1,0 0 1,-1 0-1,0 0 1,0 0 0,0 0-1,0 0 1,0 7-1,0 0 0,2 4 112,-1 1-1,1 29 0,-4-46-144,1 18 113,-2 1 1,0-1-1,0 0 1,-2 1-1,-8 29 1,-2-4 215,13-40-324,-1 1 0,0-1-1,0 1 1,-1-1 0,1 0 0,-1 1-1,0-1 1,0 0 0,0 0 0,-1 0-1,1-1 1,-1 1 0,0-1-1,0 1 1,0-1 0,-5 4 0,-2 2-157,5-3-314,1-1 0,-1 1 0,1 0 0,1 0 1,-5 7-1,6-8-2933,2-5 1036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40 2976,'0'0'971,"2"0"-603,2 0-252,-1 0 85,0 0 1,-1 0-1,1 0 1,0 1-1,0-1 1,-1 0-1,4 2 0,7 8-51,-13-9-147,1-1 0,-1 0 0,1 1 0,-1-1 0,1 0 0,-1 1 0,1-1 0,0 0 0,-1 0 0,1 0 0,-1 0-1,1 1 1,-1-1 0,1 0 0,0 0 0,-1 0 0,1 0 0,-1 0 0,1 0 0,-1 0 0,1-1 0,0 1 0,-1 0 0,1 0 0,-1 0 0,1-1 0,-1 1 0,1 0 0,-1 0 0,1-1 0,0 0 11,12-9 136,-10 7-22,-1 3 32,-1 0-158,-1 1 0,0-1 1,0 0-1,0 0 0,0 0 1,1 0-1,-1 0 0,0 0 0,0 0 1,0 0-1,1 0 0,-1 0 1,0 0-1,0 0 0,0 0 0,1 0 1,-1 0-1,0 0 0,0 0 0,0 0 1,1 0-1,-1 0 0,0 0 1,0-1-1,0 1 0,0 0 0,1 0 1,-1 0-1,0 0 0,0 0 1,0 0-1,0-1 0,0 1 0,1 0 1,-1 0-1,0 0 0,0 0 1,0-1-1,0 1 0,0 0 0,0 0 1,0 0-1,0-1 0,0 1 1,0 0-1,0 0 0,0-1 0,-7-8 33,7 9-34,-1-1 1,1 1-1,0 0 1,-1-1-1,1 1 1,-1 0 0,1-1-1,-1 1 1,0 0-1,1 0 1,-1-1-1,1 1 1,-1 0-1,0 0 1,1 0-1,-1 0 1,1 0-1,-1 0 1,0 0-1,0 0 1,-5-1-2,-22-12 54,20 12-19,3 2-7,4-1-24,1 0 0,0 0-1,-1 0 1,1 0 0,0 0-1,-1 0 1,1 0 0,0 0-1,-1 0 1,1 0 0,0 0-1,0 0 1,-1 0 0,1 0 0,0 0-1,-1 0 1,1 0 0,0-1-1,0 1 1,-1 0 0,1 0-1,0 0 1,0-1 0,-1 1-1,1 0 1,-1-1 2,1 1 0,-1-1 0,1 1 0,-1-1 0,1 1-1,-1-1 1,1 1 0,-1 0 0,1-1 0,-1 1 0,0 0 0,1-1 0,-1 1-1,0 0 1,1 0 0,-1 0 0,0 0 0,1-1 0,-1 1 0,0 0 0,1 0-1,-1 0 1,0 1 0,1-1 0,-1 0 0,0 0 0,1 0 0,-1 0 0,0 1 0,1-1-1,-1 0 1,1 0 0,-1 1 0,0 0 0,-1 0 0,0-1 0,1 1 0,-1 0 0,0-1 0,1 1 0,-1-1 1,0 1-1,0-1 0,-2 0 0,2 0 31,-1 16 48,1-13-81,0 1-1,1-1 0,-1 1 0,1 0 0,0-1 1,0 1-1,0 0 0,0 0 0,0 7 0,1-9-1,0 1-1,0-1 1,1 0-1,-1 1 0,1-1 1,-1 0-1,1 1 1,0-1-1,0 0 0,0 0 1,2 4-1,6 15 105,-8-18-86,1-1 0,-1 1 0,1 0 0,-1-1 0,1 1 0,0-1 0,0 0 1,0 1-1,0-1 0,0 0 0,0 0 0,1 0 0,-1-1 0,1 1 0,-1-1 0,1 1 0,0-1 0,-1 0 0,1 0 0,0 0 0,0 0 0,0 0 0,0-1 0,6 1 0,-1 0-11,-5-1-248,0 0-1,0 1 1,0-1 0,0 0-1,0-1 1,0 1 0,0 0-1,0-1 1,-1 0 0,5-1-1,8-11-1402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155 406 3328,'0'-37'1488,"0"21"-1182,1 1-4,0-1 0,-2 1 0,-3-24 0,-6 18 18,5-5-69,4 23-212,0 1-1,0-1 1,0 1-1,-1-1 1,1 1 0,0-1-1,-1 1 1,0 0-1,-3-4 1,5 6-33,-1-1-1,1 1 1,-1-1 0,0 1-1,0-1 1,1 1 0,-1-1-1,0 1 1,0 0-1,1 0 1,-1-1 0,0 1-1,0 0 1,0 0 0,1 0-1,-1 0 1,0 0 0,0 0-1,0 0 1,0 0 0,1 0-1,-1 0 1,0 0 0,0 1-1,0-1 1,0 0-1,0 1 1,-10 12 85,1-3-24,6-8-50,1 1 0,0-1-1,1 1 1,-1 0 0,0 0-1,1 0 1,0 1 0,-1-1-1,1 1 1,-2 5-1,-3 8 84,1-5 4,1 0-1,-6 25 1,6 5 35,-1-21-82,5-18-45,0-1 1,0 1 0,0 0 0,1 0 0,-1-1 0,1 1 0,-1 0-1,1 0 1,0-1 0,0 1 0,0 0 0,2 5 0,10 19 230,-12-26-226,1 1 0,-1-1-1,1 0 1,-1 0 0,1 0-1,0 0 1,0 0 0,0 0-1,-1 0 1,1 0 0,0 0 0,0-1-1,0 1 1,0 0 0,0-1-1,1 1 1,0 0 0,32-14 265,-29 11-310,-1 0 0,1-1-1,-1 1 1,0-1-1,0 0 1,0-1-1,0 1 1,0-1 0,-1 1-1,1-1 1,-1 0-1,0-1 1,-1 1-1,4-6 1,-1 0-146,0 0-1,0 0 1,-2 0 0,1-1 0,3-19-1,9-77-449,-14 81 630,-1-53-1,-2 44 59,1 31-51,0 1 1,1-1-1,-1 0 0,1 1 1,-1-1-1,1 0 0,0 1 1,0-1-1,1 1 0,-1 0 1,3-5-1,-3 6-2,0-1 30,0 1-1,-1 0 1,1-1 0,-1 1 0,1-1 0,-1 1-1,0-1 1,0 1 0,-1-5 0,1 4 169,3 6 46,-2-1-226,0-1-20,0 0 1,0 0-1,0 0 1,0 0 0,0 1-1,0-1 1,0 0-1,0 1 1,-1-1-1,1 1 1,-1-1-1,1 1 1,-1-1-1,0 1 1,1-1-1,-1 1 1,0-1-1,0 1 1,0 0 0,0 2-1,0 206 326,-1-195-284,0 1 0,-6 25 1,3-17-7,0 2 27,3-17-42,0 0 0,-1 0 1,0-1-1,0 1 1,-5 10-1,4-12 115,0 0-1,-5 16 1,4-11-44,4-11-75,-1 1 0,0 0 0,0-1 1,0 1-1,0-1 0,0 0 1,0 1-1,-2 1 0,3-3-27,-1 1 0,1-1 1,-1 1-1,1-1 1,-1 0-1,1 1 1,-1-1-1,1 0 1,-1 0-1,1 1 1,-1-1-1,1 0 1,-1 0-1,0 0 1,1 0-1,-1 0 0,1 0 1,-1 0-1,0 0 1,1 0-1,-1 0 1,1 0-1,-1 0 1,0 0-1,1 0 1,-2-1-1,2 1-1,0 0-7,0 0-1,0 0 1,0 0 0,0 0 0,0 0 0,0 0 0,0 0 0,0 0-1,-1 0 1,1 0 0,0 0 0,0 0 0,0 0 0,0 0 0,0 0-1,0 0 1,0 0 0,0 0 0,0 0 0,0 0 0,-1 0 0,1 0-1,0 0 1,0 0 0,0 0 0,0 0 0,0 0 0,0 0 0,0 0-1,0 0 1,0 0 0,0-1 0,0 1 0,0 0 0,0 0 0,0 0-1,0 0 1,0 0 0,0 0 0,-1 0 0,1 0 0,0 0 0,0 0 0,0 0-1,0-1 1,0 1 0,0 0 0,0 0 0,0 0 0,0 0 0,0 0-1,0 0 1,0 0 0,1 0 0,-1 0 0,0-1 0,0-12-1763,0-2 470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18 1664,'-2'-1'69,"0"1"0,0 0 0,0-1 0,1 1 0,-1-1 0,0 1 0,0-1 1,0 0-1,0 0 0,-1-1 0,1 1 16,0 0 1,0 0 0,0 0-1,0 0 1,0 0-1,0 1 1,0-1-1,0 1 1,0-1 0,-2 1-1,-30-1 933,15 1-570,0 0 0,-31 4 1,13 6-65,8-5-106,13-3-62,-30 9-1,12 2 348,-41 21-1,71-32-514,0 1-1,0-1 0,0 1 0,0 0 0,0 0 0,1 0 0,-1 1 0,1-1 0,0 1 1,0 0-1,-4 6 0,6-9-35,0 0 1,1 1 0,-1-1-1,0 0 1,0 1 0,0-1-1,1 0 1,-1 1 0,1-1-1,-1 1 1,1-1 0,0 1-1,-1-1 1,1 1 0,0-1-1,0 1 1,0-1-1,0 1 1,0-1 0,0 1-1,1-1 1,-1 1 0,1-1-1,-1 1 1,1-1 0,-1 1-1,1-1 1,1 3 0,1 4 36,8 12 110,0 0 0,1 0 0,1-1-1,18 21 1,-16-22-87,0-2 0,1 0 0,1 0 0,27 19-1,-9-12-506,57 27-1,-63-37-1841,-11-10 624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3328,'26'-13'1061,"-16"10"-634,21 3 559,-16 0-654,-1-1 5,1 1 0,-1 0 0,17 4 0,-30-4-329,7 2 91,0 0-1,0 1 0,7 3 1,-13-6-71,-1 1 1,0 0-1,0-1 1,1 1-1,-1 0 1,0 0-1,0 0 1,0 0-1,0 0 1,0 0 0,0 0-1,0 0 1,0 0-1,0 0 1,0 0-1,-1 1 1,1-1-1,-1 0 1,1 1-1,-1-1 1,1 0-1,-1 1 1,0-1 0,1 2-1,-4 2 212,-5 3-186,0-1 0,-1 0 0,0 0 0,-1-1 0,1 0 0,-1-1 0,-15 6 0,22-10-76,0 0 0,1 0 1,-1 0-1,0 0 0,1 0 0,-1 0 0,1 1 1,-1-1-1,1 1 0,-3 2 0,4-4 21,1 1-1,0-1 0,-1 1 1,1-1-1,0 1 1,-1-1-1,1 1 1,0 0-1,0-1 1,-1 1-1,1-1 1,0 1-1,0 0 1,0-1-1,0 1 0,0-1 1,0 1-1,0 0 1,0-1-1,0 1 1,0-1-1,0 1 1,0 0-1,1-1 1,-1 1-1,0 0 5,0-1-1,0 0 1,0 0 0,0 0-1,0 0 1,0 0 0,0 1-1,0-1 1,0 0 0,0 0-1,0 0 1,0 0 0,1 0-1,-1 0 1,0 1 0,0-1-1,0 0 1,0 0 0,0 0-1,0 0 1,0 0 0,0 0-1,0 0 1,0 0 0,1 1-1,-1-1 1,0 0 0,0 0-1,0 0 1,0 0 0,0 0-1,0 0 1,1 0 0,-1 0-1,0 0 1,0 0 0,0 0-1,0 0 1,0 0 0,0 0-1,1 0 1,-1 0 0,0 0-1,0 0 1,0 0 0,0 0-1,0 0 1,1 0 0,-1 0-1,0 0 1,0 0 0,0 0-1,0-1 1,0 1 0,273 0-419,-255 0-432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3648,'0'0'78,"-1"0"1,0 0-1,1-1 1,-1 1 0,1 0-1,-1 1 1,1-1-1,-1 0 1,1 0-1,-1 0 1,1 0-1,-1 0 1,1 0-1,-1 1 1,1-1-1,-1 0 1,1 0-1,-1 1 1,3 6 1476,-1-5-1461,0 0 1,0-1-1,0 1 0,0 0 1,0 0-1,-1 0 1,1 0-1,-1 0 0,1 0 1,-1 4-1,1 2-2,1 0 0,0 0 0,0 0-1,1 0 1,0-1 0,6 14 0,0-1-42,22 47 206,-27-58-203,0 0 0,0-1-1,0 1 1,1-1 0,1 0-1,-1-1 1,8 8 0,-11-12-34,1-1 0,0 1 0,-1 0-1,0 0 1,1 0 0,-1 0 0,0 1 0,-1-1 0,1 0 0,2 8 0,6 13-1113,-7-20 538,0 0 0,0 0 0,1 0 0,5 5 0,-5-5-642,-2-2-738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2560,'-32'0'960,"32"0"-768,-31 0-32,16 0 1248,15 16-800,-16-1 832,1 16-832,-1 1-256,0-1-224,1 16 160,15-1-160,-31 1 96,31-16-128,-16 0 0,0 1-32,1-1-1600,15-16 832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3488,'0'0'1115,"0"0"-673,0 0-111,2 0 293,1 1-517,-1-1 0,0 0-1,0 1 1,0-1 0,0 1 0,0 0 0,0 0 0,0 0 0,3 1 0,18 9 765,2-2-291,-15-5-394,0 0-1,20 5 1,20-4 107,-10 1-208,1-2 1,-1-1 0,78-6-1,42-16 149,28-3 80,-77 16-182,-4-4-21,-11 5-32,-3-6 0,-56 9-60,-9 0 36,-1-1-1,37-8 1,16-2 129,-40 8-2,-10-2-18,-24 6-85,-1-1 0,1 1 0,-1 0 0,8 0 0,-12 1-97,0 0 0,0 0 0,0 0 0,0 0 0,0 0 0,0 0 0,0 0 0,0-1 0,0 1 0,0 0 0,0-1 0,0 1 0,1-1 0,-2 1-71,1-1-1,-1 1 1,0-1-1,1 1 1,-1-1-1,0 1 0,0-1 1,0 1-1,1-1 1,-1 1-1,0-1 1,0 1-1,0-1 1,0 1-1,0-1 1,0 1-1,0-1 1,0 0-1,0-1-1212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249 140 2912,'-26'13'923,"25"-12"-891,0-1 1,0 1-1,1-1 1,-1 1-1,0-1 1,0 0-1,0 1 1,0-1-1,1 0 1,-1 0-1,0 0 1,0 0-1,0 0 1,0 0-1,-1 0 1,-4 2 103,1 2 78,4-3-142,0 0 1,0 0-1,0 0 0,0 0 1,-1 0-1,1 0 0,0 0 1,0 0-1,0-1 0,-1 1 1,-1 0-1,-21 8 528,14-5-277,0-1-1,-16 10 1,-21 18 658,44-29-937,1 0 0,-1 1-1,0-1 1,1 1 0,-1 0-1,1-1 1,0 1 0,0 0-1,0 1 1,-1 2 0,-3 5 35,-4 3 1,6-9-71,1 0-1,0-1 1,0 1-1,-3 9 1,6-13 0,-1 1 0,1-1-1,0 0 1,0 1 0,0-1 0,0 1-1,0-1 1,0 1 0,0-1 0,0 1-1,0-1 1,1 0 0,-1 1 0,1-1-1,-1 1 1,1-1 0,0 0 0,-1 0-1,1 1 1,0-1 0,0 0 0,0 0-1,0 0 1,0 0 0,0 0 0,0 0-1,0 0 1,0 0 0,2 1 0,0-1 26,-1 0 1,0 1 0,0-1 0,0 0 0,1-1-1,-1 1 1,0 0 0,1-1 0,-1 1-1,1-1 1,-1 0 0,0 0 0,1 0 0,-1 0-1,1 0 1,-1 0 0,4-2 0,3 0 6,6-3-25,-1 0 0,1-1 0,-1 0 0,26-16 1,-32 15-32,-1 1 0,0-1 0,0 0 0,-1-1 0,0 0 0,0 0 0,9-17 0,-7 10 7,-3 7-13,-1-1 0,0 0 1,4-12-1,-2-5 0,8-28 174,-9 43-155,-4 8-4,1 0-1,-1 0 1,0 0 0,0 0 0,0 0-1,-1 0 1,1 0 0,-1 0 0,0-6-1,0 2-10,0 5 8,-1-1 0,1 0 0,0 1 0,0-1 0,0 0 0,0 1 0,0-1 0,1 0 0,-1 1 0,1-1 0,1-3 0,5 2-2,-7 3 9,1 1 0,-1 0 0,0 0-1,1 0 1,-1-1 0,0 1 0,1 0-1,-1 0 1,0-1 0,1 1 0,-1 0 0,0-1-1,0 1 1,1 0 0,-1-1 0,0 1-1,0 0 1,0-1 0,1 1 0,-1-1 0,0 1-1,0 0 1,0-1 0,0 1 0,0-1-1,0 1 1,0 0 0,0-1 0,0 1 0,0-1-1,0-2-163,0 6 90,1 19 227,-1-11-121,1 0-1,-2 0 0,1 0 1,-4 14-1,-24 65 237,18-57-193,5-19-41,1 1 0,0 0 0,1 1 0,1-1 0,-1 20 0,2-23 18,0 0-1,0 0 1,-2 0 0,-3 12-1,5-18 1,0 0-14,0-1 0,0 1 0,1 0-1,0 7 1,0-2 19,-1-1-530,5-17-1511,-4 6 1878,1 1 0,0-1 0,0 1 0,0 0 0,-1 0 0,1-1 0,0 1 0,0 0 0,0 0 0,0 0 0,-1 0 0,1 0 0,2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5152,'31'0'1888,"-31"0"-1440,31 0-160,1 0 832,-1 16-672,-16-16 32,32 0-288,-16 15 96,0-15-192,-15 0-32,0 0-32,15 0-1024,-31 0 544,15 0-2144,-15 0 1440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3232,'-13'13'1035,"12"-13"-1019,1 1 0,0-1 0,0 0 0,0 0 1,-1 1-1,1-1 0,0 0 0,0 0 0,0 1 1,0-1-1,-1 0 0,1 0 0,0 1 0,0-1 1,0 0-1,0 1 0,0-1 0,0 0 0,0 1 1,0-1-1,0 0 0,0 1 0,0-1 0,0 0 1,0 1-1,0 56 1141,0-54-1082,-1 0 0,1 0 1,-1 0-1,0 0 0,0 0 0,0-1 0,0 1 0,-1 0 0,1-1 1,-1 1-1,-2 3 0,2-3-4,0 0 0,0 0 0,0 1 0,0-1 0,-1 6 0,-3 23 329,-4-1 208,5 0-224,0-15-247,4-13-118,-1-1 0,1 1 0,1 0 0,-1 0 0,0 0 0,1 0 0,-1 0 0,1 0 0,0 0 0,0 0 0,0 0 0,1 6 0,1-5 21,-1 0-1,0 0 1,1-1-1,0 1 1,0 0-1,0 0 1,1-1-1,-1 0 1,1 1 0,-1-1-1,5 3 1,24 0 301,-30-6-336,1 1-1,-1 0 1,0-1-1,1 1 1,-1-1 0,1 1-1,-1-1 1,1 0-1,-1 1 1,1-1 0,-1 0-1,3 0 1,22-11-636,-8 1-1118,-14 9 1495,0 0 0,1 1 1,-1-1-1,8 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1728,'0'-13'560,"0"13"-556,0 0 0,0 0 0,0 0 0,0-1 0,0 1 0,0 0 0,0 0 0,0 0 0,0 0 0,0 0 0,0 0 0,0 0 0,0 0 0,0 0 0,0 0 0,0-1 0,0 1 0,0 0 0,0 0 0,0 0 0,0 0 0,0 0 0,1 0 0,-1 0 1,0 0-1,0 0 0,0 0 0,0 0 0,0 0 0,0 0 0,0-1 0,0 1 0,0 0 0,0 0 0,0 0 0,0 0 0,0 0 0,0 0 0,1 0 0,-1 0 0,0 0 0,0 0 0,0 0 0,0 0 0,0 0 0,0 0 0,0 0 0,0 0 0,0 0 0,0 0 0,1 0 0,-1 0 0,0 0 0,0 0 0,0 0 0,0 0 0,1 0 27,-1 0 0,1 0 0,-1 0 0,1 0 0,-1 0-1,0 0 1,1 0 0,-1 0 0,1 0 0,-1 1 0,1-1 0,-1 0-1,1 0 1,-1 0 0,1 1 0,-1-1 0,0 0 0,1 0 0,-1 1-1,1-1 1,-1 0 0,0 1 0,1-1 0,-1 1 0,0-1 0,0 0-1,1 1 1,-1-1 0,0 1 0,0-1 0,1 1 0,-1-1 0,0 0-1,0 1 1,0-1 0,0 1 0,0-1 0,0 1 0,0-1 0,0 1-1,0 0 1,3 4 711,3 4-334,-1-1 0,0 1 0,5 9 1,-10-17-405,0 1 69,1 0 0,0 0 1,-1 1-1,0-1 0,1 0 0,-1 1 0,0-1 1,-1 4-1,1-2 121,-2 1 206,-24 37 1029,25-42-1409,1 1 0,-1-1 0,1 1 0,0-1 0,-1 1 0,1-1 0,0 1-1,0-1 1,0 1 0,-1 0 0,1-1 0,0 1 0,0-1 0,0 1 0,0 0-1,0-1 1,0 1 0,0-1 0,0 1 0,0 0 0,0-1 0,0 1 0,0-1-1,0 1 1,1 0 0,-1-1 18,0 1-35,0-1 1,0 0-1,0 0 0,0 0 0,0 0 1,0 0-1,0 0 0,0 0 1,0 0-1,0 0 0,0 0 0,0 1 1,0-1-1,0 0 0,0 0 0,0 0 1,0 0-1,0 0 0,0 0 1,0 0-1,0 0 0,0 0 0,0 0 1,0 0-1,0 1 0,0-1 0,0 0 1,0 0-1,0 0 0,0 0 1,1 0-1,-1 0 0,0 0 0,0 0 1,0 0-1,0 0 0,0 0 1,0 0-1,0 0 0,0 0 0,0 0 1,0 0-1,0 0 0,1 0 0,-1 0 1,0 0-1,0 0 0,0 0 1,0 0-1,0 0 0,0 0 0,0 0 1,0 0-1,0 0 0,0 0 0,1 0 1,6 0 106,-2 0-68,0 0 0,0 0 0,0 0 0,9-3 0,10-7 112,5 8-101,-20 2-92,1 0 0,17-3 0,17-10-67</inkml:trace>
  <inkml:trace contextRef="#ctx0" brushRef="#br0" timeOffset="1">1060 1 5888,'0'0'2176,"0"0"-1664,0 0-160,0 0 768,0 0-672,16 0 128,-1 0-384,1 0 96,-1 16-160,1-16-3008,0 15 1536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5216,'-16'15'1952,"16"-15"-1536,0 0-96,0 0 1024,16 0-800,0 16 64,-1-16-384,16 0 288,-15 15-288,15-15-2784,0 0 1376</inkml:trace>
  <inkml:trace contextRef="#ctx0" brushRef="#br0" timeOffset="1">468 16 5312,'0'0'1952,"0"0"-1504,15 0-128,-15 0 1312,16 16-960,0-16 640,15 0-768,-16-16-64,32 16-320,-16 0 32,0 0-96,1-15-1408,-1 15 736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3712,'0'1'185,"0"0"0,0 0 0,0 0 0,0 1 0,1-1 0,-1 0-1,0 0 1,0 0 0,1 0 0,-1 1 0,1-1 0,-1 0 0,1 0 0,0 0 0,-1 0 0,1 0 0,0 0 0,0 0 0,-1 0 0,1-1 0,0 1 0,0 0 0,0 0-1,0-1 1,0 1 0,0 0 0,0-1 0,1 1 0,-1-1 0,0 0 0,2 1 0,4 0-204,0 0 1,0 0-1,0-1 1,12 0-1,-12-1 95,0 1 0,-1 0-1,13 2 1,-9 1-45,-7-2-16,0 0 0,0 0 0,1 0 1,-1-1-1,5 1 0,24-5 171,-23 2-115,0 0 1,16 0-1,-18 1-46,1 1 0,-1-1 0,0-1 0,0 1 0,12-6 0,-14 6-4,21-11 270,-18 8-219,-3 2 2,4-3 65,-9 5-137,1-1 0,-1 1 0,0 0 0,0 0 0,0 0 0,0-1 0,0 1 0,0 0 0,0 0 0,0-1 0,1 1 0,-1 0 0,0 0 0,0 0 0,0-1 0,0 1 0,0 0 0,0 0 0,0-1 0,-1 1 0,1 0 0,0 0 0,0-1 0,0 1 0,0 0 0,0 0 0,0 0 0,0-1 0,0 1 0,0 0 0,-1 0 0,1 0 0,0 0 0,0-1 0,0 1 0,0 0 0,-1 0 0,1 0 0,0 0 0,-11-6 41,7 0-28,4 5-18,0 1 1,-1 0 0,1-1 0,0 1 0,0-1 0,-1 1 0,1 0 0,0-1-1,-1 1 1,1 0 0,-1-1 0,1 1 0,0 0 0,-1-1 0,1 1-1,-1 0 1,1 0 0,-1 0 0,1-1 0,0 1 0,-1 0 0,1 0 0,-1 0-1,1 0 1,-1 0 0,1 0 0,-1 0 0,1 0 0,-1 0 0,1 0-1,-2 0 1,-122 0-542,121 0 545,1 0 5,-1 0 0,1 0 0,0 0-1,0 0 1,-1 0 0,1 1 0,0-1-1,0 1 1,-1-1 0,1 1 0,0 0 0,0 0-1,0 0 1,0 0 0,0 0 0,0 0-1,0 1 1,1-1 0,-1 1 0,0-1 0,-1 3-1,-14 14-30,2 1 1,-26 37-1,38-49 28,0 0 1,1 0 0,-1 1 0,1-1-1,1 0 1,-1 1 0,1 0 0,0-1-1,1 15 1,0-15 16,0-1-1,1 0 1,-1 0-1,1 0 1,0 0 0,1 0-1,-1 0 1,1 0-1,1 0 1,-1 0 0,4 5-1,-3-6 34,1 0 0,0 0 0,0-1-1,1 0 1,-1 0 0,1 0 0,0 0 0,0-1-1,0 1 1,10 4 0,-2-2 32,-7-2-223,0-1 0,1 0 1,-1 0-1,1 0 0,0-1 1,0 0-1,0-1 1,0 1-1,0-1 0,9 0 1,-6-1-775,0 0 0,12-3 0,-17 2 525,1-1-1,-1 0 1,0 0 0,8-4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2240,'0'0'832,"0"0"-672,0-15 0,0 15 1152,16 0-736,-1 0 128,16 0-416,16 0-64,0 0-128,31-16-64,0 16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32 4384,'0'-1'133,"0"-1"-1,1 0 1,-1 1 0,0-1 0,1 1-1,-1-1 1,1 0 0,-1 1-1,1-1 1,-1 1 0,1-1 0,0 1-1,0 0 1,0-1 0,0 1 0,0 0-1,2-2 1,-3 2-44,-1 1 0,0-1 1,0 1-1,1 0 0,-1 0 0,0-1 0,0 1 0,0 0 0,0 0 1,1 0-1,-1 0 0,0 0 0,-2 0 0,-101 0 759,34 0-688,-8 0 523,75 0-640,1 0-37,0 0 0,1-1 1,-1 1-1,0 0 0,0 1 0,0-1 1,1 0-1,-1 1 0,0-1 0,-3 2 1,-10 26-194,11-18 166,0 0-1,0 0 1,-3 19 0,4-15-22,-9 25 0,2-11-14,1 1 0,1 0 0,1 1 0,2 0 0,1 0 0,0 38-1,-4 31 229,1-11 336,7-88-507,0 11 97,0 0 1,-3 14 0,-5 9 89,8-32-177,1 0 1,-1 0 0,0 0-1,1 0 1,-1 0-1,1 0 1,1 3 0,-1-2 33,0 0 0,0 0 0,0 0 0,0 0 0,-1 0 0,0 1 0,1 4 0,-1 33 953,0-41-997,0 1 0,0-1 0,0 0 0,0 0-1,0 0 1,0 0 0,0 0 0,0 0 0,0 0-1,0 0 1,0 0 0,0 0 0,0 1 0,0-1-1,0 0 1,0 0 0,0 0 0,0 0 0,0 0 0,0 0-1,0 0 1,0 0 0,0 0 0,0 0 0,0 0-1,0 1 1,0-1 0,0 0 0,0 0 0,0 0-1,0 0 1,0 0 0,0 0 0,0 0 0,1 0 0,-1 0-1,0 0 1,0 0 0,0 0 0,0 0 0,0 0-1,0 0 1,0 0 0,0 0 0,0 0 0,0 0-1,1 0 1,-1 0 0,0 0 0,0 0 0,0 0 0,0 0-1,0 0 1,0 0 0,0 0 0,0 0 0,107 0-496,-1 0-1563,-103 0 1126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3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2816,'-13'-13'917,"13"13"-904,-1-1-1,1 1 1,0 0 0,-1-1-1,1 1 1,-1 0-1,1-1 1,-1 1 0,1 0-1,-1 0 1,0 0-1,1-1 1,-1 1 0,1 0-1,-1 0 1,1 0-1,-1 0 1,0 0 0,1 0-1,-1 0 1,0 1-1,-2-1 2568,3 0-1016,91 0 1418,-84 0-2914,0-1 1,0 0-1,1 0 1,8-3-1,-8 2-48,0 0 0,-1 0 0,1 1 0,12 0 0,-1-1 190,0 0 0,0-2 0,30-8 0,-18 3 60,-12 8-111,-16 1-144,-1 1 0,0-1 0,1-1 0,-1 1 0,1 0 0,-1 0 0,0-1 0,1 0 0,3-1 0,7-8-308,-10 7 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16 3072,'-31'-16'1365,"31"16"-1002,-12 1 955,6-2-1106,-1 2-40,1-1-1,0 1 0,0 1 0,-7 1 0,-12 3 147,2-3 54,0-1 1,-42-3-1,26 0 25,12 0-184,13 1 29,0 0 0,-25 3 0,16 2 1,12-2-62,0-1-1,-19 1 0,27-2-147,0-1 0,0 0 0,0-1 0,0 1-1,0 0 1,1-1 0,-1 0 0,0 0 0,0 0 0,1 0 0,-5-2 0,5 2-18,0 0 0,0 0 0,0 0 0,0 0 0,-1 1 0,1-1 0,0 1 1,0-1-1,0 1 0,-1 0 0,-3 0 0,-22 0-202,25 0 27,3 2 22,-2 9 90,-4-7 84,6-5 11,0 1-46,0 0 0,0 0 0,0 0 0,0 0 0,0 0 0,0 1 1,0-1-1,0 0 0,0 0 0,0 0 0,0 0 0,1 0 0,-1 0 0,0 0 0,0 0 0,0 0 1,0 0-1,0 0 0,0 0 0,0 0 0,0 0 0,0 0 0,0 0 0,0 0 0,0 0 0,0 0 1,0 0-1,1 0 0,-1 0 0,0 0 0,0 0 0,0 0 0,0 0 0,0 0 0,0 0 0,0 0 1,0 0-1,0 0 0,0 0 0,0 0 0,0 0 0,0 0 0,0 0 0,0 0 0,1 0 0,-1 0 1,0 0-1,0 0 0,0-1 0,0 1 0,0 0 0,0 0 0,0 0 0,0 0 0,0 0 0,0 0 1,0 0-1,0 0 0,0 0 0,0 0 0,0 0 0,0 0 0,0 0 0,0-1 0,-8 4 37,6 7-364,2-7-1236,0-3 410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1824,'-44'0'3189,"41"0"-2602,3 0-38,-2 0-128,1 0-380,0 0 0,0 1 0,0-1 0,1 0-1,-1 1 1,0-1 0,0 0 0,1 1-1,-1-1 1,0 1 0,1 0 0,-1-1 0,0 1-1,1-1 1,-1 1 0,1 0 0,-1 0-1,1-1 1,-1 1 0,1 0 0,-1 0 0,1 1-1,-9 22 388,7-18-322,0 1-18,-1 1-1,0-1 0,0 0 0,-6 9 0,-2 4 16,-10 27 110,-5 2 166,5 11-134,5-19-163,7-20-28,0 1 1,2 0-1,-9 46 0,14-49 17,1 30 1,1-26 30,1-19-109,-1 0-1,-1 0 1,1 1-1,-2 6 1,-6 7-478,8-16 460,1-1-1,-1 0 1,1 0 0,-1 0 0,1 0 0,-1 0 0,1 0 0,0 0-1,-1 0 1,1 0 0,0 0 0,0 0 0,1 1 0,-2-2 25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5056,'0'0'1888,"0"0"-1472,0 0-128,0 0 704,0 16-608,0-16-224,0 0-128</inkml:trace>
  <inkml:trace contextRef="#ctx0" brushRef="#br0" timeOffset="1">47 281 5728,'-15'46'2112,"15"-46"-1632,-16 63-128,1-32 576,15-15-576,0 30 64,0-15-256,0 1-32,0-1-64,0 0-1376,15-15 704,-15-1-4000,0-15 2592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 2656,'-13'-13'837,"12"13"-756,1 1-1,-1 0 0,1 0 1,0 0-1,0 0 0,-1 0 1,1 0-1,0 0 0,0-1 1,0 1-1,0 0 0,0 0 1,0 0-1,0 0 0,0 1 1,0 0-21,0 0 0,0 1 1,0-1-1,-1 0 0,1 0 1,-1 0-1,1 0 1,-1 0-1,0 0 0,-2 4 1,2-4-18,0 1 0,-1 0 1,1-1-1,0 1 1,1 0-1,-1-1 0,0 1 1,1 0-1,0 0 0,0 5 1,0 7 126,0-2-61,0 1-1,-3 17 1,-3-6 22,4-19-87,1 0 0,-1 0 0,1 0 1,0 8-1,1 48 804,0-62-845,0 0 1,0 0-1,0 0 0,0 0 1,0 0-1,0 0 0,0 0 1,0 1-1,0-1 0,0 0 1,0 0-1,0 0 1,0 0-1,0 0 0,0 0 1,0 0-1,0 0 0,0 0 1,0 0-1,0 1 1,0-1-1,0 0 0,0 0 1,0 0-1,0 0 0,0 0 1,0 0-1,0 0 0,0 0 1,0 0-1,1 0 1,-1 0-1,0 0 0,0 0 1,0 0-1,0 0 0,0 1 1,0-1-1,0 0 1,0 0-1,0 0 0,0 0 1,0 0-1,0 0 0,1 0 1,-1 0-1,0 0 0,0 0 1,0 0-1,0 0 1,0 0-1,0 0 0,0 0 1,0 0-1,0 0 0,1-1 1,-1 2 0,0-1 0,1 0 0,-1 0 1,1 0-1,-1 0 0,1 0 0,-1 0 0,0 0 1,1 0-1,-1-1 0,1 1 0,-1 0 0,1 0 1,-1 0-1,0 0 0,1-1 0,-1 1 0,1 0 1,-1 0-1,0 0 0,1-1 0,-1 1 0,0 0 0,0-1 1,1 1-1,-1 0 0,0-1 0,0 1 0,1 0 1,-1-1-1,0 1 0,0-1 0,0 1 0,1 0 1,-1-1-1,0 1 0,0-1 0,0 1 0,0-1 1,0 1-1,0 0 0,0-1 0,0 1 0,0-1 1,0 1-1,-1-1 0,1-1-8,0 0 1,1 0-1,-1 1 1,0-1-1,0 0 1,1 0-1,-1 1 1,2-4-1,27-52 25,2 5-218,-26 42 141,1 0 1,0 1-1,8-11 0,-12 18 82,0 0 0,0-1-1,0 1 1,0 0 0,0 0-1,0 0 1,1 0 0,-1 1 0,1-1-1,-1 1 1,1-1 0,0 1-1,-1 0 1,1 0 0,0 0 0,0 0-1,3 0 1,-5 1 16,0 1-1,1-1 0,-1 0 1,0 1-1,0-1 1,0 1-1,0-1 1,0 1-1,0-1 1,0 1-1,0 0 1,0 0-1,0-1 1,0 1-1,0 0 0,0 0 1,0 0-1,-1 0 1,1 0-1,0 0 1,-1 0-1,1 0 1,-1 1-1,1-1 1,-1 0-1,1 2 1,1 2 21,-1 0 0,0 0 0,0 1 0,0-1 1,0 11-1,0-3 45,0 0 0,1 0 0,6 20 0,-7-29-98,0 3 17,0 0-1,0 1 0,-1 13 0,2 8 19,-1-26-24,0 0-1,-1 0 1,1-1 0,0 1 0,1 0 0,-1-1 0,0 1 0,1-1 0,-1 1 0,3 1 0,-3-3-5,0 0 0,0-1 0,-1 1 0,1 0 0,0-1-1,0 1 1,0-1 0,0 0 0,0 1 0,0-1 0,0 0 0,0 1 0,0-1 0,0 0 0,0 0 0,0 0 0,0 0 0,0 0 0,0 0 0,0 0 0,0 0 0,0-1 0,0 1 0,0 0 0,0-1 0,0 1 0,0 0 0,0-1 0,0 0 0,2 0-29,0-1 1,-1 0-1,1 0 1,-1 0-1,1 0 0,-1 0 1,0 0-1,0 0 1,0-1-1,0 1 0,0-1 1,0 1-1,1-4 1,1-3-170,-1 0 1,5-18 0,-6 17 3,1 1 0,7-16 1,21-48-293,-27 65 441,-1 2-45,0-1 0,1 0 0,0 1 0,6-9-1,-9 15 89,-1-1-1,0 1 1,1 0-1,-1-1 1,0 1-1,1 0 1,-1 0-1,0 0 0,1-1 1,-1 1-1,0 0 1,1 0-1,-1 0 1,0 0-1,1 0 1,-1 0-1,1 0 0,-1 0 1,0 0-1,1 0 1,-1 0-1,1 0 1,-1 0-1,0 0 1,1 0-1,-1 0 1,1 0-1,-1 0 0,0 0 1,1 1-1,-1-1 1,0 0-1,1 0 1,-1 0-1,0 1 1,1-1-1,-1 0 0,0 1 1,0-1-1,1 0 1,-1 0-1,0 1 1,0-1-1,1 1 1,-1-1-1,1 7 260,1 0 0,-2 0-1,1 0 1,-1 0 0,-1 12 0,1 3 21,0 162 1012,0-168-1332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4320,'57'0'2346,"-55"0"-2272,0 0 1,0 0-1,-1 0 0,1 0 0,0 0 0,0 1 0,-1-1 0,1 1 0,0-1 0,-1 1 0,1 0 0,0-1 0,-1 1 0,2 1 0,9 4 255,-3-4-165,0-1-1,0 0 0,0-1 0,0 1 0,12-3 1,4 2-24,-17-1-70,1 0 0,-1 0 0,15-5-1,-15 4 20,-1 1 0,0-1 0,14 0 0,-20 2-78,1 0 1,-1 0-1,1 0 0,-1 0 0,0 0 1,1-1-1,-1 1 0,0-1 1,1 1-1,-1-1 0,0 1 0,1-1 1,-1 1-1,0-1 0,0 0 1,0 0-1,0 0 0,0 0 1,0 0-1,0 0 0,0 0 0,0 0 1,0 0-1,0 0 0,-1 0 1,1-1-1,-1 1 0,1 0 0,0-1 1,-1 1-1,0 0 0,1-1 1,-1 1-1,0 0 0,0-1 0,0 1 1,0 0-1,0-1 0,0 1 1,0-1-1,0 1 0,-1 0 0,1-1 1,0 1-1,-1 0 0,1-1 1,-1 1-1,0 0 0,1 0 0,-1-1 1,0 1-1,0 0 0,0 0 1,0 0-1,0 0 0,0 0 0,0 0 1,0 0-1,-2-1 0,-4-1 188,-1 0-1,0 0 1,-12-2-1,16 4-117,0 0-3,0 0-1,-1 0 1,1 0 0,-1 1 0,0 0-1,1 0 1,-1 0 0,1 0 0,-1 1-1,1 0 1,-5 1 0,0 1 128,1 1 0,0 0 0,0 0 0,-12 9 0,17-11-172,2-1-18,-1 0 1,0-1-1,1 2 1,-1-1-1,0 0 1,1 0-1,0 0 1,-1 1-1,1-1 1,0 1-1,-1-1 1,1 1-1,0 0 1,0-1-1,0 1 1,0 0-1,1 0 1,-1-1-1,0 1 1,1 0-1,0 0 1,-1 0-1,1 0 1,0 0-1,0 0 1,0 0-1,0 4 1,0-6-17,0 5 13,0 0-1,0 0 1,1 0 0,-1-1 0,1 1 0,2 7 0,11 10 53,-4-7-25,-2 0-7,7 11 49,-9-20-34,-1-1 0,1 1 0,0-2 0,13 9 1,27 18 110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2912,'0'-13'923,"0"13"-917,0 0 1,0 0-1,0 0 1,0 0-1,0 0 1,0 0-1,0 0 1,0-1-1,0 1 1,0 0 0,0 0-1,0 0 1,0 0-1,0 0 1,0 0-1,0 0 1,0 0-1,0 0 1,0 0 0,0-1-1,0 1 1,0 0-1,0 0 1,0 0-1,0 0 1,0 0-1,0 0 1,0 0-1,0 0 1,0 0 0,0 0-1,0 0 1,0 0-1,0 0 1,1 0-1,-1 0 1,0 0-1,0-1 1,0 1 0,0 0-1,0 0 1,0 0-1,0 0 1,0 0-1,0 0 1,0 0-1,0 0 1,1 0-1,-1 0 1,0 0 0,0 0-1,0 0 1,0 0-1,0 0 1,0 0-1,0 1 1,11-1 286,-11 0-281,0 0-1,0-1 1,0 1 0,0 0-1,0 0 1,0 0-1,0 0 1,0 0 0,1 0-1,-1 0 1,0 0-1,0 0 1,0 0 0,0 0-1,0 0 1,0 0-1,0 0 1,0 0 0,0 0-1,0 1 1,1-1-1,-1 0 1,0 0 0,0 0-1,0 0 1,0 0-1,0 0 1,0 0 0,0 0-1,0 0 1,0 0-1,0 0 1,0 0 0,0 0-1,0 0 1,0 0-1,0 0 1,0 1 0,0-1-1,1 0 1,-1 0-1,0 0 1,0 0 0,0 0-1,0 0 1,0 0-1,0 0 1,0 0 0,0 0-1,0 1 1,0-1 0,0 0-1,0 0 1,-1 0-1,1 0 1,0 0 0,0 2 57,0-1 0,0 1 1,-1-1-1,1 0 0,0 1 1,-1-1-1,0 1 1,1-1-1,-1 0 0,-1 2 1,-5 11 500,6-7-417,0 0 0,0 0 0,0 0-1,1 0 1,1 13 0,0 3 135,-3 12 12,-1-1 0,-2 0 0,-16 63 0,8-34 212,11-43-377,-4 19 93,-15 11 97,14-20-187,7-25-106,-1 0 0,0-1 0,0 1 0,0-1 0,-1 1 0,1-1 0,-1 0 1,-3 5-1,0-2 18,4-5-24,0-1 0,0 0-1,0 1 1,0-1 0,0 1-1,0 0 1,1-1-1,-1 1 1,0 0 0,1-1-1,-1 1 1,1 3 0,0-2 59,0-3-186,0-3 10,0-1 33,1 1 1,1-1-1,-1 0 1,0 1-1,1-1 1,0 1-1,0-1 1,0 1-1,4-5 1,6-12-573,-5 6 290,-5 7 170,1 1 0,0 0 0,1 0 0,0 0 0,7-8 0,15-7-209,-6-5 182,-15 22 182,-1-1 0,1 1 1,0 1-1,10-7 0,-13 9 53,0 0 0,1 0 0,-1 0 0,0 0 0,0 0 0,1 1-1,-1-1 1,1 1 0,-1 0 0,1 0 0,-1-1 0,1 2 0,-1-1 0,0 0 0,1 0 0,3 2-1,-4-2 9,0 1 0,0 0-1,-1 0 1,1 0 0,-1 0-1,1 0 1,-1 0 0,1 0 0,-1 0-1,1 1 1,-1-1 0,0 0-1,0 1 1,0-1 0,0 1-1,0 0 1,0-1 0,0 1-1,0 0 1,-1 0 0,1-1-1,0 1 1,0 4 0,0-1 148,5 10 213,-5-12-358,1 1-1,-1-1 0,0 1 1,0-1-1,-1 1 1,1-1-1,-1 1 0,0 5 1,1 17 38,0-13 35,0 0 0,-2 0 1,1 0-1,-4 16 0,-7 2-116,11-29-8,-2 6-12,0 0 0,-1 0-1,-5 13 1,7-18-76,0 0 0,0 1-1,1-1 1,-1 1 0,1-1 0,0 1 0,0 0 0,1 4-1,-1 0-1353,1-9 1314,-1 0 0,0-1 0,1 1-1,0 0 1,-1 0 0,1 0 0,0 0 0,-1 0 0,1 0-1,0 0 1,0 0 0,0 1 0,0-1 0,-1 0 0,1 0 0,3 0-1,24-16-1044,-11 7 1001,-13 7 125,-1 1 1,1 0 0,0 0 0,0 0 0,0 1 0,1-1 0,-1 1 0,0 0 0,9 0-1,-8 0 15,0 0 0,0 0 0,-1 0-1,1 0 1,0-1 0,0 0 0,-1 0-1,8-4 1,-6 2 28,1-1 17,1 1 0,-1 0 0,9-2 0,28-5 58,-22-2-31,-8 3-17,26-8 96,-32 16-32,-1-1-1,0 0 1,0 0 0,0-1-1,0 0 1,0 0 0,7-7-1,-8 4 75,0 0 0,-1 0 0,0 0 0,4-9 0,-8 13-100,0 0 1,0 0-1,0 0 0,-1 0 1,0 0-1,1 1 0,-1-1 1,0 0-1,-1 0 0,1-4 1,-1-1 71,1 6-88,0 1 1,-1-1-1,1 1 1,0 0-1,-1 0 0,1-1 1,-1 1-1,1 0 1,-1 0-1,0-1 1,1 1-1,-1 0 1,0 0-1,0 0 0,0 0 1,0 0-1,0 0 1,0 0-1,0 0 1,0 1-1,0-1 0,-1 0 1,1 1-1,0-1 1,0 1-1,-1-1 1,-1 0-1,-3-2 175,5 3-191,0-1-1,-1 1 0,1 0 0,0 0 0,0-1 0,0 1 1,-1 0-1,1 0 0,0 0 0,0 0 0,0 0 1,-1 1-1,1-1 0,0 0 0,0 0 0,0 1 0,-2 0 1,-16 10 208,17-10-184,-4 4-4,0-1 0,1 1 0,-1 1 1,1-1-1,0 1 0,1-1 0,-1 1 0,-5 12 1,-3 3-36,11-19-12,-9 17 6,11-18-13,-1 0 0,1 0 0,0 1 1,-1-1-1,1 0 0,0 0 0,0 0 0,0 0 0,0 1 0,0-1 1,0 0-1,0 0 0,0 1 0,0-1 0,0 0 0,1 0 1,0 2-1,2 4-38,-2-4 58,1 1 0,0-1 0,-1 1 0,1-1 0,0 0 0,1 1 0,-1-1 0,1 0 0,4 4 0,-2-6-65,0 1-1,-1-2 1,1 1-1,0 0 1,-1-1-1,1 0 1,0 0-1,7-2 1,-2 2-399,-8 0 338,-1 0-1,1 0 1,0 0-1,-1-1 0,1 1 1,0 0-1,-1-1 0,1 1 1,-1-1-1,1 0 1,0 1-1,-1-1 0,0 0 1,3-1-1,4-3-656,-3 2 302,4-1-203,0 0-1,-1-1 1,1-1 0,8-6 0,-9-1-6,3 7 528,-10 5 194,0 1 0,0-1 0,0 1 0,0-1 0,0 1 0,0-1 0,0 1 0,0-1 0,-1 0 0,1 0 0,0 1 0,0-1-1,0 0 1,-1 0 0,2-1 0,1-5 232,-3 6-231,0 1 1,0 0 0,0-1-1,1 1 1,-1-1-1,0 1 1,0-1 0,0 1-1,1-1 1,-1 1 0,0 0-1,1-1 1,-1 1-1,0 0 1,1-1 0,-1 1-1,1 0 1,-1-1 0,1 1-1,-1 0 1,0 0-1,1-1 1,-1 1 0,1 0-1,-1 0 1,1 0-1,-1 0 1,1 0 0,-1 0-1,1 0 1,-1 0 0,1 0-1,-1 0 1,1 0-1,-1 0 1,1 0 0,0 0-1,0 0 67,0 0-1,1 0 0,-1 0 1,0 0-1,0 0 1,1 1-1,-1-1 0,0 0 1,0 1-1,0-1 1,1 1-1,-1-1 0,0 1 1,0-1-1,0 1 1,0 0-1,0-1 1,0 1-1,0 0 0,0 0 1,0 0-1,-1 0 1,1 0-1,0 0 0,0 2 1,2 2 72,-3-5-152,0 1-1,1 0 1,-1-1 0,0 1-1,0-1 1,1 1 0,-1 0-1,1-1 1,-1 1-1,1-1 1,-1 1 0,1-1-1,-1 1 1,1-1-1,-1 0 1,1 1 0,-1-1-1,1 0 1,0 1-1,-1-1 1,2 1 0,3 1 34,23 14 307,-23-6-220,2-6-90,-7-3-60,1-1-1,-1 0 1,1 0-1,-1 1 1,0-1-1,1 0 1,-1 0-1,1 1 1,-1-1-1,0 1 1,1-1-1,-1 0 1,0 1-1,0-1 1,1 1-1,-1-1 1,0 0-1,0 1 1,0-1-1,1 1 1,-1-1-1,0 1 1,0-1-1,0 1 1,0-1-1,0 1 1,0-1-1,0 1 1,0-1-1,0 1 1,-1 0-1,1 59 488,0-58-438,0-2-31,0-12-85,0 9 62,0 2 3,1-1 1,-1 1-1,0 0 1,0 0-1,1 0 1,-1 0-1,0-1 1,1 1-1,-1 0 1,1 0-1,-1 0 1,1 0-1,0 0 1,0 0-1,-1 0 1,1 0-1,0 0 1,0 0-1,0 1 1,0-1-1,0 0 1,0 1 0,0-1-1,2 0 1,8-8-2,3-10-32,-10 14 23,0-1 0,0 1-1,6-7 1,11-12 42,-16 18-27,-1 0-1,1 0 0,1 1 1,-1-1-1,1 1 0,0 0 1,12-7-1,-3 6 80,0 0 1,0 1-1,18-3 1,-18 5-38,-1 0-34,-1 2 0,1 0 1,26 2-1,-12 0-226,-16-2-206,-9 1 232,-1-1 0,1 1 1,0 0-1,0 0 1,0 0-1,0 1 1,0-1-1,0 1 1,-1-1-1,5 3 0,11 7-2534,-14-9 2345,0 0 1,1-1 0,-1 0-1,8 0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3488,'0'0'1115,"0"0"-673,0 0-52,-3 0 495,3 0-853,-1 0 0,1 0 0,-1 0 0,1 0 0,-1 0 0,1 0 0,-1 1 0,1-1-1,-1 0 1,1 0 0,0 0 0,-1 1 0,1-1 0,-1 0 0,1 0 0,0 1 0,-1-1 0,1 0 0,0 1 0,-1-1 0,1 1 0,0-1 0,-1 1 0,-4 13 531,4-11-485,0-1 0,0 1 0,1-1 1,-2 1-1,1-1 0,0 0 0,0 1 0,-1-1 1,-2 3-1,-2 1 80,0 1 1,0 0 0,1 1-1,-5 7 1,-3 7 93,6-13-189,4-6-29,1 0-1,-1 1 1,1 0-1,-1 0 1,1 0-1,0 0 1,0 0-1,1 0 1,-1 0-1,0 8 1,2 17-45,0-30-3,0 0-1,0 1 0,0-1 0,0 0 0,0 1 0,1-1 1,-1 0-1,0 1 0,1-1 0,-1 0 0,0 1 0,1-1 1,-1 1-1,1-1 0,-1 0 0,1 1 0,-1 0 0,1-1 1,0 1-1,-1-1 0,1 1 0,-1-1 0,1 1 0,0 0 1,-1 0-1,2-1 0,-1 1-23,1-1 1,-1 0-1,0 1 0,0-1 1,0 0-1,1 0 0,-1 0 0,0 0 1,0 0-1,0 0 0,-1 0 1,1 0-1,1-2 0,3-10-826,8 6 102,18-35-1307,-28 39 1920,0-1 0,-1 1 1,0-1-1,1 0 0,-1 0 1,-1 1-1,3-6 0,-3 6 122,0 0 0,0 0-1,0 0 1,1 1-1,-1-1 1,4-3-1,5 0 18,-5 4 74,8-8 384,-10 7 112,-3 6 671,0 66 2034,0 32-2915,0-87-205,0-13-145,0 0-1,0-1 1,0 1-1,0 0 1,0 0 0,0-1-1,0 1 1,0 0-1,0 0 1,0-1-1,1 1 1,-1 0-1,0 0 1,0-1-1,1 2 1,0-2 20,0 1 0,0-1 0,0 0 0,0 1 0,0-1 0,0 0 0,0 1 0,0-1 0,0 0-1,0 0 1,0 0 0,0 0 0,2 0 0,-3 0-19,1 0 0,-1 0 0,1 0 0,-1 0 0,0 0-1,1 0 1,-1 0 0,1 0 0,-1 0 0,1-1 0,-1 1 0,0 0-1,1 0 1,-1 0 0,0 0 0,1-1 0,-1 1 0,1 0-1,-1 0 1,0-1 0,0 1 0,1 0 0,-1 0 0,0-1 0,1 1-1,-1-1 1,0 1 0,0 0 0,0-1 0,1 0 0,4-5-177,5 0-187,6-22-1093,17-32 475,-32 59 981,0 0-1,0 0 1,0-1-1,0 1 1,0 0-1,0 0 1,0 0 0,0 0-1,1 1 1,-1-1-1,0 0 1,3-1-1,10-7 7,-1-12 95,-13 21-90,0 0-1,0-1 1,1 1-1,-1 0 0,0 0 1,0-1-1,0 1 0,0 0 1,0 0-1,0 0 0,0-1 1,0 1-1,0 0 1,0 0-1,1 0 0,-1 0 1,0-1-1,0 1 0,0 0 1,0 0-1,1 0 0,-1 0 1,0 0-1,0-1 0,0 1 1,0 0-1,1 0 1,-1 0-1,0 0 0,0 0 1,1 0-1,-1 0 0,0 0 1,1 0-1,25 0 1073,-26 0-1073,0 0 1,0 0-1,0 0 0,0 0 1,0 0-1,0 0 0,0 0 1,0 0-1,0 0 1,0 0-1,1 0 0,-1 0 1,0 0-1,0 0 1,0 0-1,0 0 0,0 0 1,0 0-1,0 0 0,0 0 1,0 0-1,0 0 1,1 0-1,-1 0 0,0 0 1,0 0-1,0 0 1,0 0-1,0 0 0,0 0 1,0 0-1,0 0 0,0 0 1,0 1-1,0-1 1,0 0-1,0 0 0,0 0 1,0 0-1,0 0 1,0 0-1,0 0 0,0 0 1,0 0-1,0 0 0,0 0 1,0 1-1,0-1 1,0 0-1,0 0 0,0 0 1,0 0-1,0 0 1,0 0-1,0 0 0,0 0 1,0 3 119,-1 0 0,0 0 0,0 0 0,0 0 0,0-1 0,0 1 0,0 0 1,-1-1-1,1 1 0,-3 2 0,1-1-34,1-1-1,0 1 1,0 0 0,0-1-1,-1 6 1,-13 51 379,15-57-450,0 1 1,0-1-1,1 1 0,-1-1 1,1 1-1,0 0 1,0-1-1,1 6 1,-1 1 81,0-9-106,0 1 0,0-1 0,0 1 0,1 0 1,-1-1-1,0 1 0,1-1 0,-1 1 1,1-1-1,-1 1 0,1-1 0,-1 1 0,1-1 1,0 0-1,0 1 0,0-1 0,0 0 0,0 0 1,2 2-1,-3-2-9,1-1-10,-1 0 1,0 1 0,0-1 0,1 0-1,-1 0 1,0 0 0,0 1 0,1-1 0,-1 0-1,0 0 1,0 0 0,1 0 0,-1 0-1,0 0 1,1 0 0,-1 1 0,0-1-1,1 0 1,-1 0 0,0 0 0,1 0 0,-1 0-1,0 0 1,1 0 0,-1-1 0,5 1-325,-1-1-1,0 0 1,0 0 0,0 0 0,0-1 0,0 1 0,0-1 0,7-5 0,21-8-1662,-18 9 1293,-1-1-1,1-1 1,12-9-1,16-10-666,-26 18 1139,-6 4 207,-1 0 0,0-1-1,0 0 1,10-9 0,2-9 1595,-3 17-573,-16 7-791,0-1 0,1 0 1,-1 0-1,0 1 0,0-1 0,0 0 1,0-1-1,0 1 0,0 0 1,0 0-1,1-3 0,10-9 1172,-10 11 47,-6 4-426,-8 17 468,9-15-1281,0 0 1,-1 0-1,1-1 1,-6 8 0,5-9-167,0 1 0,0 0 0,0 0 1,1 0-1,0 0 0,-1 0 0,1 1 0,0-1 1,1 1-1,-1 0 0,1-1 0,-1 1 1,1 0-1,0 0 0,1 0 0,-1 0 0,1 0 1,-1 0-1,1 0 0,0 0 0,1-1 1,-1 1-1,1 0 0,1 7 0,-1-10-10,-1 1 0,1 0-1,-1-1 1,1 1 0,0-1 0,-1 1-1,1-1 1,0 1 0,0-1-1,0 0 1,1 1 0,-1-1 0,2 1-1,-1 0-7,0-1 0,0 0 0,1-1 0,-1 1 1,1 0-1,-1-1 0,1 1 0,-1-1 0,1 0 0,-1 0 0,5 0 0,-5 0-35,1 1 0,-1-1 0,0-1 0,1 1 1,-1 0-1,0-1 0,1 1 0,-1-1 0,0 1 0,0-1 0,1 0 1,-1 0-1,0 0 0,0 0 0,0-1 0,0 1 0,0-1 0,2-1 1,17-14-707,-18 16 673,0-1 0,-1 0-1,1 0 1,-1 0 0,0 0-1,4-4 1,-1-11-348,-3 8 207,4-6-24,-5 11 219,1 1-1,-1 0 1,0 0-1,0-1 0,-1 1 1,1 0-1,-1-6 1,0 7 20,0 1 0,0-1 0,0 0 0,0 1 0,0-1 0,-1 1 0,1-1 1,-1 0-1,1 1 0,-1-1 0,0 1 0,1-1 0,-1 1 0,-2-3 0,-2-4 15,-10-23-187,14 30 143,1 0 0,0 0 0,-1 0 0,1 1 0,0-1 0,-1 0 0,1 0 0,0-1 1,0 1-1,0 0 0,0-1 0,0 0-202,3 2 256,57 0 177,-59 0-205,1-1 0,0 1 0,0 0 0,-1 0 1,1-1-1,0 1 0,-1-1 0,1 0 0,0 1 0,-1-1 0,1 0 0,1-1 0,-2 1-2,1 0 1,-1 0-1,1 0 0,0 0 0,-1 1 0,1-1 0,0 1 1,-1-1-1,1 1 0,0 0 0,0-1 0,1 1 0,28 0 4,-31 3-85,1 18 332,0-11-56,-1-1 0,0 1-1,0-1 1,-1 1 0,-2 9 0,-8 4 188,9-3-211,1 0 1,1 39-1,1-25-145,-1-19 191,0 9-30,0-23-174,1-1-1,-1 1 1,0-1-1,0 1 0,0-1 1,0 1-1,1-1 1,-1 1-1,0-1 0,0 0 1,1 1-1,-1-1 1,0 1-1,1-1 1,-1 0-1,1 1 0,-1-1 1,0 0-1,1 0 1,-1 1-1,1-1 0,-1 0 1,1 0-1,-1 1 1,1-1-1,-1 0 0,1 0 1,-1 0-1,1 0 1,-1 0-1,1 0 1,0 0-1,-1 0-7,0 0 0,0 0 0,0 0-1,0 0 1,0 0 0,0 0 0,0 0 0,1 0 0,-1 0 0,0 0 0,0 0-1,0 0 1,0 0 0,0 0 0,0 0 0,0 0 0,0 0 0,0 0-1,0 0 1,1 0 0,-1 0 0,0 0 0,0 0 0,0 0 0,0 0 0,0 0-1,0 0 1,0 0 0,0 0 0,0 0 0,0 0 0,0 0 0,0 0 0,0-1-1,0 1 1,0 0 0,1 0 0,-1 0 0,0 0 0,0 0 0,0 0 0,0 0-1,0 0 1,0 0 0,0 0 0,0 0 0,0-1 0,0 1 0,0 0-1,0 0 1,0 0 0,0 0 0,0 0 0,0 0 0,0 0 0,-1 0 0,2-2-14,-1 1 1,0-1 0,0 1 0,1-1 0,-1 1-1,1 0 1,-1-1 0,1 1 0,0 0 0,1-2-1,4-12-131,-2 3-68,-3 8 122,0 0 0,0 0 0,1 0 0,-1 0 0,1 1 0,0-1 0,3-3 0,1-2-197,-2 4 84,0-1 0,-1 1 0,0-1 0,5-10 0,-2-5-33,-5 16 199,0 1 0,0 0 0,0 0 0,0 0 0,1 0 0,0 1 0,0-1 0,0 0 0,0 1 0,1-1 0,-1 1-1,6-5 1,-4 4-8,0 1 0,1 0 0,-1 0 0,1 0 0,-1 0 0,1 1 0,7-2 0,7-5 135,-18 8-90,0 1 16,0-1 1,0 1-1,-1-1 1,1 1-1,0-1 1,0 1-1,0-1 1,0 1-1,0 0 0,0-1 1,0 1-1,0 0 1,0 0-1,-1 0 1,1 0-1,0 0 1,0 0-1,0 0 1,0 0-1,0 0 1,0 0-1,0 1 1,0-1-1,0 0 1,0 1-1,0-1 1,-1 1-1,1-1 1,0 1-1,1 0 1,-1 0 4,4 1 59,-4-2-52,0 1-1,-1-1 1,1 0-1,-1 0 1,1 1-1,0-1 1,-1 1-1,1-1 1,-1 0 0,1 1-1,-1-1 1,1 1-1,-1-1 1,1 1-1,-1-1 1,0 1-1,1 0 1,-1-1-1,0 1 1,1-1-1,-1 2 1,3 3 116,7 8 249,-10-13-372,1 0-1,-1 1 1,0-1-1,0 0 1,0 0 0,1 1-1,-1-1 1,0 0-1,0 0 1,0 1-1,0-1 1,0 0-1,1 1 1,-1-1-1,0 0 1,0 1-1,0-1 1,0 0 0,0 0-1,0 1 1,0-1-1,0 0 1,0 1-1,0-1 1,0 1-1,-1 4 116,1-2-86,-1 0 0,1 0 0,0 0 0,0 0 0,0 0 0,1 0 1,-1 0-1,1 0 0,-1 0 0,2 3 0,-1-5-42,-1 0 6,1 0 0,0 0 0,-1 0 0,1-1 0,-1 1 0,0 0-1,1 0 1,-1 0 0,0 0 0,1 0 0,-1 0 0,0 0 0,0 0 0,0-1 0,0 1-1,0 0 1,0 0 0,0 0 0,0 0 0,0 0 0,0 0 0,-1 0 0,1 0 0,0 0-1,-1 0 1,1 0 0,-1 0 0,1-1 0,-1 1 0,0 1 0,0-1-1,0 2 35,1 0 0,-1-1 0,1 1 0,-1-1 0,1 1 0,0 0 0,0-1 0,0 1 0,1 5 0,-2 13 306,1-20-367,0 0 0,0-1 0,-1 1 0,1-1 0,0 1 0,-1-1 0,1 1 0,0-1 0,-1 1 0,1-1 0,-1 0 0,1 1 1,0-1-1,-1 1 0,1-1 0,-1 0 0,1 0 0,-1 1 0,0-1 0,1 0 0,-1 0 0,1 1 0,-1-1 0,1 0 0,-1 0 1,0 0-1,1 0 0,-1 0 0,1 0 0,-2 0 0,5-3-452,5-6-661,-3 4-55,0 0 0,0-1 1,0 1-1,11-6 0,-1 8-1305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4480,'0'-26'1445,"0"21"-885,-2 5-149,1 0-380,1 0 0,-1 0 0,1 0 0,-1 0 0,1 0 0,0 0 0,-1 0 0,1 0 0,-1 0 0,1 0 0,-1 1 0,1-1 0,-1 0 0,1 0 0,0 1 0,-1-1 0,1 0 0,-1 0 0,1 1 0,0-1 0,-1 0 0,1 1 0,0-1 0,0 0 0,-1 1 0,1-1 0,0 1 0,0-1 0,-1 1 0,0 16 668,1-13-515,-3 2 109,2-4-295,-1 0-1,1 0 0,0 0 1,0 0-1,0 0 0,0 0 0,0 0 1,0 1-1,0-1 0,0 5 1,-2 6-262,-3 3-615,5-13 689,-1 0 0,1 0 0,0 1 0,1-1 0,-1 0-1,0 1 1,1 4 0,0 39-2114,0-45 2312,0 1-1,0 0 1,0-1 0,0 1-1,1-1 1,-1 1 0,1-1-1,0 1 1,0-1 0,0 1-1,1 2 1,0-2 186,-1-1 1,0 0 0,0 1-1,0-1 1,-1 1-1,1-1 1,0 1-1,-1 0 1,0-1 0,0 1-1,0 3 1,0 2 530,-2 0-1,1 0 1,-1 0 0,-5 15 0,6-21-515,-7 22 1925,6-21-1870,0 1 0,1 0 1,0 0-1,0 0 0,0 0 0,0 0 0,0 8 0,1-10-204,0 1 0,0-1 0,-1 0 0,1 1 0,-1-1 0,1 1 0,-1-1 0,0 0 0,-1 3 0,2-4-50,-1-1 0,1 1 0,0-1 0,-1 1 0,1-1 0,0 1 0,0-1 0,-1 1 0,1 0-1,0-1 1,0 1 0,0-1 0,0 1 0,0 0 0,0-1 0,0 1 0,0-1 0,0 1 0,0 0-1,1-1 1,-1 1 0,0-1 0,0 1 0,0 0 0,1-1 0,-1 1 0,0-1 0,1 1 0,-1-1-1,0 1 1,1-1 0,-1 1 0,1-1 0,-1 0 0,2 1 0,0 2 208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17 1984,'-3'0'95,"1"-1"1,0 1-1,0-1 0,-1 1 1,1-1-1,0 0 0,0 0 1,0 0-1,-3-2 0,4 2-26,-1 0 0,0 1 0,0-1 0,1 0 0,-1 0 0,0 1 0,0-1-1,-4 0 1,-4 1 274,8 0-308,0 0 0,0 0-1,0 0 1,0 0 0,0 1 0,0-1 0,0 0-1,-3 2 1,-3 1 46,-5 2 9,-8-9 6,14 2-76,0 0 0,0 1 1,0 0-1,-8 0 0,-196 1 674,200 1-603,0-1 1,-1 2-1,1 0 1,-16 4-1,19-4-42,0 0 8,1-1 0,0 0-1,-1-1 1,1 0 0,-10 0 0,-10-1-297,26 1 243,1 0-1,-1 0 1,0 1-1,0-1 1,0 0-1,1 0 1,-1 1-1,0-1 0,0 1 1,1-1-1,-1 1 1,0-1-1,1 1 1,-1-1-1,1 1 0,-1-1 1,1 1-1,-1 0 1,0 0-1,-10 18-5,10-16-5,0-1 19,0 0 1,1 1-1,-1-1 1,1 0-1,-1 1 1,1-1-1,0 1 1,0-1-1,0 5 1,-1 12 161,-9 14 29,4-3-63,-7 34 58,8-43-78,-2 27 0,1-11 1,2-13-5,1-8-38,0-1 0,0 24 0,3 52 41,0-85-83,0-1 1,0 1-1,0 0 1,1-1-1,0 1 1,0 0-1,0-1 0,1 1 1,0-1-1,0 0 1,0 1-1,1-1 1,0 0-1,0 0 1,0-1-1,0 1 1,1 0-1,0-1 1,8 8-1,-10-11-37,0 1-1,0-1 1,0 1 0,0-1-1,0 0 1,0 0 0,0 1-1,1-2 1,-1 1 0,0 0-1,1 0 1,-1-1 0,3 1-1,36 0 19,-19-2 6,6 1-17,-4-1 41,46 5-1,-23 6 3,-28-7-15,-12-2-15,1 0 0,-1 0 1,0 1-1,0 0 0,0 0 0,9 4 0,-7-2 59,0 0-1,0-1 0,11 2 0,-11-3-8,1 1 0,-1 0 0,9 4-1,8 6 8,-25-12-95,0-1-1,-1 1 1,1-1 0,-1 0-1,1 1 1,0-1-1,0 0 1,-1 0 0,1 0-1,0 1 1,-1-1-1,1 0 1,0 0 0,0 0-1,-1 0 1,1 0 0,0 0-1,0-1 1,-1 1-1,2 0 1,4-8-1235,-4 3 111,-2 5 1034,1-1 0,0 1-1,0 0 1,0-1-1,-1 1 1,1 0-1,0 0 1,0-1-1,0 1 1,-1 0-1,1 0 1,0 0-1,2 0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5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6880,'-31'0'2560,"31"0"-1984,-31 16-160,31-1 672,-15 1-672,-1-1-32,16 1-224,0 0-320,0-1 64,31 1 96,-15-1 32,30-15-1920,-14 0 1024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42 4320,'-7'-8'902,"6"6"-792,-1 0-1,1 0 1,-1 1-1,0-1 1,1 1-1,-1-1 1,0 1 0,0 0-1,0-1 1,0 1-1,0 0 1,0 0-1,0 0 1,0 1-1,0-1 1,0 0-1,-1 1 1,1-1 0,-4 1-1,-1 0 152,0 0-134,1 0 0,0 0-1,-12-3 1,8 0-15,-11-2 101,-39 16 449,58-11-631,0 0-1,0 0 1,0 0 0,0 1 0,0-1-1,0 1 1,0-1 0,0 1 0,0 0 0,0 0-1,1 0 1,-1 0 0,0 0 0,0 0-1,1 0 1,-1 0 0,1 1 0,-1-1 0,1 1-1,0-1 1,-3 3 0,-2 3 113,-1 1 0,0 0 0,0 0 0,1 1 1,0-1-1,0 1 0,1 1 0,0-1 0,1 1 0,-3 10 0,2-9-44,2-2-28,0 1-1,0-1 0,0 1 1,1 0-1,1 0 0,0 0 0,0 0 1,1 1-1,1 10 0,0 11 107,-1-27-156,0 0 0,0 0 0,1 0 0,0 0 0,0 0 0,0-1 0,0 1 0,1 0-1,0-1 1,0 1 0,0-1 0,1 0 0,-1 0 0,1 1 0,0-2 0,0 1 0,0 0 0,1-1 0,-1 1 0,1-1 0,0 0 0,0 0 0,0-1 0,0 1 0,6 2 0,21 7-9,1-1 1,45 9-1,-50-14-283,35 10-76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5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1984,'-1'-8'166,"1"5"254,0-1 0,0 0 0,0 0-1,0 1 1,0-1 0,1 0 0,1-6 0,4 6 17,-6 4-406,1 0 1,-1 0-1,1 0 0,-1 0 1,1 0-1,-1-1 1,0 1-1,1 0 0,-1 0 1,0-1-1,1 1 0,-1 0 1,0-1-1,1 1 0,-1 0 1,0-1-1,1 1 0,-1 0 1,0-1-1,0 1 0,0-1 1,1 1-1,-1 0 0,0-1 1,0 1-1,0-1 0,0 1 1,0-1-1,0 1 0,0-1 1,0 1-1,0-1 0,0 1 1,0 0-1,0-1 0,0 1 1,0-1-1,0 1 0,-1-1 1,4 1 512,10 0 528,-13 2-960,1 0 0,-1 0 1,0 0-1,0 1 1,0-1-1,0 0 0,0 0 1,-1 3-1,1 4 55,0 134 681,1-130-786,0-1 0,1 1-1,6 21 1,-7-31-37,0 4 20,0 0-1,-1 0 1,1 1-1,-2 9 0,0-11-14,1-1 0,0 1-1,0 0 1,1 0 0,2 10-1,3-1 94,-5-11-102,0-1 0,0 0-1,0 0 1,0 1-1,0-1 1,-1 0 0,1 6-1,-1-8-16,0-1 0,0 1-1,0 0 1,0 0 0,0 0-1,0-1 1,0 1 0,0 0-1,0 0 1,0 0 0,1-1-1,-1 1 1,0 0 0,1 0-1,-1-1 1,1 1 0,-1 0-1,1-1 1,-1 1 0,1 0-1,-1-1 1,1 1 0,-1-1-1,1 1 1,1 0 0,-2-1 9,1 1 1,-1-1 0,1 0 0,-1 1-1,0-1 1,1 0 0,-1 1 0,1-1 0,-1 0-1,0 1 1,0-1 0,1 1 0,-1-1-1,0 1 1,0-1 0,1 1 0,-1-1-1,0 1 1,0-1 0,0 1 0,0-1 0,0 1-1,0-1 1,1 1 0,-2 0 0,2-2-17,-1 0 1,0 0 0,0 0 0,1 0 0,-1 1 0,1-1 0,-1 0 0,0 0-1,1 0 1,0 1 0,-1-1 0,1 0 0,-1 0 0,1 1 0,0-1 0,-1 1-1,1-1 1,0 0 0,0 1 0,0 0 0,-1-1 0,1 1 0,1-1 0,15-11 21,-10 5-4,-2 3-26,0-1 1,-1 0-1,6-7 1,8-14-49,8 5-63,21-36 74,-32 41 54,-8 10-56,-1 0 0,10-13 0,-15 17 43,0-1-1,1 1 1,-1 0 0,1-1 0,-1 1 0,1 0 0,0 0 0,0 0 0,0 0 0,0 1 0,0-1 0,0 1 0,1-1 0,2-1 0,-4 3 6,0-1 0,0 1 0,0 0 0,1-1-1,-1 0 1,0 1 0,0-1 0,0 1 0,0-1 0,0 0-1,-1 0 1,1 0 0,0 0 0,0 0 0,0 1 0,0-3 0,1 0-13,-1 3 9,-1 0 0,0-1 0,1 1 0,-1 0 0,0-1 0,1 1 0,-1 0 0,1 0 0,-1 0 0,0-1 0,1 1 0,-1 0 0,1 0 0,-1 0 0,1 0 0,-1 0-1,1 0 1,-1 0 0,1 0 0,-1 0 0,0 0 0,1 0 0,-1 0 0,1 0 0,-1 0 0,1 1 0,-1-1 0,1 0 0,-1 0 0,0 0 0,1 1 0,-1-1 0,1 0 0,-1 0 0,1 1 0,-1-1 5,5 13-112,24 21-166,-28-31 293,1 1 0,0-1-1,-1 0 1,0 1 0,0-1 0,2 8-1,-3-7-3,1-1-1,0 1 1,0-1 0,0 1-1,0-1 1,1 0-1,-1 1 1,1-1-1,0 0 1,0 0-1,0 0 1,4 4-1,1 0-3,0 1-1,0 0 0,-1 0 0,0 0 0,5 13 1,-8-16 39,-1 0 1,1 0 0,0 0-1,0 0 1,0 0 0,1 0-1,0-1 1,0 0 0,0 1-1,0-2 1,6 5 0,19 5 571,-24-20-324,8 1-81,-10 5-181,0-1 0,-1 0 0,1 1 0,-1-1 0,1 0 0,-1-1 0,0 1-1,1 0 1,-1-1 0,0 1 0,-1-1 0,1 0 0,2-5 0,0-1 27,-1-1 0,0 0-1,2-10 1,-3 10-2,0 1 1,1-1-1,6-13 1,-2 9-15,-3 8-30,-1-1 1,0 0-1,3-9 0,0-21-30,-4 17-3,8-29-50,-7 30 33,-2 11 14,0 1-1,0 0 0,1 0 1,0 0-1,0 0 0,5-9 1,21-31-447,-25 40 224,1 0 494,10 6-3263,-1 1 1362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8:5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5216,'-15'0'1952,"15"0"-1536,0 0-96,0 0 736,0 0-640,0 0-288,-16 16-128,16-16-1920,0 0 1024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468 126 2976,'0'-44'2752,"-3"39"-1968,-4-9 52,6 12-765,0-1 1,0 1-1,0 0 0,0 0 1,0 0-1,0 0 0,-1 0 0,1 0 1,-1 0-1,1 0 0,-1 0 0,0 1 1,0-1-1,0 1 0,0-1 0,-2 0 1,-16-5-1,-38-10 0,48 15-69,1 0-2,0 1 0,0 1 0,1-1 0,-15 2 0,6-1 0,-5 0 4,10 0 14,0 0 0,-20 3 0,7 3 8,19-4-23,0-1 1,0 1-1,0-1 1,-8 0-1,13-1-8,0 0 0,-1 0 0,1 0 0,0 0 0,-1 0 0,1 0 0,0 1 0,-1-1 0,1 0 0,0 1 0,-1-1 0,1 1 0,0-1 0,0 1 0,0 0 0,-1-1 0,1 1 0,0 0 0,0 0 0,0 0 0,0 0 0,0 0 0,1 0 0,-1 0 0,0 0 0,0 1 0,1-1 0,-1 0 0,0 0 0,1 0 0,0 1 0,-1-1 0,1 0 0,0 1 0,-1-1 0,1 0 0,0 1 0,0-1 0,0 1 0,0-1 0,0 0 0,1 1 0,-1-1 0,0 0 0,1 1 0,-1-1 0,1 0 0,0 3 0,9 11 22,-1 1-1,22 24 1,-17-24 14,11 19 0,8 14 61,-25-40-42,-1 1 1,-1 0-1,0 0 0,0 1 1,6 14-1,-12-21-37,1-1 0,0 0-1,0 0 1,-1 0-1,0 0 1,0 0-1,0 0 1,0 1 0,0-1-1,0 0 1,-1 0-1,0 0 1,0 3-1,0-5 3,0 1 0,1-1 0,-1 0 0,0 0 0,0 0 0,0 0-1,1 0 1,-1 0 0,0 0 0,-1 0 0,1 0 0,0 0 0,0 0 0,0-1-1,0 1 1,-1-1 0,1 1 0,0-1 0,0 1 0,-1-1 0,1 1 0,0-1-1,-1 0 1,1 0 0,0 0 0,-3 0 0,-9 2 175,-3 2-25,9-1-112,-1-1 0,0-1 0,1 1-1,-1-1 1,0 0 0,0-1 0,0 0 0,0 0 0,0-1 0,-9-2 0,9 2-4,0-1 0,1 0 0,0 0 0,-1-1-1,1 0 1,0-1 0,0 1 0,1-1 0,-1-1 0,1 1 0,-7-7 0,-3-4 79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4224,'-16'0'1568,"16"0"-1216,0 0-96,-16 0-128,32 0-128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2976,'-31'31'1120,"31"-31"-896,0 63-32,0-32 672,-16 16-512,1-1-160,15-14-96,0 14 160,-16-15-128,16-15 160,0 15-160,-15-15 64,15-1-96,-16-15 160,16 0-160,-16 0-2080,16 0 1088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3808,'-4'4'427,"-1"0"-280,1-1 0,1 1 0,-1 0 0,0 0 0,1 1 0,0-1 0,0 1 0,0-1 0,1 1 0,0 0 0,0 0 0,0 0 0,0 0 0,1 1 0,-2 5-1,-23 62 180,20-44-125,5-22-167,0 1-1,-1-1 0,0 0 0,-4 8 1,4-12-30,0 1 0,0 0 1,0-1-1,1 1 0,-1 0 0,1 0 1,0 1-1,0-1 0,0 0 0,1 0 1,-1 0-1,1 1 0,1 5 0,-1-5 11,0-4-8,0-1 0,0 1 0,0 0 0,0-1 0,0 1 0,0 0 0,0-1 0,1 1 0,-1 0 0,0-1 0,0 1 0,1 0 0,-1-1 0,1 1 0,-1-1 0,0 1 0,1-1 0,-1 1 0,1-1 0,-1 1 0,1-1 0,-1 1 0,1-1 0,0 0 0,-1 1 0,1-1 0,-1 0 0,1 0 0,0 1 0,-1-1 0,1 0 0,0 0 0,-1 0 0,1 0 0,0 0 0,-1 0 0,1 0 0,0 0 0,-1 0 0,1 0 0,0 0 0,-1 0 0,1 0 0,0-1 0,-1 1 0,1 0 0,0 0-1,-1-1 1,1 1 0,-1-1 0,1 1 0,-1 0 0,1-1 0,-1 1 0,1-1 0,-1 1 0,1-1 0,-1 1 0,1-1 0,-1 0 0,0 1 0,1-1 0,-1 1 0,0-1 0,0 0 0,0 1 0,1-2 0,-1 1-3,0 1-1,0-1 1,0 1-1,0 0 0,0-1 1,0 1-1,1 0 1,-1-1-1,0 1 1,0-1-1,0 1 1,1 0-1,-1-1 1,0 1-1,0 0 1,1 0-1,-1-1 1,0 1-1,1 0 1,-1 0-1,0-1 1,1 1-1,6-6 25,-3 3-18,0-1 0,0 1 0,0-1 0,-1 0 0,0 0 0,0 0 0,0 0 0,4-7-1,-1-4-4,-3 8 2,0 0-1,1 0 0,0 0 1,0 1-1,5-7 0,64-91-150,-69 98 90,1 0 0,-1 0 1,1 0-1,0 1 0,0 0 0,1 0 0,0 0 1,0 1-1,0 0 0,7-4 0,16-5 449,-14 29 223,-10 10-324,0-10-186,-3-10-60,0 1 0,-1-1-1,0 1 1,0 0 0,0 6-1,-1 208 1639,0-221-1708,0 1 1,1-1 0,-1 1-1,-1-1 1,1 1 0,0-1-1,0 1 1,0-1 0,0 1-1,0-1 1,0 1 0,0-1-1,-1 1 1,1-1 0,0 0-1,0 1 1,-1-1 0,1 1-1,0-1 1,0 0 0,-1 1-1,1-1 1,-1 0 0,1 1-1,0-1 1,-1 0 0,1 1-1,-1-1 1,1 0 0,0 0-1,-1 0 1,1 0 0,-1 1-1,1-1 1,-1 0 0,1 0-1,-1 0 1,1 0 0,-1 0-1,1 0 1,-2 0 0,2 0-5,0 0 0,0 0 1,0 0-1,0 0 0,0 0 0,0 0 1,0 0-1,0 0 0,0 0 0,-1 0 1,1 0-1,0 0 0,0 0 0,0 0 1,0 0-1,0 0 0,0 0 1,0 0-1,0 0 0,0 0 0,0 0 1,0 0-1,-1 0 0,1 0 0,0 0 1,0 0-1,0 0 0,0 0 1,0-1-1,0 1 0,0 0 0,0 0 1,0 0-1,0 0 0,0 0 0,0 0 1,0 0-1,0 0 0,0 0 0,0 0 1,0 0-1,0 0 0,0-1 1,0 1-1,0 0 0,0 0 0,0 0 1,0 0-1,0 0 0,0 0 0,0 0 1,0 0-1,0 0 0,0 0 1,0-1-1,0 1 0,2-13-3542,11-2 1083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3488,'0'0'1115,"0"2"-673,-11 30 1265,16-7-1558,-9-12-35,1-5-47,1 5 37,0-1-1,1 1 0,1-1 0,1 19 0,0-8 0,1 6-28,-1-27-67,-1-1-1,1 1 1,0-1 0,-1 1 0,1-1-1,0 1 1,0-1 0,0 0 0,0 0-1,2 3 1,0 1 259,-4 2-49,4-14 17,8 2-91,-10 3-132,1 0-1,-1 0 1,0-1 0,0 1-1,0 0 1,0-1 0,1-2-1,-1 3 6,0-1-1,-1 1 0,1 0 1,1-1-1,-1 1 0,0 0 1,2-3-1,10-2 64,-8-1-59,-1 0 0,0-1 0,0 1 0,-1 0 0,3-12 0,-3 10-51,12-36-210,-14 43 212,0 0-1,0 0 1,-1 0 0,0 0 0,1 0-1,-1 0 1,-1-3 0,1 2-39,0 1 61,0 3 390,0 3-80,0 0-245,-1 0 0,1 0 0,-1 0 0,0 0-1,0 0 1,-2 6 0,-3 8 15,4-4-23,1 1 1,0 0 0,0-1-1,3 15 1,-1-6 26,0 18 151,1-36-176,-1 0 1,1 1-1,-1-1 0,4 6 1,-4-7-23,0 1 0,0-1 0,0 1 0,-1-1 0,0 1 1,0-1-1,0 1 0,-1 4 0,1 0-605,0-5 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33 3328,'0'0'1061,"0"-3"-634,0-23 618,0 23-501,0 3 107,-3 0-278,-5 0-247,5 0-93,-1-1 1,1 1-1,-1 0 1,1 0-1,-1 1 0,1-1 1,-1 1-1,-4 1 1,2 1-31,0 1 0,0 0 0,1 0 1,-1 1-1,1-1 0,0 1 0,-5 7 0,-6 4-18,2-3 44,10-10-20,1 0 1,-1 1 0,1-1 0,0 1 0,0 0-1,0 0 1,-4 7 0,4-6-17,1 0-1,0 1 1,0-1 0,0 0-1,1 0 1,0 1 0,0-1-1,0 1 1,1-1-1,-1 1 1,1-1 0,1 1-1,-1-1 1,1 1 0,0-1-1,0 1 1,1-1 0,-1 1-1,1-1 1,5 9-1,24 33 104,-29-44-85,1 0-1,-1 0 0,1 0 0,-1 0 1,1-1-1,0 1 0,0-1 0,0 0 1,0 0-1,5 2 0,-4-2 20,1 1 0,-1 0-1,0-1 1,6 8 0,3 3 92,-12-13-108,-1 0 1,1 1-1,-1-1 0,0 1 0,1-1 0,-1 1 0,0 0 0,0-1 0,1 1 0,-1-1 0,0 1 0,0-1 0,0 1 0,0 0 0,0-1 0,0 1 1,0-1-1,0 1 0,0 0 0,0-1 0,0 1 0,0-1 0,0 1 0,0 0 0,-1 0 0,1-1 10,0 0-24,0 0 1,0 0 0,0 0-1,0 1 1,0-1 0,0 0-1,0 0 1,0 0 0,0 0-1,0 0 1,0 0 0,0 0-1,0 0 1,0 0 0,0 0-1,0 1 1,0-1 0,0 0-1,0 0 1,0 0-1,0 0 1,0 0 0,0 0-1,0 0 1,0 0 0,0 0-1,0 0 1,0 0 0,0 0-1,0 1 1,0-1 0,0 0-1,-1 0 1,1 0 0,0 0-1,0 0 1,0 0 0,0 0-1,0 0 1,0 0 0,0 0-1,0 0 1,0 0 0,0 0-1,0 0 1,-1 0 0,1 0-1,0 0 1,0 0-1,0 0 1,0 0 0,0 0-1,0 0 1,0 0 0,0 0-1,-1 0 1,-89 0 356,83-1-279,1 1-1,0-2 1,-1 1-1,-10-4 1,12 3-44,1 1 1,-1 0-1,0 0 1,-6-1-1,11 2-34,0 0 0,0 0 0,-1 0 0,1 1-1,0-1 1,0 0 0,0 0 0,0 0 0,0 0-1,0 0 1,-1 0 0,1 0 0,0 0 0,0 0-1,0 0 1,0 0 0,0 0 0,0 0 0,-1 0-1,1 0 1,0 0 0,0 0 0,0 0 0,0 0-1,0 0 1,-1 0 0,1 0 0,0 0 0,0 0-1,0-1 1,0 1 0,0 0 0,0 0 0,0 0-1,-1 0 1,1 0 0,0 0 0,0 0 0,0 0-1,0 0 1,0-1 0,0 1 0,0 0 0,0 0-1,0 0 1,0 0 0,0 0 0,0-1 0,0 1 0,0 0-1,0 0 1,0 0 0,0 0 0,0-1 2,0 0 0,0-1 0,0 1 0,0 0 0,0 0 0,0 0 0,0 0 0,0 0 0,1 0 0,-1 0 0,0 1 0,1-1 0,-1 0 0,1 0 0,-1 0 0,1 0 0,0 0 0,-1 0 1,1 1-1,0-1 0,-1 0 0,2 0 0,1-1-184,-1 1 0,1 0 0,-1 1 0,1-1 0,-1 0 0,1 1 0,2-1 0,9-2-1097,18-10-513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2496,'-46'-16'896,"46"16"-672,0 0-96,0 0 1152,0 16-736,15-32 480,16 16-576,1 0 0,14 0-256,17 0-32,-17 0-96,1 0 96,0 0-96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2912,'0'0'923,"0"0"-550,0 0-48,0 0 481,0 0-215,0 0 1,-2 3-240,-2 2-288,1 0-1,0 1 1,0-1-1,1 1 1,-1-1-1,1 1 1,0 0-1,1 0 1,0 0-1,-1 6 0,-3 11 98,-6 8 191,-4 29 85,14-58-424,1 0-1,-1 0 0,1-1 1,0 1-1,0 0 0,0 0 1,0 0-1,0 0 0,0 0 1,1 0-1,-1 0 0,1 0 0,-1 0 1,1 0-1,0-1 0,-1 1 1,1 0-1,2 2 0,1 5 42,-3-7-30,-1 0 0,1 0 0,-1 0-1,1 0 1,0 0 0,0 0 0,0 0-1,0 0 1,1-1 0,-1 1 0,0 0-1,1-1 1,2 4 0,-1-4 16,0 0 1,-1 0-1,1-1 0,0 1 1,-1-1-1,1 0 0,0 1 1,0-1-1,4-1 0,-3 1-14,-1 0-1,0 0 0,0-1 0,1 0 0,-1 0 0,0 0 0,0 0 0,5-2 1,3-2 35,18-8 183,-28 13-234,0-1-1,0 0 1,0 1-1,0-1 1,0 0-1,0 1 0,0-1 1,-1 0-1,1 0 1,0 0-1,-1 0 1,1 0-1,0 0 1,-1 0-1,1 0 1,-1 0-1,0 0 1,1 0-1,-1 0 1,1-2-1,-9-16 103,3-1-68,4 16-57,0-1 1,0 1 0,-1-1-1,1 1 1,-1-1 0,-3-5-1,-42-57-179,34 41 326,8 10-49,1 13-110,1-2-12,12-5-509,-9 10 519,19-16-2410,9 1 640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5056,'-31'-15'1888,"31"15"-1472,0 0-128,-16 0 1536,16 0-1056,-15 15-448,-1-15-224,16 0 224,0 16-160</inkml:trace>
  <inkml:trace contextRef="#ctx0" brushRef="#br0" timeOffset="1">94 328 6400,'0'62'2368,"0"-62"-1856,-32 47-128,32-32 352,0 1-480,0 0 256,0-1-288,0 1 640,16-16-480,15 0-4672,-15 0 2304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126 307 4640,'0'-26'1504,"0"26"-1481,0-1-1,0 1 1,0 0 0,0-1 0,0 1-1,0 0 1,0-1 0,0 1 0,0 0-1,0-1 1,0 1 0,0 0 0,0-1 0,0 1-1,0 0 1,0 0 0,0-1 0,1 1-1,-1 0 1,0-1 0,0 1 0,0 0-1,1 0 1,-1 0 0,0-1 0,11-9 430,-11 9-411,0 1 0,1 0 0,-1-1 0,0 1 0,1 0 0,-1-1 0,0 1 0,0-1 0,0 1 0,1-1 0,-1 1 0,0 0 0,0-1 0,0 1 0,0-1 0,0 1 0,0-1 0,0 1 0,0-1 0,0 1 0,0-1 0,0 1 0,0-1 0,0 1 0,0 0 0,-1-1 0,1 1 0,0-1 0,0 1 0,0-1 0,-1 1 0,1 0 0,0-1 0,0 1 0,-1-1 0,1 1-39,-3-1 40,0 0 1,0 1-1,0-1 0,0 1 1,1 0-1,-1-1 1,0 1-1,0 0 1,0 1-1,0-1 0,0 1 1,0-1-1,-3 2 1,2 1-53,0-1 0,1 1 0,-1 0 0,1 1 0,0-1 0,0 1 0,0-1 0,0 1 0,1 0 0,-3 4 0,-8 11-36,10-15 27,0 0-11,0 0 0,0 1 0,0-1 0,0 1 0,1-1 0,0 1 0,0 0 0,0 0 1,0 0-1,-1 10 0,-1 3 29,1-8 13,1 0 1,1-1-1,-2 19 0,3-20-10,0-5 7,-1 0 1,1 0-1,0 0 1,0-1 0,1 1-1,-1 0 1,0 0-1,1 0 1,0 0-1,0-1 1,-1 1-1,2 0 1,-1-1-1,0 1 1,0-1-1,1 1 1,0-1-1,2 3 1,-2-2 15,-1-2-11,0 0 0,0 0-1,-1 0 1,1 0 0,0-1 0,0 1-1,0 0 1,0 0 0,0-1 0,-1 1-1,1-1 1,1 1 0,-1-1 0,0 1 0,0-1-1,0 0 1,0 1 0,0-1 0,0 0-1,0 0 1,0 0 0,1 0 0,-1 0-1,0 0 1,0 0 0,0 0 0,0-1 0,0 1-1,1-1 1,22-9 131,-17 6-130,1 0-1,13-4 0,-13 7-18,-6 1-4,0-1 0,1 1 0,-1-1 0,0 0-1,0 1 1,0-1 0,0 0 0,0 0 0,2-2-1,1-1-36,-1 0 0,0-1 1,0 0-1,4-5 0,-4 4-3,0 1 27,0-1 1,0 0-1,-1 0 1,0 0 0,0 0-1,0-1 1,-1 1-1,3-13 1,-3 4 25,-1 1 1,-1-27-1,0 15-69,-2 1 51,0 1-1,-7-31 1,7 46 1,1-1 0,0 1 0,0 0 0,2-18 0,0-8-30,-1-6 457,3 35-272,7-4-38,-5 7 70,8 6-80,-12-3-95,0 1 0,-1-1-1,1 0 1,-1 1 0,1-1-1,0 0 1,-1 1 0,1-1-1,-1 1 1,1-1 0,-1 1 0,0 0-1,1-1 1,-1 1 0,0-1-1,1 1 1,-1 0 0,0-1-1,1 1 1,-1 0 0,0-1-1,0 1 1,0 0 0,0-1-1,0 2 1,-4 17 53,1-9-19,-15 71 269,9-52-240,2 0 0,1 1 0,2 0 0,-1 33 0,4-42-44,1-4 38,0 0 0,4 22 1,-3-34-31,0 0 1,0-1-1,0 1 1,1 0-1,0-1 1,0 1-1,0-1 1,0 0-1,1 1 1,0-1-1,0 0 1,4 4-1,-2-4-3,0 0-1,0 0 0,0-1 0,1 0 0,-1 0 0,1 0 1,0-1-1,0 1 0,0-1 0,0-1 0,0 1 1,0-1-1,0 0 0,0-1 0,1 1 0,-1-1 1,10-1-1,-5-1-76,1 1 0,-1-1 0,1-1 0,-1 0 0,0 0 0,0-1 0,0-1 0,14-8 0,9-13-113,-28 22 163,0 0-1,0-1 1,-1 0-1,0 0 1,1 0-1,-1-1 1,-1 1 0,1-1-1,-1 0 1,3-8-1,7-15-18,-2 0 0,9-32-1,-20 56 10,0 1-1,0-1 1,0 1-1,0-1 1,-1 0-1,0 1 1,-1-10-1,0-5 49,1 16 34,-1 3-58,1 0 0,-1 0 0,1 0 0,-1 0 1,1-1-1,-1 1 0,1 0 0,-1 0 0,1 0 0,-1 0 1,1 0-1,-1 0 0,1 1 0,-1-1 0,1 0 0,-1 0 1,1 0-1,0 0 0,-1 0 0,1 1 0,-1-1 0,0 1 1,-4 10-22,4-5 20,-9 15-11,7-15 30,-1 0 0,2 1 0,-1-1 0,-1 10 0,1 11 169,1 0 0,3 41 0,0-19 169,-1-48-415,0-1 0,0 1 0,0-1 0,0 1 0,0-1 0,0 1 0,0-1 0,0 1 0,0-1 0,0 1 0,0-1 0,1 1 0,-1-1 0,0 0 0,0 1 0,1-1 0,-1 1 0,0-1 0,0 0 0,1 1 0,-1-1 0,0 0 0,1 1 0,-1-1 0,1 0 0,-1 1 0,0-1 0,1 0 0,-1 0 0,1 1 0,-1-1 0,1 0 1,-1 0-1,1 0 0,-1 0 0,1 0 0,-1 0 0,1 0 0,-1 0 0,1 0 0,0 0 0,2 0-988,-3-13-144,0 11 891,0 2 64,2 0 75,9 0-54,-11 0 201,0 0-1,0 0 1,0 0-1,1 0 0,-1 0 1,0 0-1,0 0 1,0 0-1,1 0 1,-1 0-1,0 0 0,0 0 1,0 1-1,1-1 1,-1 0-1,0 0 0,0 0 1,0 0-1,0 0 1,1 1-1,-1-1 0,0 0 1,0 0-1,0 0 1,0 1-1,0-1 1,0 0-1,0 0 0,1 0 1,-1 1-1,0-1 1,0 0-1,0 0 0,0 1 1,10 22 55,-9-20-44,1-1-1,-1 1 1,1-1-1,-1 0 1,1 0-1,0 1 1,0-1-1,0 0 1,0 0-1,0-1 1,0 1 0,4 2-1,0-1 50,0 1-1,0-1 1,11 4-1,-14-6-34,0-1-1,0 1 0,-1-1 0,1 1 0,0-1 0,4 0 0,32 2 117,-34 0-115,0-1 1,1 0-1,-1 0 0,0-1 1,1 1-1,-1-1 0,1-1 1,-1 1-1,1-1 1,-1 1-1,0-2 0,1 1 1,4-2-1,22-7 92,-16 5-12,-1 0 0,1-1-1,-1 0 1,19-12 0,-22 11-102,-7 5-7,0-1 0,-1 0 0,1 0 0,-1 0 0,0 0 0,0-1 0,0 1 0,0-1-1,0 0 1,3-6 0,12-20 25,-1-1 0,18-41-1,-24 42-3,25-49 53,-21 51 241,15-37-1,-28 56-199,0 1-1,1-1 1,0 1 0,0 0-1,1 0 1,0 1-1,0-1 1,8-8 0,0 1 34,-9 4-90,-5 27-50,1-10 61,-1 0 0,0 0-1,0 0 1,-1 0 0,0 0-1,0-1 1,-5 11 0,4-9-43,1 0 0,-1-1 0,1 1 1,1 1-1,-1-1 0,0 13 0,-1-1 9,-9 35 69,9-41-64,-1-1 0,2 1 0,0-1 0,0 1 0,1 0 0,1 20 0,3-22 98,-1-1-1,1 1 1,1-1 0,6 12-1,-3-5 213,-5-13-241,-2-1-209,1-1 0,0 1 1,0 0-1,0-1 1,0 1-1,1-1 0,-1 1 1,1-1-1,-1 0 0,1 0 1,0 0-1,0 0 1,0 0-1,0 0 0,0 0 1,0 0-1,5 1 1,-3-2-179,0 0 0,0 0 1,0-1-1,8 0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2912,'0'0'923,"0"-3"-550,0-16 412,0 15-158,0 14 115,3-10-683,-3 0-49,1 0 0,-1 0-1,1 0 1,-1 0 0,1 0 0,-1 0 0,1 0-1,-1 0 1,1 0 0,-1 0 0,1 0-1,-1 0 1,1 0 0,-1-1 0,1 1 0,-1 0-1,0 0 1,1-1 0,-1 1 0,1 0-1,-1-1 1,0 1 0,1 0 0,-1-1 0,0 1-1,1-1 1,-1 1 0,0 0 0,0-1-1,1 1 1,-1-1 0,0 1 0,0-1 0,0 1-1,0-1 1,0 1 0,0-1 0,0 1-1,1-1 1,-1 1 0,0-1 0,-1 1 0,1-1-1,0 1 1,0-1 0,0 1 0,0-1-1,2-2 71,0 2-75,-1 0 0,0-1 0,1 1 0,-1 0 0,1 0 0,-1 0 0,1 0 0,-1 1 0,1-1 0,0 0 0,-1 1 0,1-1 0,0 1 0,2-1 0,-1 1 48,-3-1-50,0 1 0,0-1 0,0 0 0,0 0-1,0 1 1,0-1 0,0 0 0,1 1-1,-1-1 1,0 0 0,0 0 0,1 1 0,-1-1-1,0 1 1,1-1 0,-1 0 0,1 1-1,-1-1 1,1 1 0,-1-1 0,1 1 0,-1-1-1,1 1 1,0-1 0,0 0 4,-1 1 0,1 0 0,-1 0 0,1-1 0,-1 1 0,1-1 0,-1 1 0,0 0 0,1-1 0,-1 1 0,0-1 0,1 1 0,-1-1 0,0 1 0,0-1 0,1 1 0,-1-1 1,0 1-1,0-1 0,0 0 0,0 1 0,0-1 0,0 1 0,0-1 0,0-2 83,3-7-101,-3 10 12,0 0-1,1 0 1,-1-1-1,0 1 1,0 0-1,0-1 1,0 1-1,0 0 1,0 0-1,0-1 1,0 1-1,1 0 1,-1 0-1,0-1 1,0 1-1,0 0 1,1 0-1,-1-1 1,0 1-1,0 0 1,1 0-1,-1 0 1,0 0-1,0-1 1,1 1-1,-1 0 1,0 0-1,0 0 1,1 0-1,-1 0 1,0 0-1,1 0 1,-1 0-1,0 0 1,1 0-1,-1 0 1,0 0-1,0 0 1,1 0-1,-1 0 1,0 0-1,1 0 1,-1 0-1,3 0 96,-3-15-155,3 15 123,-3 0-62,1 0 0,-1 0-1,1 0 1,-1 0 0,0 0-1,1 0 1,-1 0-1,1-1 1,-1 1 0,1 0-1,-1 0 1,1 0-1,-1-1 1,0 1 0,1 0-1,-1 0 1,1-1 0,-1 1-1,0 0 1,1-1-1,-1 1 1,0 0 0,1-1-1,-1 1 1,0 0-1,0-1 1,1 1 0,-1-1-1,0 0 1,2-15-9,-2 11 29,0 3 0,0-1-65,0-10 11,0 0 48,0 13-14,0 0-1,0 0 1,-1 0 0,1 0 0,0 0-1,0-1 1,0 1 0,0 0-1,0 0 1,0 0 0,0 0-1,0 0 1,0 0 0,0 0-1,0 0 1,0 0 0,0 0-1,0-1 1,1 1 0,-1 0-1,0 0 1,0 0 0,0 0 0,0 0-1,0 0 1,0 0 0,0 0-1,0 0 1,0 0 0,0 0-1,0 0 1,0 0 0,0 0-1,0-1 1,0 1 0,0 0-1,1 0 1,-1 0 0,0 0-1,0 0 1,0 0 0,0 0 0,0 0-1,0 0 1,0 0 0,0 0-1,0 0 1,0 0 0,1 0-1,-1 0 1,0 0 0,0 0-1,0 0 1,0 0 0,0 0-1,0 0 1,1 0 1,-1 0-1,1 0 1,-1 0-1,1 0 1,-1 0 0,1 0-1,-1 0 1,0 0-1,1 0 1,-1 0 0,1 0-1,-1-1 1,1 1-1,-1 0 1,0 0 0,1-1-1,-1 1 1,1 0-1,-1-1 1,0 1 0,1 0-1,-1-1 1,0 1-1,1 0 1,-1-1 0,0 1-1,0-1 1,0 1-1,1-1 1,0-16 169,-1 13-129,0 1 21,0-8-143,0 9 52,0 0 11,0-1 245,0-28-186,0 30-73,1-1 32,-1-1 1,0 1-1,0 0 1,0 0-1,-1 0 1,1 0-1,0 0 0,-1 0 1,0-4-1,-6 1 51,6 5-51,1 0-1,0 0 1,-1 0-1,1-1 1,0 1 0,-1 0-1,1 0 1,0-1-1,-1 1 1,1 0-1,0-1 1,-1 1 0,1 0-1,0-1 1,0 1-1,0 0 1,-1-1-1,1 1 1,0 0 0,0-1-1,0 1 1,0-1-1,0 1 1,0 0-1,-1-1 1,1 1-1,0-1 1,0 1 0,0-1-1,1 0 1,-1-1-45,0-1 22,0-10 101,-3 13-22,-7 0 92,10 0-148,-1 0-1,1 0 1,0 0 0,0 0 0,0 0 0,0 0 0,0 0 0,0 0 0,0 0-1,0 0 1,0 0 0,0 0 0,0 0 0,-1 0 0,1 0 0,0 0 0,0 0-1,0 0 1,0 0 0,0 0 0,0 0 0,0 0 0,0 0 0,0 0 0,0 0-1,0 0 1,-1 0 0,1 0 0,0 0 0,0 0 0,0 0 0,0 0-1,0 0 1,0-1 0,0 1 0,0 0 0,0 0 0,0 0 0,0 0 0,0 0-1,0 0 1,0 0 0,0 0 0,0 0 0,0 0 0,0 0 0,0-1 0,0 1-1,0 0 1,0 0 0,0 0 0,0 0 0,0 0 0,0 0 0,0 0 0,0 0-1,0-8 70,0 18-126,-3-10 50,-7 0 144,7 0-49,1 0-95,-9 0-16,9 0-49,-1 0 33,-4 0 32,14 0-11,-4 0-54,-3 1 78,0 0-1,0-1 0,0 1 1,0 0-1,0-1 0,0 1 1,0 0-1,0-1 0,0 1 0,1 0 1,-1-1-1,0 1 0,0-1 1,1 1-1,-1 0 0,1-1 1,-1 1-1,0-1 0,1 1 0,-1-1 1,1 1-1,-1-1 0,1 1 1,-1-1-1,2 1 0,-2-1-2,1 0-1,-1 1 0,1-1 1,-1 1-1,1-1 1,-1 1-1,1-1 0,-1 1 1,1-1-1,-1 1 1,0-1-1,1 1 0,-1 0 1,0-1-1,1 1 0,-1-1 1,0 1-1,0 0 1,0-1-1,0 1 0,1 0 1,-1-1-1,0 1 1,0 0-1,-1 0 0,1 1 9,1 0 0,-1-1 1,0 1-1,0-1 0,1 1 0,-1 0 0,1-1 0,-1 1 0,1-1 0,0 1 0,-1-1 0,1 0 0,0 1 0,0-1 0,0 0 0,0 1 0,2 1 0,-2-3-8,-1 1 1,1-1-1,-1 1 1,0 0-1,1-1 0,-1 1 1,0-1-1,1 1 1,-1 0-1,0-1 0,0 1 1,0 0-1,0-1 0,0 1 1,0 0-1,0-1 1,0 1-1,0 0 0,0-1 1,0 1-1,0 0 1,0-1-1,-1 2 0,1 0 10,0 1-2,2 30-57,-2-32 32,0 1 0,1 0 0,-1 0 0,1 0 0,-1-1 0,1 1 0,0 0 0,0-1 0,0 1 0,0 0 0,0-1 0,2 3 0,-3-4 7,1 1 0,-1-1-1,1 1 1,-1 0-1,0-1 1,1 1 0,-1-1-1,0 1 1,0 0-1,1-1 1,-1 1 0,0 0-1,0-1 1,0 1 0,0 0-1,0-1 1,0 1-1,0 0 1,0-1 0,0 1-1,0 0 1,-1-1-1,1 1 1,0 2-10,0 200 767,0-203-746,0 1-1,0 0 0,0 0 0,0-1 0,0 1 0,0 0 0,0-1 1,0 1-1,1 0 0,-1 0 0,0-1 0,0 1 0,1 0 1,-1-1-1,1 1 0,-1-1 0,0 1 0,1 0 0,-1-1 0,1 1 1,0-1-1,-1 1 0,1-1 0,0 1 0,0-1 3,-1 0-1,1 1 1,-1-1-1,0 0 1,1 1-1,-1-1 1,1 1-1,-1-1 1,0 1-1,1-1 1,-1 1-1,0-1 1,1 1 0,-1-1-1,0 1 1,0-1-1,1 1 1,-1-1-1,0 1 1,0-1-1,0 1 1,0-1-1,0 2 1,0-2-6,0 0 0,0 0 0,0 0 1,0 1-1,0-1 0,0 0 0,0 0 1,0 0-1,0 0 0,0 0 0,0 0 1,0 0-1,0 0 0,0 0 0,0 0 1,0 1-1,0-1 0,0 0 0,0 0 1,0 0-1,0 0 0,0 0 0,0 0 1,0 0-1,0 0 0,0 0 0,0 0 1,0 0-1,1 0 0,-1 1 0,0-1 1,0 0-1,0 0 0,0 0 0,0 0 1,0 0-1,0 0 0,0 0 0,0 0 1,0 0-1,0 0 0,1 0 0,-1 0 1,0 0-1,0 0 0,0 0 0,0 0 1,0 0-1,0 0 0,0 0 0,0 0 0,0 0 1,0 0-1,0 0 0,1 0 0,-1 0 1,31 0 178,-2 0-250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63 992,'0'-13'309,"0"13"-306,0 0-1,0 0 1,0 0-1,0-1 1,0 1-1,0 0 1,0 0-1,0 0 1,0 0-1,0 0 0,0 0 1,0-1-1,0 1 1,0 0-1,1 0 1,-1 0-1,0 0 1,0 0-1,0 0 1,0 0-1,0-1 1,0 1-1,0 0 1,0 0-1,0 0 0,1 0 1,-1 0-1,0 0 1,0 0-1,0 0 1,0 0-1,0 0 1,0 0-1,1 0 1,-1 0-1,0 0 1,0 0-1,0 0 1,0 0-1,0 0 1,1 0-1,-1 0 0,0 0 1,0 0-1,0 0 1,0 0-1,0 0 1,0 0-1,1 0 1,-1 0-1,0 0 1,0 0-1,0 1 1,4-2 98,1 1 0,-1-1 1,0 0-1,0 0 0,0-1 1,0 1-1,-1-1 0,7-2 1,21-2 1204,-18-4-889,-11 8-359,-1 0-1,1 0 0,0 1 1,0-1-1,0 1 0,0 0 1,0-1-1,4-1 1,-1 2-11,0 0 1,1 1 0,-1-1-1,0 1 1,1 0 0,-1 1-1,0-1 1,1 1 0,-1 0-1,0 0 1,0 1 0,0-1-1,0 1 1,0 0 0,5 3-1,-6-2 8,-1-1-1,1 1 0,-1 0 1,1 0-1,2 4 1,-5-6-21,0 1 1,1-1 0,-2 1 0,1 0-1,0 0 1,0-1 0,0 1 0,-1 0 0,1 0-1,-1 0 1,0 0 0,1 0 0,-1 0-1,0 2 1,10 55 674,-18-25-389,6-17-224,2-13-59,-1-1 0,1 1 0,-1 0 0,0-1 0,0 1 0,0-1 0,0 1-1,-1-1 1,0 1 0,1-1 0,-4 4 0,-1 1 23,3-4 17,0-1-1,0 1 1,1 0-1,0 0 1,0 0-1,0 0 1,0 0-1,0 0 0,1 0 1,-2 8-1,3-1 75,-1-15-57,1 2-92,0-1 1,0 1-1,1-1 1,-1 0-1,1 1 0,1-5 1,26-40-131,-19 31 257,0 1 0,21-25 1,-13 17-161,-9 14-42,1-1 1,0 2-1,0-1 0,0 1 1,1 0-1,1 1 0,15-9 1,-26 16 67,1 0-1,-1-1 1,0 1 0,0 0 0,1 0 0,-1 0-1,0-1 1,1 1 0,-1 0 0,1 0 0,-1 0-1,0 0 1,1 0 0,-1 0 0,0 0 0,1 0-1,-1 0 1,1 0 0,-1 0 0,0 0-1,1 0 1,-1 0 0,0 0 0,1 0 0,-1 0-1,0 0 1,1 0 0,-1 1 0,1-1 0,-1 0-1,0 0 1,0 0 0,1 1 0,-1-1 0,0 0-1,1 0 1,-1 1 0,0-1 0,0 0 0,1 1-1,-1-1 1,0 0 0,0 1 0,0-1 0,0 0-1,0 1 1,1-1 0,-1 1 0,3 5-103,1-4 60,3 3 48,-6 2 51,0-1 0,0 0 0,0 0 0,-1 1 0,0-1-1,-1 11 1,0-2 36,1 115 478,0-91-496,0-36-48,0 0-1,0 0 1,0 0-1,1 0 0,-1 0 1,1 0-1,0 0 1,-1 0-1,1 0 0,1 0 1,-1 0-1,2 3 1,0-1 49,-3-5-58,0 0 0,0 1 0,0-1 1,0 0-1,0 0 0,0 1 0,0-1 0,1 0 0,-1 0 0,0 0 0,0 1 0,0-1 0,0 0 0,0 0 0,0 0 0,0 0 0,1 1 0,-1-1 0,0 0 0,0 0 0,0 0 0,0 0 0,1 0 0,-1 1 0,0-1 0,0 0 0,0 0 0,1 0 0,-1 0 1,0 0-1,0 0 0,0 0 0,1 0 0,-1 0 0,4 0 108,-3 1-96,1-1 1,-1 0-1,0 0 1,1 0-1,-1 0 1,0 0-1,1 0 0,-1 0 1,1-1-1,-1 1 1,0 0-1,0-1 1,1 1-1,-1-1 0,0 0 1,0 1-1,2-2 1,4-7 20,-1 1-1,1-2 1,8-17 0,-6 11 121,12-18 1,5 0-23,-5-5-214,5 16-26,-14 6 0,-11 14 72,1 0 0,0 1-1,0-1 1,0 0 0,1 1 0,-1-1-1,0 1 1,6-4 0,3-1-108,20-15-259,-31 22 378,0 0 0,1-1 0,-1 1 0,1 0 0,-1-1 0,1 1 0,-1 0 0,1 0 0,0-1 0,-1 1 0,1 0 0,-1 0 0,1 0 0,-1 0 0,1 0 0,0 0 0,-1 0 0,1 0 0,-1 0 0,1 0 0,-1 0 0,1 0 0,0 1 0,-1-1 0,1 0 0,-1 0 0,1 0 0,-1 1 1,1-1-1,0 1 0,0-1-28,0 1 33,0 0 0,0 0-1,0 0 1,0 0 0,0 0-1,0 0 1,0 0 0,0 0-1,0 0 1,-1 0-1,1 0 1,0 1 0,-1-1-1,1 0 1,-1 0 0,1 1-1,-1-1 1,0 0 0,1 1-1,-1 1 1,1 33 516,-2-22-350,2 1 11,-1-6-73,0 0 1,-1 0-1,-1 14 1,-24 83 612,24-98-646,1 0 0,1 0 0,0 15 0,0-8-150,3-15-1657,10 0 470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2912,'-13'-13'923,"13"12"-898,-1 1 1,1 0 0,-1-1 0,1 1 0,-1 0 0,1-1 0,-1 1 0,0 0 0,1 0 0,-1-1 0,1 1 0,-1 0 0,1 0 0,-1 0 0,0 0 0,1 0 0,-1 0 0,1 0 0,-1 0 0,0 0-1,1 0 1,-1 0 0,1 0 0,-1 1 0,0-1 0,0 0 57,1 0-64,0 0-1,0 0 1,0 0 0,0 0-1,0 0 1,0 0 0,0 0 0,0 0-1,0 0 1,0 0 0,-1 0-1,1 0 1,0 0 0,0 0 0,0 0-1,0 0 1,0 0 0,0 0-1,0 0 1,0 0 0,0 0 0,0 0-1,0 0 1,-1 0 0,1 0-1,0 0 1,0 0 0,0 0 0,0 0-1,0 1 1,0-1 0,0 0-1,0 0 1,0 0 0,0 0 0,0 0-1,0 0 1,0 0 0,0 0-1,0 0 1,0 0 0,0 0 0,0 1-1,0-1 1,0 0 0,0 0-1,0 0 1,0 0 0,0 0 0,0 0-1,0 0 1,0 0 0,0 0-1,0 0 1,0 1 0,0-1-1,0 0 14,0 1 0,0-1 0,0 0 0,0 1 0,0-1 0,0 1 0,0-1 0,0 0 0,0 1-1,0-1 1,0 1 0,0-1 0,0 0 0,0 1 0,-1-1 0,1 1 0,0-1 0,0 0 0,0 1-1,-1-1 1,1 0 0,0 1 0,-1-1 0,1 0 0,0 0 0,0 1 0,-1-1 0,1 0 0,0 0-1,-1 1 1,1-1 0,-1 0 0,1 0 0,0 0 0,-1 0 0,1 0 0,-1 1 0,1-1 0,0 0-1,-1 0 1,1 0 0,-1 0 0,1 0 0,0 0 0,-1 0 0,1 0 0,-1-1 0,0 1 0,0 0 14,1 0 1,-1 0-1,0 0 1,0 0-1,0 0 1,0 0 0,1 0-1,-1 0 1,0 0-1,0 1 1,0-1-1,1 0 1,-1 0 0,0 1-1,0-1 1,1 1-1,-1-1 1,-1 1-1,-3 12 317,-6 5-168,9-15-158,0 1 1,-1-1 0,2 1 0,-1-1-1,0 1 1,-1 4 0,-10 67 315,11-59-285,-6 29 68,4-20-76,-3 45 0,7-65-29,1 0 0,-1 0 1,1 0-1,0 0 0,0 0 0,0 0 0,1 0 0,0 0 0,0-1 1,0 1-1,0-1 0,1 0 0,0 1 0,3 3 0,-3-5 10,-1 0 0,1-1-1,0 1 1,-1-1 0,1 0 0,0 1-1,1-1 1,-1-1 0,0 1-1,0 0 1,1-1 0,-1 0 0,1 0-1,-1 0 1,1 0 0,0 0-1,6 0 1,-6-2-37,0-1-1,0 1 1,0-1 0,-1 1 0,1-1-1,-1 0 1,1 0 0,-1-1 0,5-3-1,-2 2-45,-2 1-11,0-1 0,0 1 0,0-1 0,-1 0 0,0 0 0,1 0 0,-1 0 0,-1 0 0,1-1 0,-1 1 0,1-1 0,-1 0 0,0 1 0,-1-1 0,2-6 0,-3 9 40,1 0 1,-1 0-1,0 0 1,1 1-1,-1-1 1,0 0 0,0 0-1,-1 0 1,1 0-1,0 0 1,-1-3-1,-8-40-52,3 15 47,-10-33 0,5 45-66,8 14 58,0-1 0,1 1 0,-1 0 1,-1-7-1,1-13-108,3 24 131,0 0 0,0-1 0,0 1-1,0 0 1,0-1 0,0 1-1,0 0 1,0-1 0,0 1 0,0 0-1,0-1 1,0 1 0,0 0-1,0 0 1,0-1 0,1 1 0,-1 0-1,0-1 1,0 1 0,0 0-1,0 0 1,1-1 0,-1 1 0,0 0-1,1-1 1,12-9 14,0 5 5,-8-6-59,23-4 64,-22 12-26,-1 0 1,1 1-1,-1 0 0,1 0 0,0 0 0,0 1 0,-1-1 0,1 1 0,0 1 0,0-1 1,12 2-1,86-1-310,-101 0 295,0 0 0,0 0 0,1 1 0,-1-1 0,0 1 0,0 0 0,0 0 0,0 0 0,5 2 0,2 2-52,-7-5 59,-1 1-4,1 0 0,-1 0 0,0-1 0,1 1 0,-1 1 0,0-1 0,5 3 0,-6-2 12,1 0-1,-1 0 0,0 1 1,0-1-1,0 0 0,0 1 1,1 4-1,-1-5 3,1 3-7,0 2-3,0 0 1,0 0-1,0 0 1,-1 0-1,1 13 0,-2-5 53,1-8-14,-1 1 0,-1 0 1,1-1-1,-3 10 0,-7 14 59,5-2 49,-6-8 207,8-9-213,3-9-114,-1-1 0,1 0 0,-1 1 0,0-1 0,1 0 0,-1 0 1,0 0-1,0 0 0,-1 0 0,1 0 0,0 0 0,-1 0 0,-1 2 0,-10 9 66,10-11 27,1-4-48,2 1-59,-6-5-4,7 2-17,4-3 3,0-19 13,-2 18 13,0 0 0,0 0 0,1 1 0,0 0 0,0-1 0,1 2 0,5-8 0,11-16 8,0-12-59,5 8-16,-23 31 46,-1-2-4,1 1-1,0 0 0,1 0 1,-1 1-1,1-1 0,0 1 0,-1-1 1,1 1-1,1 0 0,6-4 0,-6 5-13,1 0-17,-1-1 0,0 0 0,0 0 0,0-1 0,0 0 0,0 1 0,4-6-1,-9 8 45,7-5-89,-2 9 144,-2 1 17,4 0 27,-3 0 151,-2 8 106,-2-5-253,-1-1 0,0 0 0,0 0 0,-3 7 0,-2 12 153,4-1-100,0 0 1,3 41 0,0-30-105,-1-25-51,0 0-1,1-1 1,1 1-1,3 13 1,-3-15 97,0 0 0,-1 1 0,0-1 0,0 11 1,-1-7 48,-1-10-69,1 1 1,0 0 0,0 0 0,0 0-1,0 0 1,0 0 0,0 0 0,1-1-1,0 1 1,1 4 0,-2-6-50,1 0-17,0-1-1,-1 1 0,1 0 0,-1 0 1,1 0-1,-1 0 0,0 0 1,1-1-1,-1 1 0,0 0 0,0 0 1,1 0-1,-1 0 0,0 0 1,0 0-1,0 0 0,0 0 0,0 0 1,0 0-1,-1 0 0,1 0 1,0 0-1,0 0 0,-1-1 1,1 1-1,0 0 0,-1 0 0,1 0 1,-1 0-1,-1 1 0,2-1-13,-3 12-399,3-10-1126,0-3-58,0 0-1360,0 0 933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2720,'0'-13'891,"0"13"-885,0 0 0,0 0 0,0 0 0,0 0 0,0 0 0,0 0 0,0 0 0,0 0 0,0 0 0,0 0 0,0 0 1,0-1-1,0 1 0,0 0 0,0 0 0,0 0 0,0 0 0,0 0 0,0 0 0,0 0 0,0 0 0,0 0 0,0 0 1,0-1-1,0 1 0,0 0 0,0 0 0,1 0 0,-1 0 0,0 0 0,0 0 0,0 0 0,0 0 0,0 0 0,0 0 0,0 0 1,0 0-1,0 0 0,0 0 0,0 0 0,0 0 0,1 0 0,-1 0 0,0 0 0,0 0 0,0 0 0,0 0 0,0 0 1,0 0-1,0 0 0,0 0 0,0 0 0,0 0 0,1 0 0,-1 0 0,0 0 0,10 0 256,-7 0 282,-3 0-171,0 0-42,0 0-33,0 0 299,0 0-159,0 0-49,-3 0-149,2 0-219,-1 0 0,1 0 0,-1 0 0,0 1 0,1-1 0,-1 1 0,1-1 0,-1 1 0,1-1 0,0 1 0,-1 0 0,1 0 0,0-1 0,-1 1 0,1 0 0,0 0 0,0 0 0,0 1 0,0-1 0,0 0 0,0 0 0,0 1 0,-1 1 0,-1 4 73,0-1-1,1 1 1,-1-1-1,0 9 1,2-14-85,-3 15 90,2-13-85,1 1 0,0-1 0,0 1 0,0 0 0,1-1 0,-1 1 0,1-1 0,0 1 0,0 0 0,0-1 0,1 7 0,1-1 12,0-1 0,1 0 0,0 0 1,0 0-1,1 0 0,0-1 0,1 1 0,-1-1 0,7 7 0,-7-9 8,0-1-1,0 1 0,0-1 0,1 0 0,-1-1 0,1 1 0,0-1 0,0 0 0,0 0 0,1-1 0,-1 1 0,1-1 0,-1 0 0,9 1 0,4-1 91,-1 0 0,36-2 0,-44-1-83,1 1-1,-1-2 1,1 1 0,-1-2-1,0 1 1,13-6-1,-18 7-13,-1-1-1,0 0 0,1 0 0,-1 0 0,0 0 1,0-1-1,-1 1 0,1-1 0,0 0 1,-1 0-1,0 0 0,1 0 0,-1 0 0,0 0 1,-1 0-1,1-1 0,-1 1 0,1-1 1,-1 1-1,0-1 0,0 0 0,-1 1 0,1-7 1,0 6-20,-1-1-1,-1 1 1,1 0 0,0 0 0,-1-1 0,0 1 0,0 0 0,0 0 0,-1 0 0,1 0 0,-1 0 0,0 0-1,0 0 1,0 1 0,-1-1 0,-2-3 0,-3-4-28,-3-6-83,-19-21 0,28 37 95,0 0 1,1-1 0,0 1-1,-1-1 1,1 1 0,0-1-1,0 0 1,0 1-1,0-1 1,0 0 0,-1-4-1,-3-2 3,-5 1-13,9 6 15,1 1 0,0 0-1,-1 0 1,1 0 0,0-1 0,-1 1-1,1 0 1,0 0 0,0-1 0,-1 1 0,1 0-1,0-1 1,0 1 0,-1 0 0,1-1 0,0 1-1,0 0 1,0-1 0,-1 1 0,1 0 0,0-1-1,0 1 1,0-1 0,0 1 0,0 0 0,0-1-1,0 1 1,0-1 0,0 1 0,0-1 0,0 1 3,0 0 0,0 0 1,0 0-1,0 0 0,0-1 1,0 1-1,0 0 0,0 0 1,0 0-1,0 0 0,0 0 1,0 0-1,0 0 1,0 0-1,0 0 0,0 0 1,0-1-1,0 1 0,0 0 1,0 0-1,0 0 0,0 0 1,0 0-1,0 0 0,0 0 1,0 0-1,0 0 0,1 0 1,-1 0-1,0 0 0,0-1 1,0 1-1,0 0 0,0 0 1,0 0-1,0 0 0,0 0 1,0 0-1,0 0 0,0 0 1,0 0-1,1 0 1,-1 0-1,0 0 0,0 0 1,0 0-1,0 0 0,0 0 1,0 0-1,0 0 0,0 0 1,0 0-1,0 0 0,1 0 1,-1 0-1,0 0 0,13 0 129,2 0-42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5824,'15'0'2144,"-15"0"-1664,47-16-128,-16 16 640,0 0-608,-15 0-96,31 0-160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32 1888,'0'0'613,"-6"-2"-367,-14-9 36,2-1 1008,17 12-1256,0-1-1,1 0 0,-1 1 1,0-1-1,0 1 0,0-1 1,1 1-1,-1 0 1,0-1-1,0 1 0,0 0 1,0-1-1,0 1 0,0 0 1,1 0-1,-1 0 0,0 0 1,0 0-1,-2 0 1,-18 0 320,16-1-315,0 1-1,0 1 1,0-1 0,0 0-1,-6 3 1,-12 7 132,10-7-32,11-3-108,-1 1 0,1-1 0,0 1 0,0 0 0,-1-1 0,1 1 0,0 0-1,0 0 1,0 1 0,0-1 0,0 0 0,0 1 0,0-1 0,-2 4-1,-1 0 104,0 0 0,1 1 0,-1 0 0,1 0 0,-4 9 0,7-14-109,0 1-1,0-1 1,0 1 0,1 0 0,-1-1 0,1 1 0,-1 0-1,1-1 1,0 1 0,-1 0 0,1 0 0,0-1 0,0 1-1,0 0 1,0 0 0,1-1 0,-1 1 0,0 0 0,1-1-1,-1 1 1,1 0 0,0-1 0,-1 1 0,1 0 0,0-1-1,0 1 1,1 1 0,9 7 177,-8-6-173,0 0 1,1-1 0,0 1 0,-1-1-1,1 0 1,1 0 0,-1-1 0,5 3-1,-5-3-15,1-1-1,0 0 1,0 0-1,5 0 0,5 1 11,0 1-13,8 1 126,1-1 0,23 0-1,15-3 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32 4160,'26'-26'1333,"-26"26"-1311,0-1 1,0 1-1,0 0 0,1-1 0,-1 1 1,0 0-1,0-1 0,1 1 1,-1 0-1,0 0 0,1-1 0,-1 1 1,0 0-1,1 0 0,-1 0 0,0 0 1,1-1-1,-1 1 0,1 0 0,-1 0 1,0 0-1,1 0 0,1 0 48,0 0 0,0 1-1,-1-1 1,1 1 0,0-1-1,-1 1 1,1 0 0,-1-1-1,1 1 1,-1 0 0,1 0-1,-1 0 1,1 0 0,1 3-1,-2-4-54,-1 0-1,0 0 0,0 1 0,0-1 0,1 0 0,-1 0 1,0 1-1,0-1 0,0 0 0,1 1 0,-1-1 0,0 0 0,0 0 1,0 1-1,0-1 0,0 0 0,0 1 0,0-1 0,0 0 1,0 1-1,0-1 0,0 0 0,0 1 0,0-1 0,0 1 0,0 8 105,0 0-18,0 1 0,0 0 0,-3 11 0,-6 18 113,-3-1-1,-25 58 1,7-22-18,-35 95 876,53-141-872,9-22-164,0-1 0,0 1 0,1 0 0,0 0 0,0 0 0,1 0 0,0 0 0,0 0 0,0 9 0,1-14-21,0-1 0,0 0 0,0 1 0,1 0 0,-1-1-1,0 1 1,0-1 0,0 1 0,0-1 0,-1 1 0,1-1-1,0 1 1,0-1 0,0 1 0,0-1 0,0 1 0,-1-1-1,1 0 1,0 1 0,0-1 0,-1 1 0,1-1 0,0 1 0,-1-1-1,1 0 1,0 1 0,-1-1 0,1 0 0,0 1 0,-1-1-1,1 0 1,-1 0 0,1 1 0,-1-1 0,1 0 0,-1 0-1,1 0 1,-1 0 0,1 1 0,-1-1 0,1 0 0,-1 0-1,1 0 1,-1 0 0,0 0 0,3-1-11,-1 0 1,1 0-1,-1 1 1,1-1-1,-1 0 1,0 0-1,1-1 1,-1 1-1,0 0 1,0 0-1,1-1 1,-1 1-1,0 0 1,0-1-1,-1 1 1,2-3-1,18-33 183,-18 33-199,76-133-340,-76 133 331,0 1 1,0-1-1,1 1 1,-1 0-1,1 0 1,0 0-1,0 0 1,0 0-1,0 1 1,0-1-1,1 1 1,-1 0-1,1 0 0,-1 0 1,1 1-1,0-1 1,0 1-1,-1 0 1,1 0-1,0 0 1,0 0-1,0 1 1,0 0-1,0 0 1,8 0-1,-12 0 17,1 0 0,0 0-1,-1 0 1,1 0 0,0 1 0,-1-1-1,1 0 1,0 0 0,-1 0-1,1 1 1,0-1 0,-1 0-1,1 1 1,-1-1 0,1 1 0,-1-1-1,1 0 1,0 1 0,-1-1-1,0 1 1,1-1 0,-1 1 0,1 0-1,-1-1 1,0 1 0,1-1-1,-1 1 1,0 0 0,1-1-1,-1 1 1,0 0 0,0-1 0,0 1-1,0 0 1,0-1 0,0 1-1,0 0 1,0 0 0,0-1-1,0 2 1,2 9 31,2 6 88,-2-11-60,0 1-1,0-1 1,-1 1 0,0-1-1,0 8 1,0-2 9,1-1 1,0 1-1,0-1 1,2 1-1,6 16 1,-3-8 49,-4-12 8,-3-6-99,0-1 0,1 1 1,-1-1-1,1 1 0,0-1 1,-1 1-1,1-1 0,0 1 1,0-1-1,0 0 0,0 0 1,0 1-1,0-1 1,0 0-1,0 0 0,0 0 1,0 0-1,3 1 0,1 1-102,0-1 0,0 0-1,0 0 1,0 0 0,0-1 0,1 1-1,-1-1 1,0 0 0,1-1 0,-1 1-1,1-1 1,-1-1 0,1 1 0,-1-1-1,0 1 1,1-1 0,-1-1-1,0 1 1,1-1 0,-1 0 0,9-5-1,22-11-1695,-30 16 1422,0 0-1,0-1 0,0 0 0,0 0 0,0 0 0,-1-1 0,0 0 1,0 0-1,0 0 0,0-1 0,4-5 0,-2-1-135,-3 5 310,0 0 0,0 0 0,8-9 0,4-7 329,-15 21-77,-1-1 1,1 1 0,0-1 0,0 1 0,0-1 0,0 1 0,0-1 0,0 1 0,0 0-1,1 0 1,-1 0 0,0-1 0,1 1 0,-1 0 0,1 1 0,-1-1 0,1 0 0,-1 0-1,1 1 1,2-2 0,-1 2 1265,-3 13 366,0-10-1416,1 28 784,0-21-896,0 0 0,-1 0-1,-1-1 1,1 1 0,-5 16 0,0-10-50,3-13-94,1 0-1,0 0 1,0 1 0,0-1 0,1 0-1,-1 1 1,0 4 0,1-6-11,0 0 1,0 0-1,0 0 1,-1 0-1,1 0 1,-1 0-1,1 0 1,-1 0-1,0 0 1,0 0-1,0 0 1,-1 2-1,1-3 0,0 1-1,0-1 0,1 0 1,-1 0-1,0 1 1,1-1-1,-1 0 1,1 1-1,0-1 0,-1 1 1,1 2-1,0-4-16,0 0 0,0 0 0,0 0-1,0 0 1,0 0 0,0 0 0,0 0 0,0 0-1,0 1 1,0-1 0,0 0 0,0 0-1,0 0 1,0 0 0,0 0 0,0 0-1,0 0 1,0 0 0,0 0 0,0 0 0,0 1-1,0-1 1,0 0 0,0 0 0,0 0-1,0 0 1,0 0 0,0 0 0,0 0-1,0 0 1,0 0 0,0 0 0,1 0 0,-1 0-1,0 0 1,0 0 0,0 0 0,0 0-1,0 0 1,0 1 0,0-1 0,0 0 0,0 0-1,0 0 1,0 0 0,1 0 0,-1 0-1,0 0 1,0 0 0,0 0 0,0 0-1,0 0 1,0 0 0,0-1 0,0 1 0,1 0-1,9 0 167,-10 0-169,0 0 1,0 0-1,0 0 1,0 1-1,0-1 1,0 0-1,1 0 0,-1 0 1,0 0-1,0 0 1,0 0-1,0 0 1,0 0-1,0 0 0,0 0 1,0 0-1,0 0 1,0-1-1,1 1 1,-1 0-1,0 0 1,0 0-1,0 0 0,0 0 1,0 0-1,0 0 1,0 0-1,0 0 1,0 0-1,0 0 0,0 0 1,0 0-1,0 0 1,0 0-1,0 0 1,1 0-1,-1-1 0,0 1 1,0 0-1,0 0 1,0 0-1,0 0 1,0 0-1,0 0 0,0 0 1,0 0-1,0 0 1,0 0-1,0-1 1,0 1-1,0 0 0,0 0 1,0 0-1,0 0 1,0 0-1,-1 0 1,1-9-7,0 1 1,0-1-1,1 0 0,0 1 1,1-1-1,0 1 1,0 0-1,6-15 1,5 1-46,-9 15-32,0 0 0,0 0 0,5-15-1,-9 20 71,1 0 0,0 1-1,0-1 1,0 0 0,0 1-1,0-1 1,0 1 0,0-1-1,0 1 1,1 0 0,-1-1-1,1 1 1,-1 0 0,1 0-1,-1 0 1,1 0 0,-1 0-1,1 0 1,0 0 0,0 1 0,-1-1-1,1 1 1,4-1 0,-1-1-16,10-4-87,-11 5 4,-1 0 0,0-1 0,1 1 0,-1 1 0,0-1 0,1 0 0,-1 1 0,5 0 0,7-1-240,-8 1-15,1 0 0,0 0-1,-1 1 1,10 1 0,-1 3-145,-9-3 292,-1 0 0,1-1 0,-1 0 0,1 0-1,6 0 1,78-1-374,-89 0 617,-1 0 0,1 0 1,0 0-1,-1 0 0,1 0 0,-1 0 0,1-1 0,-1 1 0,1-1 0,-1 1 1,1-1-1,-1 0 0,1 1 0,-1-1 0,0 0 0,1 0 0,-1 0 1,0 0-1,2-2 0,-3 2 5,1 1 5,-1 0-1,0 0 0,0-1 0,0 1 1,1 0-1,-1 0 0,0-1 0,0 1 1,1 0-1,-1 0 0,0 0 0,0-1 0,1 1 1,-1 0-1,0 0 0,1 0 0,-1 0 1,0 0-1,1 0 0,-1-1 0,0 1 1,1 0-1,-1 0 0,0 0 0,1 0 0,-1 0 1,0 0-1,1 1 0,-1-1 0,0 0 1,1 0-1,-1 0 0,0 0 0,1 0 0,-1 0 1,0 1-1,0-1 0,1 0 0,0 0 205,-1 0-232,0 0 0,0 0 1,0 0-1,0 0 0,0 0 1,0 0-1,0 0 0,0 0 1,0 0-1,0 0 0,0 0 1,0 0-1,0 1 0,0-1 1,0 0-1,0 0 0,0 0 1,0 0-1,0 0 0,0 0 0,0 0 1,0 0-1,0 0 0,0 0 1,0 0-1,-1 0 0,1 0 1,0 0-1,0 0 0,0 0 1,0 0-1,0 0 0,0 0 1,0 0-1,0 0 0,0 0 1,0 0-1,0 0 0,0 0 1,0 0-1,0 0 0,0 0 0,0 0 1,-1 0-1,1 0 0,0 0 1,0 0-1,0 0 0,0 0 1,0 0-1,0 0 0,0 0 1,0-1-1,0 1 0,0 0 1,0 0-1,0 0 0,0 0 1,0 0-1,0 0 0,0 0 1,0 0-1,0 0 0,0 0 0,0 0 1,0 0-1,0 0 0,0 0 1,0 0-1,-6 6 433,-1 1 48,-11-2 178,15-5-598,0 1-1,0-1 1,0 1-1,0 0 1,1 0 0,-1 0-1,0 1 1,0-1-1,1 0 1,-1 1-1,-3 3 1,-14 21 460,-7-4-220,23-20-288,0 1 0,1-1 1,-1 1-1,1 0 1,0 0-1,0 0 1,0 1-1,0-1 1,0 1-1,1-1 0,0 1 1,0 0-1,0 0 1,0 0-1,-1 5 1,1-1 14,1 0 0,1 0 0,0 16 1,0-12 31,0-10-40,0-1 0,0 1 0,0 0 0,0 0 0,1 0 0,-1-1 0,1 1 1,-1 0-1,1 0 0,-1-1 0,1 1 0,0 0 0,0-1 0,0 1 0,0-1 1,0 1-1,0-1 0,0 1 0,0-1 0,1 0 0,-1 0 0,1 1 0,-1-1 1,1 0-1,-1 0 0,1 0 0,-1-1 0,1 1 0,2 0 0,3 1 92,0 0 0,0-1 0,1 0 0,-1-1 0,13 0 0,-12 0 12,-5 0-95,1 0-1,-1-1 0,1 1 1,-1-1-1,1 0 1,-1 1-1,0-2 1,4 0-1,8-4 9,11-4 67,-25 9-83,1 0 0,-1-1 0,1 1 0,-1 0 0,0 0 0,0-1 0,1 1 1,-1 0-1,0-1 0,0 0 0,1-1 0,-2 2-22,1 0 1,-1 0-1,0 0 1,1-1-1,-1 1 1,0 0-1,0 0 1,0 0-1,1 0 0,-1 0 1,0 0-1,0 0 1,-1 0-1,1 0 1,0 0-1,0-1 1,0 1-1,-1 0 0,1 0 1,-1 0-1,1 0 1,-1 0-1,1 0 1,-1 1-1,1-1 1,-1 0-1,0 0 1,0 0-1,1 0 0,-3-1 1,-2-4-90,-24-39-1319,24 32-950,4 13 2233,0 0 0,1-1 0,-1 1 0,0 0 0,0-1 1,0 1-1,1 0 0,-1 0 0,0 0 0,0 0 0,0 0 0,0 0 1,-1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3136,'0'-15'1184,"0"15"-928,16-16-64,-1 16 672,1 0-512,15 0 1056,0 0-800,0 0 128,16 0-416,0 0-128,-16 16-128,16-16 160,-16 0-128,0 0-96,0 0-32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2912,'0'0'923,"3"0"-550,10 0 859,-13 3-1078,1 19 133,-1-13-201,1 0-1,-1 1 1,-1-1-1,0 1 1,-2 9-1,-2-4-18,3-12-56,1 1-1,0-1 0,0 0 1,0 1-1,1-1 0,-1 1 1,1-1-1,-1 4 0,1 56 566,0-61-548,0 0 0,0-1-1,-1 1 1,1 0 0,-1 0 0,1 0-1,-1 0 1,0-1 0,-1 4-1,-1 2 136,3-6-157,0-1 0,0 0 1,0 0-1,1 0 0,-1 1 1,0-1-1,0 0 0,0 0 1,1 0-1,-1 0 0,0 1 1,0-1-1,0 0 0,1 0 1,-1 0-1,0 0 0,0 0 1,1 0-1,-1 0 0,0 0 1,0 0-1,1 0 0,-1 0 1,0 0-1,0 0 0,1 0 1,-1 0-1,0 0 0,1 0 1,1 0 323,-2 0-154,0 0-240,0 0 16,0 0 107,0-1-51,0 1-1,0 0 1,0-1-1,0 1 1,0-1-1,0 1 1,0-1-1,0 1 1,0-1 0,0 1-1,0-1 1,0 1-1,0-1 1,0 1-1,1-1 1,-1 1-1,0-1 1,0 1 0,0 0-1,1-1 1,-1 1-1,0-1 1,1 1-1,-1 0 1,0-1-1,1 1 1,-1 0 0,0-1-1,1 1 1,-1 0-1,1 0 1,0-1-1,5-3 37,-2-1-34,-2 0 0,1 0-1,0 0 1,1-6-1,-1-2-35,-2 9 15,0 0 0,1 0 1,-1 0-1,1 1 0,0-1 1,-1 0-1,4-3 0,29-53-255,-34 59 259,1 0 1,0 0-1,-1 0 1,1 1-1,0-1 1,0 0-1,0 0 1,0 1-1,-1-1 1,1 0-1,0 1 1,0-1-1,0 1 1,0-1-1,2 0 1,8-5-120,-6-1 74,-5 7 60,0-1-1,0 1 1,0 0 0,0-1 0,1 1-1,-1 0 1,0-1 0,0 1-1,1 0 1,-1-1 0,0 1 0,1 0-1,-1 0 1,0-1 0,1 1-1,-1 0 1,0 0 0,1 0 0,-1-1-1,1 1 1,-1 0 0,0 0-1,1 0 1,-1 0 0,1 0 0,-1 0-1,1 0 1,-1 0 0,0 0-1,1 0 1,0 0-4,-1 0 0,0 0 0,0 0-1,0 0 1,0 0 0,0 0 0,0 0 0,0 0 0,0 0-1,0 0 1,0 0 0,0 0 0,1 0 0,-1 0 0,0 0-1,0 0 1,0 0 0,0 0 0,0 0 0,0 0 0,0 0-1,0 0 1,0 0 0,0 0 0,1 0 0,-1 0 0,0 0-1,0 0 1,0 0 0,0 0 0,0 0 0,0 0 0,0 1 0,0-1-1,0 0 1,0 0 0,0 0 0,0 0 0,0 0 0,0 0-1,0 0 1,0 0 0,0 0 0,0 0 0,0 0 0,0 1-1,0-1 1,0 0 0,0 0 0,0 0 0,0 0 0,0 0-1,0 0 1,0 0 0,0 0 0,0 1 0,0 89 1206,0-88-1189,0 0 0,0 0 0,1-1 1,-1 1-1,1 0 0,-1 0 0,1-1 0,-1 1 0,1 0 0,0-1 0,0 1 0,1 1 0,-1-2-13,0 1 1,0-1-1,0 1 1,-1-1-1,1 1 1,0 0-1,-1 0 1,1-1-1,-1 1 1,0 0-1,0-1 1,1 3-1,-1 27 1075,2-31-928,-1 0-154,-1 0 1,0 0-1,1 1 1,-1-1 0,1-1-1,-1 1 1,1 0-1,-1 0 1,0 0-1,1 0 1,-1 0 0,1 0-1,-1 0 1,0-1-1,1 1 1,-1 0-1,0 0 1,1 0 0,-1-1-1,0 1 1,1 0-1,-1 0 1,0-1-1,1 1 1,-1 0 0,0-1-1,0 1 1,0-1-1,1 1 1,-1-1-1,5-6-81,8 0-11,-4-6 29,-8 10 50,1 0 0,0 0 0,0 0 0,0 0 0,1 1 0,-1-1 0,1 1-1,5-5 1,6-3-12,1-1 0,-1 0 0,20-22 0,-24 23-82,1 1-1,0 0 0,0 1 1,22-13-1,-31 20 104,0 1 0,0-1 0,1 1-1,-1-1 1,0 1 0,1 0 0,-1 0 0,4 0 0,-2 0 63,2 3 319,-5-1-344,1 0 1,-1 1 0,0-1 0,1 0 0,-1 1 0,0-1-1,0 1 1,0 0 0,-1-1 0,1 1 0,-1 0-1,1-1 1,-1 1 0,0 0 0,0-1 0,0 1-1,-1 0 1,1 0 0,-1-1 0,0 4 0,-5 9 47,5-12-68,0 1 0,0-1 0,0 0 0,0 1 0,0-1 0,1 1 0,-1-1 0,1 4 0,0-3 17,0 0-1,1 0 1,-1 0-1,1 0 1,0-1-1,0 1 1,0 0-1,0-1 1,1 1-1,3 5 1,0 22 565,0-23-458,-4-6-187,0-1-1,0 0 1,0 1-1,-1-1 1,1 1 0,0-1-1,-1 1 1,1-1 0,-1 1-1,0-1 1,1 1-1,-1 0 1,0 2 0,0-4-640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110 240 3648,'0'-2'174,"-1"0"-1,1-1 1,-1 1 0,1 0-1,-1 0 1,0 0 0,0 0-1,0 0 1,-2-3 0,2 3-72,0 1 1,1-1 0,-1 0-1,0 0 1,0 0 0,1 1 0,-1-1-1,0-4 1,-1 1 409,0 3-443,1 1-1,0 0 1,0-1 0,0 1-1,0-1 1,0 1-1,0-1 1,0 1 0,0-1-1,1 0 1,-1 1 0,1-1-1,-1 0 1,1-2-1,0 1 263,-13 3-102,12 0-226,1 0-1,0 0 0,0 0 0,0 0 0,-1 0 0,1 0 0,0 0 0,0 1 1,-1-1-1,1 0 0,0 0 0,0 0 0,0 0 0,0 0 0,-1 0 1,1 0-1,0 1 0,0-1 0,0 0 0,0 0 0,-1 0 0,1 0 0,0 1 1,0-1-1,0 0 0,0 0 0,0 0 0,0 1 0,0-1 0,0 0 1,0 0-1,-1 0 0,1 1 0,0-1 0,-28 73 547,17-53-459,8-16-20,1 0-1,-1 1 1,1-1-1,0 1 0,0 0 1,1 0-1,-1-1 1,1 1-1,-1 9 0,2 49 518,0-63-585,0 0 0,0 0 0,0 0 0,0 0 0,0 0 0,0 0 0,-1 0 0,1 0 0,0 1 0,0-1 0,0 0 0,0 0 0,0 0 0,0 0-1,1 0 1,-1 0 0,0 0 0,0 0 0,0 0 0,0 0 0,0 1 0,0-1 0,0 0 0,0 0 0,0 0 0,0 0 0,0 0 0,0 0 0,0 0 0,0 0 0,0 0 0,0 0 0,0 0 0,0 0 0,0 0 0,1 0 0,-1 0 0,0 0 0,0 0 0,0 1 0,0-1 0,0 0 0,0 0-1,0 0 1,0 0 0,0 0 0,0 0 0,1 0 0,-1 0 0,0 0 0,0 0 0,0 0 0,0 0 0,0-1 0,0 1 0,0 0 0,26 0-685,-26 0 673,0 0 0,0 0-1,1 0 1,-1 1 0,0-1 0,0 0-1,0 0 1,0 0 0,0 0-1,0 0 1,0 0 0,0 0 0,0 0-1,0 0 1,1 0 0,-1 0-1,0 0 1,0-1 0,0 1 0,0 0-1,0 0 1,0 0 0,0 0-1,0 0 1,0 0 0,0 0-1,0 0 1,1 0 0,-1 0 0,0 0-1,0 0 1,0 0 0,0 0-1,0 0 1,0 0 0,0 0 0,0-1-1,0 1 1,0 0 0,0 0-1,0 0 1,0 0 0,0 0 0,0 0-1,0 0 1,0 0 0,0 0-1,0 0 1,0-1 0,0 1-1,0 0 1,0 0 0,0 0 0,0 0-1,0 0 1,0 0 0,0-1-39,0 1 0,0-1 0,0 0 0,0 1 0,0-1 0,0 1 0,0-1 0,1 1 0,-1-1 0,0 1 0,0-1 0,1 1 0,-1-1 0,0 1 0,1-1 0,-1 1 0,0-1 0,1 1 0,-1-1 0,1 1 0,-1 0 0,1-1 0,0 0 0,0 1 22,-1 0 0,1-1 0,-1 1 0,1-1 0,-1 1 0,1-1 0,-1 1 0,1-1 0,-1 1 0,1-1 0,-1 0 0,1 1 0,-1-1 0,0 0 0,0 1 0,1-1 0,-1 0 0,0 1 0,0-1 0,0 0 0,0 0 0,1 1 0,-1-1 0,-1-1 0,1-13 0,3 15 65,7 0-193,-7 0 96,0 2 241,3 5-33,-3-3-56,1 1-1,0-1 1,0 0 0,1 0-1,-1-1 1,1 1 0,6 3-1,7-6 1,-15-1-54,0 0 0,0 0 0,1 0 0,-1 1 0,0-1 1,0 1-1,4 1 0,-1 0 9,-3-1-30,-1 0 0,1 0 1,0 0-1,0 0 0,-1-1 0,5 1 1,21-6 151,-22 3-139,0 1 0,0 0-1,10-1 1,-11 2-24,-1 0-1,1 0 1,-1 0 0,1-1-1,-1 0 1,1 0 0,-1 0-1,1-1 1,-1 0 0,0 1-1,7-5 1,25-15-2,-29 15-129,1 0 0,-2-1 0,1 0 0,-1 0 0,0-1 0,0 0 0,8-16 0,20-54-158,-27 65 272,-4 6 17,1 0-1,-1 0 0,3-8 1,2-29 102,-7 33-83,1 1 0,0-1 0,6-17 0,-1 10-139,2-4 265,-12 47 214,-4 14-41,2-11-42,-12 42 0,13-54-143,-5 30 1,4-17 47,-1-4-61,4-20-115,1 1 0,-1 1 0,1-1 0,0 7 0,1 6-33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2912,'-13'-39'923,"13"39"-913,-1-1 1,1 1 0,0 0-1,0 0 1,0-1 0,0 1-1,-1 0 1,1 0 0,0-1-1,0 1 1,0 0 0,0-1-1,0 1 1,0 0 0,0-1-1,0 1 1,0 0 0,0 0-1,0-1 1,0 1 0,0 0-1,0-1 1,0 1 0,0 0-1,0-1 1,0 1 0,0 0-1,0 0 1,1-1 0,-1 1-1,0 0 1,0-1 0,0 1-1,1 0 1,0-2 43,0 1 1,1 0-1,-1 0 0,1 0 1,-1 0-1,1 0 0,-1 0 1,1 1-1,0-1 0,-1 0 1,1 1-1,0 0 0,-1-1 1,1 1-1,0 0 0,0 0 1,-1 0-1,1 0 0,0 0 1,0 0-1,-1 0 0,1 0 1,0 1-1,0-1 0,-1 1 1,1 0-1,0-1 0,-1 1 1,1 0-1,-1 0 0,1 0 1,-1 0-1,0 0 0,1 0 1,-1 0-1,2 2 0,6 5 57,0-1 0,0 0 0,1-1-1,0 0 1,1-1 0,12 5-1,5 3 97,-4 0-60,1-2 1,30 10-1,-48-20-95,0 0-1,0 0 0,1 0 1,-1-1-1,0 0 1,10-1-1,3 0 32,-17 1-117,0-1 1,1 0-1,-1 0 1,0 0-1,0 0 0,0 0 1,0-1-1,0 1 0,-1-1 1,1 0-1,0 1 1,-1-1-1,1-1 0,-1 1 1,0 0-1,0-1 0,0 1 1,2-4-1,8-7-938,-9 10 838,0-1 0,-1 0 0,1 0-1,-1 0 1,0 0 0,0 0-1,2-6 1,6-12-103,0 7 256,-6 11 6,-1-1 0,0 0 0,-1 0 0,5-8 0,-7 12-23,0 0 1,0 0 0,0 0 0,1 0 0,-1 0-1,0 1 1,1-1 0,-1 0 0,1 0 0,-1 0-1,1 0 1,-1 1 0,1-1 0,-1 0 0,1 1-1,0-1 1,-1 0 0,2 0 0,4-4 98,-5 3-42,0 1-1,-1-1 0,1 0 1,-1 0-1,0 1 1,0-1-1,1 0 1,-1 0-1,0 0 1,-1-2-1,1 0 46,3-1 264,10-8-160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4224,'0'62'2234,"1"-60"-2168,-1 1-1,1-1 0,-1 1 1,1-1-1,0 0 0,0 0 0,0 1 1,0-1-1,0 0 0,1 0 0,-1 0 1,1 0-1,-1 0 0,1 0 0,0-1 1,0 1-1,0 0 0,-1-1 1,2 1-1,3 1 0,-2-2-4,1 0 0,-1 0 1,1 0-1,0-1 0,-1 1 0,1-1 0,0 0 1,7-2-1,-2 2 39,-8 0-91,0 0 0,0-1 0,0 1 0,-1 0 0,1 0 0,0-1 0,0 1 0,-1-1 0,1 0 0,0 1 0,-1-1 0,1 0 0,0 0 0,-1 0 0,1 0 0,-1 0 1,0 0-1,1-1 0,-1 1 0,1-2 0,15-12 30,1 8-6,-14 6-21,-1 0-1,1-1 0,0 1 1,0-1-1,6-4 0,-4 1 8,0 0 0,0 0 0,8-10 0,-8 7 18,2 0 0,-1 1 0,1 0 1,9-6-1,9-5 107,-17 9-26,-8 7-93,0 0 0,0 1 0,0 0 0,1-1 1,-1 1-1,1 0 0,-1 0 0,1 0 0,-1-1 0,1 2 1,0-1-1,-1 0 0,1 0 0,0 0 0,0 1 1,-1-1-1,1 1 0,0 0 0,0-1 0,0 1 1,3 0-1,8 0 249,-11-1-142,1 1 0,0 0-1,0 0 1,0 0 0,0 0-1,-1 0 1,1 1-1,0-1 1,0 1 0,2 1-1,1 11 216,4 0-144,-10-13-195,1 1 1,-1-1 0,1 1-1,-1-1 1,0 1-1,0 0 1,1-1 0,-1 1-1,0 0 1,0-1 0,1 1-1,-1-1 1,0 1-1,0 0 1,0-1 0,0 1-1,0 0 1,0-1 0,0 1-1,0 0 1,0-1-1,-1 1 1,1 0 0,-1 2 24,2 3-25,-1-5 20,0-1 0,0 1 1,0 0-1,0 0 0,0 0 1,0 0-1,0 0 0,0 0 0,0 0 1,0 0-1,0 0 0,0 0 0,-1 0 1,1 0-1,0 0 0,-1 0 0,1 0 1,-1 0-1,1-1 0,-1 1 0,1 0 1,-1 0-1,0-1 0,1 1 0,-1 0 1,0-1-1,0 1 0,1 0 0,-1-1 1,0 1-1,0-1 0,0 1 0,0-1 1,-1 1-1,-6 4 116,7-4-125,-1-1 1,1 1 0,0 0-1,-1 0 1,1 0-1,-1-1 1,0 1-1,1-1 1,-1 1-1,1-1 1,-1 0 0,0 1-1,1-1 1,-4 0-1,2 0-22,0 0-1,0 0 1,0 0-1,0 1 0,0-1 1,0 1-1,0 0 1,0 0-1,0 0 1,1 0-1,-1 1 1,0-1-1,1 1 0,-5 2 1,-14 5-158,-2 0-137,22-8 255,0 0 0,-1 0 0,1 0-1,0 0 1,0 0 0,0 1 0,0-1 0,0 0-1,0 0 1,0 1 0,0-1 0,1 1 0,-2 1-1,2-3 42,0 1 0,-1 0 0,1 0 0,0 0 0,0 0-1,-1 0 1,1 0 0,0 0 0,0 0 0,0 0 0,0 0-1,0 0 1,1 0 0,-1 0 0,0 0 0,0 0-1,1 0 1,-1 0 0,0 0 0,1 0 0,-1 0 0,1 0-1,-1 0 1,1-1 0,1 3 0,1-1 30,-1-1 0,1 1 0,0 0 0,0-1-1,0 0 1,0 0 0,0 0 0,0 0 0,0 0 0,0 0 0,1-1 0,2 1 0,12 2 153,-6-1-88,4 2-231,1-1 1,28 1-1,2-4-203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2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1248,'0'0'389,"0"0"-239,0 0-12,0 0 225,0 0-64,0 0 133,0 0-128,0 0 16,0 0-86,0 0 70,0 0-128,3 0-37,-2 0-76,1 0 0,0 0 1,0-1-1,-1 1 0,1-1 1,0 0-1,-1 1 0,1-1 0,-1 0 1,1 0-1,-1 0 0,1 0 1,-1 0-1,3-3 0,-4 4-48,1 0 0,-1-1-1,1 1 1,-1 0 0,1-1-1,-1 1 1,1 0 0,-1-1-1,1 1 1,-1 0 0,1 0-1,0 0 1,-1 0 0,1 0-1,-1-1 1,1 1 0,0 0-1,-1 0 1,1 1 0,-1-1-1,1 0 1,0 0 0,-1 0 0,1 0-1,0 1 1,-1-1 14,31 0 397,-28 0-383,-3 0 160,0 0-75,3 2-43,7 9 22,-10-11-89,1 1 0,-1-1 0,1 0 0,-1 1 0,1-1 0,-1 0 0,1 0 0,0 1 0,-1-1 0,1 0 0,-1 0 0,1 0 1,0 0-1,-1 1 0,1-1 0,-1 0 0,1 0 0,0 0 0,-1 0 0,1 0 0,-1-1 0,1 1 0,0 0 0,-1 0 0,1-1 0,0 1 9,13 1-129,-12-1 88,0 1 0,1-1 0,-1 0-1,1 0 1,-1 0 0,1 0 0,-1-1 0,1 1-1,-1-1 1,0 1 0,4-2 0,-1-5 68,-5 7-51,0-1-1,1 1 1,-1-1-1,0 1 1,0 0-1,0-1 1,1 1-1,-1 0 1,0-1 0,1 1-1,-1 0 1,0 0-1,1-1 1,-1 1-1,0 0 1,1 0-1,-1 0 1,0-1-1,1 1 1,-1 0 0,1 0-1,-1 0 1,0 0-1,1 0 1,-1 0-1,1 0 1,-1 0-1,0 0 1,1 0 0,0 0-1,2 0-66,-1 0 48,0 0 31,0-1 0,-1 1 0,1-1 0,0 1 0,-1-1 0,1 1 0,0-1 0,-1 0 0,1 0-1,-1 0 1,1 0 0,-1 0 0,1 0 0,1-2 0,-2 2-10,-1 1 0,1 0-1,-1-1 1,1 1 0,-1 0 0,1-1 0,-1 1-1,1 0 1,-1 0 0,1-1 0,-1 1 0,1 0-1,0 0 1,-1 0 0,1 0 0,-1 0 0,1 0-1,0 0 1,-1 0 0,1 0 0,-1 0 0,1 0-1,0 0 1,-1 1 0,2-1 0,-2 0 3,5 0 25,-5 0-31,1 0-1,-1 1 0,1-1 1,-1 0-1,0 0 0,1 0 1,-1 0-1,1 0 0,-1 0 1,1-1-1,-1 1 1,1 0-1,-1 0 0,1 0 1,-1 0-1,0 0 0,1-1 1,-1 1-1,1 0 0,-1 0 1,0-1-1,1 1 0,3-7 6,-5 14-24,1-5-53,0-2 67,1 1-1,-1-1 0,1 0 0,-1 0 0,1 0 0,-1 0 0,1 0 0,-1 0 0,1 0 1,-1 0-1,1 0 0,-1 0 0,1 0 0,-1 0 0,1-1 0,-1 1 0,1 0 0,-1 0 1,1 0-1,-1-1 0,1 1 0,-1 0 0,0-1 0,1 1 0,-1 0 0,0-1 0,1 1 1,-1 0-1,0-1 0,1 1 0,-1-1 0,0 1 0,0 0 0,1-1 0,-1 1 0,0-1 1,0 1-1,0-1 0,0 1 0,1-1 0,-1 1 0,0-1 0,0 1 0,0-1 0,0 1 1,0-1-1,-1 0 0,1 1 3,0 0 0,0 0 1,0 0-1,0 0 1,0 0-1,0 0 0,0 0 1,0-1-1,0 1 0,0 0 1,0 0-1,0 0 0,0 0 1,0 0-1,0 0 0,0 0 1,0 0-1,0 0 0,0 0 1,0 0-1,0-1 0,0 1 1,1 0-1,-1 0 0,0 0 1,0 0-1,0 0 0,0 0 1,0 0-1,0 0 0,0 0 1,0 0-1,0 0 1,0 0-1,0 0 0,0 0 1,0 0-1,0 0 0,1-1 1,-1 1-1,0 0 0,0 0 1,0 0-1,0 0 0,0 0 1,0 0-1,0 0 0,0 0 1,0 0-1,0 0 0,1 0 1,-1 0-1,0 0 0,0 0 1,0 1-1,0-1 0,10 0 129,-7 0-42,0 0-28,-3 0-54,1 0-1,0-1 0,-1 1 0,1 0 0,0 0 0,-1 0 0,1 0 0,-1-1 1,1 1-1,0 0 0,-1 0 0,1-1 0,-1 1 0,1-1 0,-1 1 0,1 0 1,-1-1-1,1 1 0,-1-1 0,0 1 0,1-1 0,0 0 0,-1 0-1,0 1-1,1-1 1,-1 1-1,1-1 1,-1 1-1,0-1 1,1 1-1,-1-1 1,1 1-1,-1 0 1,1-1 0,0 1-1,-1 0 1,1-1-1,-1 1 1,1 0-1,0 0 1,-1-1-1,1 1 1,-1 0-1,1 0 1,1 0-1,0 0-92,1 0 22,7-3 37,-7-7 37,-3 7 43,0 3 0,0 0 27,0 0-48,0 0-70,0 0 22,2 0 63,-1 1-43,-1-1-1,1 0 0,-1 0 0,1 0 0,-1 0 0,1 0 0,-1-1 0,1 1 0,-1 0 0,1 0 0,-1 0 1,1 0-1,-1 0 0,1-1 0,-1 1 0,0 0 0,1 0 0,-1-1 0,1 1 0,-1 0 0,0-1 1,1 1-1,-1 0 0,0-1 0,1 1 0,-1-1 0,0 1 0,0 0 0,1-1 0,-1 1 0,0-1 0,0 1 1,0-1-1,0 1 0,0-1 0,0 1 0,1-1 0,-1 1 0,0-1 0,0 1 0,-1-2 0,1 0-19,7 1 240,0-2-166,-5-11-32,-2-12 710,0 23-683,0 3 5,0-2 6,0 0-64,-1 0 0,1 0 0,0 1 0,-1-1 0,1 0 0,-1 1 0,0-1 0,0 0 0,1 1 0,-1-1 0,0 1 0,0 0 0,-1-1 0,-1-1 0,0 0-261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63 111 2144,'0'0'699,"0"3"-417,0-2-128,-1 1-1,1 0 1,0 0 0,0 0-1,0 0 1,0 0-1,0 0 1,0 0 0,0 0-1,1 0 1,-1 0-1,1 0 1,-1 0 0,2 2-1,1-1-36,0 0-53,0 0-1,0 0 1,0-1 0,0 1-1,0-1 1,1 0-1,-1 0 1,1 0-1,0 0 1,7 2-1,-5-2-4,1 0-8,-1 1 0,1-2 0,-1 1 0,1-1 0,-1 0 0,11 0 0,134-1 589,-145 0-610,1-1 0,0 0-1,-1 0 1,1 0 0,0-1-1,8-3 1,-8 3-14,-4 1-2,-1 0-2,1 1 1,-1-1-1,1 0 1,-1 0-1,0 0 1,0 0-1,1 0 1,-1-1-1,0 1 1,0-1-1,0 1 1,2-3-1,11-9 260,-14 12-251,0 1 0,0 0 0,0-1 0,0 1 0,0-1-1,0 1 1,-1-1 0,1 1 0,0-1 0,0 1 0,-1-1 0,1 0 0,0 0 0,-1 1-1,1-1 1,-1 0 0,1 0 0,-1 0 0,1 0 0,-1 1 0,1-1 0,-1 0-1,0 0 1,0 0 0,1 0 0,-1 0 0,0 0 0,0 0 0,0 0 0,0 0 0,0 0-1,0 0 1,0 0 0,-1-1 0,1-4 0,0 3-14,0 0 0,0 0 1,-1-1-1,1 1 0,-1 0 0,0 0 0,0 0 1,0 0-1,0 0 0,0 0 0,-1 1 0,1-1 1,-1 0-1,0 1 0,0-1 0,0 1 0,0-1 1,0 1-1,-5-4 0,6 5-7,0 0 0,-1-1 0,1 1 0,0-1 0,0 1 0,0-1 0,0 1 0,0-1 0,0 0 0,-1-3 0,-3-3 21,-5 2 1,5 4-22,-8-9-43,12 11 42,1 0 0,0 0-1,0 0 1,-1-1 0,1 1 0,0 0-1,0 0 1,-1 0 0,1-1 0,0 1 0,0 0-1,-1 0 1,1 0 0,0 0 0,-1 0-1,1 0 1,0 0 0,-1 0 0,1 0-1,0 0 1,-1 0 0,1 0 0,0 0 0,0 0-1,-1 0 1,-9 0 3,1-1-32,0 1 0,-1 0-1,1 1 1,-12 1 0,11 11 14,6-10 66,0 0-1,-1-1 1,1 0 0,0 0 0,-1 0 0,-6 2 0,4-2-12,1 0 0,-1 1 0,-6 4 0,-23 15 77,22-14-7,1 1 1,0 0 0,-23 21-1,24-17 91,6-7-118,-1 1 0,1-1 0,-12 8 0,12-10-38,4-3-21,0 0 1,0 1 0,0-1-1,0 1 1,0-1 0,0 1-1,-2 2 1,-1 13 93,3-8-51,-14 28 325,12-27-339,2-7-38,1 0 0,0 0 0,0 0 0,0 0 0,0 0 0,0 0 0,1 0 0,-1 1 0,1 5 0,0 3-4,-1-8 1,1 0 0,0 0 0,0 1 0,1-1 1,-1 0-1,1 0 0,0 1 0,0-1 0,0 0 0,0 0 0,1 0 0,0 0 0,0-1 0,3 5 0,-1-1 11,2 0 1,-1-1-1,1 0 0,0 0 1,0 0-1,0-1 0,1 0 1,12 7-1,-9-6 64,0-1-1,1 0 1,-1-1-1,1 0 1,1 0-1,12 1 1,-22-4-74,9 2 22,10 2 40,12-13 103,-27 7-145,0 0-1,0 0 1,0 1-1,8 0 0,11 0 250,32 0-29,-56 0-343,1 0 0,0 0 1,0 0-1,-1 0 0,1 0 1,-1-1-1,1 1 0,0-1 0,-1 1 1,1-1-1,-1 0 0,1 1 0,-1-1 1,3-2-1,4-2-932,7 3-437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 2560,'0'-16'1147,"3"16"-833,7 0 492,-9 0-795,-1 0 0,0 0 1,0 0-1,0 0 1,0 0-1,0 0 0,0 0 1,0 0-1,0 0 1,0 0-1,0 0 0,1 0 1,-1 0-1,0 0 1,0 0-1,0 0 1,0 0-1,0 0 0,0 0 1,0 0-1,0 0 1,0 0-1,0 0 0,0 0 1,1 1-1,-1-1 1,0 0-1,0 0 1,0 0-1,0 0 0,0 0 1,0 0-1,0 0 1,0 0-1,0 0 0,0 0 1,0 0-1,0 0 1,0 0-1,0 1 1,0-1-1,0 0 0,0 0 1,0 0-1,0 0 1,0 0-1,0 0 0,0 0 1,0 0-1,0 0 1,0 0-1,0 1 0,0-1 1,0 0-1,0 0 1,0 0-1,0 3 153,1 0 0,-1 1 0,1-1 1,0 0-1,0 0 0,2 6 0,3 7 74,-1 15 92,0-15-232,-3-12-58,-1-1-1,0 0 1,0 1 0,0 0 0,-1-1 0,1 1 0,-1 0 0,0-1 0,0 1 0,0 0 0,-1 5-1,-3 6 178,-1 0 1,0 0-1,0 0 0,-9 14 0,9-19-16,-1 0 0,0-1 0,0 0 0,-1 0 0,0 0 0,0-1 0,-10 8 0,13-13-143,-65 49 787,59-46-715,0 0-1,-1-1 0,0 0 1,0 0-1,-16 4 1,-4-4 142,25-4-238,4 0-35,0 0 0,-1 0 0,1 0 1,0-1-1,-1 1 0,1-1 0,-1 0 0,1 1 0,-1-1 0,1-1 0,-1 1 1,1 0-1,-1 0 0,1-1 0,-1 0 0,1 1 0,-1-1 0,1 0 0,0 0 0,-4-2 1,4 1-137,1 1 1,0 0 0,-1 0 0,1 0-1,0-1 1,-1 1 0,1-1 0,0 1-1,0-1 1,0 1 0,0-1 0,1 0-1,-1 1 1,0-1 0,1 0 0,-1 0 0,1 0-1,0 1 1,-1-1 0,1 0 0,0 0-1,0 0 1,0 0 0,1-3 0,-1 2-234,0-28-1854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5312,'0'0'1952,"0"0"-1504,16-16-128,-16 16 1024,15 0-800,-15 0-160,0 0-224,0 0-1408,16 0 672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72 3488,'0'0'1115,"2"0"-673,5 1-538,-7-1 106,0 0 1,0 0-1,0 0 1,0 0-1,0 0 1,0 0-1,0 0 1,0 0 0,1 0-1,-1 0 1,0 0-1,0 0 1,0 0-1,0 0 1,0 0-1,0 0 1,0 0-1,0 0 1,0-1-1,0 1 1,0 0-1,0 0 1,0 0-1,1 0 1,-1 0 0,0 0-1,0 0 1,0 0-1,0 0 1,0-1-1,0 1 1,0 0-1,0 0 1,0 0-1,0 0 1,0 0-1,0 0 1,0 0-1,0 0 1,0-1 0,0 1-1,0 0 1,-1 0-1,-7-11 2535,6 9-2390,2 2-49,0 0-42,-3 0-10,0 0-31,1-1 28,-1 1-1,1 0 1,0 0-1,0 0 0,0 1 1,0-1-1,0 0 1,0 1-1,-2 0 1,-1 10 189,-8-6 5,10-4-218,1 1 0,-1 0 0,1 0-1,0 0 1,0 0 0,0 0 0,0 0 0,0 1-1,0-1 1,0 1 0,1-1 0,-1 1 0,1 0 0,-2 3-1,0 1 41,-7 11 136,5 8-75,-6-5-16,6 7-48,0-11-54,3-11-4,1 1 0,-1-1 1,1 1-1,0-1 1,0 8-1,1 95 133,0-108-127,0 0-1,0 1 1,0-1 0,0 0 0,1 0 0,-1 1-1,0-1 1,1 0 0,-1 0 0,0 0 0,1 1 0,0-1-1,-1 0 1,1 0 0,0 0 0,-1 0 0,1 0 0,0 0-1,0 0 1,0-1 0,0 1 0,0 0 0,0 0 0,0-1-1,0 1 1,0-1 0,0 1 0,1-1 0,-1 1 0,0-1-1,0 1 1,2-1 0,5 1 70,0 0 0,0 0 0,0-1 0,11-1 0,1 0-18,-15 1-49,0-1 0,0 0 1,0 0-1,0-1 0,-1 1 0,1-1 1,0 0-1,-1 0 0,1 0 1,-1-1-1,0 0 0,0 0 0,0 0 1,5-5-1,12-18 1,-8 13-1,-9 10 1,0 0 0,-1 0 0,1-1 0,-1 0 1,0 1-1,0-1 0,4-8 0,5-10 20,-7 15-120,-1 0 0,0 0 1,4-15-1,-7 21 79,-1 0-7,0 0 0,0-1 1,1 1-1,-1 0 0,1-1 0,-1 1 1,1 0-1,-1 0 0,1-1 0,0 1 1,0 0-1,0 0 0,0 0 0,-1 0 0,1 0 1,0 0-1,1 0 0,-1 0 0,0 1 1,0-1-1,0 0 0,0 0 0,1 1 1,-1-1-1,0 1 0,1 0 0,-1-1 0,3 0 1,9 1-288,-13 0 296,0 0 0,0 0 0,0 0 0,0 0 1,0 0-1,1 0 0,-1 0 0,0 0 0,0 0 0,0 0 0,0 0 0,0 0 0,0 0 0,0 0 0,0 0 1,0 0-1,0 0 0,1 0 0,-1 0 0,0 0 0,0 0 0,0 0 0,0 1 0,0-1 0,0 0 1,0 0-1,0 0 0,0 0 0,0 0 0,0 0 0,0 0 0,0 0 0,1 0 0,-1 0 0,0 0 1,0 0-1,0 0 0,0 0 0,0 1 0,0-1 0,0 0 0,0 0 0,0 0 0,0 0 0,0 0 1,0 0-1,0 0 0,0 0 0,0 0 0,0 0 0,0 1 0,0-1 0,0 0 0,0 0 0,0 0 1,0 0-1,0 7 14,1 1 0,0-1 0,4 14 0,-3-13-2,0 0 1,0-1-1,-1 1 0,0 9 0,-1-11-5,1 0 0,-1-1 0,1 1 0,0 0 0,0 0 0,1-1 0,0 1 0,0-1 0,0 1 0,0-1 0,1 0 0,0 0 0,0 0 0,1 0 0,3 4 0,19 12 76,-13-6 65,-11-13-116,-1 0-1,1 0 1,-1 0 0,1 0 0,0 0 0,0 0 0,0-1-1,0 1 1,0 0 0,0-1 0,0 0 0,1 0 0,-1 1-1,0-1 1,1 0 0,-1-1 0,1 1 0,-1 0 0,1-1-1,-1 0 1,6 1 0,-2-1 16,0 0 0,0 0 0,0-1 0,0 0-1,0 0 1,0 0 0,0-1 0,0 0 0,0 0 0,0 0 0,6-4 0,-11 5-36,0 0 0,1 0 0,-1 0 0,0 0 0,0-1 0,0 1 0,0 0 0,0 0 0,0-1 0,-1 1 0,1 0 0,0-1 0,-1 1 0,1-1 0,-1 1 0,1-1 0,-1 1 0,0-1 0,1 1 0,-1-3 0,0-39 138,-1 25-94,1 9-44,-1 0 0,0 0 1,0 1-1,-3-11 0,1 10-10,2 0 1,-1-1-1,1 1 0,0-12 1,0 4-40,1 8 13,-1 0-1,2 0 1,-1 0 0,3-13 0,8-9 43,-7 12-10,-4 15-50,1-1 0,1 0 0,-1 1 0,0-1-1,1 0 1,0 1 0,3-5 0,8-9-169,-8 5 111,6 7 38,-6-7-58,5 0 47,-9 13 75,-1 0-1,0-1 1,1 1-1,-1 0 1,1-1 0,0 1-1,-1 0 1,1 0 0,-1-1-1,1 1 1,-1 0-1,1 0 1,0 0 0,-1 0-1,1 0 1,-1 0 0,1 0-1,0 0 1,-1 0-1,1 0 1,-1 0 0,1 0-1,0 0 1,-1 0-1,2 1 1,-2-1 5,2 0 139,-2-3-86,0-4-203,0 14 24,0-7 120,0 0 0,0 1 0,0-1 0,0 0 0,0 0-1,0 0 1,0 0 0,0 0 0,0 0 0,0 0 0,0 0 0,0 0 0,0 0 0,0 1 0,0-1 0,0 0 0,0 0 0,0 0 0,0 0 0,0 0 0,0 0 0,0 0 0,0 0 0,0 0 0,0 0 0,0 0 0,1 0 0,-1 1 0,0-1 0,0 0 0,0 0 0,0 0 0,0 0 0,0 0 0,0 0 0,0 0 0,0 0 0,0 0 0,0 0-1,0 0 1,1 0 0,-1 0 0,0 0 0,0 0 0,0 0 0,0 0 0,0 0 0,0 0 0,0 0 0,0 0 0,0 0 0,0 0 0,0 0 0,1 0 0,-1 0 0,0 0 0,291 0 1110,-290 0-1084,0 0 0,0 0 0,0 0 0,0 0 0,0 0 0,0 0-1,0 0 1,0 1 0,0-1 0,0 0 0,0 1 0,0-1 0,1 1 0,-2-1-14,1 1 0,-1-1 0,0 1 0,1-1 0,-1 1 1,0-1-1,0 1 0,0-1 0,1 1 0,-1-1 0,0 1 0,0-1 0,0 1 1,0-1-1,0 1 0,0-1 0,0 1 0,0 0 0,0 1-48,0-2-358,-3 0-1114,-10 0 400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3904,'0'0'1253,"0"3"-762,0-2-471,0-1 0,0 1 0,0-1 0,0 1 0,0-1 0,0 1 0,0-1 0,0 0 0,0 1 0,-1-1 1,1 1-1,0-1 0,0 1 0,0-1 0,-1 1 0,1-1 0,0 0 0,0 1 0,-1-1 0,1 1 0,0-1 0,-1 0 0,1 1 0,0-1 0,-1 0 0,1 1 1,-1-1-1,1 0 0,-1 0 0,1 0 0,0 1 0,-1-1 0,1 0 0,-1 0 0,1 0 0,-1 0 0,1 0 0,-1 0 0,1 0 0,-1 0 0,0 0 0,1 0-12,0 0-1,0 0 0,0 0 0,-1 0 0,1 0 0,0 0 0,0 0 0,0 0 0,0 0 1,0 0-1,0 0 0,0 0 0,0 0 0,0 0 0,0 0 0,-1 0 0,1 0 0,0 0 1,0 0-1,0 0 0,0 0 0,0 0 0,0 0 0,0 0 0,0 0 0,0 0 0,0 0 1,0 0-1,0 0 0,0 0 0,-1 1 0,1-1 0,0 0 0,0 0 0,0 0 0,0 0 1,0 0-1,0 0 0,0 0 0,0 0 0,0 0 0,0 0 0,0 0 0,0 1 0,0-1 1,0 0-1,0 0 0,0 0 0,0 0 0,0 0 0,0 0 0,0 0 0,0 0 0,0 0 1,0 0-1,0 1 0,1 7 416,-1-4-292,0 1-1,0-1 0,0 0 1,0 0-1,-1 1 1,1-1-1,-2 4 0,-3 3 22,4-8-81,0 0-1,-1 0 1,1 0 0,0 0 0,1 0-1,-1 0 1,0 0 0,1 0-1,0 6 1,-1-2 64,0-1 0,0 1 0,0-1 0,-4 12 0,-4 16 267,6-20-240,0 2 35,0 0 0,-1 0 0,-12 29 0,6-26-132,0 2 0,2-1 1,-8 29-1,14-44-32,1 1 0,0 0 0,1-1 1,-1 1-1,1 0 0,0 0 0,1-1 0,1 9 0,-2-11 5,1 1-1,0-1 1,0 0-1,1 0 0,-1 0 1,1 0-1,-1 0 0,1 0 1,0 0-1,0 0 0,0-1 1,1 1-1,-1-1 0,1 0 1,-1 0-1,4 3 0,4-1 42,-1 1 1,1-1-1,0-1 0,1 0 0,12 2 0,-5-1-95,-8-2-293,1-1 1,0 0-1,-1 0 1,16-2-1,-1 0-2105,7 1 382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1152,'-13'0'365,"-11"1"185,24-1-530,-1 0 1,1 0-1,-1 0 0,1 0 1,-1 0-1,1 1 1,-1-1-1,1 0 1,0 0-1,-1 1 1,1-1-1,-1 0 0,1 1 1,0-1-1,-1 0 1,1 1-1,0-1 1,-1 1-1,1-1 0,0 1 1,0-1-1,-1 0 1,1 1-1,0-1 1,0 1-1,0-1 1,0 1-1,0-1 0,0 1 1,0-1-1,0 1 1,0 0-1,-3 4 476,-1-1-359,1-2-71,1 0-1,0 1 0,-1-1 1,1 1-1,0-1 0,0 1 1,0 0-1,-2 4 1,3 1-17,0 0 0,0-1 1,0 1-1,1 0 0,1 0 1,-1-1-1,3 12 0,-2-17-40,-1 0 0,1 0 0,0-1 0,0 1 0,0 0 0,0-1 0,0 1 0,0 0-1,0-1 1,0 0 0,1 1 0,-1-1 0,1 0 0,-1 1 0,1-1 0,-1 0 0,1 0 0,0 0 0,-1 0 0,1-1 0,3 2-1,2-1 61,-1 0-1,1 0 0,0 0 0,13-2 1,-4 1-15,-9-1-59,1 0-1,0-1 0,0 0 1,0 0-1,-1-1 1,1 1-1,-1-2 0,10-5 1,24-9-30,6 2-50,-44 15 70,0 0 1,1 0-1,-1 1 1,1-1-1,-1 1 1,0 0-1,1 0 1,6 0 0,-8 1 29,-1-1 0,1 0 1,0 1-1,-1-1 0,1 1 1,0 0-1,-1 0 0,1-1 1,-1 1-1,1 0 0,-1 0 1,0 0-1,1 1 0,-1-1 1,0 0-1,0 0 0,0 1 1,0-1-1,0 1 0,1 1 1,7 11 248,-5-6-135,1 0-1,-1 0 1,5 14-1,3-1-105,-10-19-1,0 1-1,0 0 0,0 0 0,0 0 0,-1 1 0,1-1 0,-1 0 1,0 0-1,1 6 0,1-4 176,6 2-97,-9-7-100,0 0 0,0 0 1,0 0-1,1 0 1,-1 0-1,0 0 0,0 0 1,0 0-1,0 0 0,1 0 1,-1 0-1,0 0 1,0 0-1,0 0 0,1 0 1,-1-1-1,0 1 0,0 0 1,0 0-1,0 0 0,0 0 1,0 0-1,1-1 1,-1 1-1,0 0 0,0 0 1,0 0-1,0-1 0,0 1 1,0 0-1,0 0 1,0 0-1,0-1 0,0 1 1,0 0-1,0 0 0,0 0 1,0-1-1,0 1 1,0 0-1,0 0 0,0 0 1,0 0-1,0-1 0,0 1 1,0 0-1,0-1 0,2-4-21,9-8 37,-6 0 80,5 8-48,-5-8-112,-2 9 34,0 0 1,0 0-1,0 0 0,0 0 0,1 0 1,-1 1-1,8-6 0,-1 2 12,0 1-1,13-7 1,-11 7 64,1 1 0,1 0-1,-1 1 1,1 0 0,27-3 0,-24 4 25,8-1 156,-10 0-46,1 2-1,19-1 0,77 3 412,-110 0-567,-1 0 0,1 0 0,0-1 0,-1 1 0,1 0 0,-1-1 0,1 1 0,-1-1-1,1 0 1,-1 1 0,1-1 0,-1 0 0,1 0 0,-1 0 0,0 0 0,1 0 0,1-2-1,-3 3-8,0-1 0,0 1 0,1 0-1,-1-1 1,0 1 0,1 0 0,-1 0-1,0-1 1,1 1 0,-1 0 0,0 0-1,1-1 1,-1 1 0,1 0 0,-1 0 0,0 0-1,1 0 1,-1 0 0,1 0 0,-1 0-1,0 0 1,1 0 0,-1 0 0,1 0-1,-1 0 1,1 0 0,4-1 22,-5 0-34,1 1-1,-1 0 1,0-1-1,0 1 0,1-1 1,-1 1-1,0 0 1,0-1-1,0 1 1,0-1-1,0 1 0,0-1 1,0 1-1,0-1 1,0 1-1,0-1 0,0 1 1,0-1-1,0 1 1,0 0-1,0-1 0,0 1 1,0-1-1,-1 1 1,1-1-1,-7-11-11,5 10-25,10-3-15,-7 4 45,-1 0 0,0 0 0,1 1 0,-1-1 0,0 0 0,0 0-1,1 0 1,-1 1 0,0-1 0,0 0 0,0 0 0,0 0 0,0 0 0,0-1-1,2-13-381,9 0-1049,-9-1 394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63 3712,'0'-6'581,"0"4"-357,-1 0 0,1 0 0,0 0 0,1 0 0,-1 1 0,0-1 0,0 0 0,1 0 0,-1 0 0,2-2 0,4 0 278,-5 3-470,-1 1-1,0 0 0,1 0 0,-1 0 1,1-1-1,-1 1 0,0 0 1,1 0-1,-1-1 0,0 1 0,0 0 1,1-1-1,-1 1 0,0 0 1,0-1-1,1 1 0,-1 0 0,0-1 1,0 1-1,0-1 0,0 1 1,0 0-1,1-1 0,-1 1 0,0-1 1,0 1-1,0 0 0,0-1 1,0 1-1,0-1 0,0 1-23,0-1 1,0 1-1,0 0 0,0 0 1,0 0-1,0 0 0,0 0 1,0 0-1,0 0 0,0 0 1,0 0-1,0 0 0,0 0 1,0-1-1,0 1 0,0 0 1,0 0-1,0 0 0,0 0 1,0 0-1,0 0 0,0 0 1,-1 0-1,1 0 0,0 0 1,0 0-1,0-1 0,0 1 1,0 0-1,0 0 0,0 0 1,0 0-1,0 0 0,0 0 1,0 0-1,0 0 0,0 0 1,0 0-1,-1 0 0,1 0 0,0 0 1,0 0-1,0 0 0,0 0 1,0 0-1,0 0 0,0 0 1,0 0-1,0 0 0,0 0 1,-1 0-1,1 0 0,0 0 1,0 0-1,0 0 0,0 0 1,-8-1 80,0 0 1,1 0 0,-1-1-1,0 0 1,-7-3 0,12 4-90,0 0 2,0 1-1,1-1 1,-1 1-1,0-1 1,0 1 0,-4 0-1,7 0-1,-17 2 100,-29 4 0,27-3 53,-31 2 1,-75-5-106,123 0-44,0 0 0,1 0 0,-1 0 0,0-1-1,0 1 1,0-1 0,0 1 0,0-1 0,1 0 0,-1 1 0,0-1 0,-3-2 0,4 2-16,0 0-1,-1 0 0,1 0 1,-1 1-1,1-1 1,-1 0-1,1 1 1,-1 0-1,1-1 0,-1 1 1,0 0-1,-2-1 1,-9 1-335,10 0 80,3 0 43,0 2 224,0-1 0,0 1 0,0-1 0,0 1 0,-1-1 0,1 0 0,0 1 0,-1-1-1,0 0 1,1 1 0,-1-1 0,0 0 0,1 0 0,-1 1 0,0-1 0,0 0 0,0 0 0,0 0-1,-1 1 1,0-1-4,0 1 0,1 0 0,0-1-1,-1 1 1,1 0 0,0-1-1,0 1 1,0 0 0,0 0 0,0 0-1,-1 4 1,0 6 1,1-1 1,0 0-1,2 14 0,-1-9 51,-2 29 0,-1-32-28,-8 23-1,8-27-4,0 1 0,0-1 0,1 0 0,1 1 0,-2 19-1,3-24-14,-1 0 0,1 0 1,-1-1-1,0 1 0,-1 0 0,1 0 0,-1 0 0,0-1 0,0 1 0,-3 4 0,-4 9-22,1 13 1,3-16 48,3-11-22,1-1-1,0 0 1,0 0-1,0 1 1,0-1 0,1 0-1,-1 6 1,1 9-48,3-2 11,7-1 0,-8-11 18,1-1 0,-1 0 0,1 0 1,-1 0-1,1 0 0,0 0 0,0-1 0,0 1 0,0-1 0,1 0 0,-1 0 1,8 3-1,-5-2 52,-1 0 0,0 1 0,1-1 1,8 8-1,-11-8-20,0 0 0,0-1 0,1 0 0,-1 0 1,1 0-1,0 0 0,-1 0 0,1-1 0,0 0 1,6 2-1,23 8 166,-29-9-136,0 0 0,0 0 0,0 0 0,1-1 0,-1 0 0,1 0 0,-1 0 0,1 0 0,-1-1 0,1 1 0,-1-1 0,6-1 0,1 1-28,-8 1-91,1-1 1,-1 0-1,1 0 0,-1-1 1,1 1-1,6-2 0,-5-5-1288,-3 3 462,-1 4 779,0-1 0,0 1 0,-1 0 0,1-1 0,0 1 0,0 0-1,0 0 1,0 0 0,-1 0 0,1-1 0,0 1 0,0 0 0,1 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3648,'0'-2'108,"0"0"0,1 1 0,-1-1 0,0 1 1,1-1-1,-1 0 0,0 1 0,1-1 0,0 1 0,-1-1 0,1 1 1,0 0-1,0-1 0,0 1 0,0 0 0,0-1 0,2-1 0,-2 3-71,-1-1 0,1 1 0,-1-1 0,1 1 0,0 0 0,-1-1 0,1 1 0,-1 0 0,1 0 0,0 0 0,-1-1 0,1 1 0,0 0 0,-1 0 0,1 0 0,0 0 0,-1 0 0,1 0 0,0 0 0,-1 0 0,1 0 0,0 1 0,0-1 0,1 0 131,2 0-33,-1 0 0,0 0-1,0-1 1,0 1-1,0-1 1,0 0-1,5-2 1,12-4 138,63 2 329,-74 4-578,30-5 81,43 0 1,11 6 326,-86 0-353,0 1-1,-1 0 1,1 0 0,0 0 0,-1 1-1,10 3 1,-9-3-38,-4-1-14,9 5 162,-11-6-195,-1 0 1,0 1-1,1-1 1,-1 1-1,0-1 1,0 1-1,0-1 1,0 1-1,1-1 1,-1 1 0,0-1-1,0 1 1,0-1-1,0 1 1,0-1-1,0 1 1,0 0-1,0-1-8,0 0 0,0 0 1,0 0-1,0 0 0,0 0 0,0 0 0,0 0 0,0 1 0,0-1 0,0 0 0,0 0 0,0 0 0,0 0 0,0 0 0,0 0 0,0 0 0,0 0 0,0 0 0,0 0 1,0 1-1,0-1 0,0 0 0,0 0 0,0 0 0,0 0 0,0 0 0,0 0 0,-1 0 0,1 0 0,0 0 0,0 0 0,0 0 0,0 0 0,0 0 0,0 0 0,0 0 1,0 1-1,0-1 0,0 0 0,0 0 0,0 0 0,-1 0 0,1 0 0,0 0 0,0 0 0,0 0 0,0 0 0,0 0 0,0 0 0,0 0 0,0 0 0,0 0 0,0 0 1,-1 0-1,1 0 0,0-1 0,-13 1-594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3488,'0'0'1115,"0"0"-673,0 0-90,3 0 368,10 0 277,-13-2-671,0 0-289,0 0 1,1 1 0,-1-1 0,1 0-1,-1 1 1,1-1 0,0 1 0,-1-1-1,1 1 1,2-4 0,2-3 64,4-12 183,-3 8-59,13-21-1,27-40-321,-45 72 100,0 0-1,0-1 1,0 1-1,0 0 1,0 0-1,0 0 1,0 0-1,0 0 1,0 0-1,0 0 1,1 0-1,-1 0 1,0 1-1,1-1 1,-1 0-1,0 1 1,1-1-1,-1 1 1,1-1-1,-1 1 1,1 0-1,-1 0 1,2 0-1,0 0 17,-1 0 0,0 1 1,1 0-1,-1 0 0,0-1 0,1 1 0,-1 1 0,0-1 0,0 0 0,0 0 0,0 1 1,3 3-1,2 2 47,0 0 1,0 1 0,-1 0 0,-1 0-1,10 16 1,-11-15 29,1 0 0,1 0 0,0-1 0,0 0 0,10 10 0,-13-15-64,0 0 0,0 0 0,1 0 0,-1-1 0,1 1 0,0-1 0,-1 0 0,1 0 0,0 0 0,0 0 0,0-1 0,1 0 0,-1 0-1,0 0 1,8 1 0,-2-2 44,-7 1-47,1-1-1,0 0 0,-1 0 1,1 0-1,-1-1 1,1 1-1,-1-1 0,6-1 1,4-4 49,-1 0 0,0-1 1,0 0-1,21-17 1,-24 17-35,-7 6-14,1-1-1,-1 1 0,0-1 0,0 0 0,0 0 1,0 0-1,0 0 0,0 0 0,0 0 1,0 0-1,-1 0 0,1-1 0,-1 1 0,0-1 1,0 1-1,0-1 0,0 0 0,0 1 1,0-1-1,0-3 0,0 1-36,0 1 0,1 0 1,0 0-1,0 0 0,0 0 0,0 1 0,1-1 0,-1 1 1,1-1-1,5-4 0,8-8-223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2976,'16'-31'1120,"-16"31"-896,31 0-32,-16 0 960,1 0-672,0 31 640,-1 0-640,-15 0 96,0 0-320,-15 0 384,-1 1-352,-15-1 160,15 0-288,-15-16 128,15 1-160,1-16-2592,-1 0 1312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16 3328,'0'-13'1061,"0"10"-634,0 3-96,0 0 383,0 3-207,0 303 1781,0-299-2204,-1 0 0,0 0 1,0-1-1,0 1 1,-1-1-1,-3 10 0,3-9 30,-1 1 218,3-7-276,0 1 0,-1 0 0,1-1-1,-1 0 1,0 1 0,1-1 0,-1 1-1,0-1 1,0 0 0,0 1 0,1-1-1,-1 0 1,-1 0 0,1 0 0,0 0-1,0 0 1,0 0 0,-3 2 0,-1 0 33,1 0-20,-1 0 0,1 0 0,-1 0 0,1 0 0,-1-1 0,0 0 0,0 0 0,0 0 0,-1-1 0,1 0 0,0 0 0,-10 1 0,-2-3 38,0-1 0,0-1-1,-18-4 1,15 4 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4800,'0'0'1792,"0"0"-1408,0 0-96,0 0 704,0 0-608,0 16-288,0-16-96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3392,'12'0'788,"-17"0"205,-15 0 356,15 2-746,4 0-546,0-1 1,-1 0-1,1 0 0,-1 0 0,1 0 1,-1 0-1,1 0 0,-1 0 0,0-1 1,1 1-1,-1 0 0,0-1 0,1 1 1,-4-1-1,0 3 236,-10 6-102,12-8-171,0 1 0,1-1 0,-1 0 0,1 1 0,0 0 0,-1-1 0,1 1 0,0 0 0,0 0 0,-3 4 0,2-1-3,-1-1 3,1 1 1,0-1 0,0 1 0,1 0 0,0-1 0,-1 1 0,2 0-1,-1 1 1,0-1 0,1 0 0,0 0 0,0 10 0,1-7 34,-1 0 0,0 1 1,0-1-1,0 0 0,-1 0 1,0 0-1,-6 13 0,5-11-70,0-1-1,1 1 0,0 0 0,-2 17 1,3 41 222,1-67-202,-1 1 20,1-1 0,1 1 0,-1 0 0,0-1 1,0 1-1,1 0 0,-1-1 0,1 1 0,-1-1 1,1 1-1,0-1 0,-1 1 0,1-1 0,2 3 1,2 4 70,0 3 125,5 6 33,-9-16-246,-1-1 0,1 1 1,-1-1-1,1 0 0,-1 1 0,1-1 0,0 0 1,-1 0-1,1 1 0,0-1 0,-1 0 1,1 0-1,0 0 0,-1 0 0,1 0 0,0 0 1,-1 0-1,1 0 0,0 0 0,-1 0 0,1 0 1,-1 0-1,2-1 0,0 1 19,0 0-14,0 0 1,-1 0-1,1-1 0,0 1 1,-1 0-1,1-1 0,-1 1 1,1-1-1,0 0 0,-1 1 1,1-1-1,-1 0 0,0 0 1,1 0-1,-1 0 0,0 0 1,1 0-1,-1 0 0,1-3 1,-2 4-14,3-3 3,0 0-1,0 0 1,-1 0 0,1-1 0,-1 1 0,0-1 0,0 0-1,0 0 1,-1 1 0,1-1 0,-1 0 0,1-8 0,4-9-46,0 5-46,-5 13 65,1 0 0,-1-1 1,0 1-1,0 0 0,-1-1 0,1-4 0,-1 8 13,0-1 0,0 1-1,0 0 1,0-1 0,0 1 0,0 0-1,0-1 1,0 1 0,0 0 0,0-1-1,0 1 1,0 0 0,0-1-1,0 1 1,1 0 0,-1 0 0,0-1-1,0 1 1,0 0 0,0-1-1,1 1 1,-1 0 0,0 0 0,0 0-1,1-1 1,9-9-202,-10 10 209,0-1 0,0 1 0,0 0 1,0 0-1,0 0 0,1 0 0,-1 0 1,0 0-1,0 0 0,0 0 1,0-1-1,0 1 0,0 0 0,0 0 1,0 0-1,0 0 0,0 0 0,1 0 1,-1 0-1,0 0 0,0 0 0,0 0 1,0 0-1,0 0 0,0 0 0,0 0 1,1 0-1,-1 0 0,0 0 0,0 0 1,0 0-1,0 0 0,0 0 0,0 0 1,1 0-1,-1 0 0,0 0 0,0 0 1,0 0-1,0 0 0,0 0 0,0 0 1,0 0-1,0 0 0,1 0 1,-1 0-1,0 1 0,0-1 0,0 0 1,0 0-1,0 0 0,0 0 0,0 0 1,0 0-1,0 0 0,0 1 0,2 1 2,0 0 0,-1 0 1,1 0-1,-1 0 0,0 1 0,0-1 0,0 1 0,0-1 0,0 1 0,0 2 0,1 0 28,-1 0 0,1-1-1,0 1 1,0-1 0,4 7 0,-3-6-14,0 1 0,0-1 1,-1 1-1,4 9 0,-5-10 7,1 0 0,0 0 1,0 0-1,0 0 0,1 0 0,0 0 0,0-1 0,0 1 0,1-1 1,3 4-1,53 52 599,-58-58-593,0 0 0,0-1 0,0 1-1,0-1 1,0 0 0,0 0 0,1 1-1,-1-1 1,0-1 0,1 1 0,-1 0-1,0-1 1,1 1 0,-1-1 0,1 1 0,-1-1-1,1 0 1,-1 0 0,5-1 0,3 1 125,-5-3 10,-4 2-139,1-1 1,-1 0 0,0 0 0,0 0 0,0 0 0,0 0 0,0 0 0,0 0-1,0 0 1,-1 0 0,1 0 0,-1 0 0,1-1 0,-1 1 0,0 0-1,0 0 1,0-4 0,-1-3 7,-1-1 0,-4-16 0,2 7-3,3 11-37,0 0-1,0 0 0,1 0 1,0 0-1,1 0 1,0 0-1,0 0 0,4-13 1,-3 11-88,0-1-1,0 0 1,0-15 0,-2 23 66,0-1-1,1 0 1,-1 0-1,1 0 1,0 1-1,0-1 1,0 0-1,0 1 1,1-1-1,3-5 1,-3-7-41,-2 16 74,0-1-1,0 0 0,0 0 0,0 0 0,0 0 1,0 0-1,1 1 0,-1-1 0,0 0 1,0 0-1,0 0 0,1 1 0,-1-1 0,1-1 1,0 2 0,0-1 0,-1 1 0,1 0 0,0-1 0,0 1 0,0 0 0,-1 0 0,1 0 0,0-1 0,0 1 0,0 0 0,0 0 0,1 1 0,-1-1 3,-1 0 1,1 0 0,-1 0 0,1 0 0,-1 0 0,1 0-1,-1 0 1,1 0 0,-1 0 0,1 0 0,-1 0 0,1 0-1,-1 0 1,1 0 0,-1 0 0,1-1 0,-1 1 0,1 0-1,-1 0 1,0-1 0,1 1 0,-1 0 0,1-1-1,-1 1 1,0 0 0,1-1 0,-1 1 0,0 0 0,1-1-1,-1 1 1,0-1 0,1 1 0,-1-1 0,0 1 0,0-1-1,0 1 1,0-1 0,1 1 0,-1-1 0,0 1 0,0-1-1,0 1 1,0-1 0,0 1 0,0-1 0,0 1-2,0-1 1,0 1 0,0 0 0,0 0-1,0 0 1,0 0 0,-1 0-1,1 0 1,0 0 0,0 0-1,0 0 1,0 0 0,0-1 0,0 1-1,1 0 1,-1 0 0,0 0-1,0 0 1,0 0 0,0 0 0,0 0-1,0 0 1,0 0 0,0 0-1,0 0 1,0-1 0,0 1 0,0 0-1,0 0 1,0 0 0,0 0-1,0 0 1,0 0 0,0 0 0,0 0-1,1 0 1,-1 0 0,0 0-1,0 0 1,0 0 0,0 0 0,0 0-1,0 0 1,0 0 0,0 0-1,0 0 1,0 0 0,1 0 0,-1 0-1,0 0 1,0 0 0,0 0-1,0 0 1,0 0 0,0 0 0,0 0-1,6 0 170,-1 1-50,-1-1 1,0 0 0,0 0-1,0 0 1,0-1-1,0 1 1,5-3-1,-3 1-96,-1 0 0,1 0 0,-1 0 0,1 0 0,11-1 0,-2 1 0,22-9 32,7 6 12,2-5 100,45-6 204,-81 15-270,-1 0 0,1 0 0,12 1 0,-10 1 104,-11-1-187,0 0 0,0 0 0,0 0 0,0 0 0,0 0 0,0-1 0,0 1 0,0 0 0,0 0 0,0-1 0,0 1 1,0 0-1,1-1 0,-2 0-12,1 1 1,-1-1 0,0 1 0,1-1-1,-1 1 1,0-1 0,0 1 0,0-1-1,1 1 1,-1-1 0,0 1-1,0-1 1,0 1 0,0-1 0,0 1-1,0-1 1,0 1 0,0-1 0,0 1-14,0 0 1,0-1 0,0 1 0,0 0 0,0 0-1,0 0 1,0 0 0,0 0 0,0 0 0,0 0 0,0 0-1,0 0 1,0 0 0,0-1 0,0 1 0,0 0-1,0 0 1,0 0 0,0 0 0,0 0 0,0 0 0,0 0-1,0 0 1,0 0 0,0 0 0,0 0 0,0-1-1,0 1 1,0 0 0,-1 0 0,1 0 0,0 0 0,0 0-1,0 0 1,0 0 0,0 0 0,0 0 0,0 0-1,0 0 1,0 0 0,0 0 0,0 0 0,-1 0 0,1 0-1,0 0 1,0 0 0,0 0 0,0 0 0,0 0-1,0 0 1,0 0 0,0 0 0,0 0 0,0 0 0,-1 0-1,1 0 1,-28 0-5117,12 0 3398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2912,'0'0'923,"0"0"-550,0 0-138,0 0 165,0 0-38,0 0 331,-3 2-122,2 0-471,-1 0 0,1 0-1,0 0 1,-1 0 0,1 0 0,0 1 0,1-1-1,-1 0 1,0 0 0,0 5 0,-3 7 178,-9 9 405,8-11-484,0-1 0,0 1 1,2 0-1,-1 1 0,1-1 1,1 1-1,-2 22 0,3-14 65,-5 34 0,2-33 94,0 35-1,4-10 38,0-44-360,0-1 1,1 0-1,0 0 1,-1 1-1,1-1 1,0 0-1,0 0 1,0 0-1,0 1 1,1-1-1,-1 0 1,0-1-1,1 1 1,-1 0-1,1 0 1,0-1-1,3 3 1,0 1 55,-5-4-85,1-1-1,-1 0 1,0 0-1,0 0 1,1 1 0,-1-1-1,0 0 1,0 0-1,1 0 1,-1 0-1,0 1 1,1-1-1,-1 0 1,0 0-1,0 0 1,1 0-1,-1 0 1,0 0 0,1 0-1,-1 0 1,0 0-1,1 0 1,-1 0-1,0 0 1,1 0-1,19 0 161,2 1 2,40-5 0,-15-9-56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265 540 1248,'0'0'389,"3"-3"-239,7-7 223,-10 9-294,0 1-1,1 0 1,-1-1 0,0 1 0,1 0-1,-1-1 1,0 1 0,1 0 0,-1 0-1,0-1 1,1 1 0,-1 0 0,1 0-1,-1 0 1,0 0 0,1-1 0,-1 1-1,1 0 1,-1 0 0,0 0 0,1 0-1,-1 0 1,1 0 0,-1 0 0,1 0-1,0 0 1,3-1 227,2-9 510,0 6-475,-1 0-5,-3-9 549,8-15 27,-11 23-804,-1 1 0,0-1 0,0 1-1,-4-7 1,-7 6 319,-18-21 314,-3 13-308,24 10-338,7 3-71,0-1-1,1 0 1,-1 1-1,0 0 1,0 0 0,-4 0-1,-7-1 43,5 1-26,0-1 0,0 2 1,0-1-1,-13 3 0,-9 8 3,11-7-25,16-4-18,1 0 0,0 1 0,0-1 0,0 1-1,0 0 1,0 0 0,0 0 0,0 0 0,0 0 0,0 1 0,1-1 0,-1 1 0,1 0-1,-1 0 1,1 0 0,-1 0 0,1 0 0,0 1 0,-3 4 0,3-5-6,-9 17-46,11-18 51,-1 0-1,1 1 0,-1-1 1,1 0-1,0 0 1,0 0-1,0 1 1,-1-1-1,1 0 1,0 0-1,0 0 1,1 1-1,-1-1 1,0 0-1,0 0 0,1 0 1,0 2-1,0 0 22,1-1-1,0 1 1,0-1-1,0 1 1,0-1-1,0 0 0,0 0 1,1 0-1,-1 0 1,1-1-1,-1 1 1,5 2-1,2-1 80,-1 1 0,18 3 0,-21-5-61,1-2 1,0 1-1,-1 0 1,1-1-1,0 0 1,-1 0-1,1-1 1,9-2-1,5-7 26,2 4-27,-18 5-23,0 0 1,0 0-1,0 0 0,0 0 1,0-1-1,0 0 1,-1 0-1,1 0 1,0 0-1,-1 0 0,0-1 1,6-5-1,-2 1 7,-4 5-12,0-1 1,0 0-1,0 0 1,-1 0-1,1 0 0,-1-1 1,3-4-1,2-5 51,1-2-21,-1 1 1,-1-1-1,0 0 0,4-17 0,-8 17-32,-1-30 0,1-4 70,3 16-36,-1 13-70,0-36 1,-4 36-5,-1 13 2,1 0 0,0-1 0,0 1 0,1 0 0,2-13 0,3 7-77,-5 12 52,0 0 0,0-1 0,-1 1 0,1 0 0,0-1 0,-1 1 0,1-1-1,-1 1 1,0-1 0,1 0 0,-1 1 0,0-2 0,0-7-273,1 13 213,-5 25 145,-22 135 238,24-142-226,2-12 1,-1 1-1,-4 12 0,-15 28 284,18-42-261,0-1 1,-1 15-1,2-12-22,-18 72 344,12-55-169,2-1-207,-3-18-465,8-8 421,-1 0-1,1 0 1,0 1 0,-1-1-1,1 0 1,0 0-1,-1 1 1,1-1 0,0 0-1,0 1 1,-1-1-1,1 0 1,0 1-1,0-1 1,0 0 0,-1 1-1,1-1 1,0 0-1,0 1 1,0-1 0,0 1-1,0-1 1,0 1-1,0-1 1,0 0-1,0 1 1,0 0 0,0 1-1059,2-4-124,11-11-409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3904,'44'0'3744,"-44"0"-3736,0 0 0,0 0 0,1 0 0,-1-1 0,0 1 0,0 0 0,0 0 0,0 0 0,0 0 0,0 0 0,0 0 0,0 0 0,0 0 0,0 0 0,1 0 1,-1 0-1,0 0 0,0 1 0,0-1 0,0 0 0,0 0 0,0 0 0,0 0 0,0 0 0,0 0 0,0 0 0,0 0 0,0 0 0,1 0 0,-1 0 0,0 0 0,0 0 0,0 0 0,0 0 0,0 0 0,0 0 0,0 1 1,0-1-1,0 0 0,0 0 0,0 0 0,0 0 0,0 0 0,0 0 0,0 0 0,0 0 0,0 0 0,0 0 0,0 1 0,0-1 0,0 0 0,0 0 0,0 0 0,0 0 0,0 0 0,0 0 0,0 1 17,0 3 4,1-1 0,-1 1 0,0-1 0,-1 1 0,1-1 0,0 1 0,-1-1 0,0 0 0,0 1 0,0-1-1,0 0 1,0 0 0,-1 1 0,-3 4 0,4-7-16,1-1-1,0 1 1,-1 0-1,1-1 1,0 1 0,-1-1-1,1 1 1,0 0-1,0-1 1,-1 1 0,1-1-1,0 1 1,0 0-1,0-1 1,0 1-1,0 0 1,0-1 0,0 1-1,0 0 1,0-1-1,0 1 1,0 0 0,1 0-1,-1 2 49,0-2-47,0 0 1,0 0 0,-1 0 0,1 0-1,-1 0 1,1 0 0,0 0 0,-1 0-1,0 0 1,1 0 0,-1 0 0,0-1-1,1 1 1,-1 0 0,0 0 0,0 0-1,0-1 1,-1 2 0,-22 13 37,3-2-176,11 3 44,4-12 82,-9 7 36,15-11-33,-1 1-1,1-1 1,0 0-1,-1 1 1,1-1-1,0 1 1,-1 0-1,1-1 0,0 1 1,0-1-1,-1 1 1,1-1-1,0 1 1,0-1-1,0 1 1,0 0-1,0-1 1,0 1-1,0-1 0,0 1 1,0 0-1,0-1 1,0 1-1,0-1 1,0 1-1,1 0 1,-1 0-1,2 2 47,0 1 0,0-1-1,1 0 1,-1 0 0,1 0 0,-1-1 0,1 1-1,0 0 1,0-1 0,0 0 0,0 0-1,0 0 1,1 0 0,-1 0 0,1-1 0,-1 1-1,1-1 1,0 0 0,-1 0 0,1 0-1,0-1 1,5 1 0,-1-1 15,0 1 0,0 0-1,16 5 1,-17-4-369,0 0 0,1-1 0,13 1 0,25-2-4358,-28 0 2410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25 320,'0'0'112,"0"0"-21,0 0 127,0 0-36,0 0 52,0 0-52,0 0 47,0-3-58,0-4 101,0 12-80,-3-13 42,1 7-168,-1 0 0,1 1 0,0-1 0,-1 1 0,1-1 0,-1 1 0,1 0 0,-1 0 0,1 0 0,-1 0 1,-2 1-1,-12-1 432,10 1-409,3-1-50,1 1-1,-1-1 1,1 0 0,-1 0-1,0-1 1,1 1 0,-1-1-1,-4-1 1,4 1-8,2 0-11,1 0 0,-1 0 0,0 1 0,0-1 0,1 1 0,-1 0 0,0-1 0,0 1 0,0 0-1,1 0 1,-1 0 0,0 0 0,0 0 0,0 1 0,1-1 0,-1 0 0,0 1 0,0-1 0,1 1 0,-1 0 0,-2 1 0,2-1 10,-1 0 0,0-1 0,0 1 0,0-1 1,1 1-1,-1-1 0,0 0 0,0 0 1,0 0-1,-4-1 0,-4 0 6,3 2-25,0 0 0,1 0 0,-1 1 0,0-1 0,-7 4 0,-9 3 168,16-6-74,0 1 0,-12 7 0,-4 1 369,20-10-403,1 0-1,-1 0 0,1 0 1,-1 1-1,1 0 0,0 0 1,-1 0-1,1 0 1,0 0-1,0 0 0,1 1 1,-1 0-1,-4 4 0,-12 13 337,13-12-292,-1-1 0,1 1 0,1 0 0,0 0 0,0 0 0,0 1-1,1 0 1,0 0 0,1 0 0,-4 12 0,6-12-46,0 1 1,0-1-1,0 0 0,2 0 1,-1 0-1,3 17 0,0-16-14,0 0-1,1 0 0,0 0 1,0 0-1,1-1 0,9 15 0,-9-16-7,-1-2-15,0 1-1,0-1 1,1 0 0,0 0 0,0 0-1,9 7 1,-6-7-9,0-1 0,1 0-1,-1-1 1,17 6 0,63 21-2,-54-18-85,-3-10 22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3904,'0'15'1440,"0"-15"-1120,15 47-96,17-16 672,-32 0-544,15-15 0,16 31-224,-15-16 64,-1 0-128,17-15 256,-17-1-192,1 1-896,-1-1 416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3552,'-16'-16'1312,"16"16"-992,0 0-128,-16 0 1536,16 16-992,-15 0 288,-1 15-640,-15 16 64,15-1-288,-15 1 224,0 0-256,0 0 512,15-16-352,-15 0-1952,16-16 864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 3488,'-26'0'1115,"21"0"-673,5 0-79,0 0 405,0 0-235,0 0-69,3 3-112,2 0-212,0 0 0,1 0 0,-1 0 0,1-1 0,0 0 0,0 0 0,0 0-1,9 1 1,0 0 57,-8-2-99,1 1 0,-1-2 0,15 1 0,12 0 209,3 5-261,1-1-1,-1-3 1,1-1 0,48-4 0,23-8 23,14 6 54,-1-5 176,210-11 282,-231 10-330,55-4 111,-133 13-191,34 1 0,-23 1-2411,-34 0 864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297 310 3072,'-13'0'976,"13"-1"-969,0 1 0,0 0-1,0 0 1,0 0 0,-1 0 0,1 0 0,0 0 0,0 0-1,0 0 1,0 0 0,0 0 0,0 0 0,0 0 0,0 0-1,0 0 1,0 0 0,-1 0 0,1 0 0,0 0-1,0 0 1,0 0 0,0 1 0,0-1 0,0 0 0,0 0-1,0 0 1,0 0 0,0 0 0,0 0 0,0 0 0,0 0-1,-1 0 1,1 0 0,0 0 0,0 0 0,0 0 0,0 0-1,0 1 1,0-1 0,0 0 0,0 0 0,0 0 0,0 0-1,0 0 1,0 0 0,0 0 0,0 0 0,0 0 0,0 0-1,0 1 1,0-1 0,0 0 0,0 0 0,0 0 0,0 0-1,0 0 1,0 1 15,0-1 0,0 1 1,0-1-1,0 1 0,0-1 0,0 1 0,0-1 0,0 1 0,0-1 0,0 1 0,-1-1 1,1 0-1,0 1 0,0-1 0,0 1 0,-1-1 0,1 1 0,0-1 0,-1 0 1,1 1-1,0-1 0,-1 0 0,1 1 0,-1-1 0,1 0 0,0 0 0,-1 1 1,1-1-1,-1 0 0,1 0 0,-2 1 0,-19-1 897,16 0-818,1 0-1,0 0 1,0 0-1,0 0 1,0 1-1,-6 1 1,-18 8 395,-1-5-86,14 1 21,12-5-355,0 0 0,-1 1 0,1-1 0,0-1 0,-1 1 0,1 0 0,-1-1 0,-3 0 0,3 0 15,1 1 1,-1-1-1,1 0 1,-1 1-1,1 0 0,0 0 1,-1 0-1,-2 2 0,-9 2 132,-11 0-31,2 6-102,24-10-95,-1-1 0,0 1 0,0 0 0,1-1 0,-1 1 0,0 0 0,1-1 0,-1 1 0,1 0 0,-1 0 0,1-1 0,-1 1 0,1 0 0,-1 0 0,1 0 0,0 0-1,-1 0 1,1 0 0,0 0 0,0 1 0,2-2 96,2 0-68,-1-1 0,1 1 0,-1-1-1,0 0 1,1 0 0,-1 0 0,4-3 0,4 0 39,36-12 114,-39 13-157,1 0-1,-1-1 0,0-1 0,15-9 0,-17 10-2,1-2 17,0 1-1,0-1 1,9-11-1,-4 4 73,-7 8-81,0-1 0,-1 1 1,7-12-1,-4 6-9,-3 3 10,0 1 0,-1-1 0,1 0-1,-1 0 1,-1 0 0,0-1 0,3-14 0,1-10-91,-2 19 24,-1 5 117,-1 0 1,-1 0-1,1-1 1,-1 1-1,-1-11 1,0-38-866,0 61 750,-1 0 0,0 0 0,1 0 0,-1 0 0,-1 0 0,1-1 0,0 1-1,-1-1 1,1 1 0,-3 2 0,1-1-42,1-1 0,0 1 0,0 0 0,0-1 0,-1 6 0,-4 23-163,-4 14 485,-9 9 13,8-25-110,2 2 0,-8 38 0,16-58-103,-1 6 145,-8 27 1,10-41-180,0-1 0,1 1 0,-1-1 0,1 1 0,-1 0 0,1-1 0,0 1 0,1 5 1,0 0-51,-1 9-36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4640,'16'0'1728,"-16"0"-1344,47-16-96,-32 16 736,16 0-608,1 0 128,-17 16-352,16-16 256,0 0-256,1 0 96,-17 15-160,16-15-1184,-31 16 544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3392,'0'0'1088,"-3"3"-651,-7 7-85,10-9-312,-1-1 0,1 0 0,0 0 0,-1 1 0,1-1 0,0 0 0,-1 1 0,1-1 0,0 0 0,0 1 0,0-1 0,-1 0 0,1 1 0,0-1 0,0 1 0,0-1 1,0 1-1,0-1 0,0 0 0,-1 1 0,1-1 0,0 1 0,0-1 0,1 1 0,-1-1 0,0 1 0,-1 4 164,-5 0 281,5-5-442,0 1 0,0-1-1,1 1 1,-1 0 0,0-1-1,1 1 1,-1 0 0,1 0 0,-1-1-1,1 1 1,-1 0 0,1 0-1,0 0 1,-1 0 0,1 0-1,0-1 1,-1 1 0,1 2-1,-26 72 1569,11-15-928,13-55-601,1 1 0,0 0 0,1 0-1,-1-1 1,1 1 0,1 11 0,0-9-53,-1-5 1,0-1-1,0 0 1,0 0 0,1 0-1,-1 0 1,1 1-1,-1-1 1,1 0-1,0 0 1,0 0-1,0 0 1,0 0-1,0 0 1,0-1-1,1 1 1,-1 0 0,0-1-1,1 1 1,0 0-1,-1-1 1,3 2-1,3 3 105,-7-6-109,1 1 0,-1-1-1,1 0 1,0 1 0,-1-1-1,1 0 1,-1 1-1,1-1 1,0 0 0,0 0-1,-1 1 1,1-1 0,0 0-1,-1 0 1,1 0 0,0 0-1,-1 0 1,1 0-1,0 0 1,0 0 0,1-1-1,2 0 42,43 1 78,-44 0-154,14 2-148,-16-2 107,-1 0 1,0 0-1,1 0 0,-1 1 1,1-1-1,-1 0 0,1 0 1,-1 1-1,0-1 0,1 0 1,-1 1-1,0-1 0,1 0 1,-1 1-1,0-1 0,1 0 1,-1 1-1,0-1 0,0 1 1,1-1-1,-1 0 1,0 1-1,0-1 0,0 1 1,0-1-1,1 1 0,-1-1 1,0 1-1,0-1 0,0 1 1,0-1 23,0 0 1,0 1-1,0-1 1,-1 0-1,1 0 1,0 0-1,0 0 1,0 0-1,0 0 1,0 0-1,0 0 1,0 0-1,0 0 1,0 1-1,0-1 1,0 0 0,0 0-1,1 0 1,-1 0-1,0 0 1,0 0-1,0 0 1,0 0-1,0 0 1,0 0-1,0 0 1,0 1-1,0-1 1,0 0-1,0 0 1,0 0-1,0 0 1,0 0-1,0 0 1,0 0-1,0 0 1,1 0-1,-1 0 1,0 0 0,0 0-1,0 0 1,0 0-1,0 0 1,0 0-1,0 0 1,0 0-1,0 0 1,0 0-1,1 0 1,-1 0-1,0 0 1,0 0-1,0 0 1,0 0-1,0 0 1,0 0-1,11 0-2837,-9 0 918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2080,'-1'0'206,"-1"0"0,0 0 1,1-1-1,-1 1 0,1 0 0,-1-1 0,0 1 1,1-1-1,-1 1 0,1-1 0,-1 0 1,1 0-1,0 0 0,-1 0 0,1 0 0,0 0 1,-2-2-1,2 3-192,1-1-1,-1 1 1,1-1 0,-1 1 0,1 0-1,-1 0 1,1-1 0,-1 1 0,0 0-1,1 0 1,-1-1 0,1 1 0,-1 0-1,1 0 1,-1 0 0,0 0 0,1 0-1,-1 0 1,1 0 0,-1 0 0,0 0-1,1 0 1,-1 1 0,1-1 0,-2 0-1,2 0 14,-13 2 296,9 3-205,0 1-15,-9 0 121,-18 20 160,26-24-343,5-2-31,-1 0 0,0 1 0,1-1 0,-1 0 0,0 1-1,1-1 1,-1 0 0,1 1 0,-1-1 0,1 1 0,-1-1 0,1 1-1,-1-1 1,1 1 0,-1-1 0,1 1 0,0-1 0,-1 1 0,1 0-1,0-1 1,-1 2 0,-1 3 36,1-4-41,1 0 4,-1-1 0,1 1-1,-1 0 1,1 0 0,-1 0 0,1-1-1,-1 1 1,1 0 0,0 0-1,0 0 1,-1 0 0,1 0-1,0 0 1,0 0 0,0 0-1,0 0 1,0 0 0,0 0 0,0 0-1,0 0 1,1 0 0,-1-1-1,0 1 1,0 0 0,1 0-1,-1 0 1,1 0 0,-1 0 0,1 0-1,0 1 1,0-1-2,2 14 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3808,'0'-15'2981,"3"15"-2698,4-1-95,-3 1-66,1 0 1,0 0-1,0 0 1,0 0-1,0 1 1,5 1-1,-1 1-95,4 1 25,1 1-1,23 12 0,-33-15-33,-1 1 0,1 0 0,-1-1 0,1 2-1,-1-1 1,0 0 0,-1 1 0,1-1 0,0 1-1,-1 0 1,0-1 0,3 7 0,-3-3 79,0 0 0,-1-1 0,1 1 1,-1 0-1,-1 0 0,0 10 0,-2-12 389,-9 6-193,11-11-287,0 1 0,-1-1 0,1 1 0,0-1-1,-1 1 1,1-1 0,0 1 0,0-1 0,-1 1 0,1 0 0,0-1 0,0 1 0,0-1-1,0 1 1,0 0 0,0-1 0,0 1 0,0-1 0,0 1 0,0 0 0,0-1-1,0 1 1,0-1 0,0 1 0,1 0 0,-1-1 12,0 1-15,0-1 1,0 0 0,0 0-1,0 0 1,0 0 0,0 0-1,0 0 1,0 0 0,0 0-1,0 0 1,0 0-1,0 0 1,0 1 0,0-1-1,0 0 1,0 0 0,0 0-1,0 0 1,0 0 0,0 0-1,0 0 1,0 0 0,0 0-1,0 0 1,0 0 0,0 1-1,0-1 1,0 0 0,0 0-1,0 0 1,0 0-1,0 0 1,1 0 0,-1 0-1,0 0 1,0 0 0,0 0-1,0 0 1,0 0 0,0 0-1,0 0 1,0 0 0,0 0-1,0 0 1,0 0 0,1 0-1,-1 0 1,0 0 0,0 0-1,0 0 1,0 0-1,0 0 1,0 0 0,0 0-1,0 0 1,0 0 0,151 0 1052,-133 0-832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4384,'0'0'1632,"0"0"-1248,0 0-128,0 0 928,0 0-704,0 0 64,16 15-320,-16-15 288,31 0-288,-15 0 160,15 0-224,16 0 0,-16 16-96,0-16 160,0 0-128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3808,'0'0'1408,"0"0"-1088,15 16-96,-15-16 1376,16 0-928,15 0 160,0 0-512,0 0 64,0 0-224,1 0 224,-1 0-256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3232,'-15'0'1184,"15"0"-896,0 0-96,0 0 448,15 0-384,-15 0 384,16 0-352,15 0-160,16-16-64,15 16 288,0 0-192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3488,'-7'0'1488,"8"0"-126,18 0 866,31 0-597,59 0-383,-103 0-1211,0 0 0,0 1 0,1 0 0,-1 0 0,8 3 0,-7-2 0,0 0 0,-1-1-1,1 0 1,0 0 0,10 0 0,58-1 848,-74 0-863,-1 0 1,1 1-1,-1-1 1,1 0-1,-1 0 1,1 0-1,-1 0 1,1 0-1,-1 0 1,1 0-1,-1 0 1,1 0-1,-1-1 1,1 1-1,-1 0 1,1 0-1,-1 0 1,1-1-1,-1 1 1,0 0-1,1 0 1,-1-1-1,1 1 1,-1 0-1,0-1 1,1 1-1,-1 0 1,0-1-1,1 1 1,-1-1-1,0 1 1,1-1-1,-1 1 1,0-1-1,0 1 1,0-1-1,0 1 1,1 0-1,-1-1 1,0 0-1,0 1 1,0-1-1,0 1 1,0-1-1,0 0 1,0-1 25,0 2-1328,0 0 288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16 640,'6'0'35,"12"1"953,-17-1-964,-1 0 0,0 1 0,1-1 0,-1 0 0,1 0 0,-1 0 0,0 1 0,1-1 0,-1 0 0,0 1 0,1-1 0,-1 0 0,0 1 0,1-1 0,-1 1 0,0-1 0,0 0 0,0 1 0,1-1 1,-1 1-1,0-1 0,0 1 0,0-1 0,0 0 0,0 1 0,0-1 0,0 1 0,0-1 0,0 2 0,0 0 248,0-2-123,0 0 33,0 0-49,0 0 27,0 0-32,0 0 27,3-2-38,7-9 80,-7 9-31,-3 2 106,0 0-102,0 0-31,0 0-22,2 0 107,9 0-85,-9 0-102,-2 0-42,0 0 48,0 0 26,0 0 102,0 0-12,0 0 113,0 0-64,0 0 91,0 0-123,0 0-37,0-3-54,0-10-346,3 13 575,7 0-100,-7 0-225,-3 0-16,0 0 49,0 0 26,0 0 53,0 0-42,0 0-75,0 0 0,0 0 58,0 0-31,0 0-102,0 0 70,0 0 197,-3 0-91,-4 0-163,14 0 28,-4 0 109,-3 0-16,0 0-11,-3 0-6,-7 0-10,7 0 32,3 0-10,0 0-1,0 0 16,0 0-5,0 0 27,0 0-59,0 0-107,0 0 33,0 0 74,0 0 26,0 0 33,0 0-11,0 0 59,0 0-59,0 0-80,0 0 10,0 0 97,0 0-22,0 0-31,0 0-1,0 0 16,0 0-42,0 0-102,0 0 43,0 0 112,0 0 0,3 0-26,7 0-28,-7 0-74,-3 0 38,0 0 68,0 0-4,0 0-1,-1 38 286,0-13-164,2 0 0,3 27 0,0-28-88,-1-9 5,0 0 0,0 27 0,-3-17-21,1-6 40,-1 0 1,-4 25-1,2-28 70,-1 0-1,-1-1 1,0 1 0,-1-1-1,0 1 1,-2-2 0,-7 16-1,10-26-128,-1 1-1,1-1 0,-1 0 0,0 0 1,0 0-1,0-1 0,0 0 1,-1 0-1,1 0 0,-1 0 0,0-1 1,-8 2-1,11-3-23,1 0 0,0 0 0,-1 0 0,1-1 0,-1 1 0,1-1 0,-1 0 0,1 0 0,-1 0 0,1 0 1,-1 0-1,1 0 0,-1-1 0,1 1 0,-1-1 0,1 0 0,0 0 0,-1 0 0,1 0 0,0 0 0,0 0 0,0 0 0,-1-1 0,1 1 0,1-1 0,-3-2 0,2 2-143,0 0-1,1 0 0,-1 0 0,1-1 1,-1 1-1,1-1 0,0 1 0,0-1 1,0 1-1,0-1 0,1 1 0,-1-1 1,1 0-1,-1 1 0,1-1 1,0 0-1,0 0 0,1-4 0,-1 0-351,0-27-1325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4800,'-16'0'1792,"16"0"-1408,-16 0-96,16 0 704,0 16-608,0-1-160,0-15-128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2304,'0'0'752,"-3"3"-453,2-2-248,-1 0 1,1 1-1,0-1 1,-1 0-1,1 0 1,-1 0-1,1 0 1,-1-1 0,0 1-1,1 0 1,-1-1-1,0 1 1,0-1-1,-2 1 1,4-1-45,0 0 0,0 0 0,0 0 0,0 0-1,0 0 1,-1 0 0,1 0 0,0 0 0,0 0 0,0 0 0,0 0 0,0 0 0,0 0 0,0 0 0,0 0 0,0 0 0,0 0-1,-1 0 1,1 0 0,0 0 0,0 0 0,0 0 0,0 0 0,0 0 0,0 0 0,0 0 0,0 0 0,0 0 0,0 0 0,0 0 0,0 0-1,0 0 1,-1 1 0,1-1 0,0 0 0,0 0 0,0 0 0,0 0 0,0 0 0,0 0 0,0 0 0,0 0 0,0 0 0,0 0-1,0 0 1,0 1 0,0-1 0,0 0 0,0 0 0,0 0 0,0 0 0,0 0 0,0 0 0,0 0 0,0 0 0,0 0 0,1 4 173,-1-1-115,0-1-1,0 0 1,0 1 0,0-1-1,-1 0 1,1 1 0,0-1-1,-2 4 1,-3 2 116,4-7-150,0 1 1,0-1-1,0 1 0,1-1 0,-1 1 1,0-1-1,1 1 0,-1-1 0,1 1 1,-1-1-1,1 1 0,0 0 1,0 1-1,-1 9 162,1-9-147,0 0 1,-1 0-1,1 1 0,1-1 0,-1 0 1,0 0-1,1 0 0,-1 0 1,2 4-1,3 1 27,-4-7-60,0 1-1,0-1 0,0 0 1,0 1-1,-1-1 0,1 1 0,-1 0 1,1-1-1,-1 1 0,1-1 0,-1 1 1,0 0-1,0 1 0,0-1 2,1 0-1,-1 0 1,0 0-1,1 0 1,-1 0-1,1 0 1,0-1 0,-1 1-1,1 0 1,0 0-1,2 2 1,-2-3-1,0 0 0,-1 1 0,1-1 0,0 1 0,-1-1 0,1 1 1,0-1-1,-1 1 0,0-1 0,1 1 0,-1 1 0,3 2 136,7 6-69,-7-9-42,-3-3-34,0 0 0,0 0 1,0 0-1,0 0 0,1 0 0,-1 0 1,0 0-1,1 0 0,-1 0 0,1 1 1,-1-1-1,1 0 0,0 0 0,-1 0 1,1 0-1,0 1 0,0-1 0,-1 0 1,1 1-1,0-1 0,0 0 0,0 1 1,0-1-1,0 1 0,0 0 0,0-1 1,0 1-1,0 0 0,0-1 0,1 1 1,1-1-7,0 0 0,-1 0 1,1 0-1,-1 0 1,1-1-1,-1 1 0,0-1 1,3-2-1,3-5-59,-7 7 41,1 0 1,0 0 0,-1 0 0,1 1 0,0-1 0,0 0 0,0 1-1,0 0 1,0-1 0,3 0 0,-4 1 15,0 0 1,0 1-1,0-1 0,0 0 0,0 0 1,0 1-1,-1-1 0,1 0 0,0 0 1,-1 0-1,1 0 0,-1 0 0,1 0 1,-1 0-1,1-1 0,6-9-5,-7 10 16,1 1 0,0-1 0,0 1 1,-1 0-1,1 0 0,0-1 0,0 1 1,0 0-1,0 0 0,-1 0 0,1 0 1,0 0-1,2 0 0,-3 0 10,1 0 0,-1 0 1,1-1-1,-1 1 0,1 0 0,-1 0 0,1 0 0,-1 0 1,1 0-1,-1 0 0,1 0 0,-1 1 0,1-1 0,-1 0 0,1 0 1,-1 0-1,1 0 0,-1 1 0,1-1 0,-1 0 0,0 0 1,1 1-1,-1-1 0,1 0 0,-1 1 0,0-1 0,1 1 1,-1-1-1,0 0 0,1 1 0,-1-1 0,0 1 0,0-1 1,0 1-1,1-1 0,-1 1 0,0-1 0,0 1 0,0-1 0,0 1 1,0-1-1,0 1 0,0-1 0,0 1 0,0 0 0,3 4 218,4 3-144,-4-4-62,0 0 0,1 0 0,-1-1 0,1 1 0,0-1 0,0 0 0,0 0 0,7 3 0,17-1 56,-13 0-44,-12-3-9,0-1 0,0 0 0,0 0 1,0 0-1,1 0 0,-1-1 1,0 0-1,6 1 0,46-1 384,-45-3-235,-6 2-139,-3 0-31,0 1 1,1 0-1,-1-1 1,0 0-1,0 1 1,0-1-1,0 0 1,0 1-1,0-1 1,0 0-1,0 0 1,0 0-1,0 0 1,0 0-1,0 0 1,0 0-1,-1 0 1,1 0-1,-1 0 1,1-1-1,-1 1 1,1 0-1,-1 0 1,1-1-1,-1 1 1,0-2-1,0 2-6,0 0 0,0 0-1,0 0 1,0 0-1,0 1 1,0-1-1,1 0 1,-1 0 0,0 0-1,0 1 1,0-1-1,1 0 1,0-1-1,3-2 14,-4 4-17,0 0 0,0 0 0,0 0 0,1 0 1,-1 0-1,0 0 0,0 0 0,0-1 0,0 1 0,0 0 0,0 0 0,1 0 0,-1 0 0,0 0 0,0 0 0,0 0 0,0-1 0,0 1 0,0 0 0,0 0 0,0 0 0,0 0 0,0 0 0,0-1 0,0 1 0,0 0 0,0 0 0,0 0 0,0 0 0,0 0 0,0-1 0,0 1 0,0 0 1,0 0-1,0 0 0,0 0 0,0 0 0,0-1 0,0 1 0,0 0 0,0 0 0,0 0 0,0 0 0,0 0 0,0 0 0,-1 0 0,1-1 0,0 1 0,0 0 0,0 0 0,-5-8 24,0-3 9,4 9-18,0 0 1,0 0-1,0-1 0,0 1 1,-1 0-1,1 0 1,-1 0-1,-1-2 1,1 2-7,0 0 0,1 0 1,-1-1-1,1 1 1,-1-1-1,1 0 0,0 1 1,0-1-1,0 0 0,0 1 1,1-1-1,-1 0 1,1 0-1,0 0 0,-1 0 1,1 0-1,1-5 0,-1 2-148,0 3-22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2976,'-2'0'109,"0"0"0,0 1 0,1-1-1,-1 0 1,0 1 0,1-1 0,-1 1 0,0-1 0,1 1 0,-1 0 0,1 0-1,-1 0 1,0 1 0,-6 2-44,4-2 39,3-1-78,1-1 0,-1 0 0,0 0-1,1 1 1,-1-1 0,0 0 0,1 1 0,-1-1 0,1 1 0,-1-1 0,1 1 0,-1-1 0,1 1 0,-1-1 0,1 1 0,0-1 0,-1 2 0,-5 8 145,-8 8 196,-17 26 300,-59 107 1104,80-132-1630,0 1 0,2 0 0,1 0 0,0 1 0,1 0 0,-4 34 0,6-23-3,2-1 1,1 1-1,6 55 1,-3-72-63,1-1-1,0 0 1,1 0-1,1 0 1,0 0-1,1-1 1,1 0-1,0 0 1,0-1 0,1 1-1,10 10 1,-14-18-71,1-1 1,-1 1 0,1-1 0,0 0-1,0 0 1,0-1 0,1 1 0,-1-1-1,1 0 1,0-1 0,-1 1 0,12 2-1,30 11-79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2656,'0'0'35,"-1"0"0,1 0 0,-1 0 0,1 0 0,-1 0 0,1 0 0,0 0 0,-1 0 0,1 0 0,-1 0 0,1 0 0,0 0 0,-1 0 0,1 0 1,-1 0-1,1 0 0,0 0 0,-1 1 0,1-1 0,-1 0 0,1 0 0,0 0 0,-1 1 0,1-1 0,0 0 0,-1 1 0,1-1 0,7 9 427,-3-5-433,-2-3 51,-1 1-1,1 0 1,-1 0 0,1 0-1,-1-1 1,0 1 0,1 0-1,-1 1 1,0-1 0,0 0-1,-1 0 1,1 0 0,0 0-1,-1 1 1,1 3 0,7 23 443,-2-10-131,6 40-1,-10-35-181,4 24 193,15 20-19,-16-18-192,-3-25-117,9 53 133,-6 3 149,-2-53-257,2 32 147,-6-42-39,-3 21 0,1-18-43,1 0-14,-4 23 157,2-32-71,-10 23 0,9-22-114,0-2-4,0 0-1,0 0 0,-1-1 0,-10 14 0,12-19-58,-2 1-1,1-1 1,-1-1-1,1 1 0,-1-1 1,-1 0-1,1 0 0,-8 3 1,-17 9 142,-1-1-84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4224,'13'-26'1365,"-13"25"-1351,1 1 1,-1 0-1,0-1 0,0 1 0,0 0 0,0-1 0,0 1 1,1 0-1,-1 0 0,0-1 0,0 1 0,1 0 0,-1 0 1,0-1-1,0 1 0,1 0 0,-1 0 0,0 0 0,0 0 1,1-1-1,-1 1 0,0 0 0,1 0 0,-1 0 1,0 0-1,1 0 0,-1 0 0,0 0 0,1 0 0,-1 0 1,0 0-1,1 0 0,-1 0 0,0 0 0,1 0 0,-1 0 1,1 0-1,53 0 1383,-50 1-1295,-1-1 0,0 0 0,0 1 0,1-1 0,-1 1 0,0 0 0,0 0 0,5 3 0,2 0 73,8 2 43,-14-5-184,0 0 0,-1 0 0,1 1 0,0 0 0,6 4 0,8 7 136,-11-10-18,-6-3-139,-1 0 0,1 0 0,-1 0 0,1 0 1,-1 1-1,1-1 0,-1 0 0,0 0 0,1 1 0,-1-1 0,1 0 1,-1 1-1,0-1 0,1 0 0,-1 1 0,0-1 0,1 1 0,-1-1 0,0 0 1,0 1-1,1-1 0,-1 1 0,0-1 0,0 1 0,0-1 0,0 1 1,0-1-1,0 1 0,1-1 0,-1 1 0,0-1 0,0 1 0,-1-1 0,1 1 1,0-1-1,0 1 0,0 0 0,0 1 36,0 0 0,1-1-1,-1 1 1,1 0 0,-1 0-1,1 0 1,0 0 0,-1-1 0,3 4-1,0 2 89,-10-2 18,4 6-81,3-11-74,0 0 0,0 0 0,0 0 0,0 0 0,0 0 0,0 0 0,0 1 0,0-1-1,0 0 1,0 0 0,0 0 0,0 0 0,0 0 0,0 0 0,0 0 0,0 0 0,0 0 0,0 0 0,0 1-1,0-1 1,0 0 0,0 0 0,0 0 0,0 0 0,0 0 0,0 0 0,0 0 0,0 0 0,0 0 0,0 0-1,0 0 1,0 0 0,1 0 0,-1 0 0,0 0 0,0 1 0,0-1 0,0 0 0,0 0 0,0 0-1,0 0 1,0 0 0,0 0 0,0 0 0,0 0 0,1 0 0,-1 0 0,0 0 0,0 0 0,0 0 0,0 0-1,0 0 1,0 0 0,0 0 0,0 0 0,1-1 0,74 1-192,-44 0 235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2912,'0'-13'923,"0"13"-917,0 0 1,0 0-1,0 0 1,0 0-1,0-1 1,0 1-1,0 0 1,0 0-1,0 0 1,0 0 0,0 0-1,0 0 1,0 0-1,0 0 1,0 0-1,0 0 1,0-1-1,0 1 1,0 0 0,0 0-1,0 0 1,0 0-1,0 0 1,0 0-1,0 0 1,0 0-1,0 0 1,0 0-1,1 0 1,-1 0 0,0-1-1,0 1 1,0 0-1,0 0 1,0 0-1,0 0 1,0 0-1,0 0 1,0 0 0,0 0-1,0 0 1,0 0-1,1 0 1,-1 0-1,0 0 1,0 0-1,0 0 1,0 0-1,0 0 1,0 0 0,0 0-1,0 0 1,0 0-1,0 0 1,1 0-1,-1 0 1,2 1 69,-1-1 1,1 0 0,0 1-1,0-1 1,-1 1-1,1-1 1,0 1-1,-1 0 1,1 0-1,-1 0 1,1 0-1,-1 0 1,1 0 0,-1 0-1,0 0 1,2 3-1,4 3 244,1 0 0,0 0 0,0-1 0,0 0 0,16 8 0,-9-6-106,0 1 1,25 21-1,-17-12-52,-23-18-161,7 4 69,-1 1-1,0 0 0,-1 0 0,1 1 0,-1-1 1,7 11-1,-10-12-40,0-1 0,0 1 1,1-1-1,-1 0 0,1 0 1,0 0-1,0 0 0,0-1 1,0 1-1,0-1 0,1 1 1,-1-1-1,5 2 0,-4-3 53,8 4 436,-12-4-499,0-1-1,1 0 0,-1 1 0,0-1 1,0 1-1,1-1 0,-1 1 0,0-1 0,0 1 1,0-1-1,0 1 0,0-1 0,0 1 1,0-1-1,0 1 0,0-1 0,0 1 0,3 5 62,6 1-575,-9-7 429,0 0 0,0 0 0,1 0 0,-1 0 0,0 0 0,0 0 0,0-1 0,1 1 0,-1 0 0,0 0 0,0 0 0,0 0 0,0 0 0,1 0 0,-1 0 0,0 0 0,0-1 0,0 1 0,0 0 0,0 0 0,1 0 0,-1 0 0,0 0 0,0-1 0,0 1 0,0 0 0,0 0 0,0 0 0,0-1 0,0 1 0,0 0 0,0 0 0,1 0 0,-1 0 0,0-1 0,0 1 0,0 0 0,0 0 0,0 0 0,-1-1 0,1 1 0,0 0 0,0 0 0,0 0-1,0-1 1,0 1 0,0 0 0,0-3-2152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2912,'-16'0'1056,"16"0"-800,-15 31-96,15-16 1184,-16-15-768,-30 32 416,14-1-608,-14 0-64,-1 0-192,0 16 256,0 0-192,16-32 32,0 16-128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1152,'28'0'773,"-28"0"-758,0 0-1,0 0 1,0-1-1,1 1 0,-1 0 1,0 0-1,0 0 1,0 0-1,0 0 0,0 0 1,0 0-1,0 0 1,0 0-1,0 0 0,0 0 1,1 0-1,-1 0 1,0 0-1,0 1 0,0-1 1,0 0-1,0 0 1,0 0-1,0 0 0,0 0 1,0 0-1,0 0 1,0 0-1,0 0 1,0 0-1,1 0 0,-1 0 1,0 0-1,0 0 1,0 0-1,0 0 0,0 1 1,0-1-1,0 0 1,0 0-1,0 0 0,0 0 1,0 0-1,0 0 1,0 0-1,0 0 0,0 0 1,0 0-1,0 1 1,0-1-1,0 0 1,0 0-1,0 0 0,0 0 1,0 0-1,0 0 1,0 3 151,0-1 0,1 1 1,0-1-1,-1 1 1,1-1-1,0 1 0,0-1 1,0 0-1,0 0 1,3 4-1,20 25 853,-2-1-327,-16-7-340,-4-12-192,5 14 548,20 45 0,-17-46-380,-7-14-204,1 0-1,-2 0 1,0 0 0,0 0 0,0 1 0,-1-1 0,-1 0 0,-1 14-1,1-14 32,0-6-90,0 0 0,-1 0 0,0 0 0,1 0 0,-2 0 0,1 0 0,-3 7 0,-5 12 236,8-20-297,0 0 0,0 1 0,-1-1 0,1 0-1,-1 0 1,0 0 0,0-1 0,0 1 0,0 0-1,0-1 1,0 1 0,-1-1 0,-2 3 0,-2-2-428,7-3 375,-1 0 0,1 0 0,-1 0-1,1 0 1,-1 0 0,1 0-1,0 1 1,-1-1 0,1 0 0,-1 0-1,1 1 1,0-1 0,-1 0-1,1 1 1,0-1 0,-1 0 0,1 1-1,0-1 1,0 0 0,-1 1 0,1-1-1,0 1 1,0-1 0,-1 0-1,1 1 1,0-1 0,0 1 0,0-1-1,0 1 1,0-1 0,0 1 0,0-1-1,0 1 1,0-1 0,0 1-1,0 2-2072,0-3 682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2240,'-16'0'832,"16"0"-672,0 0 0,16 0 960,-16 0-640,0 0 352,15 0-480,1-15 224,-1 15-320,16 0-160,-15 0-32,15 0 0,-15 0-32,-1 15-448,1-15 224,-32 16-2880,16-1 1696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1984,'3'0'113,"-1"1"-1,0-1 1,0 1 0,1 0 0,-1-1-1,0 1 1,0 0 0,4 2-1,-1 0-22,0-11 379,-4 7-444,0 1 1,0-1-1,1 1 0,-1-1 0,0 1 1,0 0-1,1-1 0,-1 1 0,0 0 1,0 0-1,1 0 0,-1 0 0,0 0 1,1 0-1,0 1 0,1-1-4,0 0 0,0 0-1,1 0 1,-1 0 0,0-1 0,4 0 0,65-25 331,-69 25-342,0 0 1,0 0 0,0 0-1,-1 0 1,1 0 0,-1 0-1,1-1 1,-1 1 0,1-1-1,2-2 1,-5 4 3,0-1 1,1 1 0,-1-1-1,1 1 1,-1-1 0,0 1-1,0-1 1,1 1-1,-1-1 1,0 0 0,0 1-1,0-1 1,0 1-1,0-1 1,1 0 0,-1 1-1,0-1 1,0 1 0,-1-1-1,1 0 1,0 1-1,0-1 1,0 1 0,0-1-1,-1 0 1,1 0 16,0 0-15,0-1 1,0 0 0,0 1-1,-1-1 1,1 0 0,-1 1-1,1-1 1,-1 1 0,0-1 0,0 1-1,1-1 1,-1 1 0,0-1-1,0 1 1,0 0 0,-1-1-1,1 1 1,0 0 0,0 0 0,-1 0-1,1 0 1,0 0 0,-3-1-1,0 0-9,1 1-1,0-1 1,-1 1-1,1 0 0,-1 0 1,1 1-1,-1-1 1,-5 0-1,7 1 19,1 1 0,-1-1 0,1 0 0,-1 1 0,1-1 0,0 0 0,-1 1 0,1 0 0,-2 0 0,1 0 10,1 0 1,0 0 0,-1-1 0,0 1 0,1-1 0,-1 1 0,1-1-1,-1 0 1,-2 1 0,1-1 7,1 0-1,-1 1 1,1 0 0,-1-1-1,1 1 1,0 0 0,-1 0-1,1 0 1,0 0 0,0 1-1,0-1 1,0 1 0,0-1-1,0 1 1,0 0 0,0-1-1,1 1 1,-1 0 0,-1 3-1,1-2-36,0 1-1,-1-1 0,1 1 1,1 0-1,-1 0 0,1 0 1,-1 0-1,1 0 0,0 0 1,1 0-1,-2 7 0,2-2 10,-1-6-18,1 0-1,0 0 1,0 0 0,0-1 0,0 1-1,0 0 1,1 0 0,-1 0 0,1 0-1,1 3 1,1 1-24,-1-3 54,-1-1 1,1 1-1,0-1 0,0 1 0,0-1 1,0 0-1,0 0 0,1 0 0,5 5 0,-7-8-19,1 1-1,0-1 0,0 1 0,0-1 1,0 1-1,0-1 0,0 0 0,0 0 1,0 0-1,2-1 0,6 1-17,2 0-39,-4 1-6,0-1 1,0 0 0,16-3-1,-8-2-139,-9 3 92,-1 0-1,1 1 0,-1-1 0,1 2 0,6-1 0,-5 0-83,0 0 0,0 0 0,0-1 0,0 1 0,-1-2 0,1 1 0,12-7 0,17-5-315,-29 11 469,-3 2 55,0-1 1,0 1-1,0-1 1,0-1-1,0 1 1,0-1-1,-1 0 1,1 0-1,5-5 1,1-3 269,-9 9-127,-2 2-76,1-9 108,-1 9-158,0 0-31,-1 1 0,1 0 0,-1-1 1,1 1-1,-1-1 0,1 1 0,-1-1 0,0 1 0,1-1 1,-1 1-1,1-1 0,-1 1 0,0-1 0,0 0 0,1 1 1,-1-1-1,0 0 0,1 0 0,-1 1 0,0-1 0,0 0 1,0 0-1,1 0 0,-1 0 0,0 0 0,-1 0 1,-6 0 34,13 1-61,-3-1 8,1-1 0,-1 1 1,0 0-1,1 0 0,-1-1 0,0 1 1,3-2-1,3-2 23,18-8 15,-17 9-79,-1-1 0,0-1 0,9-6 1,16-10 82,-29 19-27,0 0 0,0 0-1,0-1 1,-1 0 0,1 0 0,-1 0-1,0 0 1,0 0 0,0-1 0,3-4-1,16-18 44,-19 22-39,1 0-1,-1 0 1,0 0-1,0 0 1,0 0-1,0-1 1,-1 1-1,2-7 1,6-13 9,-9 21-24,1 0 1,-1-1-1,0 1 0,0 0 1,0-1-1,0 1 0,-1-1 1,0 1-1,1-1 0,-1-3 1,0-6 83,0 10 140,0 3-48,-3 3 15,2-2-170,0 0 0,-1 0 0,1 1 0,0-1 0,0 0 0,1 1 0,-1-1 0,0 1 0,0-1 0,1 1 0,-1-1 0,1 1 0,-1-1 0,1 1 0,-1 0 0,1-1 0,0 3 0,0 1 2,-1 0-1,0-1 0,0 1 0,0-1 0,0 0 0,0 1 0,-1-1 0,0 0 1,0 0-1,-3 5 0,-9 19 56,-1 18 51,9-26-80,-10 23 1,-20 32 40,10 6-10,-10 10 5,12 0-43,1-11-26,17-32 5,4-34 2,0 1-1,0 0 0,-7 18 0,3-17-1,4-12-13,0 1-1,1-1 1,0 0 0,0 0 0,0 0-1,0 1 1,1-1 0,0 0-1,0 7 1,0-7 7,0 0 1,0 0-1,1 0 0,0 0 1,2 6-1,-3-9-7,0-1 0,0 1 1,0 0-1,1 0 0,-1-1 0,0 1 0,1 0 1,-1-1-1,0 1 0,1-1 0,-1 1 0,1 0 1,-1-1-1,1 1 0,0-1 0,-1 1 0,1-1 1,-1 0-1,1 1 0,0-1 0,-1 0 0,1 1 1,0-1-1,-1 0 0,1 1 0,0-1 0,0 0 1,-1 0-1,1 0 0,0 0 0,0 0 0,-1 0 1,1 0-1,0 0 0,0 0 0,-1 0 0,1-1 1,0 1-1,-1 0 0,1 0 0,0-1 0,0 1 1,0-1-1,17-9-19,-12 8 7,-4 2 13,0-1 1,0 1-1,0-1 0,0 0 0,0 0 1,0 0-1,0 0 0,0 0 1,0 0-1,0 0 0,-1-1 0,1 1 1,0-1-1,-1 1 0,1-1 0,-1 0 1,0 0-1,0 1 0,1-1 1,-1 0-1,1-4 0,13-22 74,-11 21-51,1-1 0,-1 0-1,-1 0 1,0 0 0,0-1 0,0 1 0,-1-1 0,0 0 0,-1 0-1,0 1 1,0-16 0,-1-163-80,0 181 50,0 2-1,0 1 0,0-1 0,0 1 0,0-1 0,-1 1 0,0-1 0,1 1-1,-1-1 1,0 1 0,-1 0 0,1 0 0,-1-1 0,1 1 0,-5-5 0,4 5 4,1 1 2,-1 0-1,1 1 1,0-1-1,0 0 0,0 1 1,0-1-1,0 0 1,1 0-1,-1 0 1,0 0-1,1 0 0,-1 0 1,1 0-1,0 0 1,0 0-1,0 0 1,0 0-1,0 0 0,0 0 1,0 0-1,1-2 1,13-20-180,-2 4 52,-10 18 130,-1-1 1,0 1-1,1-1 1,0 1-1,-1 0 1,1 0-1,0 0 1,0 0-1,1 0 1,-1 0-1,0 0 1,3-1-1,18-15 34,-20 15-44,0 0 1,0 1-1,0-1 1,1 1-1,0-1 0,-1 1 1,1 0-1,0 0 1,0 1-1,0-1 1,0 1-1,0 0 0,8-1 1,7-2-8,-15 2 13,0 1-1,0-1 1,0 0-1,0 0 1,0 0-1,-1 0 1,1-1-1,0 1 1,-1-1-1,5-5 1,-3 4 5,0 1 1,1-1 0,-1 1-1,1 0 1,0 1 0,-1-1-1,12-2 1,-12 3 7,11-3-2,-14 2-38,3-4-37,16 2 6,-15-2 63,-4 3 6,8-1 53,6-23 229,-15 25-276,-1 1 0,1 0-1,-1 0 1,1-1 0,-1 1 0,0 0-1,0-1 1,0-3 0,0 2-24,0 1-126,0 1 15,0-5 8,-3 14 55,-7-2 92,6 0-28,2 0 0,-1 0-1,0 0 1,-1 6-1,-14 51-67,11-45 49,1 0-1,0 0 0,-4 26 1,8-23 11,-4 20 19,-14 25 76,11-7-49,7-38-78,-8 37-1,5-36 44,1 0-1,1 1 1,0-1 0,2 1-1,1 23 1,0-26-23,2-5-17,5-10-12,0-1 12,1 2-2,-8-5 28,1 0 1,-1 0 0,0 0-1,0 0 1,0 0 0,0 1-1,0-1 1,0 0 0,0 0-1,1 0 1,-1 0-1,0 0 1,0 0 0,0 0-1,0 0 1,0 0 0,0 0-1,1 0 1,-1 0-1,0 0 1,0 0 0,0 0-1,0 0 1,0 0 0,1 0-1,-1 0 1,0 0 0,0 0-1,0 0 1,0 0-1,0 0 1,1 0 0,-1 0-1,0 0 1,0 0 0,0 0-1,0 0 1,0-1-1,0 1 1,1 0 0,-1 0-1,0 0 1,0 0 0,0 0-1,0 0 1,0 0 0,0-1-1,0 1 1,0 0-1,0 0 1,4-4-27,7-3-33,-10 7 57,0 0 0,0-1-1,0 1 1,0-1 0,0 1 0,0-1 0,0 0-1,0 1 1,0-1 0,0 0 0,-1 1 0,1-1-1,0 0 1,0 0 0,0-1 0,0-1-1,0 1-1,1 0 1,-1 0 0,0 0 0,1 0 0,0 0-1,-1 0 1,1 0 0,0 1 0,2-3 0,8-6-2,-1-4-8,-1 1 0,0-2 0,-1 0 0,12-26 0,-17 32 20,4-6 36,-1-2 0,7-23 0,-13 35-30,0 1 0,0 0 0,0-1 0,-1 0 0,0 1 0,0-1 0,0-6 0,0 9-6,-1 0 0,1 0 0,0 0 0,0 0 0,1 0 0,-1-1 0,1-2 0,9-18 22,-8 13-18,-1 0 1,0 0 0,0 1-1,-2-19 1,0 4 22,1-20 37,0 44-68,0 0-1,0 0 1,0 0-1,0 0 1,0 0-1,0-1 1,0 1 0,0 0-1,0 0 1,0 0-1,0 0 1,0 0-1,0 0 1,0 0 0,0 0-1,0 0 1,0 0-1,0-1 1,0 1-1,0 0 1,0 0-1,0 0 1,0 0 0,0 0-1,0 0 1,0 0-1,0 0 1,0 0-1,0 0 1,-1 0 0,1 0-1,0 0 1,0-1-1,0 1 1,0 0-1,0 0 1,0 0-1,0 0 1,0 0 0,0 0-1,0 0 1,0 0-1,0 0 1,-1 0-1,1 0 1,0 0-1,0 0 1,0 0 0,0 0-1,0 0 1,0 0-1,0 0 1,0 0-1,0 0 1,0 0 0,-1 0-1,-12 0 176,13-2-149,0-9-70,0 11 42,0 0 0,0 0 0,0 0 0,0 0 0,1 0 0,-1 0 0,0 0 0,0 0 0,0 0 0,0 0 0,0-1 0,0 1 0,0 0 0,0 0 0,0 0 0,0 0 0,-1 0 0,1 0 0,0 0 0,0 0-1,0 0 1,0 0 0,0-1 0,0 1 0,0 0 0,0 0 0,0 0 0,0 0 0,0 0 0,0 0 0,0 0 0,0 0 0,0 0 0,0 0 0,0 0 0,-1 0 0,1 0 0,0 0 0,0 0 0,0 0 0,0 0 0,0 0 0,0 0 0,0 0 0,0 0 0,0 0 0,0 0 0,0 0 0,-1 0 0,1 0 0,0 0 0,0 0 0,0 0 0,0 0-1,0 0 1,0 0 0,-11 0-121,9 0 58,2 2 80,0 0-19,-1 0 0,1-1 0,-1 1 0,1 0 0,-1-1 0,1 1 0,-1-1 0,0 1 0,1-1 0,-3 4 0,-2 3-50,0 5-37,-2-9 5,7-3 81,-1-1 0,1 0 0,-1 0 0,1 1 0,0-1 1,-1 0-1,1 0 0,-1 1 0,1-1 0,0 1 0,-1-1 1,1 0-1,0 1 0,0-1 0,-1 1 0,1-1 0,0 0 1,0 1-1,0-1 0,-1 1 0,1-1 0,0 1 0,0-1 1,0 1-1,0-1 0,0 1 0,0-1 0,0 1 0,0-1 0,0 1 1,1 0-1,-1 41 126,2-32-84,9 13-28,-10-17-24,-1-5 13,0-1-1,0 1 0,1 0 0,-1-1 1,0 1-1,0-1 0,0 1 0,0-1 0,0 1 1,1-1-1,-1 1 0,0-1 0,0 1 0,1-1 1,-1 0-1,0 1 0,1-1 0,-1 1 1,1-1-1,-1 0 0,0 1 0,1-1 0,-1 0 1,1 1-1,-1-1 0,1 0 0,-1 0 1,1 1-1,-1-1 0,1 0 0,-1 0 0,1 0 1,-1 0-1,1 0 0,-1 0 0,1 0 0,-1 0 1,1 0-1,0 0 0,-1 0 0,1 0 1,0 0-1,1 0 7,-1 0 0,1 0 1,0 1-1,-1-1 0,1 1 0,0-1 1,-1 1-1,1 0 0,2 1 1,8 2 15,0-8-11,-11 3-11,1 0-1,-1 0 1,1 1-1,0-1 1,-1 0-1,1 1 1,0-1-1,-1 1 1,4 0-1,0 0-87,1 0 1,-1 0-1,1 0 1,-1 0-1,0-1 0,1 0 1,-1 0-1,0 0 1,0-1-1,0 0 0,0 0 1,7-4-1,-7 3-57,-1 1 0,0-1 0,1 1 0,0 0 1,6-2-1,-6 3 44,0-1-1,-1 0 1,1 0 0,-1 0 0,7-4 0,11-5-102,-17 10 182,-1-1-1,0 0 1,0 0-1,0 0 1,0 0-1,0-1 1,5-3-1,-4 1 38,0 1 0,1 0 1,0 1-1,0-1 0,7-2 0,-8 3 6,8 1 102,-10 2-22,0 0 49,-3 0-142,1 0 0,-1 0 0,1 0 0,-1 0 0,1 0 1,-1 0-1,1 0 0,-1-1 0,1 1 0,-1 0 0,1 0 1,-1 0-1,1 0 0,-1-1 0,0 1 0,1 0 0,-1 0 1,1-1-1,-1 1 0,0 0 0,1-1 0,-1 1 0,1 0 1,-1-1-1,0 1 0,0-1 0,1 1 0,-1-1 0,0 1 1,0 0-1,1-1 0,-1 1 0,0-1 0,0 1 0,0-1 1,0 1-1,0-1 0,0 1 0,0-1 0,0 1 0,0-1 1,0 1-1,0-1 0,0 1 0,0-1 0,0 0 1,2 1 236,9 0-91,-9 0-63,-2 0-32,3-3 42,4-6-18,-7 9-79,0 0-1,0 0 0,0 0 1,0-1-1,0 1 0,0 0 1,0 0-1,0 0 1,-1 0-1,1-1 0,0 1 1,0 0-1,0 0 1,0 0-1,0-1 0,0 1 1,0 0-1,-1 0 0,1 0 1,0 0-1,0 0 1,0 0-1,0-1 0,-1 1 1,1 0-1,0 0 0,0 0 1,0 0-1,0 0 1,-1 0-1,1 0 0,0 0 1,0 0-1,0 0 1,-1 0-1,1 0 0,0 0 1,0 0-1,0 0 0,-1 0 1,1 0-1,0 0 1,0 0-1,0 0 0,-1 0 1,1 0-1,0 0 0,-3 0 77,3 0-42,0-2-15,0 2-19,0-1-1,0 1 1,0-1-1,0 1 1,0-1-1,0 0 1,0 1-1,0-1 1,0 1 0,0-1-1,0 1 1,0-1-1,-1 1 1,1-1-1,0 0 1,0 1-1,-1-1 1,1 0-1,-11-1 35,6 2-70,-2 0-220,11-3 88,-4 3 165,0 1-1,0-1 1,0 0 0,0 0 0,0 0-1,0 1 1,0-1 0,-1 0 0,1 0-1,0 0 1,0 1 0,0-1 0,0 0-1,-1 0 1,1 0 0,0 0 0,0 0-1,0 1 1,-1-1 0,1 0 0,0 0-1,0 0 1,-1 0 0,1 0 0,0 0-1,0 0 1,-1 0 0,1 0 0,0 0-1,0 0 1,-1 0 0,1 0 0,0 0-1,0 0 1,0 0 0,-1 0 0,1 0-1,0 0 1,0-1 0,-1 1 0,1 0-1,0 0 1,0 0 0,0 0 0,0 0-1,-1-1 1,1 1 0,0 0-1,0 0 1,0 0 0,0 0 0,-1-1-1,1 1 1,0 0 0,0 0 0,0-1-1,0 4 80,0-3-32,0 0-85,0 0 16,0 0 63,0 0-20,0 0-65,0 0 0,3 0-15,7 0 36,-7 0 156,-3 0-17,0 0-5,-3 0-59,-88 0 54,89 0-113,1 0 0,-1 0-1,0 0 1,1 1 0,-1-1 0,1 1 0,-1-1-1,1 1 1,-1-1 0,1 1 0,-1 0-1,1 0 1,-1 0 0,1 0 0,0 0 0,-1 0-1,-1 2 1,3-3 3,0 0 0,0 1 0,-1-1-1,1 0 1,0 1 0,-1-1 0,1 0-1,0 1 1,-1-1 0,1 0 0,0 0 0,-1 0-1,1 1 1,-1-1 0,1 0 0,0 0 0,-1 0-1,1 0 1,-1 0 0,1 0 0,0 0-1,-1 0 1,1 0 0,-1 0 0,1 0 0,-1 0-1,-4 1-58,4 0 73,1 0 0,-1 1 0,1-1 1,0 0-1,-1 0 0,1 1 0,0-1 1,0 0-1,0 1 0,0-1 0,0 0 1,0 1-1,0-1 0,1 0 0,-1 0 0,0 1 1,1-1-1,0 2 0,9 2 208,-2 8-49,-3-10-173,-1 0 0,1 0 0,0-1 0,0 1 0,0-1 0,8 2 0,18 7-40,-24-7 90,1-2-1,0 1 0,0-1 0,0 0 1,1-1-1,-1 1 0,0-2 0,0 1 0,16-2 1,-9 1 34,-6-1-155,0 0 0,0 0-1,0-1 1,-1 0 0,1 0-1,-1-1 1,0-1 0,12-5-1,27-10-413,-44 18 491,-1 0 2,0 1-1,1-1 0,-1 0 0,0 0 1,1 0-1,-1 0 0,0-1 0,0 1 1,0 0-1,0-1 0,0 0 1,2-1-1,1-1-25,0 0 0,1 1 0,-1 0-1,1 0 1,0 0 0,-1 1 0,12-3 0,-12 3 51,-1 1 55,1 0 0,-1 0 0,0 1 0,1-1 0,-1 1 0,8 1 0,-1-1 211,1 0 838,-12 0-1063,-9 0 382,4 3-373,4-2-83,-1 1 0,1-1 0,-1 0 0,1 0-1,-1 0 1,1 0 0,-1 0 0,1-1 0,-1 1-1,0 0 1,1-1 0,-1 1 0,0-1 0,-2 1-1,-1 2-44,-13 7-23,17-9 65,-1-1 1,1 1-1,0-1 0,-1 1 1,1 0-1,-1-1 0,1 1 1,0 0-1,0 0 1,-1 0-1,1 0 0,0 0 1,0 0-1,0 1 0,0-1 1,0 0-1,1 1 0,-1-1 1,0 0-1,0 1 1,1-1-1,-1 1 0,1-1 1,-1 1-1,1-1 0,0 1 1,-1 2-1,1 2 13,0-5-4,0 0 1,0 1-1,-1-1 1,1 0-1,0 1 1,1-1-1,-1 0 1,0 1-1,0-1 1,0 0-1,1 1 1,-1-1-1,1 0 1,-1 0-1,1 0 0,-1 1 1,3 1-1,0 0 6,1 1-1,0-1 0,0 0 1,1 0-1,-1 0 0,1-1 0,-1 0 1,9 3-1,26 1 189,-16-1-101,-13-3-61,1 0-1,-1 0 1,19 0 0,-6-2-6,-11 1-70,0-1 1,0 0 0,0-1 0,0-1-1,0 0 1,0 0 0,22-8 0,72-37-382,-100 44 439,0-1-1,0 0 0,-1 0 0,1-1 1,-1 0-1,0 0 0,-1 0 0,1 0 1,-1-1-1,0 1 0,0-1 0,-1 0 1,5-11-1,-4 7 14,0-1 0,0 0 1,-1 0-1,-1 0 0,0 0 0,0 0 1,0-17-1,-2-34 2,0 60-35,0 0 0,0 0 1,0 1-1,0-1 0,-1 0 1,1 1-1,-1-1 0,1 0 1,-1 1-1,1-1 0,-2-2 1,2 3-1,-1 1 0,1 0 1,0-1-1,-1 1 0,1 0 0,0-1 1,-1 1-1,1 0 0,-1 0 1,1-1-1,0 1 0,-1 0 0,1 0 1,-1 0-1,1 0 0,-1 0 1,1-1-1,0 1 0,-1 0 0,1 0 1,-1 0-1,1 0 0,-1 0 1,1 0-1,-1 0 0,1 1 0,-1-1 1,-2 1-11,1 0 1,-1 1-1,1-1 0,0 1 1,-1 0-1,1-1 0,0 1 1,0 0-1,0 0 1,1 0-1,-1 1 0,-2 3 1,-7 10-17,1 1-1,-12 29 1,18-36 64,1 0 1,0 0-1,0 1 1,1-1-1,0 0 0,0 18 1,2 19-47,0-45-11,0-1 0,0 1 0,0 0 0,1-1 0,-1 1 1,0 0-1,1-1 0,0 1 0,-1-1 0,1 1 0,0-1 0,0 1 0,0-1 0,0 0 0,0 1 0,0-1 0,2 2 0,-1-1-1711,-2-2 267,3-2-364,10-11 657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25 3232,'0'-13'1035,"0"11"-614,0-1-101,0-2 3,0 4 123,0 1-400,0 1-1,-1-1 1,1 1-1,0-1 1,0 1 0,-1-1-1,1 1 1,-1-1-1,1 1 1,0-1 0,-1 0-1,1 1 1,-1-1-1,1 0 1,-1 1-1,1-1 1,-1 0 0,1 1-1,-1-1 1,1 0-1,-1 0 1,1 0-1,-1 0 1,0 0 0,1 0-1,-2 1 1,2-1-36,0-1 0,0 1 0,0 0 0,0 0 0,0 0 0,0 0 0,0 0 0,0 0 0,0 0 0,-1 0 0,1 0 0,0 0 0,0 0 0,0 0 0,0 0 0,0 0 0,0 0 0,0 0 0,0 0 0,0 0 0,0 1 0,-1-1 0,1 0 0,0 0 0,0 0 0,0 0 0,0 0 0,0 0 0,0 0 0,0 0 0,0 0 0,0 0 0,0 0 0,0 0 0,0 0 0,0 0 0,0 0 0,0 1 0,0-1 0,0 0 0,0 0 0,0 0 0,0 0 0,-1 0 0,1 0 0,0 0 0,0 0 0,0 0 0,0 0 0,1 1 0,-1-1 0,0 0 0,0 0 0,0 0 0,0 0 0,0 0 0,-1 6 157,0-1-1,0 1 0,0-1 0,-1 0 0,0 1 0,0-1 0,0 0 0,-1 0 0,1 0 0,-1 0 0,0-1 1,-1 1-1,-3 3 0,-19 26 394,5 8-224,-5-8-144,20-26-156,4-5-22,1 0 1,-2-1-1,1 1 0,0 0 1,-5 3-1,-32 15 120,3 5 8,28-19-44,-1 0-1,0-1 1,-10 5 0,6-6 41,13-4-134,0 0 1,-1-1 0,1 1-1,0 0 1,-1 0 0,1 0 0,0 0-1,0-1 1,0 1 0,0 0-1,0 0 1,0 0 0,0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3488,'0'0'1115,"0"0"-673,0-3-100,0 3-316,0-1 1,0 1 0,0 0 0,0-1 0,0 1 0,0-1 0,0 1 0,0 0 0,0-1-1,1 1 1,-1-1 0,0 1 0,0 0 0,0-1 0,0 1 0,1-1 0,-1 1 0,0 0 0,0-1-1,1 1 1,-1 0 0,0-1 0,0 1 0,1 0 0,-1 0 0,0-1 0,1 1 0,-1 0 0,1 0-1,0-1 1,5-3 297,-1-7 204,6 6-208,-5-6-102,-5 10-208,-1 0 0,0 0 0,1 0 0,-1 0 0,1 0 0,0 0 0,-1 0 0,1 0 0,0 0 0,-1 1 0,1-1 0,0 0 0,0 0 0,0 1 0,1-2 0,8-3 130,-7 5-118,-1-1 1,0-1-1,0 1 1,0 0-1,0 0 1,0-1-1,0 0 0,2-1 1,1-1 27,1-1 0,0 1 0,-1 1 0,1-1 0,7-2 0,-7 3-46,-3 2-1,0 1 1,0-1-1,0 0 1,0 1-1,1 0 1,-1-1-1,0 1 1,0 1-1,4-1 0,5 1 37,-11-1-19,1 0 1,0 0-1,0 1 0,-1-1 0,1 1 0,0-1 0,-1 1 0,1-1 0,0 1 0,-1 0 0,1 0 0,-1 0 0,1 0 0,-1 0 0,0 0 1,1 0-1,-1 1 0,1 0 0,14 11 325,-5-8-156,-9-4-127,0 0 0,0 0 0,1 0 0,-1 1 0,0-1 0,0 0 0,0 1 0,2 2 0,1 1 53,-2-2-74,-1 0 0,1 0 0,0-1 0,0 0-1,0 1 1,0-1 0,1 0 0,-1 0 0,0-1 0,1 1 0,6 1 0,-1 1 22,-6-3-44,1 0 1,-1 1-1,0-1 1,1 0-1,-1-1 1,1 1 0,0 0-1,-1-1 1,1 0-1,-1 0 1,1 0-1,5-1 1,5-3 90,-5 1-28,0 1 0,0 1-1,1-1 1,-1 1 0,11 1 0,-14 0-59,-3 0-1,0 0 0,0 0 0,0 0 1,0 0-1,0 0 0,0 0 0,0-1 1,-1 0-1,1 1 0,0-1 0,0 0 1,0 0-1,-1-1 0,1 1 1,-1-1-1,1 1 0,3-4 0,-3 2 25,0 1 0,0-1 0,1 1 0,-1 0 0,6-2 1,-6 2-14,0 0 1,0 1-1,0-2 1,0 1-1,4-3 1,6-7 69,-8 8-69,-1-1-1,1 1 1,-1-1 0,0 0 0,5-7 0,-4-1-596,-4 13 528,0-1 0,-1 1 0,1 0 0,0-1 0,0 1 0,-1 0 0,1 0 0,0 0 0,0 0 0,0-1 0,0 1 0,0 0 0,1 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39 141 3136,'0'5'411,"0"-3"-283,0 0-1,0 0 1,0-1-1,0 1 1,0 0-1,0 0 0,0 0 1,1 0-1,-1 0 1,2 3-1,8 0 849,-7-1-681,2 3 77,19-2 113,4 8 89,-25-11-528,0 0 0,0-1-1,1 1 1,-1-1 0,0 1 0,0-1-1,1 0 1,-1 0 0,0-1 0,1 1-1,-1-1 1,1 1 0,-1-1-1,1 0 1,-1 0 0,1-1 0,4 0-1,7-5 197,-11 5-200,-1 0 1,0-1-1,0 1 1,1 1-1,-1-1 1,0 0-1,6 1 1,0 0 45,-7 0-77,-1 0 1,1 1-1,-1-1 0,1 0 0,-1 0 1,1 0-1,-1-1 0,1 1 0,-1 0 1,0-1-1,1 1 0,2-2 0,1-8-48,2 6 23,-3 0 56,-2-12 186,-2 11-201,-1 0 0,0-1 1,-1 1-1,-1-5 0,1 4-40,0 0-1,1 0 1,-1 0 0,1-9-1,1 5-27,0 8 35,0 0 1,0 0 0,0 0-1,0 0 1,0 0-1,0 0 1,-1 0-1,1 1 1,-1-1-1,0-2 1,-4-4-1,4 6 6,0 1 0,0-1 0,1 1 0,-1 0 0,0-1 0,0 1 1,1-1-1,-1 0 0,1 1 0,0-1 0,-1 1 0,1-1 0,0-2 0,0 4 0,0-1 0,0 1 0,0-1 0,0 1 0,0-1 0,0 1 0,0-1 0,0 1 0,0-1 0,0 1 0,0 0 0,0-1 0,0 1 0,0-1 0,0 1 0,-1-1 0,1 1 0,0-1 0,0 1 0,-1-1 0,1 1 0,0 0 0,-1-1 0,1 1 0,0 0 0,-1-1 0,1 1 0,0 0 0,-1-1 0,1 1 0,-2 0 0,-4-5 0,2-1 0,3 5 0,1 1 0,0-1 0,0 1 0,-1 0 0,1-1 0,0 1 0,0-1 0,-1 1 0,1 0 0,-1-1 0,1 1 0,0 0 0,-1 0 0,1-1 0,-1 1 0,1 0 0,0 0 0,-1-1 0,1 1 0,-1 0 0,1 0 0,-1 0 0,1 0 0,-1 0 0,1 0 0,-1 0 0,1 0 0,-1 0 0,1 0 0,-1 0 0,0 0 0,-5 0-6,4 0 0,0 0-1,1-1 0,-1 1 1,0 0-1,1 1 0,-1-1 1,0 0-1,1 0 0,-1 1 1,1-1-1,-4 2 0,0 8-19,-8-5 68,8-1-57,0 0-1,0 0 1,0 0-1,0 0 1,-4 8-1,-4 1-3,0 2 147,8-2-42,-8-5-28,4 3-24,1 1 1,-8 14-1,2-5-30,13-18-17,-4 4 28,0 0 1,0 1-1,1 0 1,-4 11-1,3 7 129,4-24-129,0 0 0,0 0 0,0 0 0,1 0 0,-1 1 0,1-1 0,0 0 0,-1 0 0,1 1 0,0-1 0,0 0 0,0 0 0,1 1 0,-1-1 0,1 0 0,-1 0 0,1 0 0,1 4 0,-1-4-12,1 4 32,1 0 0,0 0 0,1 0 0,0 0 0,0-1 0,0 1 0,0-1 0,1 0 1,0 0-1,6 4 0,5 6 118,-15-13-134,1-1 1,0 1 0,0-1-1,0 0 1,0 1 0,0-1 0,0 0-1,0 0 1,0-1 0,0 1-1,1 0 1,-1-1 0,3 1-1,8 2 106,-1 3-14,-10-5-97,-1 0 0,0 0-1,1 0 1,-1 0 0,1-1 0,0 1-1,-1-1 1,1 1 0,-1-1 0,1 0-1,0 0 1,-1 0 0,3 0 0,11 1 36,-4-1-30,0 0-1,0 0 0,16-3 1,-10-2 29,-11 3-28,0 0-1,1 1 0,0 0 0,-1 0 0,8 0 0,1 1-13,-9 1-66,0-1 0,1 0 0,-1-1 0,0 0 1,7-1-1,8-8-1765,-17 9 1556,1 0 0,-1 1 1,0-1-1,8 1 0,-12 0 263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1664,'0'-13'528,"0"12"-525,0 1 1,0 0 0,0 0-1,0 0 1,0 0-1,0 0 1,0 0-1,0 0 1,0 0-1,0 0 1,0 0 0,0-1-1,0 1 1,0 0-1,0 0 1,0 0-1,0 0 1,0 0-1,0 0 1,0 0 0,0 0-1,0 0 1,0 0-1,0 0 1,0-1-1,0 1 1,0 0-1,0 0 1,0 0 0,0 0-1,0 0 1,0 0-1,0 0 1,1 0-1,-1 0 1,0 0-1,0 0 1,0 0 0,0 0-1,0 0 1,0 0-1,0 0 1,0 0-1,0 0 1,0 0-1,0 0 1,1 0 0,-1 0-1,0 0 1,0 0-1,0 0 1,0 0-1,0 0 1,0 0-1,0 0 1,0 0 0,1 0 19,-1 0 0,1 0 0,-1 0 0,1 0 0,-1 0 0,1 0 0,-1 0 0,1 0 1,-1 0-1,1 0 0,-1-1 0,1 1 0,-1 0 0,1 0 0,-1 0 0,0-1 0,1 1 1,-1 0-1,1-1 0,-1 1 0,0 0 0,1-1 0,-1 1 0,0 0 0,1-1 0,-1 1 1,0-1-1,0 1 0,1 0 0,-1-1 0,0 1 0,0-1 0,0 1 0,0-1 0,0 1 1,0-1-1,1 1 0,-1-1 0,0 1 0,0-1 0,-1 0 0,1 1-13,0 0 0,0 0 0,0 0 0,0 0-1,0-1 1,0 1 0,0 0 0,0 0 0,0 0-1,0 0 1,0 0 0,0 0 0,0 0 0,0 0 0,0 0-1,0 0 1,0-1 0,0 1 0,0 0 0,0 0 0,0 0-1,0 0 1,0 0 0,0 0 0,1 0 0,-1 0-1,0 0 1,0 0 0,0 0 0,0 0 0,0 0 0,0-1-1,0 1 1,0 0 0,0 0 0,0 0 0,0 0 0,0 0-1,0 0 1,1 0 0,-1 0 0,0 0 0,0 0-1,0 0 1,0 0 0,0 0 0,0 0 0,0 0 0,0 0-1,0 0 1,0 0 0,1 0 0,-1 0 0,0 0 0,0 0-1,0 0 1,16 0 786,-6-1-320,1 1-1,0 1 1,16 2 0,-9 1-342,0 0 1,-1-1 0,1-1-1,0-1 1,0-1 0,0 0-1,24-4 1,74-6 164,32 2-59,47-15 117,31-1-106,-33-2-70,175-20 38,596-48 117,-131 34-390,-607 55 518,-115 0-238,124 0 151,-156 11-272,47 1 558,-46-7 558,-72 1-861,-11 3-228,-17 4-69,-58 7-5343,31-12 2091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5056,'-16'0'1888,"16"0"-1472,-16 0-128,16 0 704,16 0-608,0 0 416,-1 16-480,32-16-96,-16 0-128,16 0 0,0 0-64,-16 0-96,16 16 32,-32-16-2240,1 0 1248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9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5216,'0'16'1952,"0"-16"-1536,0 16-96,0-16 1248,15 0-928,1 0 224,15 15-512,0-15 192,16 0-288,-16 0-512,16-15 160,-16 15-3520,0 0 1984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3328,'0'0'1061,"-3"0"-634,-1 0 3268,8 0-1494,20 0-896,35 0-1397,-41-1 129,30-5 0,-30 3-18,36-2 0,130 5 344,-181 0-278,-6 0 0,-60 0-151,22 0-2753,39 0 1582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3488,'0'0'1115,"0"0"-673,0 0-100,0 0 329,0 0-212,0 0-48,0 0-118,0 0 118,0 0-145,0 0-90,0 0-16,0 2 230,1 16 382,-1-10-621,0 0-1,0 0 1,0 0 0,-4 15-1,-1-8 61,4-12-181,-1 1 0,1-1 0,0 0 0,0 1-1,1-1 1,-1 1 0,1-1 0,0 4 0,-1 0 5,1-1-1,-1 0 1,0 0-1,-4 11 1,0 6 48,-1 19 141,0-19-109,5-17-67,-1 0 1,1 1-1,0-1 1,-1 11-1,1-5 20,-1-1-1,0 1 0,0-1 0,-2 1 0,-6 16 1,3-8-8,6-17-40,0 0 0,1 0 0,-1 0 0,1 0 0,0 0 0,0 0 0,0 3 0,0-1 34,0-3-305,0 1-1168,0 10 353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1152,'0'0'363,"0"0"-214,0 0-21,0 0 101,0-2-31,0-11 2228,3 13-2287,-2-1-112,0 1 1,0 0 0,0 0-1,0 0 1,0 0 0,0 0-1,0 0 1,0 0 0,0 0-1,2 1 1,-4-2-25,1 1 1,0 0-1,0 0 0,0-1 1,0 1-1,0 0 1,-1 0-1,1 0 0,0-1 1,0 1-1,0 0 1,0 0-1,0-1 0,0 1 1,0 0-1,0-1 0,0 1 1,0 0-1,0 0 1,0-1-1,0 1 0,0 0 1,0 0-1,1-1 1,-1 1-1,0 0 0,0 0 1,0 0-1,0-1 1,0 1-1,1 0 0,-1-3 38,0 7 17,0-10-73,0 3-1,0 3 59,0 0 15,0 0 65,0 0-49,0 0-36,0 0-1,0 0 16,0 0-5,0 0 27,0 0-22,0 0 22,0 0-22,0 0 22,0 0-48,0 0-70,0 0 43,0 0 139,0 0-33,0 0-42,0 0-21,0 0 10,0 0-15,0 0 10,0 0 53,0 0-21,0 0 5,0 0 1,0 0 42,0 0-64,0 0-80,0 0 10,0 0 97,-13 0 16,-3 0 42,13 0-69,1 16 123,-9-3 74,11-13-267,0 0 0,0 0 0,-1 0 0,1 1 0,0-1 0,0 0 0,0 0 0,0 1 1,-1-1-1,1 0 0,0 1 0,0-1 0,0 0 0,0 0 0,0 1 0,0-1 0,0 0 0,0 1 0,0-1 0,0 0 0,0 1 0,0-1 0,0 0 0,0 1 0,0-1 0,-1 8 136,0-1 0,-1 0 0,1 0 0,-1 0 0,-6 11 0,5-10-82,0-1 0,0 1-1,1 0 1,0 0 0,1 0 0,-1 8 0,2 49 133,0-62-182,0-1 0,1 0 0,0 1-1,-1-1 1,1 0 0,0 1-1,0-1 1,0 0 0,1 0 0,-1 0-1,1 0 1,-1 0 0,1 0 0,-1 0-1,1 0 1,0-1 0,0 1 0,0-1-1,0 1 1,4 1 0,-4-2-2,0 0-1,0 0 1,1-1 0,-1 1 0,0-1 0,1 0-1,-1 1 1,0-1 0,1 0 0,-1 0 0,0-1-1,5 0 1,25-9-2,-23 7-2,59-18 162,-66 20-168,1 0 1,0 0-1,0 0 0,-1-1 1,1 1-1,-1-1 0,3-2 1,3-9-47,-6 12 35,0-1 0,0 1-1,0 0 1,0 0 0,0 0 0,1 0-1,2-1 1,-3 1-6,1 0-1,-1 1 1,1-2-1,-1 1 1,1 0 0,-1 0-1,2-3 1,0-2-68,-5 4-23,0 4 18,5 4 62,6 0-2,-4 4 145,-5-9-109,-1 1 0,1-1 1,0 1-1,0-1 1,0 1-1,0-1 1,0 0-1,0 0 1,0 1-1,0-1 0,1 0 1,1 1-1,-1-1-1,17 12 57,32 16 0,-44-25-36,1-1 0,0 0 1,0-1-1,0 0 0,0 0 0,0-1 0,0 0 0,10 0 0,57-1 318,-72 1-315,0-1-1,0-1 1,-1 1-1,1 0 1,0-1-1,0 1 1,-1-1-1,5-1 1,-5 1-23,-1 0 1,0 0-1,1 0 1,-1 0-1,0-1 1,1 1-1,-1 0 0,2-3 1,6-7 85,-2 7-57,-7 3-32,1 1 0,-1 0-1,0 0 1,1-1 0,-1 1-1,1 0 1,-1-1-1,0 1 1,1 0 0,-1-1-1,0 1 1,1 0 0,-1-1-1,0 1 1,0-1 0,1 1-1,-1-1 1,0 1-1,0-1 1,0 1 0,0 0-1,1-1 1,-1 1 0,0-1-1,0 1 1,0-1-1,0 1 1,0-1 0,0 1-1,0-1 1,-1 0 0,2-19 110,-1 12-34,0 0 1,0-1-1,0 1 0,-3-15 1,-4 10 59,6 12-118,1 0 0,-1-1 0,0 1 0,0-1 0,1 1 0,-1 0 0,1-1-1,0 0 1,-1 1 0,1-1 0,0 1 0,0-2 0,0-9 76,1 9-121,-1 0-1,0 0 0,0-1 0,0 1 0,0 0 1,-1 0-1,1 0 0,-1 0 0,-1-4 1,-6-6-246,9 13 260,-1-1 0,0 1 0,1 0 0,-1 0 1,0-1-1,1 1 0,-1 0 0,0 0 0,1-1 0,-1 1 0,1 0 0,-1 0 0,1 0 1,-1 0-1,0 0 0,1 0 0,-1 0 0,1 0 0,-1 0 0,1 0 0,-1 0 0,0 0 1,2 0-1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3904,'2'0'163,"0"0"-1,0-1 1,-1 1 0,1-1 0,0 1-1,0-1 1,0 0 0,0 0 0,0 1-1,1-3 1,-1 2-67,0 0 0,0 0 1,0 0-1,0 1 0,0-1 0,0 0 0,0 1 0,0-1 0,0 1 1,2-1-1,0 1 88,-1 0 1,1 1-1,-1-1 1,1 1-1,-1-1 1,1 1-1,-1 0 1,0 0-1,0 1 0,6 2 1,-8-3-152,1 0 1,-1 0-1,1 0 1,-1 0-1,0 1 1,0-1 0,1 1-1,-1-1 1,0 1-1,0-1 1,0 1-1,0 0 1,-1-1-1,1 1 1,0 0-1,-1 0 1,1 0-1,-1-1 1,0 1-1,1 0 1,-1 0-1,0 3 1,-1 3 73,0 0 0,-1 0 1,1 0-1,-7 15 0,8-21-83,-1 2 9,-1-1 1,1 1-1,-1-1 1,1 0-1,-1 1 1,0-1-1,0 0 1,-3 4-1,-6 8 82,1 15 19,9-26-118,1 0 0,-2 0-1,1-1 1,0 1 0,-1-1 0,-2 5 0,3-6 0,0 1 0,-1-1 0,1 0 0,-1 0 0,0 1 0,0-1 0,0 0 0,0-1 0,0 1 0,0 0 0,0-1 0,0 1 0,-1-1 0,1 0 0,-1 1 0,1-1 0,-1 0 0,1-1 0,-4 2 0,4-2 133,4-3-69,17-9-35,-15 11-57,0-2 0,-1 1 0,1 0-1,6-6 1,-4 1-26,1 1-1,-1 0 0,1 1 1,9-6-1,-12 9 11,0 0 0,0 0 0,0 1 0,0 0 0,0-1 0,1 2 0,-1-1 0,0 0 0,1 1 0,5 0 0,5 0-361,1 0 117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3488,'0'0'1115,"5"0"-673,210 0 2769,-119-8-2876,-54 3-132,33 0 75,-10-5-6,-39 7-196,-10 2-11,0-1 0,0-1 0,19-6 0,41-20 537,-75 29-587,-1 0-1,1 0 1,0 0-1,0-1 1,0 1-1,0 0 1,-1 0 0,1-1-1,0 1 1,0-1-1,-1 1 1,1-1-1,0 1 1,-1-1-1,1 1 1,0-1-1,-1 1 1,1-1-1,-1 0 1,1 1-1,-1-1 1,1 0-1,-1 0 1,0 1-1,1-1 1,-1 0-1,0 0 1,0 0-1,1 1 1,-1-1 0,0-2-1,3-6 113,-3 8-123,0 1-1,0 0 0,0 0 1,0-1-1,0 1 0,0 0 1,0 0-1,0-1 0,0 1 1,1 0-1,-1 0 1,0-1-1,0 1 0,0 0 1,1 0-1,-1 0 0,0-1 1,0 1-1,0 0 0,1 0 1,-1 0-1,0 0 0,0 0 1,1 0-1,-1-1 0,0 1 1,0 0-1,1 0 1,-1 0-1,0 0 0,1 0 1,-1 0-1,0 0 0,-9-2-95,-7-11 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3232,'0'0'1035,"0"0"-614,0 0-90,0 0 383,0 0-159,2 3 143,25 27 314,-1 2 0,28 46-1,-8-5-488,-17-40-235,-24-22-173,6 7 42,-11-18-146,0 1 0,1-1 1,-1 1-1,0-1 0,1 1 1,-1-1-1,0 1 0,0-1 1,1 1-1,-1 0 0,0-1 1,0 1-1,0-1 0,0 1 1,0 0-1,0-1 0,0 1 1,0-1-1,0 1 0,0 0 1,0-1-1,0 1 0,0-1 1,0 1-1,-1 0 0,1-1 9,0 3 44,0-3-234,0 0-726,0 0 240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3136,'0'0'1029,"-3"0"-629,2 0-74,0 0 0,-1 1 1,1-1-1,0 0 0,0 0 0,-1 1 0,1-1 0,0 1 0,0-1 1,-1 1-1,1-1 0,0 1 0,0 0 0,0 0 0,-1 0 0,-4 7-440,-3 15 759,0-2-181,-22 15 587,13-10-662,-8-5-15,-21 36 95,36-46-354,0-2-1,-1 1 1,-14 8 0,24-16-105,0-1 13,0 0 0,1 1 0,-1-1 0,1 1 0,-1-1 0,1 1 0,0 0 0,-1-1 0,-1 5 0,3-5-39,0-1 0,0 1 1,-1 0-1,1-1 0,0 1 0,-1-1 0,1 1 1,-1 0-1,1-1 0,0 1 0,-1-1 0,0 1 0,1-1 1,-1 1-1,1-1 0,-1 0 0,1 1 0,-1-1 1,0 0-1,1 1 0,-1-1 0,0 0 0,1 0 0,-1 0 1,0 1-1,0-1 0,-2 0-784,3 0-1616,0 0 683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4384,'16'0'1632,"-16"0"-1248,-16 32-128,16-17 704,0-15-576,0 31 352,-16-15-448,1-1 0,-16 17-192,0-17-416,-16 16 192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2496,'3'0'249,"0"0"-63,-1-1-1,1 1 1,-1 0 0,0 1 0,1-1-1,-1 0 1,0 1 0,1-1-1,-1 1 1,0 0 0,3 0 0,-3 1-93,-1 0 0,1 0 0,-1 0 0,0 0 0,0 0 0,1 0 0,-1 0 0,-1 0 1,1 0-1,0 0 0,0 0 0,-1 1 0,1 2 0,3 11 199,-1-1 0,0 1 0,0 28 0,2 24 132,0 4-219,-9-11-69,1-33-80,-13 141 414,12-133-241,-2 0 0,-15 50 1,19-80-210,-5 23 201,-2 0 0,-23 50-1,30-75-196,-10 21 192,-25 36-1,32-53-142,0-2-1,-1 1 1,0 0-1,0-1 0,-1 0 1,0-1-1,0 1 0,0-1 1,-10 5-1,15-9-63,1 0 0,-1-1 0,0 1 0,0 0 0,1 0 0,-1-1-1,0 1 1,0-1 0,0 0 0,0 0 0,0 1 0,0-1 0,1 0 0,-1 0 0,0-1 0,-3 0 0,2 0-26,0-1 0,0 1 0,0-1 0,0 0 0,0 0 1,1-1-1,-1 1 0,-3-4 0,2 2-268,0 0 0,0 0 0,0 0-1,1-1 1,0 0 0,-1 0 0,2 1 0,-1-2 0,0 1 0,1 0-1,0-1 1,0 1 0,1-1 0,-2-6 0,2-8-947,0-20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4896,'16'0'1824,"-16"0"-1440,16 0-96,-16 0 352,15 0-416,-15 15 128,16-15-224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0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 3552,'0'-26'1147,"0"26"-1139,0 0 1,0 0-1,0 0 1,0-1-1,0 1 1,0 0 0,0 0-1,0 0 1,0 0-1,0 0 1,0 0 0,0-1-1,-1 1 1,1 0-1,0 0 1,0 0 0,0 0-1,0 0 1,0 0-1,1-1 1,-1 1 0,0 0-1,0 0 1,0 0-1,0 0 1,0 0 0,0 0-1,0-1 1,0 1-1,0 0 1,0 0-1,0 0 1,0 0 0,0 0-1,0 0 1,1 0-1,-1-1 1,0 1 0,0 0-1,0 0 1,0 0-1,0 0 1,0 0 0,0 0-1,1 0 1,-1 0-1,0 0 1,0 0 0,0 0-1,0 0 1,0 0-1,1 0 1,-1 0 0,26 0 1377,-24 0-1002,-2 5-133,1 2-162,-1-2-52,1-1-1,-1 1 0,0-1 0,-1 0 0,1 1 0,-1-1 0,-1 5 0,-8 20 44,-2 0-1,-18 33 0,22-47 35,6-11-39,-1 1 0,0-1 0,0 0 0,0 0 0,-1 0 0,1 0 0,-7 4 0,0 2 99,9-9-132,0 1 1,0 0-1,0 0 1,0 0 0,0 1-1,1-1 1,-1 0-1,1 0 1,0 0 0,0 0-1,-1 0 1,1 1-1,1-1 1,-1 0 0,0 0-1,1 3 1,-1-2 65,0-3-86,0 1 1,0-1-1,0 0 1,0 1 0,0-1-1,0 0 1,0 1-1,0-1 1,0 0-1,0 1 1,0-1-1,0 0 1,1 1 0,-1-1-1,0 0 1,0 0-1,0 1 1,0-1-1,0 0 1,1 0 0,-1 1-1,0-1 1,0 0-1,0 0 1,1 1-1,1 1 28,1-1 0,-1 1 0,1-1 0,-1 1 0,1-1-1,0 0 1,-1 0 0,1 0 0,0 0 0,0-1 0,0 1-1,0-1 1,4 0 0,46 0 42,-29-1-178,-5 1-623,-4 0 176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5152,'-15'0'1888,"15"0"-1440,0 0-160,0 0 768,0 0-640,15 0 608,-15 15-576,31-15 384,1 16-480,-1-16 128,15 16-320,-14-16-64,14 15-64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4480,'16'16'1664,"-16"-16"-1312,31 15-64,-15-15 672,-1 0-576,17 0 64,-1 0-288,15 0-1024,1 0 480</inkml:trace>
  <inkml:trace contextRef="#ctx0" brushRef="#br0" timeOffset="1">546 63 7040,'0'-15'2624,"0"15"-2048,15 0-128,17-16 512,-17 16-608,16 0 64,16 0-256,15-31 128,-15 31-192,0 0-1504,0 0 736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4640,'0'0'1504,"0"3"-912,0 64 3600,0-31-3626,-3 108 270,-2-103-777,1-8 144,0 35-1,4-50-132,0 0 0,-2 0 0,0-1 0,0 1 0,-2-1 0,0 0 0,-13 32 0,-1 24-2454,7-55-2373,9-3 1360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2304,'0'0'752,"0"0"-453,0 0 47,0 0 604,0 0-209,0 0 107,0 0-267,0 3-10,0 1-459,2 13 1887,-2-17-1974,0 1 0,0-1-1,1 1 1,-1-1-1,0 1 1,0-1-1,1 0 1,-1 1-1,0-1 1,0 0-1,1 1 1,-1-1-1,1 0 1,-1 1 0,0-1-1,1 0 1,-1 0-1,1 1 1,-1-1-1,0 0 1,1 0-1,-1 0 1,1 0-1,-1 0 1,1 1 0,-1-1-1,1 0 1,-1 0-1,1 0 1,2 0 353,-3 0-106,0 0-21,0 0-242,0 0-1,-1 0 1,1 1 0,0-1 0,0 0-1,0 1 1,0-1 0,-1 0-1,1 1 1,0-1 0,0 0-1,0 1 1,0-1 0,0 0 0,0 1-1,0-1 1,0 0 0,0 1-1,0-1 1,0 0 0,0 1 0,0-1-1,0 1 1,0-1 0,0 0-1,1 1 1,-1-1 0,0 0-1,0 0 1,0 1 0,1-1 0,-1 0-1,0 1 1,0-1 0,0 0-1,1 0 1,-1 1 0,1-1-1,14 3 173,-1 0 152,-10-1-271,0 0 0,0 0 0,1-1 0,-1 1 0,0-1 0,1 0 0,-1 0 0,1 0 0,-1-1 0,1 0 0,-1 1 0,9-2 0,166 1 434,-173 0-32,-6 0-107,0 0 32,-3 0-154,-9 0-34,7 1-190,1-1 0,-1 1 0,0-1-1,1-1 1,-1 1 0,0-1 0,1 1 0,-7-3 0,-4-7-1638,-1 7 406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3808,'0'4'266,"-1"1"0,0-1 0,0 1 0,-1-1 0,1 1 0,-1-1 0,-3 6 0,5-10-250,0 1 62,-1-1 1,1 1-1,0 0 0,-1-1 1,1 1-1,0 0 1,-1-1-1,1 1 1,0 0-1,0-1 0,0 1 1,0 0-1,0 0 1,0-1-1,0 1 0,0 0 1,0-1-1,0 1 1,0 0-1,0-1 1,1 2-1,9 4 104,-5-4 44,8 8-34,-12-10-186,-1 1 0,1-1 0,-1 1 0,1-1-1,0 0 1,-1 1 0,1-1 0,0 0 0,-1 0 0,1 1 0,0-1 0,-1 0 0,1 0-1,0 0 1,0 0 0,-1 0 0,1 0 0,0 0 0,-1 0 0,1 0 0,1-1-1,3 1 15,19 0 47,35-1-2,-54 1-58,0 0 1,0-1 0,0 0-1,-1 0 1,1-1 0,0 1-1,-1-1 1,1 0 0,4-3-1,14-8 5,1-3-88,-24 16 73,1 0 0,-1-1-1,1 1 1,-1 0-1,1-1 1,-1 1 0,1 0-1,-1-1 1,1 1-1,-1 0 1,1 0 0,0 0-1,-1 0 1,1 0-1,-1 0 1,1-1 0,0 1-1,-1 1 1,1-1-1,-1 0 1,1 0 0,0 0-1,-1 0 1,1 0-1,0 1 1,-1-1 1,16 0 204,-16 0-197,0 0-1,0 0 0,0 0 1,0 0-1,0 0 0,0 0 1,0 0-1,1 0 0,-1 0 0,0 0 1,0 0-1,0 0 0,0 0 1,0 0-1,0 0 0,0 0 1,0 0-1,0 0 0,0 0 0,1 0 1,-1 0-1,0 0 0,0 0 1,0 0-1,0 0 0,0 0 1,0 0-1,0 0 0,0 0 1,0 0-1,0 0 0,0 0 0,0 0 1,0 0-1,0 1 0,0-1 1,1 0-1,-1 0 0,0 0 1,0 0-1,0 0 0,0 0 0,0 0 1,0 0-1,0 0 0,0 0 1,0 1-1,0-1 0,0 0 1,0 0-1,0 0 0,0 0 0,0 0 1,0 0-1,0 0 0,-1 0 1,1 4 59,0-1 27,0-1 1,0 0-1,0 1 0,0-1 0,0 0 0,1 1 1,-1-1-1,2 4 0,29 56 997,-28-58-1055,-1 1 0,1-2 0,0 1 0,1 0 0,-1-1 0,5 4 0,-7-5-1,1 0 0,0-1 1,0 1-1,1-1 0,-1 1 1,0-1-1,0 0 0,1 0 0,-1 0 1,1 0-1,-1 0 0,3 0 1,1-4 89,13-9-35,-14 10-44,-1-1 0,0 1 0,0-1 0,6-5 0,-8 7-46,-1-1 0,0 1-1,0-1 1,0 1 0,0-1 0,0 1 0,0-1 0,0 0 0,-1 1 0,1-1-1,0 0 1,-1 0 0,0 0 0,1 1 0,-1-1 0,0 0 0,0-2 0,0-22-387,0 26 388,0 0 0,0 0-1,0 0 1,0 0 0,0 0-1,0 0 1,0 0 0,0-1-1,0 1 1,0 0 0,0 0-1,0 0 1,0 0 0,0 0-1,0 0 1,0 0 0,0 0-1,0 0 1,0 0 0,0-1-1,0 1 1,0 0 0,0 0-1,0 0 1,0 0 0,0 0-1,0 0 1,0 0-1,0 0 1,0 0 0,0 0-1,0 0 1,0 0 0,0 0-1,0 0 1,-1 0 0,1-1-1,0 1 1,0 0 0,0 0-1,0 0 1,0 0 0,0 0-1,0 0 1,0 0 0,0 0-1,0 0 1,-1 0 0,1 0-1,0 0 1,0 0 0,0 0-1,0 0 1,0 0 0,0 0-1,0 1 1,-1-2-6,1 1 0,0 0 0,-1 0 1,1 0-1,0 0 0,-1 0 0,1 0 0,0 0 0,-1 0 0,1 0 1,0 0-1,0 0 0,-1 1 0,1-1 0,0 0 0,-1 0 0,1 0 1,0 0-1,-1 0 0,1 1 0,0-1 0,0 0 0,-1 0 0,1 0 1,0 1-1,3 6-59,-2-5 109,0-1-1,0 1 1,-1-1 0,1 1-1,0-1 1,-1 1 0,1 0 0,-1 0-1,1-1 1,-1 1 0,0 2-1,0-2-5,0 0 0,0 1 0,1-1 0,-1 0 0,0 1 0,1-1 0,0 0 0,-1 0 0,1 0 0,0 1 0,0-1 0,0 0 0,0 0 0,1 0 0,-1 0 0,1-1 0,-1 1 0,1 0 0,-1-1 0,1 1 0,0-1 0,0 1 0,0-1 0,4 2 0,-2 0 14,-1 0 1,1 0 0,0 0 0,-1 0 0,1 0 0,-1 1 0,4 4 0,-4-2-17,1-1 0,0 0 0,1 0 0,-1 0 0,1-1 0,0 0 0,9 6 0,-13-9-31,0 0 0,0 0 0,1 0 0,-1 0-1,0 0 1,0-1 0,1 1 0,-1-1 0,1 1 0,-1-1 0,1 1 0,-1-1 0,1 0 0,-1 0 0,1 1-1,-1-1 1,1 0 0,-1-1 0,1 1 0,-1 0 0,1 0 0,-1-1 0,0 1 0,1 0 0,1-2-1,8-1 3,1 0 1,-8 3 22,-1-1 1,1 0-1,0-1 0,0 1 1,-1 0-1,1-1 1,-1 0-1,5-3 0,-2 1 18,4-2-8,-1 0 0,-1-1 0,1 0 0,8-9-1,-16 14-49,1 0 0,0 0 0,-1 0 0,1 0 0,-1 0 0,0-1 0,1 1 0,-1 0 0,0-1 0,-1 1 0,1-1 0,0 1 0,-1-1 0,1 0 0,-1 1 0,0-1 0,0 1 0,0-1 0,0 0 0,0 1 0,-1-1 0,1 1 0,-2-4 0,-4-7-73,5 12 73,0 0 1,0-1-1,1 1 1,-1-1-1,0 1 1,1-1-1,-1 1 1,1-1-1,0 1 1,0-1-1,-1 1 1,1-2-1,1-3-15,-2 5 17,-12-24-75,10 16-122,4 16-8,-1-5-131,2 1 207,2 0 169,1 1 0,0-1 0,-1-1 0,1 1 0,0-1 0,0 1 0,0-1 0,0-1 0,1 1 0,-1-1 0,0 0 0,1 0 0,-1 0 0,1-1 0,9 0 0,1 0-67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3072,'0'-3'191,"0"1"-95,0 0 0,-1 0-1,2-1 1,-1 1-1,0 0 1,0 0-1,1-1 1,-1 1-1,1 0 1,0 0-1,-1 0 1,1 0-1,0 0 1,0 0-1,1 0 1,-1 0 0,0 0-1,1 0 1,-1 0-1,1 1 1,1-2-1,8-8 172,-11 11-259,0-1 0,1 1-1,-1 0 1,1-1 0,-1 1 0,1 0 0,0-1 0,-1 1 0,1 0-1,-1 0 1,1 0 0,-1 0 0,1-1 0,0 1 0,-1 0 0,1 0 0,-1 0-1,1 0 1,0 0 0,-1 0 0,1 1 0,-1-1 0,1 0 0,0 0-1,0 1 1,-1-1 6,0 0-12,0 0 0,1 0 0,-1 0 0,0 0 0,0 0 0,0 0 0,0 0-1,0 0 1,0 0 0,1 0 0,-1 0 0,0 0 0,0 0 0,0 0 0,0 0 0,0 0-1,0 0 1,0 0 0,1 0 0,-1 1 0,0-1 0,0 0 0,0 0 0,0 0-1,0 0 1,0 0 0,0 0 0,0 0 0,0 1 0,0-1 0,0 0 0,0 0-1,0 0 1,1 0 0,-1 0 0,0 0 0,0 1 0,0-1 0,0 0 0,0 0-1,0 0 1,-1 0 0,1 0 0,0 1 0,0-1 0,0 0 0,0 0 0,0 0-1,0 0 1,0 0 0,0 0 0,0 0 0,0 1 0,2 22 312,9 1-74,-10-17-197,0 0 0,0 0 0,-1 0-1,0 1 1,-1 10 0,-8 41-3,5-37-86,-1 14 12,3-19 79,-1-1 0,-5 18 0,3-18 152,-4 25-1,5-20 131,3-17-244,-1 0 0,1 0 1,-1 0-1,0 0 0,0-1 0,-5 7 0,-2 7 242,-1 6 276,9-22-514,0 1 1,0 0 0,0 0-1,0 0 1,0 1 0,0-1-1,1 0 1,0 0 0,-1 3-1,1-2 164,0-6-128,0 2-117,0-1 0,1 0 0,-1 1 0,1-1 0,-1 0 1,1 1-1,-1-1 0,1 0 0,0 1 0,0-1 0,0 1 0,0 0 1,0-1-1,0 1 0,0 0 0,1-1 0,1 0 0,12-16-47,-1-6-21,-2 0 1,0-1-1,15-51 1,-15 39-144,20-40 0,-30 73 165,1 0 0,0 0 0,0 0 1,0 0-1,0 0 0,5-4 0,-4 5 17,-1 0 1,0-1-1,0 1 1,0-1-1,0 0 0,2-5 1,-4 8 14,0-1 1,0 1-1,0 0 0,1 0 1,-1 0-1,0 0 1,0 0-1,1 0 0,-1 0 1,1 0-1,-1 0 1,3 0-1,-3 0 7,0 1 1,-1-1-1,1 1 0,0 0 0,0 0 1,0-1-1,0 1 0,0 0 0,0 0 1,0 0-1,-1 0 0,1 0 0,0 0 1,0 0-1,0 0 0,0 0 0,0 1 1,0-1-1,0 0 0,0 1 0,-1-1 1,1 0-1,0 1 0,1 0 0,3 15 279,-3-10-218,1 1-12,-1-1-1,0 1 1,-1-1 0,0 1 0,0-1 0,0 11-1,0 11 21,-1-7 20,0 0-1,-3 28 1,-5-15 61,12-14-80,-2-17-42,-1 0 0,-1 0-1,1 0 1,0 0 0,-1 0 0,1 6-1,-1 24 665,0-23-196,0-19-331,3 4-95,-2 3-79,1 1 0,-1 0 1,0 0-1,0-1 0,0 1 1,-1 0-1,1-1 0,0 1 1,0 0-1,-1-1 0,1 1 0,-1-1 1,1 1-1,-1-1 0,1 1 1,-1-1-1,0 1 0,0-1 1,0 1-1,0-1 0,0-2 1,0 4 9,0-8-68,0 1 1,2-15-1,9-4-151,-6-4-101,-3 19 183,0-1 0,7-20 1,-5 21 31,1 0 0,0 1 1,1-1-1,1 1 0,-1 1 1,1-1-1,13-12 0,-20 22 110,0 0 0,0 0-1,0 0 1,0 0-1,0 0 1,0 0-1,0-1 1,0 1 0,0 0-1,0 0 1,0 0-1,0 0 1,1 0 0,-1 0-1,0 0 1,0 0-1,0 0 1,0 0-1,0 0 1,0 0 0,0-1-1,0 1 1,1 0-1,-1 0 1,0 0 0,0 0-1,0 0 1,0 0-1,0 0 1,0 0-1,0 0 1,1 0 0,-1 0-1,0 0 1,0 0-1,0 0 1,0 1 0,0-1-1,0 0 1,0 0-1,1 0 1,-1 0 0,0 0-1,0 0 1,0 0-1,0 0 1,0 0-1,0 0 1,0 0 0,0 0-1,0 1 1,1-1-1,-1 0 1,0 0 0,0 0-1,0 0 1,3 5 107,0 1 1,0-1-1,0 1 0,-1 0 1,0 0-1,0-1 1,0 1-1,0 10 1,2-1 32,-2-4-37,-1 0 0,0 0 0,0 0 0,-1 1 1,-1-1-1,0 0 0,0 0 0,-1 1 0,-1-1 0,-5 14 0,7-21-77,0-1 0,1 1 1,-1-1-1,1 1 0,-1-1 0,1 1 0,0 0 0,1 4 0,0 2 36,-1 2-125,0 29 798,0-16-3774,0-25 2995,0 0 0,0 0 0,0 0 0,0 0 0,0 0 0,0 0 1,0 1-1,0-1 0,0 0 0,0 0 0,0 0 0,0 0 0,0 0 0,0 0 0,0 0 0,0 0 0,0 0 0,0 0 0,0 1 1,0-1-1,0 0 0,0 0 0,0 0 0,0 0 0,0 0 0,0 0 0,0 0 0,0 0 0,0 0 0,0 0 0,0 0 0,0 0 1,0 0-1,0 0 0,1 0 0,-1 1 0,0-1 0,0 0 0,0 0 0,0 0 0,0 0 0,0 0 0,0 0 0,0 0 0,0 0 1,0 0-1,0 0 0,1 0 0,-1 0 0,0 0 0,0 0 0,0 0 0,0 0 0,0 0 0,0 0 0,0-1 0,13 1-1443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2976,'0'0'971,"0"3"-603,0-3-335,0 1 0,0-1 0,0 1 0,0-1 0,0 1 0,0-1 0,1 1 0,-1-1 0,0 1 0,0-1 0,0 1 0,1-1 0,-1 1 0,0-1 0,0 0 0,1 1 0,-1-1 0,0 1 0,1-1 0,-1 0 0,0 1 0,1-1 0,-1 0 0,1 1 0,-1-1 0,0 0 0,1 0 0,-1 0 0,1 1 0,-1-1 0,1 0 0,0 0 0,22 1 1942,-9-1-1797,-12 0-149,1 0 0,-1 0 0,1-1 0,-1 1 0,0-1-1,1 1 1,-1-1 0,0 0 0,0 1 0,1-1 0,1-2 0,-1 2-9,-1 0 0,1 0 0,-1 0 0,1 0 0,-1 0 0,1 0 0,0 1 0,-1-1 0,1 1 0,0 0 0,3 0 0,-4 0-13,1 0 1,-1 0-1,0 0 1,1 0 0,-1 0-1,0-1 1,1 1-1,-1-1 1,0 0 0,1 1-1,-1-1 1,0 0-1,0 0 1,0-1-1,0 1 1,0 0 0,0-1-1,2-2 1,9-8 29,-13 11-34,1 1 0,-1 0 0,0-1-1,0 1 1,1 0 0,-1 0 0,0-1 0,0 1-1,1 0 1,-1 0 0,0-1 0,1 1 0,-1 0-1,0 0 1,1 0 0,-1 0 0,1 0 0,-1 0 0,0 0-1,1 0 1,-1 0 0,0 0 0,1 0 0,-1 0-1,1 0 1,-1 0 0,0 0 0,1 0 0,-1 0-1,0 0 1,1 0 0,-1 0-2,0 0 0,0 0-1,0 1 1,0-1 0,0 0 0,0 0-1,0 0 1,1 0 0,-1 0 0,0 0 0,0 0-1,0 0 1,0 0 0,0 0 0,0 0-1,0 0 1,0 0 0,0 0 0,0 0 0,0 0-1,0 0 1,0 0 0,0 0 0,1 0-1,-1 0 1,0 0 0,0 0 0,0 0-1,0 0 1,0 0 0,0-1 0,0 1 0,0 0-1,0 0 1,0 0 0,0 0 0,0 0-1,0 0 1,0 0 0,0 0 0,0 0-1,0 0 1,0 0 0,0 0 0,0 0 0,0 0-1,0 0 1,0 0 0,0 0 0,0-1-1,0 1 1,0 0 0,0 0 0,0 0 0,0 0-1,0 0 1,0 0 0,0 0 0,0 0-1,0 0 1,0 0 0,0 0 0,0 0-1,0 0 1,0 0 0,0 0 0,0-1 0,0 1-1,0 0 1,-8-10 271,8 9-255,-1 1-1,1 0 1,-1-1-1,0 1 1,1 0-1,-1-1 1,0 1 0,1 0-1,-1 0 1,0-1-1,1 1 1,-1 0-1,0 0 1,0 0-1,1 0 1,-1 0 0,0 0-1,1 0 1,-1 0-1,0 0 1,-1 1-1,-2-1 41,-6 0 1,6-1 3,1 1 0,-1 0 0,1 0 0,-1 0 1,0 0-1,1 1 0,-1 0 0,-4 1 0,-21 8 211,17-7-199,9-2-48,-1 0-1,0 0 1,0 0-1,1 0 1,-1 1-1,1-1 1,-1 1-1,-4 3 1,-13 5 45,-2-1-18,21-9-48,1 1 0,0 0-1,0 0 1,-1 0 0,1 0-1,0 0 1,0 0 0,0 0-1,0 0 1,0 1 0,1-1-1,-1 0 1,0 1 0,0-1 0,1 0-1,-1 1 1,1-1 0,-1 1-1,1-1 1,0 1 0,-1-1-1,1 1 1,0-1 0,0 1-1,0-1 1,0 1 0,1-1-1,-1 1 1,0-1 0,0 0-1,1 1 1,0 1 0,1 1 50,-1 0-1,1-1 1,-1 1 0,1-1 0,0 1 0,0-1 0,1 0-1,-1 0 1,1 0 0,-1 0 0,1 0 0,6 4 0,-1-2 58,1 0 0,-1-1 0,1 1 0,17 4 0,2-4-43,-12 1-185,-13-5 40,0 1 0,0-1 0,0 0 0,1-1-1,-1 1 1,1 0 0,4-1 0,10 0-1935,-2 0 550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63 2496,'0'-26'784,"0"21"-464,0 2-53,1-1-23,-3-13 1269,2 17-1498,0-1 1,0 1-1,-1-1 0,1 1 1,0 0-1,0-1 1,-1 1-1,1-1 0,0 1 1,-1 0-1,1-1 0,0 1 1,-1 0-1,1-1 1,0 1-1,-1 0 0,1 0 1,-1-1-1,1 1 0,0 0 1,-1 0-1,1 0 1,-1 0-1,1 0 0,-1 0 1,1-1-1,-1 1 0,1 0 1,-1 1-1,0-2-12,1 1 1,0 0-1,0 0 0,0 0 0,0 0 0,0 0 0,0 0 1,0 0-1,0 0 0,0 0 0,0 0 0,-1 0 1,1 0-1,0 0 0,0 0 0,0 0 0,0 0 0,0 0 1,0 0-1,0 0 0,0 0 0,0 1 0,0-1 0,0 0 1,-1 0-1,1 0 0,0 0 0,0 0 0,0 0 1,0 0-1,0 0 0,0 0 0,0 0 0,0 0 0,0 0 1,0 0-1,0 0 0,0 0 0,0 1 0,0-1 1,0 0-1,0 0 0,0 0 0,0 0 0,0 0 0,0 0 1,0 0-1,0 0 0,0 0 0,0 0 0,0 1 1,0-1-1,0 0 0,0 0 0,0 0 0,0 0 0,0 0 11,0 1 0,0-1-1,0 1 1,0-1-1,0 0 1,0 1-1,0-1 1,0 1-1,0-1 1,0 0 0,0 1-1,0-1 1,0 1-1,-1-1 1,1 0-1,0 1 1,0-1-1,0 0 1,-1 1 0,1-1-1,0 0 1,0 1-1,-1-1 1,1 0-1,0 0 1,-1 1-1,1-1 1,0 0 0,-1 0-1,0 1 1,-9 6 232,2 5-5,0 1 0,1-1 0,0 1 0,1 0 0,-4 15-1,-3 11 187,10-29-312,0 0 0,0 1 0,-1-1 0,-1-1 0,0 1 0,-9 13 0,10-18-73,0 0 0,1 0-1,0 1 1,0-1-1,0 1 1,0 0 0,1-1-1,0 1 1,-2 8-1,0 0 17,2-9 1,0 0 1,1 1-1,-1-1 1,0 8-1,2-11-47,0-1 0,0 0-1,0 0 1,1 0 0,-1 0 0,0 0-1,0 1 1,1-1 0,-1 0 0,0 0-1,1 0 1,-1 0 0,1 0 0,-1 0-1,1 0 1,0 0 0,-1 0 0,1 0-1,0-1 1,0 1 0,0 0 0,0 0-1,-1-1 1,1 1 0,0 0 0,2 0-1,4 2 94,1 0 1,0 0-1,12 3 0,-17-6-83,2 1-7,0 0 0,0-1 0,0 0 0,0 0 0,0 0 0,0 0 1,0-1-1,0 0 0,-1 0 0,10-4 0,1 1-80,-2 1 31,-10 3 8,-1 0 1,0-1-1,1 1 0,-1-1 0,0 1 0,0-1 1,0 0-1,1 0 0,-1 0 0,0-1 0,-1 1 0,1 0 1,0-1-1,2-1 0,58-59-385,-60 60 416,0 0-1,-1 0 1,0 1-1,1-1 1,-1 0-1,0 0 1,0 0-1,0-1 1,0 1-1,0 0 1,-1 0-1,1 0 1,-1-1-1,1 1 1,-1 0-1,0 0 1,0-1-1,0-4 1,0 17 146,-1-7-128,1-1 0,0 1 0,0-1 0,0 1 0,0-1 0,1 1 0,-1-1 1,0 1-1,1-1 0,0 0 0,0 1 0,0-1 0,0 0 0,0 1 0,0-1 1,0 0-1,1 0 0,-1 0 0,4 3 0,10 11 200,-6-6-47,0-1 1,21 15-1,-26-21-147,0-1-1,0 0 1,0 0 0,0 0 0,1 0-1,-1-1 1,1 1 0,-1-1-1,1 0 1,-1-1 0,1 1 0,4-1-1,4 1 81,-10-1-71,1 0 1,-1 1-1,1-1 0,-1-1 1,1 1-1,0-1 0,-1 1 0,6-3 1,-3 2 12,1-1 14,0-1 0,0 1-1,9-5 1,-15 6-58,0 1 0,0 0 0,0-1 0,-1 1 0,1-1-1,0 1 1,0-1 0,-1 1 0,1-1 0,0 1 0,-1-1 0,1 0 0,0 1-1,-1-1 1,1 0 0,-1 0 0,1 0 0,-1 1 0,1-1 0,-1 0 0,0 0 0,0 0-1,1 0 1,-1 0 0,0 1 0,0-1 0,0 0 0,0 0 0,0 0 0,0 0 0,0 0-1,0 0 1,0 0 0,0 0 0,-1 0 0,1-1 0,-7-11 46,0-1 1,-5-21-1,8 17-40,3 13-12,0 0 1,0 1 0,0-1 0,-1 0-1,0 1 1,0-1 0,-2-4 0,1 6-122,1 0 0,0-1 0,1 1 0,-1-1 0,1 0 0,-1 1 1,1-1-1,0 0 0,0 0 0,1 0 0,-1 0 0,1 1 0,0-1 1,0 0-1,0 0 0,1 0 0,-1 0 0,3-7 0,-3 9 9,1 1-1,0-1 1,0 0-1,0 0 1,1 1 0,-1-1-1,0 1 1,0-1-1,3-1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1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4064,'13'-26'1307,"-13"26"-1283,0-1 0,0 1 0,0-1 0,1 1 0,-1 0 0,0-1 0,0 1 1,1-1-1,-1 1 0,0 0 0,1-1 0,-1 1 0,1-1 0,-1 1 0,0 0 1,1 0-1,-1-1 0,1 1 0,-1 0 0,1 0 0,41-26 1048,-32 21-720,-7 4-251,-1 0-1,0 0 1,0 0 0,0-1 0,0 1-1,0-1 1,0 1 0,2-3 0,-1 2 5,-2 1-80,-1 0 1,1 0-1,0 0 1,-1 0-1,1 0 1,0 1-1,0-1 1,0 0-1,0 1 1,0-1-1,0 1 1,0-1-1,0 1 1,0-1-1,0 1 1,0 0-1,0-1 1,0 1 0,1 0-1,-1 0 1,0 0-1,0 0 1,0 0-1,0 0 1,0 0-1,0 0 1,1 0-1,-1 1 1,1-1-1,0 1 5,0 0-1,0 0 1,0 0-1,0 0 1,0 0-1,-1 1 1,1-1-1,0 0 1,-1 1-1,1-1 1,0 1-1,-1 0 1,0-1-1,2 4 1,0 0 47,-1 0 1,1 0-1,-1 0 0,-1 1 1,2 5-1,-1-3 70,-1 0 0,-1 0-1,0 16 1,0-12-19,0-9-75,0 0 1,0 0-1,-1 1 1,1-1-1,-1 0 1,0 0-1,0 0 0,0 0 1,-3 5-1,0 3 58,2-6-50,0 0 1,0 0-1,-1 0 0,1-1 0,-1 1 1,0 0-1,-5 4 0,7-7-21,-1 0 0,0 0 0,0-1 0,0 1 0,0-1 1,0 1-1,0-1 0,0 1 0,0-1 0,-1 0 0,1 0 0,-1 0 0,1-1 0,0 1 0,-1 0 0,1-1 0,-4 1 0,-2-1 101,21 0-603,0 0 247,17-1-29,-17 0 97,0 0-1,-1 2 0,1-1 1,15 4-1,-18-1-113,11 2-589,-18-5 559,0-1 0,-1 1 0,1-1 0,0 0 0,0 1 0,3-3 0,0 1-347,12 0-1224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3072,'0'-2'96,"0"1"0,0-1 0,0 0 0,1 1 0,-1-1 0,1 1 0,-1-1 0,1 1 0,-1-1 0,1 1 0,0-1 0,0 1 0,-1-1 0,1 1 0,0 0 0,1 0 0,1-3 0,-3 4-40,1 0-1,-1-1 1,1 1 0,-1-1 0,1 1-1,-1 0 1,1 0 0,-1-1-1,1 1 1,0 0 0,-1 0 0,1 0-1,-1 0 1,1 0 0,0-1 0,-1 1-1,1 0 1,-1 0 0,1 1 0,0-1-1,-1 0 1,1 0 0,-1 0-1,1 0 1,0 1 0,-1-1 63,7 0 457,-4 0-324,0 0 0,1 0 0,-1 0 0,0 0 0,5 2 0,-6-2-213,-1 1 0,1 0 0,-1 0 0,0 0 0,1-1 0,-1 1 0,0 0 0,0 0 0,0 1 0,0-1 0,0 0 0,0 0 0,2 3 0,3 5 150,15 22 373,17 35-1,-31-51-441,0-1 0,1-1 0,1 1 0,0-2 0,1 1 0,0-1 0,23 20 0,-14-18 4,-10-7-58,0 0 0,0 0 0,-1 0 0,11 13 0,2 9 264,-10-21-201,-10-7-94,0-1 1,0 1-1,0 0 0,0-1 0,0 1 0,0 0 0,0 0 0,0-1 0,0 1 1,0 0-1,0 0 0,-1 0 0,1 0 0,0 0 0,-1 0 0,1 1 0,-1-1 1,1 0-1,-1 0 0,0 0 0,1 0 0,-1 1 0,0-1 0,0 0 0,0 0 0,0 2 1,0-2-66,0 0 0,0 0 0,0-1 1,-1 1-1,1 0 0,0-1 0,-1 1 1,1 0-1,-1-1 0,1 1 1,0 0-1,-1-1 0,0 1 0,1-1 1,-1 1-1,1-1 0,-1 1 0,1-1 1,-1 0-1,0 1 0,1-1 1,-1 1-1,0-1 0,0 0 0,1 0 1,-1 0-1,0 1 0,0-1 0,1 0 1,-1 0-1,0 0 0,0 0 1,1 0-1,-1 0 0,0 0 0,0 0 1,1-1-1,-1 1 0,0 0 0,0 0 1,1-1-1,-1 1 0,0 0 0,1-1 1,-1 1-1,0-1 0,-4-12-1746,-6 0-2000,9 10 1174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25 3968,'-13'-13'1285,"13"12"-1249,0 1-1,-1-1 1,1 1 0,-1 0-1,1-1 1,-1 1-1,1 0 1,-1 0 0,0-1-1,1 1 1,-1 0 0,1 0-1,-1 0 1,1-1-1,-1 1 1,0 0 0,1 0-1,-1 0 1,1 0-1,-2 0 1,-4 0 219,-2-5 313,8 5-543,0-1 0,0 1 0,-1 0 0,1 0 0,0 0 0,0 0 0,0 0 0,0 0 0,0 0 1,0 0-1,0 0 0,-1-1 0,1 1 0,0 0 0,0 0 0,0 0 0,0 0 0,0 0 0,-1 0 0,1 0 0,0 0 0,0 0 0,0 0 0,0 0 0,0 0 0,-1 0 0,1 0 0,0 0 0,0 0 1,0 0-1,0 0 0,0 1 0,-1-1 0,1 0 0,0 0 0,0 0 0,0 0 0,0 0 0,0 0 0,0 0 0,0 0 0,-1 0 0,1 1 0,0-1 0,0 0 0,0 0 0,0 0 0,0 0 0,0 0 1,0 1-1,-4 3 353,-2 0 315,5-3-641,0-1 1,1 1-1,-1 0 0,0-1 0,1 1 0,-1 0 1,1 0-1,-1-1 0,1 1 0,-1 0 0,1 0 1,-1 0-1,1-1 0,0 1 0,-1 0 0,1 0 1,0 0-1,0 1 0,-22 44 507,-1 2-121,-39 87 208,59-128-615,-1 1 0,0-1 1,-1 0-1,1 0 0,-1-1 1,-1 0-1,-11 11 1,-10 14 234,24-27-240,0 0 10,0 0 0,0 0 0,0 0 0,0 0 0,-1-1 0,0 1 0,0-1 0,0 0-1,0 0 1,-8 4 0,-8 1 47,15-6-68,0-1-1,1 1 0,-1 0 1,1 1-1,0-1 0,0 1 0,-7 5 1,11-8-319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4640,'0'-1'149,"0"0"1,0 1 0,0-1-1,0 1 1,0-1-1,0 1 1,0-1-1,0 1 1,0-1-1,0 1 1,0-1 0,1 1-1,-1-1 1,0 1-1,0-1 1,1 1-1,-1-1 1,0 0-1,8 4 4263,-7-2-4283,1 0 1,0 0-1,0 0 1,0-1-1,-1 1 1,1 0-1,0-1 0,0 1 1,0-1-1,4 1 1,147-1 745,-146 0-883,1 1 1,-1 0 0,0 0 0,0 1-1,12 4 1,-14-5-157,16 3-1826,-20-4 1799,0 0-1,0 0 0,0 0 1,0 0-1,0 0 0,0 0 1,0 0-1,0 0 0,0 1 1,0-1-1,0 0 0,0 1 1,-1-1-1,1 1 0,0-1 1,0 1-1,0-1 0,0 1 1,0 0-1,-1-1 0,1 1 1,0 0-1,-1 0 0,1-1 1,0 1-1,-1 0 0,1 0 1,-1 0-1,1 0 0,-1 0 1,1 1-1,0 2-398,-1 1 0,1-1 1,-1 0-1,0 8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5888,'15'0'2176,"-15"0"-1664,47 0-160,-31 0 864,15 0-736,0 0-192,16 0-192,-16-16 96,0 16-96,0 0-2368,-15 16 1248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6048,'-16'0'2240,"16"0"-1728,16 0-160,-16 0 2016,15 0-1376,1-15 160,15 15-704,0-16-64,1 16-256,-1-15 0,0 15-64,0 0-1536,-15-16 800,-1 16-3232,1 0 2176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61 3072,'-13'0'976,"13"0"-969,0 0 0,0 0-1,0 0 1,0 0 0,0 0 0,0 0 0,0 0 0,0 0-1,-1 0 1,1 0 0,0 0 0,0 0 0,0 0 0,0 0-1,0 0 1,0 0 0,0 0 0,0 0 0,0 0-1,0 0 1,-1 0 0,1 0 0,0 0 0,0 0 0,0 0-1,0 0 1,0 0 0,0 0 0,0 0 0,0 0 0,0 0-1,0 0 1,0 1 0,0-1 0,0 0 0,0 0 0,0 0-1,0 0 1,-1 0 0,1 0 0,0 0 0,0 0 0,0 0-1,0 0 1,0 0 0,0 1 0,0-1 0,0 0 0,0 0-1,0 0 1,0 0 0,0 0 0,0 0 0,0 0 0,1 0-1,-1 1 1,-1 20 2255,0-9-1118,2 22 1,-1-31-1099,0 0 1,1-1 0,0 1 0,-1 0 0,1-1-1,0 1 1,0 0 0,0-1 0,1 1-1,-1-1 1,0 1 0,1-1 0,2 3-1,8 6 206,-5-3-128,0-1 0,11 9 0,-16-15-97,0 0-1,1 0 1,-1 0 0,0-1-1,0 1 1,0 0-1,1-1 1,-1 0-1,0 1 1,1-1-1,-1 0 1,0 0-1,1 0 1,-1 0-1,3-1 1,6 0 34,-7 1-33,0 0 1,0 0 0,1 0 0,6 2 0,-9-1-15,0 0 0,1 0 1,-1 0-1,0-1 1,0 1-1,0-1 0,0 0 1,1 1-1,-1-1 0,0 0 1,0 0-1,1 0 0,-1-1 1,0 1-1,0-1 1,1 1-1,-1-1 0,3-1 1,-3 1-6,0 1 2,-1 0-4,-1 0-1,1 0 1,0-1-1,0 1 1,-1 0 0,1 0-1,0 0 1,-1 0 0,1-1-1,0 1 1,-1 0-1,1-1 1,-1 1 0,1 0-1,0-1 1,-1 1-1,1-1 1,-1 1 0,1-1-1,-1 1 1,1-1 0,-1 0-1,0 1 1,1-1-1,-1 1 1,1-2 0,2-5 38,-3 6-42,1 0 6,0 1-1,-1-1 1,1 0-1,-1 0 1,1 0-1,-1 0 1,0 1-1,1-1 1,-1 0-1,0 0 1,0 0 0,1 0-1,-1 0 1,0 0-1,0 0 1,0 0-1,0 0 1,0 0-1,0 0 1,-1 0 0,1 0-1,0 0 1,0 0-1,-1 1 1,1-1-1,0 0 1,-1 0-1,1 0 1,-1 0-1,-1-1 1,2 1 0,-1-1 0,0-1 0,0 1 0,1 0 0,-1-1 0,1 1-1,0 0 1,-1-1 0,1 1 0,1-5 0,-2-12-44,-2 10 7,-1 0-1,0 0 1,-6-11 0,2 5-14,6 11 14,-1-1 1,1 1-1,-1 0 1,0 1-1,0-1 1,-1 0-1,1 1 1,-1 0-1,1 0 0,-1 0 1,-6-4-1,8 5 24,-1 1 0,1-1 0,0 1 0,-1 0 1,0-1-1,1 1 0,-1 0 0,1 1 0,-1-1 0,0 0 0,0 1 0,-4-1 0,2 2 40,0 0 1,0 0-1,0 0 0,0 1 1,-8 3-1,6-2-11,-2 0 31,1 1 0,0 0 0,0 0-1,0 0 1,1 1 0,-1 0 0,1 1 0,1 0-1,-1 0 1,1 0 0,0 1 0,-10 14 0,-5 23 61,20-42-105,-7 14 64,0-1 1,1 1 0,1 0-1,-5 23 1,10-35-54,0 0 1,1 1-1,0-1 0,0 1 1,0-1-1,0 0 1,1 1-1,-1-1 1,1 0-1,0 1 1,1-1-1,-1 0 0,1 0 1,0 0-1,0 0 1,0 0-1,0 0 1,1-1-1,-1 1 1,1-1-1,0 0 0,0 0 1,0 0-1,1 0 1,-1 0-1,1 0 1,4 1-1,8 5 122,1-1 0,0-1 0,1 0 0,35 8 0,-27-8-140,15 6-633,11 2-797,-15-9-1679,7 6 907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3712,'-31'0'1408,"31"0"-1120,0 0-64,15 0 1152,-15 0-800,16 0 960,15 0-864,0 0-192,16 0-320,-16 0 96,0 0-160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96 4224,'13'0'1365,"-13"0"-1355,1 0-1,-1 0 1,0 0-1,0 1 0,0-1 1,0 0-1,0 0 1,0 0-1,0 0 1,0 0-1,0 0 1,0 0-1,1 0 0,-1 0 1,0 0-1,0 0 1,0 0-1,0-1 1,0 1-1,0 0 1,0 0-1,0 0 1,0 0-1,0 0 0,0 0 1,1 0-1,-1 0 1,0 0-1,0 0 1,0 0-1,0 0 1,0 0-1,0 0 0,0 0 1,0 0-1,0 0 1,0-1-1,0 1 1,0 0-1,0 0 1,0 0-1,0 0 1,0 0-1,0 0 0,0 0 1,0 0-1,0 0 1,0 0-1,0-1 1,0 1-1,0 0 1,0 0-1,0 0 0,0 0 1,0 0-1,0 0 1,0-1 151,0 0 1,1 0-1,-1 0 1,0-1-1,0 1 1,0 0-1,0 0 0,0 0 1,0 0-1,-1-1 1,0 2-41,0 0 0,0 0 0,0 0 0,0 0 0,0 0 0,1 0 0,-1 0 0,0 0 0,0 0 0,0 0 0,0-1 0,0 1 0,0 0 0,0-1 0,-1 0 0,-5-4 212,5 4-280,1 0-1,0 1 0,-1-1 1,1 0-1,-1 0 1,0 1-1,1-1 1,-1 1-1,1-1 0,-1 1 1,0 0-1,1-1 1,-1 1-1,-2 0 1,-7-1 71,1 0 1,-1 0 0,-16-6-1,-8-1-9,-131-34-51,160 41-79,0 0 0,0 0 0,0 0 1,0 0-1,0 1 0,0 0 0,-9 2 0,-9-1-223,-22-1 243,45 0-5,1 0 0,-1 0 0,1 0 0,-1 0 0,1-1 0,-1 2 0,1-1 1,-1 0-1,1 0 0,-1 0 0,1 0 0,-1 0 0,1 0 0,-1 0 0,1 1 0,-1-1 0,1 0 0,-1 0 0,1 1 0,0-1 0,-1 0 0,1 1 0,-1-1 1,1 0-1,0 1 0,-1-1 0,1 1 0,0 0 0,-8 6-18,-13-2 13,11 8-22,-2-5-30,10-7 47,-1 0 1,1 1-1,0-1 0,-1 1 1,1-1-1,0 1 0,0 0 1,0 0-1,0 0 1,1 0-1,-1 1 0,0-1 1,-1 3-1,-2 8-1,1 1-1,1-1 1,-1 1-1,-1 23 1,-5 23-55,1-23 47,-5 18 210,-7 56 0,19-63-49,2-35-77,0 0-1,-3 19 1,-8 2 186,-4 26 170,14-56-403,0 0 1,0 0-1,1 0 0,-1 0 1,1 1-1,0-1 1,1 5-1,-1-1-5,0-8-11,0 0 1,0 1-1,0-1 1,0 0-1,0 0 1,0 0-1,0 0 0,0 0 1,0 0-1,0 0 1,0 0-1,0 0 1,0 0-1,0 1 0,0-1 1,0 0-1,0 0 1,0 0-1,0 0 1,0 0-1,0 0 0,0 0 1,0 0-1,0 0 1,0 0-1,0 0 1,0 0-1,0 1 0,0-1 1,1 0-1,-1 0 1,0 0-1,0 0 1,0 0-1,0 0 1,0 0-1,0 0 0,0 0 1,0 0-1,0 0 1,0 0-1,0 0 1,0 0-1,1 0 0,-1 0 1,0 0-1,0 0 1,0 0-1,0 0 1,0 0-1,0 0 0,0 0 1,0 0-1,0 0 1,0 0-1,1 0 1,3 0 45,-2 0-41,0-1-1,1 1 0,-1 0 1,0 1-1,1-1 1,-1 0-1,0 1 1,4 1-1,2 2-17,-7-3 6,1 0 0,-1 0 0,1 0-1,-1 0 1,1-1 0,-1 1-1,1 0 1,-1-1 0,1 1-1,0-1 1,-1 0 0,1 0-1,0 0 1,2 0 0,1 1-1,0 0-1,0-1 1,0 1 0,10 4 0,-10-3 20,1-1 0,0 1 0,-1-1 0,1 0 0,6 0 0,48-1 173,-58 0-190,-1 0 0,1 0 1,-1 0-1,1 0 1,0 0-1,-1 1 1,1-1-1,-1 1 1,1-1-1,-1 1 0,1-1 1,-1 1-1,0 0 1,1 0-1,-1 0 1,0-1-1,1 1 0,-1 1 1,2 0-1,-3-1 1,1-1-2,-1 1 0,1-1-1,-1 1 1,1-1-1,0 0 1,-1 1 0,1-1-1,-1 0 1,1 0 0,0 1-1,-1-1 1,1 0 0,0 0-1,-1 0 1,1 0 0,0 0-1,-1 0 1,1 0 0,0 0-1,-1 0 1,1 0-1,0 0 1,0-1 0,1 1-14,27 0-345,-26 0-746,-3 0-107,0 0-1126,0 0 748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0:2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4384,'0'0'1424,"0"0"-854,0 0-154,0 0 427,0 0-139,0 0 363,0 0-283,-3 0 90,-7 0-234,10 0-626,0 0 1,0 0-1,-1 0 0,1 0 0,0 0 0,0 0 0,0 0 0,0 0 0,0 0 1,0 0-1,0 0 0,0 0 0,0 0 0,0 0 0,-1 0 0,1 0 0,0 0 1,0 0-1,0 0 0,0 0 0,0 0 0,0 0 0,0 0 0,0 0 1,0 0-1,0 0 0,0 0 0,0 0 0,-1 0 0,1 0 0,0 0 0,0 0 1,0 0-1,0-1 0,0 1 0,0 0 0,0 0 0,0 0 0,0 0 0,0 0 1,0 0-1,0 0 0,0 0 0,0 0 0,0 0 0,0 0 0,0-1 0,0 1 1,0 0-1,0 0 0,0 0 0,0 0 0,0 0 0,0 0 0,0 0 1,0 0-1,0-26 2327,0 26-2338,0-1 0,0 1 0,0 0-1,0 0 1,0 0 0,0 0 0,0 0 0,0 0 0,0 0 0,0 0 0,0 0 0,0 0 0,0-1-1,0 1 1,0 0 0,0 0 0,0 0 0,0 0 0,0 0 0,0 0 0,0 0 0,0 0 0,0 0-1,0 0 1,0 0 0,0-1 0,0 1 0,0 0 0,1 0 0,-1 0 0,0 0 0,0 0 0,0 0-1,0 0 1,0 0 0,0 0 0,0 0 0,0 0 0,0 0 0,0 0 0,0 0 0,0 0 0,1 0-1,-1 0 1,0 0 0,0 0 0,0 0 0,0 0 0,0 0 0,0 0 0,0 0 0,0 0 0,0 0-1,0 0 1,1 0 0,-1 0 0,247 0 995,-242 0-994,1-1 0,0 0 1,0 0-1,-1-1 0,7-1 1,-7 1 50,0 1 1,0-1-1,0 1 1,10-1 0,16 2-243,-28 0-42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5248,'0'16'0,"16"-1"-32,-16 1 320,0 15-160,-16 0 96,16-15-128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63 104 1824,'0'-34'1056,"0"24"-77,0 25-534,0 214 686,0-219-1129,-1 1 0,0-1 0,-5 19 1,1-6-34,0 18 47,-1-16 119,4-19-89,1 0-1,-1 0 1,1 0-1,0 8 1,1-13-28,0 1 1,0 0-1,0-1 1,0 1-1,0-1 1,-1 1-1,1-1 1,0 1-1,-1-1 1,1 1-1,-1-1 0,0 1 1,0-1-1,1 0 1,-1 1-1,0-1 1,0 0-1,0 0 1,-2 2-1,2-2-14,-1 2 65,-1-6-15,1 1-60,1-1 1,-1 1 0,1-1-1,0 1 1,-1-1 0,1 1-1,1-1 1,-1 0 0,0 0-1,0 1 1,1-1 0,0 0-1,0 0 1,-1 0 0,2 0-1,-1 1 1,0-1 0,0 0-1,1 0 1,1-3 0,2-12-61,-1 1 1,0-2-1,-1 1 1,-1 0-1,-1-21 0,0 23 44,0-117-122,-1 126 126,1-1 1,0 1-1,1-1 1,0 0 0,0 1-1,0-1 1,1 1-1,0 0 1,1 0-1,5-12 1,36-43 155,-43 59-102,1 1 0,-1 0 0,1 0-1,-1 1 1,1-1 0,0 0 0,0 1-1,0-1 1,0 1 0,0-1 0,0 1-1,0 0 1,0 0 0,0 0 0,1 0-1,-1 0 1,0 0 0,1 1 0,-1-1-1,4 1 1,-2 0 8,1 0-1,0 0 0,0 1 1,-1 0-1,1 0 1,-1 0-1,1 1 0,4 1 1,-1 1-9,1 1 0,-1-1 1,0 2-1,-1-1 0,1 1 1,-1 0-1,0 0 0,10 13 1,0-2 8,-11-10-8,0-1-1,-1 1 1,0 0-1,0 1 0,7 13 1,11 19 189,-21-37-206,9 16 53,-11-18-65,1 0-1,-1 0 0,0 0 0,1 0 0,-1 0 0,0 1 1,0-1-1,0 0 0,0 0 0,0 0 0,0 1 0,0-1 1,0 0-1,0 0 0,0 0 0,-1 1 0,0 0 0,0 2 15,-1-2-1,0 1 0,0 0 0,0 0 1,0-1-1,0 1 0,-1-1 0,1 1 1,-1-1-1,0 0 0,0 0 1,1-1-1,-1 1 0,0 0 0,0-1 1,-1 0-1,1 1 0,-5 0 0,-5 0-109,1 0 0,0-1 0,-23-1-1,23 0-162,10 0 212,1 1 0,-1-1 0,0 0 0,1 0 0,-1-1 0,1 1 0,-1 0 0,1 0 0,-1-1 0,1 1-1,0-1 1,-1 1 0,1-1 0,-1 0 0,-1-1 0,2 1-47,1 0 0,-1-1 0,0 1 0,1 0 0,-1-1 1,1 1-1,-1-1 0,1 1 0,0-1 0,-1 1 0,1-1 0,0 1 0,0-1 0,0 1 0,0-3 1,0-27-917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2304,'1'-9'990,"2"7"886,-2 2-1801,0 1 0,-1 0 0,1-1 0,0 1 0,-1 0 0,1 0-1,-1 0 1,1-1 0,-1 1 0,1 0 0,-1 0 0,1 0-1,-1 0 1,1 1 0,-1 2-8,1-1-1,0 1 1,-1-1-1,1 1 1,-1-1-1,-1 7 0,1 9 98,0 238 311,-1-237-454,0 0-1,-6 23 1,3-17 2,1-4-5,2-10-11,-1 1-1,0-1 0,-8 22 0,-3 5 51,10-29-5,0 0 0,-7 12 0,8-7-15,2-14-36,0-1 0,0 1 1,0-1-1,0 1 0,0-1 0,0 1 1,0-1-1,0 1 0,0-1 0,0 1 1,0-1-1,0 1 0,0-1 0,-1 1 1,1-1-1,0 0 0,0 1 0,0-1 1,-1 1-1,1-1 0,-1 1 0,1-1 0,0 0-1,0 0 0,-1 0 0,1 0 0,0 0 0,0 0 0,0 0 1,-1 0-1,1 0 0,0 0 0,0 0 0,-1 0 0,1 0 1,0 0-1,0 0 0,0 0 0,-1 0 0,1 0 0,0 0 0,0 0 1,0 0-1,-1 0 0,1-1 0,0 1 0,0 0 0,0 0 1,0 0-1,0 0 0,-1-1 0,1 1 0,0 0 0,0 0 0,0 0 1,0 0-1,0-1 0,0 1 0,0 0 0,3-8-4,0 3-19,2-21-94,15-35-87,-14 44 134,0-1-1,4-26 0,-8 29 60,-2 10 11,1 0 0,0 0 0,0 1 0,2-6 0,-1 5 3,1 1 1,-1-1-1,1 1 1,4-6-1,-4 7-1,0-1 0,0 1 0,-1-1 0,0 0-1,1 0 1,-1 0 0,2-7 0,0-7 8,-2 9-33,0 1 0,5-14 0,-1 6-74,-6 16 97,0 0 0,0-1-1,0 1 1,0 0 0,0 0-1,1-1 1,-1 1 0,0 0-1,0 0 1,0-1 0,0 1-1,0 0 1,1 0 0,-1-1-1,0 1 1,0 0 0,0 0 0,0 0-1,1-1 1,-1 1 0,0 0-1,0 0 1,1 0 0,-1 0-1,0 0 1,0 0 0,1-1-1,-1 1 1,0 0 0,1 0-1,-1 0 1,0 0 0,0 0-1,1 0 1,-1 0 0,0 0-1,0 0 1,1 0 0,-1 0-1,0 0 1,1 1 0,-1-1-1,0 0 1,0 0 0,1 0-1,-1 0 5,0 0-1,0 0 1,0 0-1,0 0 1,0 0-1,0 0 1,1 0-1,-1 0 1,0 0-1,0 0 1,0 0-1,0 0 0,0 0 1,0 0-1,0 0 1,0 0-1,0 0 1,0 0-1,1 0 1,-1 0-1,0 0 1,0 0-1,0 0 1,0 0-1,0 0 0,0 0 1,0 0-1,0 0 1,0 1-1,0-1 1,0 0-1,0 0 1,0 0-1,0 0 1,0 0-1,1 0 1,-1 0-1,0 0 0,0 0 1,0 0-1,0 0 1,0 0-1,0 1 1,0-1-1,0 0 1,0 0-1,0 0 1,0 0-1,0 0 1,0 0-1,0 0 0,0 0 1,0 0-1,0 0 1,0 1-1,-1-1 1,2 7 12,0-1 1,0 1 0,0 0-1,3 8 1,-2-8 83,0 1-1,-1 1 1,1-1-1,-1 11 1,0-3 61,6 29 0,-4-30-133,2 29 1,-5 101 637,-1-141-656,1 0 0,0 0-1,-1 0 1,0 0-1,0 0 1,0-1 0,-1 1-1,1 0 1,-4 5-1,2 4-19,3-10-177,0-3-330,0 0-1238,0 0 486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203 124 1984,'0'-26'640,"0"26"-630,0 0-1,0 0 1,-1-1-1,1 1 1,0 0 0,0-1-1,0 1 1,1 0 0,-1-1-1,0 1 1,0 0 0,0-1-1,0 1 1,0 0 0,0-1-1,0 1 1,0 0-1,1 0 1,-1-1 0,0 1-1,0 0 1,0 0 0,1-1-1,-1 1 1,0 0 0,1-1 18,0 0 19,1 0 1,-1-1 0,0 1-1,0 0 1,-1 0 0,1-1-1,0 1 1,0 0 0,-1-1-1,1 1 1,0 0 0,-1-1-1,0 1 1,1-1 0,-1 1-1,0-1 1,0 1 0,0-1-1,0-3 1,0 4 29,0-1 0,-1 0 0,1 0 1,0 1-1,-1-1 0,0 0 0,1 1 0,-1-1 0,0 1 1,0-1-1,0 1 0,0-1 0,0 1 0,0-1 0,-1 1 1,-1-2-1,-3-1 85,1-1 0,-1 1 0,0 1 0,0-1-1,-7-2 1,8 3-88,4 3-62,0 0 1,0-1-1,1 1 0,-1 0 0,0 0 1,0 0-1,0 0 0,0 0 1,0 0-1,0 0 0,1 0 0,-1 0 1,0 0-1,0 0 0,0 0 0,0 1 1,0-1-1,1 0 0,-1 1 0,0-1 1,0 1-1,0-1 0,1 1 0,-1-1 1,-1 2-1,-9 4 37,-1-4-25,10-2-21,1 1 1,-1-1-1,0 0 0,1 1 0,-1-1 0,0 1 0,1-1 1,-1 1-1,0 0 0,1-1 0,-1 1 0,1 0 0,0 0 1,-1 0-1,1 0 0,0 1 0,-1-1 0,1 0 0,0 1 1,-1 1-1,-19 25 101,14-20-87,0 1 1,1 0-1,0 0 0,1 1 0,-5 10 1,6-10-26,2-1 1,-1 1-1,1 0 1,-1 17-1,1 41 63,2-67-51,0 3 27,0-1-1,1 1 0,-1-1 1,1 1-1,0-1 1,0 1-1,0-1 1,0 1-1,1-1 1,3 6-1,-4-7-27,0-1 1,0 1-1,0-1 0,0 1 0,0-1 0,0 0 1,1 0-1,-1 0 0,1 1 0,-1-1 0,1-1 0,-1 1 1,1 0-1,-1 0 0,1 0 0,0-1 0,0 1 1,-1-1-1,1 0 0,0 1 0,2-1 0,11 0-121,-8 1 15,0-1 0,0-1-1,0 1 1,10-3 0,-12 1-211,1 0 0,-1 0 0,0-1 0,0 1 0,0-1 0,0-1 0,8-6 0,-8 3 130,1 0-1,-2 0 1,1 0 0,-1-1 0,0 1-1,-1-1 1,1 0 0,-2 0 0,1 0 0,1-11-1,-1-13 226,-3 30 16,0-1 0,0 1-1,0-1 1,0 1-1,0 0 1,1-1-1,-1 1 1,1-1-1,-1 1 1,1 0 0,0-1-1,0 1 1,0 0-1,0 0 1,1-1-1,2-2 1,-2 2 1058,-2 3-273,0 3 43,0 22-160,-1-10-425,2 21 1,-1-31-281,1-1 1,0 1 0,0-1-1,0 1 1,0-1-1,1 1 1,0-1-1,0 0 1,3 5-1,5 13-5,-8-18-11,-1 1-1,1-1 1,0 0-1,1 0 0,-1 0 1,1 0-1,3 4 1,2 1-197,-6-6 7,0-1 0,0 0 1,1 0-1,-1 0 0,0 0 0,6 3 1,-6-4-241,-1 0 1,1-1-1,0 1 1,0-1-1,0 1 1,0-1-1,0 0 1,3 1-1,8-1-939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31 2720,'13'-26'891,"-11"21"-545,-2 5-26,0 0 486,0 3-204,0 2-454,-1 1-1,-1 0 1,1-1 0,-1 1-1,0-1 1,0 1 0,-1-1-1,1 0 1,-6 6 0,4-3-181,0-1 0,0 1 0,1-1 0,-3 9 0,1 15-84,-2-4 44,2-13 82,2 1 0,-1 0 0,0 21-1,4-33-3,0 1-1,1-1 0,-1 0 1,1 0-1,2 5 0,-1 2 2,3 8-7,-5-14-11,1 0 0,0 1 1,0-1-1,0 0 0,1 0 1,-1 0-1,1-1 0,0 1 1,0 0-1,1 0 0,-1-1 1,1 0-1,5 7 0,4 1-59,12 12 113,-23-21-32,0-1-1,0 1 0,0-1 0,0 1 1,0-1-1,0 1 0,0-1 1,-1 1-1,1 0 0,0 0 1,-1-1-1,0 1 0,1 2 0,-4 2 87,0-2-28,0-2-41,1 1 0,0-1 0,0 0 0,-1 0-1,1 0 1,-1 0 0,0 0 0,-5 2 0,-18 2 133,9 1-33,15-6-95,0 0 0,0 0 0,-1 0-1,1 0 1,0-1 0,-1 1 0,1 0-1,0-1 1,-1 0 0,1 0 0,-1 0-1,1 0 1,-1 0 0,1 0 0,-1 0-1,1-1 1,-1 1 0,1-1 0,-3-1-1,-19-8 81,19 7-42,8 3-12,0 0-250,1-1-1,-1 1 1,0-1-1,1 0 1,-1 0 0,0 0-1,1-1 1,-1 1-1,0-1 1,5-4-1,10-9-1108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200 110 2816,'0'0'96,"0"-9"317,0 9-398,0 0 0,0 0 0,0-1 0,0 1 0,0 0 0,0 0 0,0 0-1,0 0 1,0-1 0,0 1 0,0 0 0,0 0 0,0 0 0,0 0 0,0 0 0,0-1 0,0 1-1,0 0 1,0 0 0,0 0 0,-1 0 0,1 0 0,0 0 0,0-1 0,0 1 0,0 0 0,0 0-1,0 0 1,-1 0 0,1 0 0,0 0 0,0 0 0,0 0 0,0 0 0,0 0 0,-1 0 0,1-1 0,0 1-1,0 0 1,0 0 0,0 0 0,-1 0 0,1 0 0,0 0 0,0 1 0,0-1 0,0 0 0,-1 0-1,1 0 1,0 0 0,-55 26 1516,50-24-1346,-1 1 0,0-1 0,1 2 0,-1-1 0,1 0 0,0 1 0,0 0 1,1 0-1,-1 1 0,-7 8 0,-4 5 88,9-11-193,0 0 0,0 1 0,1 0 0,0 1 0,0-1 0,-6 17 0,10-22-73,1 0 0,-1 1 0,1-1-1,0 1 1,1-1 0,-1 1 0,1-1 0,-1 1-1,1 0 1,0-1 0,0 1 0,1-1-1,-1 1 1,1 0 0,-1-1 0,1 1 0,1-1-1,-1 0 1,0 1 0,1-1 0,2 5-1,-2-5 6,0-1-1,0 0 0,1 1 1,-1-1-1,0 0 1,1 0-1,0 0 0,-1 0 1,1-1-1,0 1 0,0-1 1,0 0-1,0 1 0,0-1 1,5 0-1,5 4 47,-4-2-39,0 0 0,1 0 0,-1-1 0,1 0 0,-1-1 0,1 0 0,0 0 0,10-2 0,27 1-371,-46 0 315,0 0 0,1 0 0,-1 0-1,1 0 1,-1-1 0,0 1 0,0-1 0,1 1 0,-1-1 0,0 1-1,0-1 1,1 0 0,-1 1 0,0-1 0,0 0 0,0 0 0,0 0-1,0 0 1,0 0 0,0 0 0,-1 0 0,1 0 0,0 0 0,0-1-1,-1 1 1,1 0 0,-1 0 0,1-1 0,-1 1 0,0 0 0,1-3-1,0-1-48,-1 1-1,1 0 1,-1 0 0,0 0-1,-1-1 1,1 1-1,-1 0 1,1 0-1,-3-5 1,2 6 43,0-1 1,-1 1-1,1 0 1,-1 0 0,0 0-1,-3-4 1,3 5 24,1 0 0,-1 0 0,1 0 0,0 0 0,-1 0 0,1-1 0,0 1 0,1 0 0,-1-1 0,0 1 0,1-1 0,-1 1 0,1 0 0,0-1 0,0 1 0,0-4 0,-1-6-37,1 7 13,0-1 0,0 0 1,0 0-1,0 1 0,3-8 0,-3 12 41,0 0 0,1 0-1,-1-1 1,0 1 0,1 0-1,0 0 1,-1 0 0,1 0 0,0 0-1,-1 0 1,1 0 0,0 0-1,0 0 1,0 1 0,0-1-1,0 0 1,0 1 0,0-1-1,0 0 1,0 1 0,0-1-1,0 1 1,0-1 0,0 1-1,1 0 1,-1 0 0,0-1-1,0 1 1,0 0 0,3 0-1,0 0 0,1 0-1,-1 1 0,1-1 0,-1 1 0,0 0 0,1 0 0,-1 0 0,0 1 0,0-1 1,0 1-1,5 2 0,-1 2 29,0 1 0,0-1 0,10 13 0,-7-9 27,-9-8-39,-1 0-1,1 0 1,-1 0 0,0 0-1,0 0 1,0 0 0,0 0-1,0 0 1,0 0 0,0 0-1,0 1 1,-1-1 0,1 3-1,2 8 100,3-1 2,-5-11-87,0 1-1,0-1 0,0 1 0,-1-1 0,1 1 1,-1 0-1,1-1 0,-1 1 0,1-1 0,-1 1 1,0 0-1,0-1 0,0 3 0,0 38 464,0-40-401,3-7 134,7-18 523,-9 19-700,0 1 1,0 0-1,1-1 0,-1 1 0,1 0 1,-1 0-1,1 0 0,0 0 0,0 0 1,5-4-1,5-6-34,-1-3 36,15-26-1,2-4 207,-12 26-84,0 0-1,35-30 1,-12 13 16,-31 29-231,0 0 1,1 1-1,0 0 0,14-8 0,-15 13-1374,5 2 378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2496,'-16'-16'896,"16"16"-672,0 16-96,-16-1 672,16 1-480,0 31 640,-15-16-544,-1 31 0,16 16-256,-15 0-32,15-16-64,0 1 160,15-17-128,-15 1 192,0-16-192,0-15-3136,0 15 1664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3328,'0'0'1061,"8"2"-634,1 2-315,-5-2-7,0-1 0,0 1 0,0-1 0,0 0 0,0 0 0,0-1 0,1 1 0,-1-1 0,4 0 0,1 1 49,0 0 1,0 1-1,0 0 0,-1 0 0,1 1 0,-1 0 0,12 6 0,-10-4-97,0-1 0,1 0 0,18 4 1,-11-6-32,0 0 1,27-3 0,-17 1-22,3-1 56,1-2 0,-1-1 0,33-8 0,84-30 298,-143 40-349,-1 0 0,0 1-1,0-2 1,0 1 0,0 0 0,0-1 0,0 1 0,0-1 0,-1 0 0,0-1-1,1 1 1,-1 0 0,0-1 0,-1 0 0,1 0 0,2-4 0,0 1-13,-3 4 7,0-1 0,0 1 0,0 0 0,0-1 0,-1 1 0,0-1 1,1 1-1,-1-1 0,0 0 0,-1 0 0,1 1 0,-1-1 0,1 0 0,-1 0 0,0 0 0,-1 0 0,1 1 0,-1-1 0,1 0 0,-3-6 0,-8-16 7,11 24-19,0 1 1,-1 0-1,1 0 0,-1 0 0,1-1 0,-1 1 1,1 0-1,-1 0 0,0 0 0,0 0 1,1 0-1,-1 0 0,-1-1 0,1 2 7,0-1 0,-1 1 0,1 0 0,0-1 0,0 1-1,0 0 1,0 0 0,0 0 0,-1 0 0,1 0 0,-1 0 0,-8 1 48,6-2-29,0 1 0,0 1 0,0-1-1,0 1 1,0 0 0,0 0-1,0 0 1,1 0 0,-1 0-1,0 1 1,-4 2 0,2-1 9,4-2-26,-1 1 1,1 0-1,0-1 0,-1 1 0,1 0 0,0 0 0,0 0 0,0 0 0,0 0 0,1 1 0,-1-1 0,1 1 0,-1-1 0,1 1 0,-2 4 1,-1 2-25,-2 3 43,0 1 1,1 0-1,-7 24 0,11-29-7,0 1-1,0 0 1,0-1-1,1 1 1,0 0-1,1-1 1,2 15-1,-1-16-8,-1-1-1,1 1 0,0-1 0,0 1 0,0-1 1,1 0-1,0 0 0,0 0 0,9 10 0,16 5-51,6 5-304,-25-22 264,0 0-1,17 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4320,'15'0'1600,"-15"0"-1248,47 0-96,-16 0 480,-15 0-448,31 0 32,-1 0-192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93 204 2400,'0'-13'779,"0"13"-774,0 0 0,0 0 0,0-1 1,0 1-1,0 0 0,0 0 0,0 0 0,-1 0 1,1 0-1,0 0 0,0 0 0,0 0 1,0 0-1,1 0 0,-1-1 0,0 1 1,0 0-1,0 0 0,0 0 0,0 0 1,0 0-1,0 0 0,0 0 0,0 0 1,0 0-1,0 0 0,0 0 0,0 0 1,0-1-1,0 1 0,0 0 0,0 0 0,0 0 1,0 0-1,0 0 0,1 0 0,-1 0 1,0 0-1,0 0 0,0 0 0,0 0 1,0 0-1,0 0 0,0 0 0,0 0 1,0 0-1,0 0 0,1 0 0,-1 0 1,0 0-1,0 0 0,0 0 0,0 0 1,0 0-1,0 0 0,0 0 0,1 0 9,-1 0 1,1 0-1,-1 0 0,1 0 0,-1 0 1,1 0-1,-1 0 0,1 0 0,-1 0 0,1 1 1,-1-1-1,1 0 0,-1 0 0,0 0 1,1 1-1,-1-1 0,1 0 0,-1 0 0,0 1 1,1-1-1,-1 0 0,1 1 0,-1-1 1,0 0-1,0 1 0,1-1 0,-1 1 0,0-1 1,0 1-1,1-1 0,-1 0 0,0 1 1,0-1-1,0 1 0,0-1 0,0 1 0,0-1 1,0 1-1,0-1 0,0 1 0,0 0 1,0 2 347,0-3 332,0 2-231,0 0-427,0 0 0,-1 0 0,1-1 0,-1 1 0,1 0 0,-1-1 0,0 1 0,1 0 0,-1-1 0,0 1 0,0-1-1,0 1 1,-1-1 0,-1 2 0,3-2-10,0-1-1,-1 0 1,1 1-1,-1-1 1,1 1-1,0-1 1,-1 0-1,1 1 1,0-1-1,0 1 1,0-1 0,-1 1-1,1-1 1,0 1-1,0-1 1,0 1-1,0-1 1,0 1-1,0-1 1,0 2-1,0-2-21,0 1 0,0-1-1,0 0 1,0 1 0,0-1-1,0 0 1,-1 1 0,1-1-1,0 1 1,0-1 0,0 0-1,0 1 1,0-1 0,-1 0-1,1 1 1,0-1 0,0 0-1,0 1 1,-1-1 0,1 1-1,-21 14 173,10 1-133,0-6-106,8-8 47,1 0 0,-1 0 0,0 1 0,1-1 0,0 1 0,-1 0 0,1 0-1,0 0 1,0 0 0,-2 5 0,-5 14-49,8-20 57,0 0-1,0 0 0,0 0 0,0 0 1,1 0-1,-1 0 0,1 0 1,-1 1-1,1-1 0,0 0 0,-1 0 1,1 1-1,0-1 0,0 0 0,1 0 1,0 4-1,9 17 11,-9-22 6,0 0 1,-1 0 0,1 0 0,0-1 0,0 1-1,-1 0 1,1-1 0,0 1 0,0 0 0,0-1-1,0 1 1,0-1 0,0 0 0,0 1 0,0-1-1,0 0 1,0 1 0,0-1 0,0 0 0,2 0-1,6 0 29,0 1-1,13 3 0,11 1 15,-11-9-68,-5 1-3,1 0-1,18-2-107,-28 2 35,-1 0 0,0 0 0,7-5-1,0 1-61,-7 4 89,21-11-230,-1 0-1,48-35 1,-65 41 286,0 0 1,-1-1-1,0 0 0,-1 0 1,0-1-1,0 0 0,-1 0 1,-1-1-1,1 0 0,7-21 1,17-44 83,-28 70-27,-1 0 0,0 0 0,2-8 0,-3 10 5,-1 0 0,1 1 0,0-1 0,1 0 0,-1 1-1,1-1 1,-1 1 0,1 0 0,0-1 0,0 1 0,4-4 0,7-8 284,-10 8-128,-3 7-191,0-1 1,0 1-1,0-1 1,0 1-1,0 0 1,1-1-1,-1 1 1,0-1-1,0 1 1,0 0-1,1-1 0,-1 1 1,0-1-1,1 1 1,-1 0-1,0-1 1,1 1-1,-1 0 1,0 0-1,1-1 1,-1 1-1,1 0 1,-1 0-1,1 0 1,-1-1-1,0 1 1,1 0-1,-1 0 1,1 0-1,-1 0 1,1 0-1,-1 0 1,1 0-1,-1 0 1,1 0-1,-1 0-10,0 0 0,0 0 0,0 0 0,1 0 0,-1 0 0,0 0 0,0 0 0,0 0 0,0 0 0,0 0 0,0 0 0,0 0 0,0 0 0,0 0 0,0 0 0,1 0 0,-1 0 0,0 0 0,0 0 0,0 0 0,0 0 0,0 0 1,0 0-1,0 0 0,0 0 0,0 0 0,0 0 0,0 0 0,0 1 0,1-1 0,-1 0 0,0 0 0,0 0 0,0 0 0,0 0 0,0 0 0,0 0 0,0 0 0,0 0 0,0 0 0,0 0 0,0 0 0,0 1 0,0-1 0,0 0 0,0 0 0,0 0 0,0 0 0,0 0 0,0 0 0,0 0 0,0 0 0,0 0 0,0 0 0,0 1 0,0-1 0,1 37 627,-1-14-479,0 0 0,-4 31 0,0-30-107,1-8-2,0-1 0,0 24 0,3 161 589,0-200-633,0 0 0,0 0 1,0 0-1,0 0 0,0 0 0,0 0 0,0 1 0,0-1 0,0 0 1,0 0-1,0 0 0,0 0 0,0 0 0,0 0 0,0 0 0,0 0 1,0 0-1,0 0 0,0 1 0,0-1 0,0 0 0,0 0 1,0 0-1,0 0 0,0 0 0,0 0 0,0 0 0,0 0 0,1 0 1,-1 0-1,0 0 0,0 0 0,0 0 0,0 0 0,0 0 1,0 1-1,0-1 0,0 0 0,0 0 0,0 0 0,0 0 0,1 0 1,-1 0-1,0 0 0,0 0 0,0 0 0,0 0 0,0 0 1,0 0-1,0 0 0,0 0 0,0 0 0,0 0 0,0 0 0,1 0 1,-1-1-1,1 1-2,0 0 1,1 0-1,-1-1 1,0 1-1,1-1 1,-1 0-1,0 1 1,0-1-1,0 0 1,0 0-1,0 1 0,0-1 1,0 0-1,0 0 1,0 0-1,0 0 1,0 0-1,0-1 1,-1 1-1,1 0 1,0 0-1,0-3 1,3-3-23,0 2-31,0-1-1,-1 1 1,0-1 0,0 0-1,0 0 1,-1 0 0,1 0-1,1-10 1,-3 10 20,0 1 0,0 0 1,1 0-1,0 1 0,-1-1 0,2 0 0,-1 0 1,1 1-1,-1-1 0,1 1 0,4-4 0,-4 4 16,6-9-32,-2 3 12,0 1 0,1-1 0,0 2 0,15-15 0,9 5-70,-32 17 108,0 1 0,0 0 1,0 0-1,0-1 0,1 1 0,-1 0 0,0 0 0,0 0 0,0-1 1,1 1-1,-1 0 0,0 0 0,0 0 0,1 0 0,-1-1 0,0 1 1,1 0-1,-1 0 0,0 0 0,0 0 0,1 0 0,-1 0 1,0 0-1,1 0 0,-1 0 0,0 0 0,1 0 0,-1 0 0,0 0 1,0 0-1,1 0 0,-1 0 0,0 0 0,1 0 0,-1 0 0,0 1 1,0-1-1,1 0 0,-1 0 0,0 0 0,0 0 0,1 1 1,-1-1-1,0 0 0,0 0 0,0 1 0,1-1 0,-1 0 0,1 1 12,-14 30 3,5-11-66,4-9 42,0 0 1,1 0-1,0 1 1,0-1-1,-1 19 0,4 61 99,1-86-61,0-1 0,0 1-1,0-1 1,1 0 0,-1 0-1,1 0 1,0 0 0,1 0-1,-1 0 1,1 0 0,-1-1 0,1 1-1,4 3 1,-5-6-11,0 0 0,1 0 0,-1 0 0,0 0 1,0-1-1,1 1 0,-1-1 0,0 0 0,1 1 0,-1-1 0,0 0 0,1 0 0,-1-1 0,0 1 0,1 0 0,-1-1 1,0 1-1,4-2 0,-5 1-14,0 0-1,0 1 1,0-1 0,-1 0 0,1 1 0,0-1-1,0 0 1,-1 0 0,1 0 0,0 0 0,-1 0-1,1 0 1,-1 0 0,1 0 0,0-1 0,5-9 30,5 5 2,-8 2-20,0-1 0,-1 0 0,1-1 0,1-5 0,-3 8-15,0 0 0,-1-1 0,1 1 0,-1-1 0,0 1 0,0-8 0,0-7-10,0-18-104,0 32 102,0 1 1,0 0-1,0-1 1,1 1-1,-1 0 1,1 0-1,0 0 1,0-1-1,2-4 1,3-6-3,-4 1 8,-1 10-13,-1 1-1,0 0 1,1-1-1,0 1 1,-1 0-1,1 0 1,0 0-1,0-1 0,0 1 1,0 0-1,1 1 1,-1-1-1,0 0 1,3-2-1,8-9-112,-8 8 105,0 0 1,1 1-1,0 0 1,0-1 0,7-3-1,-11 7 19,-1 1 0,1 0-1,0 0 1,0 0 0,0-1 0,0 1 0,0 0 0,0 0-1,0 0 1,0 0 0,0 0 0,0 1 0,0-1-1,0 0 1,0 0 0,-1 1 0,1-1 0,0 0-1,0 1 1,0-1 0,0 1 0,0-1 0,-1 1 0,1 0-1,0-1 1,0 2 0,6 2-8,4 1 21,-10-5-6,0 0 1,0 1-1,0-1 0,0 1 1,0-1-1,0 1 1,0-1-1,0 1 0,0 0 1,0-1-1,0 1 0,0 0 1,0 0-1,-1 0 1,1 0-1,0 0 0,0 1 1,15 30-66,-15-30 71,0 1 1,-1 0-1,1 0 1,0 0-1,-1 0 1,0 0-1,0 0 1,0 0 0,0-1-1,-1 5 1,1 2 42,0-2-6,-1 0 1,1 0-1,-1 0 0,-1 0 0,1 0 1,-1 0-1,-4 10 0,0 0-110,-4 9-41,10-25 104,0 0-1,0 0 0,-1-1 1,1 1-1,0 0 0,-1 0 1,1 0-1,0 0 0,-1 0 1,1 0-1,-1-1 0,1 1 0,-1 0 1,0 0-1,1-1 0,-1 1 1,0-1-1,-1 2 0,-4 3 0,6-4 8,-1 1-1,1 0 1,-1-1 0,1 1 0,0 0 0,-1 0 0,1 0 0,0-1 0,0 1-1,1 3 1,-1-2 12,2 3 32,9 4 27,-9-7-11,-1-3-56,-1 0 1,1 0-1,-1 0 0,1 0 0,-1 0 1,1 0-1,-1 0 0,1 0 0,-1 0 0,1 0 1,-1 0-1,1 0 0,-1 0 0,0 0 1,1-1-1,-1 1 0,1 0 0,-1 0 1,1 0-1,-1-1 0,0 1 0,1 0 1,-1-1-1,1 1 0,-1 0 0,0-1 1,1 1-1,-1 0 0,0-1 0,0 1 1,1-1-1,-1 0 0,5-5 93,5 0-21,-4-4-43,-5 8-36,-1 1-1,1 0 1,-1 0 0,1 0-1,-1 0 1,1 0 0,-1 1 0,1-1-1,0 0 1,0 0 0,-1 0 0,1 0-1,0 1 1,0-1 0,1 0-1,5-3-25,-7 4 23,1 0 0,-1 0 0,1 0 0,-1 0 0,1 0 0,-1-1 0,1 1 0,-1 0 0,1-1 0,-1 1 0,0 0 0,1-1 0,-1 1 0,0 0 0,1-1 0,-1 1 0,0 0 0,1-1 0,-1 1 0,0-1 0,0 1 0,1-1 0,-1 1 0,0-1 0,0 1 0,0-1 0,0 1 0,0-1 0,0 1 0,0-1 0,0 1 0,0-1 0,0 1 0,0-1 0,0 1 0,0-1 0,0 0 0,0 1 2,0-1 0,0 0-1,0 0 1,0 0 0,0 1 0,0-1-1,1 0 1,-1 0 0,0 1 0,0-1 0,1 0-1,-1 0 1,1 1 0,-1-1 0,1 1-1,-1-1 1,1 0 0,-1 1 0,1-1-1,-1 1 1,1-1 0,0 1 0,-1-1 0,1 1-1,0 0 1,-1-1 0,1 1 0,1-1-1,-1 1 2,0-1-1,1 1 0,-1-1 0,0 0 0,0 1 0,0-1 0,0 0 0,0 0 0,0 0 0,0 0 0,-1 0 0,1 0 1,0 0-1,0-1 0,12-32 0,-10 24 0,-2 6 0,1-1 1,-1 1-1,1 0 1,0 0-1,0 0 0,1 0 1,3-5-1,11-18-19,-14 23-21,1 0 0,-1 0 1,1 0-1,0 1 1,0-1-1,0 1 0,0 0 1,1 0-1,-1 1 0,1-1 1,6-2-1,-6 3-7,-5 2 45,0-1 0,1 1 0,-1 0 0,0 0 0,1 0 1,-1-1-1,0 1 0,1 0 0,-1 0 0,0 0 0,1 0 0,-1 0 0,1-1 0,-1 1 0,0 0 0,1 0 0,-1 0 0,0 0 1,1 0-1,-1 0 0,1 0 0,-1 1 0,0-1 0,1 0 0,-1 0 0,0 0 0,1 0 0,-1 0 0,0 0 0,1 1 0,-1-1 1,0 0-1,1 0 0,-1 1 0,0-1 0,0 0 0,1 0 0,-1 1 0,0-1 0,0 0 0,1 1 0,-1-1 0,0 0 0,0 1 1,0-1-1,0 0 0,0 1 0,1 0 0,2 4-5,10 1 7,-10-5-16,0 2 0,0-1 0,-1 0 0,1 1 1,-1-1-1,1 1 0,-1 0 0,0-1 0,0 1 0,0 0 1,-1 1-1,1-1 0,-1 0 0,2 7 0,10 15-61,-7-17 85,-5-6-2,0-1 0,0 0 0,0 1 0,0-1 0,-1 0 0,1 1 1,0-1-1,-1 1 0,1-1 0,-1 1 0,1 0 0,-1-1 0,0 1 1,0-1-1,1 1 0,-2 3 0,1 132 1573,0-127-1529,0-17 49,3 2-323,10-8-1045,3-3 341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1472,'0'0'544,"0"0"-416,0 0-32,-15 0 1088,15 0-672,0 0-128,0 16-256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2496,'0'39'784,"0"-38"-771,0-1 1,0 0-1,0 1 0,0-1 1,0 1-1,0-1 0,0 1 1,0-1-1,0 1 0,0-1 1,0 0-1,0 1 0,0-1 1,0 1-1,0-1 0,0 0 1,1 1-1,-1-1 0,0 1 1,0-1-1,1 0 0,-1 1 1,1 0-1,3 3 43,1 1 0,-1-1 0,1 1 0,0-2 0,1 1 0,-1 0 0,1-1 0,-1 0 0,9 3 0,0-3 41,0 0 0,0-1 1,1 0-1,19-1 0,60-11 324,-89 9-400,14-2-16,1-1 1,-1-2-1,0 1 0,-1-2 1,25-12-1,-39 17 7,0-1 1,0 0 0,0 0-1,0 0 1,0 0 0,-1 0-1,6-7 1,4-4 62,-1 4-12,-11 9-38,1 0 0,-1 0 0,1 0 0,-1 0 0,0-1 1,1 1-1,-1 0 0,0-1 0,0 1 0,0-1 0,0 1 1,0-1-1,0 0 0,-1 1 0,1-1 0,0-3 0,0 3-10,0 0 0,0-1-1,0 0 1,-1 1-1,1-1 1,-1 1-1,0-1 1,1 0-1,-1 0 1,0 1-1,-1-1 1,1 0 0,0 1-1,-1-1 1,0 1-1,1-1 1,-1 1-1,0-1 1,0 1-1,-1-1 1,-1-2-1,-7-8 392,10 13-400,0 0 0,-1-1 1,1 1-1,0 0 0,0 0 0,0 0 1,0 0-1,0 0 0,0 0 0,0 0 1,0 0-1,0-1 0,0 1 1,0 0-1,-1 0 0,1 0 0,0 0 1,0 0-1,0 0 0,0 0 0,0 0 1,0 0-1,0 0 0,0 0 1,-1 0-1,1 0 0,0 0 0,0 0 1,0 0-1,0 0 0,0 0 0,0 0 1,-1 0-1,1 0 0,0 0 0,0 0 1,0 0-1,0 0 0,0 0 1,0 0-1,0 0 0,-1 0 0,1 0 1,0 0-1,0 0 0,0 1 0,0-1 1,0 0-1,0 0 0,0 0 1,0 0-1,0 0 0,0 0 0,0 0 1,0 0-1,-1 1 0,-6 7 196,0 0-1,0 0 1,1 1 0,-11 18-1,0 3-94,12-23-97,1 2-1,-1-1 1,2 0-1,-4 10 1,1 20 15,4-19-2,-8 30 78,-6 42 203,15-83-300,-1-1 0,2 0 0,-1 1 0,1-1 0,0 1 0,1-1 0,0 0 0,0 1-1,4 12 1,1 8-43,-5-23 36,-1 0-1,1 0 1,-1 1-1,-1-1 1,1 0 0,-1 1-1,0-1 1,-2 7-1,-17 42 81,16-43-43,0-3-29,0-1 1,0 0-1,0 0 0,-1 0 1,0-1-1,0 1 0,-12 10 1,-11 13-33,25-25 40,-17 23-44,19-26 65,-1 0-1,1 1 0,0-1 0,0 0 1,0 0-1,0 1 0,0-1 0,1 1 1,-1 3-1,1-4 73,2-4-31,3-2-57,0 0 0,0 0 0,0 1 0,1-1 0,7-2 0,24-16 13,28-38 145,-18 18-44,-41 37-121,-1-1 1,0 0 0,-1 0-1,1 0 1,-1 0-1,5-13 1,-3-8 23,-4 13-17,6-20 14,-13 13-25,2 11-3,-3-16 13,-9-29-82,5 32-266,9 22 319,1 0 0,0 0 0,-1 0 0,1 0-1,0 0 1,-1 0 0,1 0 0,0 0-1,0 0 1,0 0 0,0 0 0,0 0 0,0 0-1,0 0 1,1 0 0,-1 0 0,0 0 0,1 0-1,-1 0 1,0 0 0,1 0 0,-1 0 0,1 0-1,-1 0 1,1 0 0,0 0 0,-1 1-1,1-1 1,0 0 0,0 0 0,-1 1 0,1-1-1,0 1 1,0-1 0,0 1 0,0-1 0,1 0-1,6-2 19,1-1 1,-1 1-1,1 1 0,0 0 0,13-2 0,-10 2-13,-1 0 1,1-1 0,15-6-1,3-1 98,-18 6-36,0 0 0,22-11 0,44-42 148,-69 52-157,-1 0 0,0-1 0,13-11 0,-19 14-41,0 1 0,0 0 0,0 0 0,-1-1-1,1 1 1,-1 0 0,0-1 0,0 0 0,0 1 0,0-1-1,0 0 1,0 1 0,-1-1 0,1 0 0,-1 0 0,0-4-1,0-27-224,0 24-194,0 23 72,0-12 325,0 1-1,1 0 0,-1-1 0,0 1 1,1-1-1,-1 1 0,0-1 1,1 1-1,0-1 0,-1 1 0,1-1 1,1 2-1,4 10-24,0 8 62,-5-14-9,1 0 0,1 1 0,3 8 0,2 0 0,-1 1 0,7 23-1,-4-14-4,-4-13 15,-3 0 31,-3-11-42,0 1 1,1-1-1,0 0 0,-1 1 0,1-1 1,0 0-1,2 3 0,-2-4 5,-1 0 0,1 0-1,0 0 1,0 0 0,0-1 0,0 1-1,0 0 1,0-1 0,0 1 0,0-1-1,0 1 1,0-1 0,0 0 0,0 1-1,0-1 1,0 0 0,0 0 0,1 0-1,-1 0 1,0 0 0,1 0 0,29 0 267,-29 0-274,0 0 1,-1 0-1,1 0 0,0 0 0,-1-1 0,1 1 0,-1 0 0,1-1 0,-1 0 0,1 1 0,-1-1 0,1 0 0,-1 0 1,0 0-1,1 0 0,-1 0 0,0 0 0,0 0 0,1 0 0,-1 0 0,1-3 0,1 0 26,-1 0 0,0-1 0,0 1 0,0-1 0,1-6-1,0 2-3,-1 3-38,1 0-1,0 0 1,1 0 0,6-8-1,-4 5-50,23-35-368,-26 38 384,-1 9 481,1 1-365,0 0 1,0 0 0,-1 0-1,0 0 1,0 1-1,0-1 1,0 1-1,-1 0 1,1-1 0,0 7-1,-1-4-114,1 1-1,0-1 0,1 0 1,-1-1-1,8 14 1,-5-13 103,0 2 6,1-1 0,0 0 0,12 12 0,-15-18-46,-1 1-1,1-1 1,0 0 0,0 0 0,0 0 0,0 0-1,0-1 1,1 0 0,-1 1 0,0-1-1,1 0 1,-1 0 0,1-1 0,-1 1 0,6-1-1,13 1 105,-10 0-92,0-1 0,0 0 0,16-3 0,-25 2-30,0 1-1,0-1 1,1 0-1,-1 0 0,0 0 1,0-1-1,0 1 1,0-1-1,0 0 0,0 0 1,-1 0-1,1 0 1,-1 0-1,1 0 1,-1-1-1,4-4 0,-3 1-2,-1 0 0,1 0 0,-1 0-1,0 0 1,-1 0 0,0 0 0,0 0-1,0-1 1,0 1 0,-1 0 0,0-1-1,-1 1 1,0 0 0,1-1 0,-2 1 0,1 0-1,-1 0 1,0 0 0,0 0 0,-4-6-1,6 11-16,-1 0-1,0-1 1,1 2-1,-1-1 0,0 0 1,1 0-1,-1 0 1,0 0-1,0 0 1,0 1-1,0-1 0,0 0 1,0 1-1,0-1 1,0 0-1,0 1 1,0 0-1,0-1 0,0 1 1,0 0-1,-1-1 1,1 1-1,0 0 1,0 0-1,0 0 0,-1 0 1,1 0-1,0 0 1,0 0-1,0 0 1,0 1-1,0-1 0,-1 0 1,1 1-1,0-1 1,0 1-1,0-1 1,0 1-1,0 0 0,0-1 1,0 1-1,0 0 1,1 0-1,-1 0 1,-1 1-1,-2 2-9,1-1 1,0 1-1,0 0 1,0 1-1,0-1 0,1 0 1,0 1-1,0-1 0,-2 8 1,3-9 43,1-1 0,-1 1 1,1 0-1,0 0 0,0 0 1,0 0-1,0 0 0,1 0 0,-1 0 1,1-1-1,0 1 0,-1 0 1,1 0-1,1-1 0,-1 1 1,3 4-1,1 1 69,1 0 1,1-1-1,10 11 1,-17-18-88,31 31 171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89 1984,'-26'-26'640,"18"16"-389,5 4-172,1 3-6,1 1 1,0-1-1,-1 0 0,1 0 0,0 0 0,1 0 0,-1 1 1,0-1-1,1 0 0,0 0 0,0 0 0,0 0 0,0-6 1,-2 36-11,-1 0 1,-11 45 0,2-14 11,-14 110 59,5-27-70,14-91-48,-1 82 0,8-106-13,5 41 0,-3-57 5,0-1 0,0 0 0,1 1 1,0-1-1,1 0 0,9 16 1,-12-22 3,0-1-1,0 0 0,0 0 0,0 0 0,0 0 0,0-1 0,1 1 0,-1-1 0,0 1 0,1 0 0,-1-1 0,1 0 0,0 1 0,-1-1 0,1 0 0,0 0 0,0 0 0,-1 0 0,1 0 0,0-1 0,0 1 0,0 0 0,0-1 0,0 0 0,0 1 0,4-1 0,-2 0-7,-1-1 0,1 1 0,0-1 0,-1 0-1,0 0 1,1 0 0,-1-1 0,0 1 0,1-1 0,-1 1 0,0-1-1,0 0 1,0-1 0,3-2 0,1-1-24,-3 4 37,0-1 0,0 0 0,-1 0 0,1 0 0,-1-1 0,1 1 0,-1-1 0,0 0 0,3-6 0,-4 4 39,0-1-1,0 1 0,-1-1 1,0 1-1,0-1 0,-1 0 1,0-12-1,-5-38-166,-17-86 0,18 120 50,-6-20-31,-20-56 0,-6-24-81,35 114 140,0-1 0,0 1 1,2-13-1,-1 10-7,0 10 32,0 0-1,0 0 0,0 1 1,0-1-1,0 0 1,1 0-1,-1 0 0,1 1 1,-1-1-1,1 0 1,0 1-1,-1-1 1,1 0-1,0 1 0,0-1 1,0 1-1,0-1 1,1 1-1,-1 0 0,0-1 1,1 1-1,-1 0 1,1 0-1,-1 0 0,1 0 1,-1 0-1,1 0 1,0 1-1,1-2 0,4 0 13,1 1-1,-1 0 0,0 0 1,0 0-1,13 1 0,-12 1 17,-1-1-9,0 1 0,-1 0 0,1 0 0,-1 1 0,1 0 0,-1 0 0,1 0 0,5 4 0,14 5-52,-23-10 43,0 1 0,-1-1-1,1 0 1,-1 1 0,1 0 0,-1-1 0,0 1-1,0 0 1,0 0 0,0 1 0,0-1-1,0 0 1,0 1 0,-1-1 0,1 1-1,-1-1 1,0 1 0,0 0 0,0-1 0,1 4-1,1 4 21,-1-1-1,-1 0 0,0 1 1,0 17-1,-1-10-11,-2 0-1,0 0 1,-1-1-1,-7 23 1,-1 8 44,-5 15 212,15-58-247,0-1 0,1 0-1,-1 1 1,1-1 0,-1 0-1,1 1 1,0-1 0,1 7-1,0 0 193,-1-13-196,0 0 0,1 0 0,0-1 0,-1 1 0,1 0 0,3-6 0,2-7 104,1-16-18,4-14-133,-2 19 8,20-57 113,-24 71-146,1 1-1,0-1 0,14-20 1,-17 30 38,-1 0 1,1 0-1,-1 0 0,1 1 1,0-1-1,0 0 0,0 1 1,0 0-1,1 0 0,-1 0 1,6-2-1,0 0-2,-3 1 120,0 0 1,0 1-1,1-1 1,-1 1-1,1 1 1,0-1-1,0 1 1,0 1-1,-1-1 1,1 1 0,0 0-1,0 1 1,0-1-1,11 4 1,-5 0 67,0 0 1,0 1 0,24 12-1,34 23 150,-67-37-307,1-1 30,0 1 0,0-1 0,0 0 0,1 0 0,-1 0-1,1-1 1,-1 1 0,11 0 0,4 0 54,3 4 100,-18-5-160,0 1 0,0-1-1,0 0 1,0-1-1,0 1 1,0-1-1,0 0 1,10-1-1,18-10 202,-7 6-54,-23 3-130,-1 0-1,0 0 0,0 0 1,-1 0-1,1 0 0,2-4 0,-12-15 14,0 11-58,7 9-11,-6-7-9,0 1 0,-1 0 0,-1 0 1,1 0-1,-1 1 0,-12-6 0,-25-3-146,43 14 129,-1 0-1,1 0 1,0 1-1,0-1 0,0 1 1,0 0-1,0 0 0,-1 0 1,1 0-1,0 1 1,0-1-1,0 1 0,-3 1 1,4-2 14,1 1 0,0 0 1,0 0-1,-1 0 1,1 0-1,0 0 0,0 0 1,0 0-1,0 0 0,0 0 1,0 0-1,1 1 0,-1-1 1,0 0-1,0 1 1,1-1-1,-1 0 0,1 1 1,-1-1-1,1 1 0,0-1 1,0 1-1,0-1 0,-1 4 1,1 1-32,0 0 0,0 0 0,1-1 0,0 1 0,1 7 0,-1-10 56,0 0-1,0-1 1,0 1 0,1-1 0,-1 1 0,1-1 0,-1 1-1,1-1 1,0 0 0,0 0 0,0 0 0,0 0 0,0 0-1,4 2 1,8 8 77,-7-3-38,-5-7-35,0 0 0,0 1 1,0-1-1,0 0 1,0 0-1,5 2 1,0 0 13,0-1 1,1-1-1,-1 1 1,1-1 0,0-1-1,0 1 1,15 0-1,-2-2 5,0 0-1,24-3 1,-15-2-69,-1-1 1,32-12 0,-21 7-11,-33 10 66,1-1 1,-1 0 0,0 0-1,0-1 1,13-7 0,-5-3-29,-15 12 8,0 1 0,1-1 0,-1 1 0,0-1 1,0 1-1,1-1 0,-1 1 0,0-1 0,0 1 1,0-1-1,0 0 0,0 1 0,0-1 1,0 1-1,0-1 0,0 1 0,0-1 0,0 1 1,0-1-1,0 0 0,0 1 0,0-1 0,-1 1 1,1-1-1,0 1 0,0-1 0,-1 1 0,1-1 1,0 1-1,-1 0 0,1-1 0,-1 0 0,-8-6-30,1 1-1,-1 0 0,-1 1 0,1 0 1,-1 0-1,-18-5 0,2 7 12,7 3-4,0-2-48,-25 3 1,42-1 61,-1 0 1,0 0-1,0 1 0,0-1 1,1 1-1,-1 0 0,0-1 0,0 1 1,1 0-1,-1 1 0,1-1 0,-1 0 1,1 1-1,-1-1 0,1 1 0,-4 3 1,4 1-3,1-1 1,0 1-1,0-1 1,0 1 0,1 0-1,-1-1 1,1 1-1,1 0 1,-1-1-1,1 1 1,1 5-1,0-7 32,1 0-1,-1 0 0,1 0 0,-1-1 0,1 1 0,0-1 0,0 0 0,1 0 0,-1 0 0,1 0 0,4 3 0,-3-3 5,2 2-1,0-1 0,0 0 0,1 0 0,-1-1-1,1 0 1,0 0 0,0-1 0,0 0-1,13 1 1,-4 0-5,-10-1-13,0 0 1,-1 1-1,1-1 0,7 6 1,7 1-48,-18-8 16,-1 0 1,0 0 0,0 0-1,0 1 1,0-1-1,0 1 1,0-1 0,-1 1-1,1-1 1,0 1-1,-1 0 1,1 0-1,-1 0 1,0 0 0,0 0-1,0 0 1,0 0-1,0 0 1,0 1 0,1 3-1,-1-2 4,0-1-1,-1 1 0,0 0 1,1-1-1,-1 1 0,0-1 1,-1 1-1,1 0 1,-1-1-1,1 1 0,-1-1 1,0 1-1,-3 5 0,-13 14-27,8-12 38,-13 17-2,1 2 0,1 0 0,1 1 0,2 0 0,-24 66 0,37-88 27,1 1 1,1 0 0,0 0-1,-1 13 1,3-18 7,0 1 1,0-1-1,1 0 1,-1 1-1,1-1 0,1 0 1,-1 0-1,1 0 1,0 0-1,3 6 1,-5-10-12,1 1-1,0 0 1,-1 0 0,1-1 0,0 1 0,0 0 0,0-1-1,0 1 1,1-1 0,-1 1 0,0-1 0,0 0 0,1 0-1,-1 1 1,1-1 0,0 0 0,-1 0 0,1 0 0,0-1-1,-1 1 1,1 0 0,0-1 0,0 1 0,0-1 0,-1 1-1,1-1 1,0 0 0,0 0 0,0 0 0,0 0 0,3 0-1,3 0 24,-1 0-1,1-1 1,0 1-1,-1-1 1,1-1-1,-1 1 1,1-1-1,-1-1 1,13-5-1,-2-5 83,25-20-1,-26 19-41,-15 12-63,12-9 62,19-19 0,-30 26-58,1 0 0,-1 0 1,-1 0-1,1 0 1,0 0-1,-1 0 1,0-1-1,0 1 1,0-1-1,1-6 0,2-33 163,1 12-189,1-59 0,-7 40-63,0-52-77,1 88 132,1-1-1,0 1 1,1-1-1,5-14 1,3-10-87,-10 32 61,1 1 0,0 0 0,1 0 0,-1-1 0,8-11 0,3 0-65,-11 15 91,-1 3 14,-1 0 0,0 1-1,0-1 1,1 0 0,-1 1-1,0-1 1,1 1 0,-1-1-1,1 1 1,-1-1 0,1 1-1,-1-1 1,1 1-1,-1-1 1,1 1 0,-1-1-1,1 1 1,0 0 0,-1-1-1,1 1 1,0 0 0,4-3-29,3-1 2,-7 3 21,1 0 1,-1 0 0,1 0 0,-1 0-1,1 1 1,-1-1 0,1 1-1,2-1 1,1 4-25,-3 8 37,-1 1 161,-1-8-148,1 0 0,-1 0 1,0 0-1,-1 0 0,1 0 1,-1 0-1,-1 5 0,0-4-20,0 2-13,0 0 0,0 0 0,0 0-1,1 0 1,-1 13 0,1-14 2,1 0 0,-1 0 0,0 1-1,-4 8 1,4-11 11,-1 0-1,1 0 0,0 1 0,1-1 1,-1 0-1,1 0 0,-1 1 0,1-1 1,1 0-1,0 7 0,1-2 47,0-1 1,1 0-1,0 0 0,1-1 1,4 9-1,-6-14-23,-1 0 0,1 0 1,-1 0-1,1 0 0,0 0 0,-1-1 0,1 1 1,0 0-1,0-1 0,4 2 0,-5-2-10,0-1-1,1 1 1,-1-1 0,1 1 0,-1-1-1,1 0 1,-1 0 0,1 0-1,-1 0 1,1 0 0,-1 0-1,0 0 1,1 0 0,-1-1 0,1 1-1,-1-1 1,1 1 0,-1-1-1,2 0 1,0 0 11,0-1 0,0 1 0,0-1 0,0 0 0,0 1 0,0-1 0,-1 0 0,1-1-1,-1 1 1,0 0 0,1-1 0,-1 1 0,0-1 0,-1 0 0,1 0 0,0 0 0,-1 1 0,1-2 0,-1 1 0,0 0 0,0 0-1,1-5 1,-1 3 14,2-1-1,-1 1 0,1 0 1,0 0-1,5-8 0,-4 8-10,-1 1-1,0-1 1,0 0-1,-1 0 1,4-10-1,-4 4-2,-1 0 0,-1 0 0,0-16 0,0 12 16,0-16-310,0 28 42,0 3-186,0 0 245,0 3 427,1 0-175,-1 1 0,2 0 0,-1 0 0,0-1 0,1 1 0,0-1 0,0 0 0,0 1 0,4 4 0,6 11 92,-7-11-131,0-1 0,0 0 1,1 0-1,0 0 0,1-1 1,-1 0-1,1 0 0,0 0 1,1-1-1,10 6 0,-12-9-16,-1 1-1,1-1 1,-1 0-1,1 0 1,0 0-1,0-1 1,11 2-1,43-2 250,-42-1-213,-7-1-50,-1 0-1,0-1 1,0-1 0,0 1-1,-1-1 1,1-1 0,-1 0-1,1 0 1,-1-1 0,-1 0-1,11-8 1,-17 12 11,-1 0 0,1-1 0,-1 1 0,0 0 0,1-1 0,-1 1 0,0-1 0,0 0 0,0 1 0,0-1-1,0 0 1,0 0 0,0 1 0,-1-1 0,1 0 0,-1 0 0,1-3 0,0-3 40,-1 0 0,0 0 0,-1-9 0,0-3-85,1 18 9,0 0-1,0 0 1,-1 1 0,1-1 0,0 0-1,-1 1 1,0-1 0,1 0-1,-1 1 1,0-1 0,0 1 0,0-1-1,0 1 1,0-1 0,0 1-1,0 0 1,0 0 0,-2-2 0,-10-13-168,10 11 109,-2-5-59,5 10 133,0 0 0,0 0 0,0 0-1,-1 0 1,1 0 0,0 0 0,0-1-1,-1 1 1,1 0 0,0 0 0,0 0 0,0 0-1,-1 0 1,1 0 0,0 0 0,0 0-1,-1 0 1,1 0 0,0 0 0,0 0 0,-1 0-1,1 0 1,0 0 0,0 0 0,0 1-1,-1-1 1,1 0 0,0 0 0,0 0 0,0 0-1,-1 0 1,1 0 0,0 1 0,0-1-1,0 0 1,0 0 0,-1 0 0,1 0 0,0 1-1,-1 2-52,0 1 0,1-1 0,-1 1 0,1-1 0,-1 1 0,1-1 0,0 1 0,1 5 0,0-5 70,-1 0-12,0-1-1,0 0 1,0 0 0,1 1 0,0-1 0,-1 0 0,1 0 0,3 6 0,2 6 23,-2 3 20,-2-7-22,1 1 0,6 15 0,-7-24 3,-1 1 0,1 0 0,0-1 0,1 0 0,-1 1 0,1-1 0,-1 0 1,1 0-1,0-1 0,0 1 0,4 3 0,-1-3 15,-1-1 0,1 0 1,-1 0-1,1 0 0,0-1 0,-1 0 1,1 0-1,0 0 0,0 0 0,10-2 0,-11 1-51,0 0-1,-1-1 0,1 0 0,-1 0 0,1 0 0,-1-1 0,1 1 1,-1-1-1,0 0 0,6-4 0,13-5-174,-20 10 151,-1 0 0,1 0 0,-1 0 0,1-1 0,-1 1 0,0-1 0,1 1 0,-1-1 0,0 0 0,0 0 0,0 0 0,0 0 0,-1 0 0,1 0-1,0-1 1,-1 1 0,2-5 0,7-9-94,-3 7 99,-3 4 22,0 0 0,-1-1 0,0 0 0,5-10 0,-3-10-41,2 12 11,-6 13 24,0 0 0,-1-1 0,1 1 0,0 0-1,-1-1 1,1 1 0,-1-1 0,0 1 0,1 0 0,-1-3 0,3-1-110,-3 4 116,0 1-1,0 0 1,0-1-1,1 1 1,-1 0 0,0-1-1,0 1 1,1 0-1,-1-1 1,0 1 0,0 0-1,1 0 1,-1-1-1,0 1 1,1 0 0,-1 0-1,0 0 1,1-1-1,-1 1 1,1 0 0,-1 0-1,0 0 1,1 0-1,-1 0 1,0 0 0,1 0-1,-1 0 1,1 0-1,-1 0 1,0 0 0,1 0-1,-1 0 1,1 0-1,-1 0 1,0 0 0,1 0-1,-1 0 1,1 1-1,-1-1 1,0 0 0,1 0-1,-1 0 1,0 1-1,1-1 1,-1 0 0,1 1-1,11 7 127,-11-7-106,1 0 0,-1-1 0,0 1-1,0 0 1,0 0 0,0 0 0,-1 0 0,1 0 0,0 1 0,0-1 0,-1 0 0,1 0 0,0 0 0,-1 1 0,1-1 0,-1 0 0,0 1-1,1-1 1,-1 3 0,6 13 182,-4-16-178,-1 1 0,1 0-1,-1-1 1,1 1 0,0-1 0,0 0 0,3 2-1,-3-1-2,1 0-1,0 0 1,0 0-1,-1 0 1,1 0-1,-1 1 1,0-1 0,3 4-1,1 5 10,-4-8 8,-1 0 0,1 0 0,0 0-1,0 0 1,0 0 0,1 0 0,-1 0 0,1-1 0,0 1 0,2 1 0,-3-3-10,1 1 8,-1 0-1,1-1 1,-1 1 0,1-1 0,0 0 0,-1 1 0,1-2-1,0 1 1,0 0 0,0 0 0,0-1 0,0 0-1,0 1 1,3-1 0,36 0 344,-37-3-591,1-5 123,-7 5 91,0 2 20,0 0 0,1 1 1,-1-1-1,0 0 0,1 0 0,-1 0 0,1 0 0,-1 0 0,1 0 0,-1 0 1,1 0-1,0 0 0,-1 0 0,1-1 0,0 1 0,0 0 0,0 0 0,0 0 0,0 0 1,0-2-1,0-1 15,0 1-39,0 0-1,0 0 0,0 0 0,0 0 0,0 0 0,1 0 0,-1 0 0,1 0 1,0 1-1,0-1 0,0 0 0,0 0 0,1 1 0,-1-1 0,1 1 0,-1-1 1,3-2-1,2 0-41,-4 2 15,1 0 0,-1 0 0,1 1 0,0-1 0,0 1 0,1 0 0,-1 0 0,0 0 0,1 0 0,-1 1 0,7-3 0,3 1-96,25-6 0,-33 9 109,0-1 0,1 0 0,-1 1 1,1 0-1,-1 1 0,0-1 0,11 3 0,0 3 21,-13-5 8,0 0-1,0 0 1,0 0 0,1 0 0,-1 0 0,1-1 0,4 1-1,70-1 309,-76 0-192,-2 0-22,0 0 48,-2 0-69,-2 0-62,2 0-10,-1 1 1,1-1 0,0 0 0,-1-1-1,1 1 1,0 0 0,-1-1 0,-3-1-1,-2-2 59,7 3-59,0 0 1,-1 0-1,1 0 1,-1 0 0,1 1-1,-1-1 1,1 0-1,-1 1 1,0-1 0,1 1-1,-1 0 1,1 0-1,-3-1 1,-9 1-260,13 1 248,0-1 0,0 0-1,0 0 1,0 0 0,0 0-1,0 0 1,-1 0-1,1 0 1,0 0 0,0 0-1,0 0 1,0 0 0,0 0-1,0 0 1,0 0-1,0 0 1,0 0 0,0 0-1,-1 0 1,1 0 0,0 0-1,0-1 1,0 1 0,0 0-1,0 0 1,0 0-1,0 0 1,0 0 0,0 0-1,0 0 1,0 0 0,0 0-1,0 0 1,0 0-1,-1 0 1,1 0 0,0 0-1,0-1 1,0 1 0,0 0-1,0 0 1,0 0 0,0 0-1,0 0 1,0 0-1,0 0 1,0 0 0,0 0-1,0 0 1,0-1 0,0 1-1,0 0 1,0 0-1,0 0 1,0 0 0,0 0-1,-2-11-60,2 11 64,0 0-1,-1 0 0,1 0 1,0-1-1,0 1 0,0 0 1,0 0-1,-1 0 0,1-1 0,0 1 1,0 0-1,0 0 0,-1 0 1,1 0-1,0 0 0,0 0 1,-1-1-1,1 1 0,0 0 1,0 0-1,-1 0 0,1 0 0,0 0 1,-1 0-1,1 0 0,0 0 1,0 0-1,-1 0 0,1 0 1,0 0-1,0 0 0,-1 1 1,1-1-1,0 0 0,0 0 1,-1 0-1,1 0 0,0 0 0,0 0 1,-1 1-1,1-1 0,0 0 1,0 0-1,0 0 0,0 1 1,-1-1-1,1 0 0,0 0 1,0 0-1,0 1 0,0-1 0,0 0 1,0 0-1,-1 1 0,1-1 1,0 0-1,0 1 0,0-1 1,0 0-1,0 0 0,0 1 1,0-1-1,0 0 0,0 1 1,-1 21 135,1-20-119,-1 10 53,1-9-67,0 0 1,0 0 0,0 0 0,0 1-1,0-1 1,0 0 0,1 0 0,0 0-1,1 4 1,0-3-15,-1-3 11,-1 0 1,1 0-1,-1 0 0,1 0 0,-1 0 0,1 0 1,-1 0-1,0 0 0,1 0 0,-1 0 0,0 2 1,-5 23 42,5-25-36,0 1-1,1-1 0,-1 1 1,0-1-1,1 0 1,-1 1-1,1-1 0,-1 0 1,2 3-1,-1-3 14,0 0-1,-1 1 1,1-1 0,-1 1-1,1 0 1,-1-1-1,1 1 1,-1-1 0,0 4-1,0-5-13,0 1 0,0 0 0,0-1 0,1 1 0,-1 0 0,0-1 0,0 1 0,0 0 0,0-1 0,1 1 0,-1-1 0,0 1 0,0 0 0,1-1 0,-1 1 0,1-1 0,-1 1 0,0-1 0,1 1 0,-1-1 0,1 0 0,-1 1 0,1-1 0,-1 1 0,1-1 0,0 0 0,0 1 0,1-1 6,-1 1-1,1-1 1,0 1 0,0-1 0,0 0-1,0 0 1,-1 0 0,1 0 0,0 0-1,2-1 1,1 0 5,0 0 1,1-1-1,-1 0 1,-1 0-1,1 0 1,0 0-1,6-5 1,96-66-65,-92 64 19,-1 2-98,-1-1-1,20-17 1,-32 25 119,-1-1 0,1 1-1,-1-1 1,1 0 0,-1 1 0,0-1 0,1 1 0,-1-1-1,0 0 1,0 1 0,1-1 0,-1 0 0,0 1 0,0-2-1,1 4-19,-1 1-1,0 0 1,0-1 0,0 1-1,0 0 1,-1-1-1,1 1 1,-2 4-1,-8 20 108,5-14 2,-7 26 1,11-33-54,0 0 0,1-1 1,-1 1-1,1-1 0,0 1 0,1 0 1,-1-1-1,3 9 0,0-5 48,0 0 0,1 0 0,1 0-1,8 15 1,-12-23-51,1 1 0,-1-1 0,0 0 0,0 1 0,0-1 0,1 0 1,-1 0-1,1 0 0,-1 0 0,1 0 0,-1 0 0,1 0 0,0-1 0,-1 1 0,1 0 0,3 0 0,1 0 6,0-1 0,-1 0 0,12 0-1,-1-1-24,-10 1-99,0-1 0,0 1 1,0-1-1,-1 0 0,1 0 1,0-1-1,-1 0 0,1 0 1,-1 0-1,0 0 0,0-1 1,0 0-1,0 0 0,0-1 1,4-3-1,-5 4 19,-1-1 1,0 0-1,0 0 0,0 1 1,-1-2-1,1 1 0,-1 0 1,0 0-1,0-1 0,-1 1 1,1-1-1,-1 0 0,0 1 1,0-1-1,0-7 0,-1-35-16,0 46 84,0 1-1,0-1 1,0 1 0,1-1 0,-1 1 0,0-1 0,0 1 0,0-1-1,0 1 1,0-1 0,-1 1 0,1-1 0,0 1 0,0-1 0,0 1-1,0-1 1,0 1 0,-1-1 0,1 1 0,0 0 0,-1-1 0,1 1-1,0-1 1,0 1 0,-1 0 0,1-1 0,-1 1 0,1 0 0,0-1-1,-1 1 1,1 0 0,-1 0 0,1-1 0,-1 1 0,1 0 0,-1 0-1,1 0 1,-1-1 0,1 1 0,-1 0 0,1 0 0,-1 0 0,1 0-1,-1 0 1,0 0 0,1 0 0,0 0 0,-1 0 0,1 0 0,0 0 0,0 1 0,-1-1 0,1 0 1,0 0-1,0 0 0,0 0 0,-1 0 0,1 0 0,0 0 0,0 0 0,0 1 0,0-1 0,-1 0 0,1 0 0,0 0 0,0 0 0,0 0 0,0 1 0,0-1 0,-1 0 1,1 0-1,0 0 0,0 1 0,0-1 0,0 0 0,0 0 0,0 0 0,0 1 0,0-1 0,0 1 0,-1 1-28,-1 0 1,1 1-1,0-1 0,1 1 0,-1-1 0,0 1 1,1 0-1,-1 3 0,6 27-126,-13 14 181,3 10 54,-5-5 117,4-2-83,-6 35 22,-35 84 61,43-158-66,1 1 34,-1-1 0,-10 19 0,12-27-134,0 0 0,0 0 0,0 0 0,-1 0 0,1 0 0,-1-1 0,0 1 0,0-1 0,0 0 0,0 0-1,-6 4 1,6-5-19,0 0-1,1 0 1,-1 1-1,0-2 0,0 1 1,0 0-1,1-1 1,-1 1-1,0-1 0,0 0 1,0 0-1,0 0 1,0 0-1,0 0 0,0-1 1,0 0-1,0 1 1,-4-3-1,3 2-5,-4 0 10,0-1-1,1-1 1,-1 0 0,1 0-1,-1 0 1,1-1 0,-12-8-1,16 10-8,0 0 1,1 0-1,-1 0 0,1-1 0,0 1 0,0-1 0,0 0 0,0 1 0,0-1 0,0 0 0,1 0 0,0 0 0,-1 0 0,1 0 0,0-1 0,1 1 0,-1 0 1,0-4-1,0 1 1,0 1-10,0 1-1,1-1 1,0 0 0,0 1-1,0-1 1,1 1 0,-1-1-1,1 0 1,0 1 0,0-1-1,1 1 1,0 0 0,-1-1-1,1 1 1,4-6 0,-1 4-6,-1 1 1,1-1-1,0 1 1,0 0-1,1 1 1,-1-1-1,1 1 1,0 0-1,0 1 1,0-1-1,12-3 1,-4 0-9,49-24-48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313 196 640,'-39'-13'224,"23"11"-133,0 1-77,-9 1 1128,-45 3 0,53 5-844,8-3-126,5-3-121,-1 0 38,0 1-1,0 0 1,0 0-1,0 0 0,1 0 1,-1 1-1,1 0 0,0-1 1,0 2-1,-6 7 1,-2 3 77,7-9-106,0 0 1,1 0-1,-1 0 0,1 1 0,-5 12 1,5-7-21,1 0 0,0 0 1,1 1-1,0-1 0,1 1 1,0 19-1,1-29-33,0-1 1,0 0-1,0 0 0,0 0 1,0 0-1,1 1 0,-1-1 0,1 0 1,-1 0-1,1 0 0,0 0 0,-1 0 1,1 0-1,0 0 0,1 0 0,0 1 1,0-2 2,0 1 0,0-1 1,0 0-1,0 0 0,1 0 0,-1 0 1,0 0-1,1-1 0,-1 1 1,0-1-1,1 0 0,-1 1 0,0-1 1,1 0-1,3-1 0,-5 1-6,4 1 12,1-1 1,0-1-1,-1 1 1,1-1-1,0 0 1,-1 0 0,1 0-1,-1-1 1,0 0-1,1 0 1,-1 0-1,6-4 1,-7 4-16,16-11-49,1 0 0,-2 0-1,23-21 1,-33 25 3,0-1 0,-1 1 0,0-1 1,-1-1-1,0 1 0,-1-1 0,0-1 0,0 1 1,6-21-1,5-13-118,-11 34 148,-2-1 0,1 0 0,-1 0 0,-1 0 0,-1 0 0,1 0 0,0-18 0,-3 22 47,0 0 0,2-15 0,9-1 182,-7 5 562,-4 16 92,-4 15-427,-38 154 801,40-154-1225,1 0 0,0 0 0,0-1 0,2 19 0,1 5 5,-2 30-390,0-52-53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3488,'-13'0'1115,"12"0"-1103,1 0 1,0 0-1,0 0 1,0 0 0,-1 0-1,1 0 1,0 0 0,0 0-1,0 1 1,-1-1 0,1 0-1,0 0 1,0 0 0,0 0-1,-1 0 1,1 0 0,0 1-1,0-1 1,0 0-1,0 0 1,-1 0 0,1 0-1,0 1 1,0-1 0,0 0-1,0 0 1,0 0 0,0 1-1,0-1 1,0 0 0,0 0-1,0 0 1,0 1 0,0-1-1,-16 42 1380,13-37-1185,1 1 0,0-1 0,0 1 1,1-1-1,-2 12 0,0-1 81,-2 6 31,3-16-298,0 1 1,1-1-1,0 0 1,0 0-1,0 8 1,1-3-43,0-1 45,0-1 1,0 0 0,1 0-1,3 15 1,-4-22-19,1 0 0,-1 0 1,1-1-1,-1 1 0,1 0 0,0-1 0,0 1 0,0 0 1,0-1-1,0 0 0,0 1 0,0-1 0,1 1 0,-1-1 0,0 0 1,1 0-1,-1 0 0,1 0 0,-1 0 0,1 0 0,-1 0 1,1 0-1,0-1 0,-1 1 0,1-1 0,0 1 0,0-1 1,0 0-1,-1 0 0,4 1 0,-3-2-17,1 1 0,-1 0 0,0-1 0,0 0 0,1 1 0,-1-1 1,0 0-1,0 0 0,0 0 0,0-1 0,0 1 0,0 0 0,0-1 0,-1 1 0,1-1 0,0 0 0,2-2 0,-1 0-79,-1 0 0,1 0 0,-1 0 0,1 0 0,-1 0 0,0-1 0,2-7 0,-2 3-130,-1 0 1,0 0 0,0-1-1,-1 1 1,-1 0 0,1-1-1,-4-16 1,-7 6-16,6-6 225,-1 13 25,5 11-21,0 1 0,0 0 1,1-1-1,-1 1 0,1-1 1,-1 1-1,1-1 0,-1 1 1,1-1-1,0 1 0,-1-1 1,1-1-1,0 2-5,0-1 1,0 1-1,0 0 0,1 0 0,-1-1 0,0 1 0,0 0 1,1 0-1,-1 0 0,1-1 0,-1 1 0,1 0 1,-1 0-1,1 0 0,0 0 0,0 0 0,-1 0 1,1 0-1,0 0 0,0 0 0,0 1 0,0-1 1,0 0-1,0 0 0,0 1 0,0-1 0,0 1 1,1-1-1,-1 1 0,0-1 0,0 1 0,2 0 0,5-2-3,-1 2-1,1-1 0,0 1 0,11 1 1,2 0 18,24-1 38,-30 2-20,-2 9-6,-13-11-14,1 1 1,-1-1-1,1 1 1,-1-1 0,0 1-1,0 0 1,1-1-1,-1 1 1,0 0 0,0-1-1,0 1 1,0 0-1,1-1 1,-1 1 0,0 0-1,0-1 1,0 1-1,-1 0 1,1-1 0,0 1-1,0 0 1,0-1-1,0 1 1,-1-1 0,1 1-1,0 0 1,-1 0-1,0 1 6,-9 22 2,7-14-4,4-3-23,-1-3 7,0-1 1,0 1-1,0-1 1,0 1 0,0 0-1,-1-1 1,1 1 0,-3 4-1,-1 3 8,3-8 6,-1 0 0,1 0 0,0 0 0,0 0 0,0 0 0,1 0 0,-1 0 0,1 0 0,0 6 0,0 35 321,-1-43-323,1 0 1,0 0 0,0 0-1,0 0 1,0-1 0,1 1-1,-1 0 1,0 0 0,0 0-1,0 0 1,1-1 0,-1 1-1,1 1 1,0-1-2,0-1-1,-1 0 0,1 1 1,0-1-1,0 0 0,0 1 1,-1-1-1,1 0 1,0 0-1,0 0 0,0 0 1,0 0-1,1 0 0,0 0 8,-1 0 0,1 0 0,-1-1 0,0 1 0,1 0 0,-1-1 0,1 1 0,-1-1 0,0 1 0,1-1 0,-1 0 0,0 1 0,1-1 0,-1 0 0,0 0 0,0 0 0,0 0 0,0 0 0,0 0 0,0 0 0,0-1 0,0 1 0,-1 0 0,1 0 0,0-1 0,-1 1 0,1 0 0,0-2 0,0-1 2,1 1 1,0 1-1,-1-1 0,1 0 0,4-4 1,1 0-42,-5 5 23,1 0 1,-1 0-1,0 0 1,0 0-1,0 0 0,0-1 1,-1 1-1,1-1 1,1-4-1,3-19 184,-1 11-97,-3 12-88,-1 0 0,0-1 0,0 1-1,0 0 1,-1-1 0,1 1 0,0-5-1,-1 6 3,0 0 0,0 1 0,0-1 0,0 0 0,0 1 0,1-1 0,-1 0 0,1 1-1,-1-1 1,1 1 0,0-1 0,-1 1 0,1-1 0,2-1 0,2-5-15,-1-3 29,-4 10-6,1 0 1,-1 0-1,1 0 1,-1 0-1,0 0 1,1 0-1,0 0 1,-1 0-1,1 0 1,0 0-1,-1 0 1,1 0-1,0 0 1,0 1-1,0-1 1,0 0-1,0 1 1,0-1-1,0 0 1,0 1-1,0-1 1,0 1-1,0-1 1,0 1-1,0 0 1,0 0-1,0-1 1,0 1-1,1 0 1,-1 0-1,0 0 1,0 0-1,0 0 1,2 1-1,-2-1 26,1 0 0,-1 0 0,0 0 0,1 1 0,-1-1 0,0 0 0,0 1 0,1-1 0,-1 1 0,0 0-1,0-1 1,0 1 0,0 0 0,0 0 0,0-1 0,0 1 0,2 2 0,12 19 346,-9-11-282,-3-6-17,0 0 0,0 1 0,-1-1 0,1 1 0,-2-1 0,3 9 0,-2-7-7,0 0 1,6 13-1,10 27 339,-17-46-391,0 0 0,-1 0 1,1 0-1,0 0 0,0 0 0,0 0 1,0 0-1,0 0 0,0-1 1,0 1-1,0 0 0,0-1 1,0 1-1,0-1 0,0 1 0,0-1 1,0 1-1,1-1 0,1 1 1,25 0 292,-20-1-288,-3-3-14,-4 1-29,1 0 0,-1 0 0,1-1 0,-1 1 0,0 0 0,0-1 0,0 1 0,0-1 0,-1 0 0,1 1 0,-1-1 0,1 1 1,-1-4-1,0-42-454,0 27 368,-1 6 60,1 8 33,0 1-1,0 0 0,0-1 0,1 1 1,1-7-1,0 7-9,1 1 1,-1 0-1,1 0 0,3-5 1,4 5-55,-6-1 5,-4 5 72,0 1 0,0 0 1,0-1-1,0 1 1,0 0-1,1-1 0,-1 1 1,0 0-1,0-1 1,0 1-1,1 0 0,-1-1 1,0 1-1,0 0 1,1 0-1,-1-1 0,0 1 1,1 0-1,-1 0 1,0 0-1,1-1 0,-1 1 1,0 0-1,1 0 1,-1 0-1,0 0 0,1 0 1,-1 0-1,0 0 1,1 0-1,-1 0 0,1 0 1,-1 0-1,0 0 1,1 0-1,-1 0 0,1 0 1,-1 0-1,0 0 1,1 0-1,-1 0 0,0 1 1,1-1-1,-1 0 1,0 0-1,1 0 0,-1 1 1,0-1-1,29 16-13,-24-3 112,-2-9-70,0 0-1,0-1 0,1 1 1,-1-1-1,1 0 1,0 1-1,0-2 0,0 1 1,0 0-1,0-1 1,1 0-1,-1 0 0,1 0 1,-1 0-1,1-1 1,5 1-1,-5 1 172,-3-1-159,6 4 64,-8-7-97,0 1 0,1 0 0,-1-1 0,0 1 0,1 0 0,-1-1 1,0 1-1,1-1 0,-1 1 0,0-1 0,0 1 0,0-1 0,0 1 0,1-1 0,-1 1 0,0-1 1,0 1-1,0-1 0,0 1 0,0-1 0,0 1 0,0-1 0,0 1 0,0-1 0,-1 0 0,1 1-4,0-1-1,0 1 0,0 0 0,0-1 0,0 1 0,0-1 1,0 1-1,0 0 0,0-1 0,0 1 0,0 0 0,0-1 0,0 1 1,0 0-1,0-1 0,0 1 0,0 0 0,1-1 0,-1 1 1,0 0-1,0 0 0,0-1 0,1 1 0,-1 0 0,0-1 0,0 1 1,0 0-1,1 0 0,-1 0 0,0-1 0,1 1 0,-1 0 1,0 0-1,1 0 0,-1 0 0,1-1 0,-1 1 0,0 0 0,1 0 0,-1 0 0,1 0 0,-1 0 0,0-1 0,1 1 0,-1 0 0,0 0 0,1-1 0,-1 1 0,0 0 0,0 0 0,1-1 0,-1 1 0,0 0 0,0-1 0,1 1 0,-1-1 0,0 0 0,1-2 0,0 0 0,0 0 0,-1 0 0,1 0 0,-1-1 0,0-4 0,0-8-406,0 16 150,0 3-10,0 1 192,-1-2 80,1 0 0,0 1 1,0-1-1,0 0 1,1 1-1,-1-1 1,1 0-1,0 4 1,10 12 83,-6 8 17,5-5-6,-7-9-19,-3-10-71,0-1 1,0 1 0,0-1-1,1 1 1,-1-1-1,0 1 1,1-1 0,-1 1-1,1-1 1,0 1 0,-1-1-1,1 0 1,0 0-1,0 1 1,0-1 0,0 0-1,0 0 1,0 0 0,0 0-1,2 2 1,29 12 334,-30-14-346,-1-1 0,1 0 0,0 1-1,0-1 1,0 0 0,0 0-1,0-1 1,0 1 0,0 0-1,0-1 1,-1 1 0,1-1 0,0 1-1,0-1 1,0 0 0,-1 0-1,1 0 1,0 0 0,1-1 0,0 0-91,0 0-136,0 1-1,0-1 0,0 0 0,-1 0 0,1 0 0,-1-1 1,1 1-1,-1-1 0,3-3 0,0 0-560,-5 5 714,1 1-1,-1-1 1,1 1 0,-1 0 0,0-1-1,1 0 1,-1 1 0,0-1 0,0 1-1,1-1 1,-1 1 0,0-1 0,0 1 0,0-1-1,0 0 1,1 1 0,-1-1 0,0 0-1,0 1 1,-1-2 0,2-3-191,3-3 13,-2 7 241,-1-1 0,-1 1 0,1 0 0,0-1 0,0 1 0,0-1 0,-1 1-1,1-1 1,-1 1 0,1-1 0,-1 1 0,0-1 0,0 0 0,1 1 0,-1-1 0,0 0 0,-1 1 0,1-1 0,0 1 0,0-1 0,-1 0 0,1 1 0,-1-3 0,-4-4 166,4 7-69,0-1 0,0 1 0,0 0 0,0-1 0,1 1 0,-1-1 0,0 1 0,1-1 0,0 1-1,-1-1 1,1 0 0,0 1 0,0-1 0,-1 1 0,2-3 0,-1 4-59,0-1-1,0 1 0,0 0 0,0-1 1,0 1-1,0 0 0,0-1 1,0 1-1,0 0 0,0-1 1,0 1-1,0-1 0,0 1 1,0 0-1,0-1 0,0 1 1,0 0-1,-1-1 0,1 1 1,0 0-1,0-1 0,0 1 1,-1 0-1,1 0 0,0-1 1,0 1-1,-1 0 0,1 0 1,0-1-1,0 1 0,-1 0 1,1 0-1,0 0 0,-1-1 1,1 1-1,0 0 0,-1 0 1,1 0-1,0 0 0,-1 0 1,1 0-1,-1 0 0,-15 7 1056,8-3-869,2-1 37,5-3-228,0 1 0,1-1 1,-1 0-1,0 1 0,1-1 0,-1 1 1,1-1-1,-1 1 0,1-1 1,-1 1-1,1-1 0,-1 1 0,1-1 1,-1 1-1,1-1 0,0 1 0,-1 0 1,1-1-1,0 1 0,0 0 0,-1-1 1,1 1-1,0 0 0,0-1 0,0 1 1,0 1-1,-1 0-9,-25 71 312,25-71-309,0 1 0,1-1-1,-1 1 1,1 0 0,-1-1 0,1 1 0,0 0-1,0-1 1,0 1 0,0 0 0,1-1 0,-1 1-1,1 0 1,-1-1 0,1 1 0,0-1 0,0 1-1,0-1 1,0 1 0,3 2 0,0 3 47,-4-8-57,0 1 0,0 0 0,1 0 1,-1 0-1,1 0 0,-1 0 0,1-1 1,-1 1-1,1 0 0,-1 0 0,1-1 1,0 1-1,-1 0 0,1-1 0,0 1 1,-1-1-1,1 1 0,0-1 0,0 1 0,0-1 1,0 1-1,-1-1 0,1 0 0,0 0 1,0 1-1,0-1 0,0 0 0,0 0 1,0 0-1,0 0 0,0 0 0,0 0 1,0 0-1,0 0 0,1-1 0,4 1-81,-4 0-43,0 0 0,0 0 0,-1 0 1,1-1-1,0 1 0,-1-1 0,1 1 0,-1-1 0,1 0 0,-1 1 1,1-1-1,-1 0 0,1 0 0,-1 0 0,1 0 0,-1 0 0,0 0 1,0-1-1,2 0 0,12-14-1226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4480,'0'-15'1664,"0"15"-1312,-31 0-64,15 0 1792,0 0-1184,1 0 704,-1 0-928,-15 0-320,16 0-224,-1 15-192,16 1 32,0-16-2016,0 16 1120</inkml:trace>
  <inkml:trace contextRef="#ctx0" brushRef="#br0" timeOffset="1">94 219 3232,'-15'0'1184,"15"0"-896,0 16-96,-16-16 384,16 15-352,0 1 64,0-1-192,0 1 0,16 0-32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3328,'-3'3'184,"0"0"0,0 1 0,0 0 0,0 0 0,0 0 0,1 0 0,0 0 0,0 1 0,-2 6 0,-2 52 1208,5-60-1325,-2 10 136,0-1 1,1 1-1,-2 21 0,4 44 282,0-75-474,0 0 1,0 0-1,1 1 0,-1-1 0,1 0 1,-1 0-1,1 0 0,0 0 0,3 6 1,-1-5 27,0 1 1,1-1-1,-1 1 1,7 4-1,-9-8-34,-1-1-1,1 1 0,-1 0 0,1-1 0,-1 1 0,1 0 0,0-1 1,-1 1-1,1-1 0,0 1 0,-1-1 0,1 0 0,0 1 0,0-1 0,-1 0 1,1 1-1,0-1 0,0 0 0,0 0 0,0 0 0,-1 0 0,1 0 0,0 0 1,0 0-1,0 0 0,1 0 0,0-2-7,0 1-1,0 0 1,0-1-1,0 1 1,0-1 0,0 1-1,3-5 1,2-2-40,1 1-61,-6 6 58,0-1 0,0-1 0,0 1-1,0 0 1,0 0 0,0-1 0,0 1 0,-1-1 0,3-4 0,2-14-691,-5 14 504,1 0 0,0 0 0,5-10-1,-4 9 133,0 0 0,0-1 0,-1 1 0,0 0 0,-1-1 0,0 1 0,0-1 0,-1 1 0,0-14 0,0 10 82,0 11 26,-1 1-1,1-1 0,0 1 1,0-1-1,0 1 1,0-1-1,0 0 1,0 1-1,0-1 0,1 1 1,-1-1-1,0 1 1,0-1-1,0 1 1,0-1-1,1 1 0,-1 0 1,0-1-1,0 1 1,1-1-1,-1 1 1,0-1-1,1 1 0,-1 0 1,1-1-1,-1 1 1,0 0-1,1-1 0,-1 1 1,1 0-1,-1 0 1,1-1-1,0 1 8,-1 1-1,1-1 1,-1 0-1,1 0 0,-1 1 1,1-1-1,-1 0 1,0 0-1,1 1 1,-1-1-1,1 1 1,-1-1-1,0 0 1,1 1-1,-1-1 0,0 1 1,0-1-1,1 1 1,-1-1-1,0 1 1,0-1-1,0 1 1,0-1-1,0 1 1,1-1-1,-1 1 0,0-1 1,0 1-1,0-1 1,0 1-1,0-1 1,-1 2-1,2 15 519,1 1 0,3 18 0,-2-19-218,-1 0 0,1 18 1,-2-20-150,1-1 0,1 1 1,0-1-1,1 1 0,0-1 1,10 21-1,2-4 134,-1-13-107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1888,'0'0'704,"0"0"-544,0 16-32,0-16 416,0 16-320,-16 15 320,16 16-288,-15-16 64,-1 0-192,0 16 160,16-1-192,-15-14-32,15 14-32,0-15 96,0 1-64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2912,'0'0'923,"6"3"-550,2 0-218,1-1-1,0 1 1,0-1 0,0-1-1,0 0 1,0 0 0,1-1-1,8 0 1,-8 0-67,-1 1 0,1 0-1,9 3 1,14 3 73,22-2 95,-23 0-141,-18-2-32,1-1-1,20 1 0,56-3 206,-88 0-268,1 0 0,-1-1 0,1 1 0,0-1 0,-1 1 0,1-1 0,-1 0 0,6-3 0,5-1 115,10 0-7,-19-2-55,-2 3-34,8-2 3,-10 5-47,0 1 0,0 0-1,0-1 1,0 1 0,0-1 0,0 0-1,0 1 1,-1-1 0,1 0-1,0 1 1,0-1 0,0 0-1,-1 0 1,1 0 0,1-1-1,0-2-20,-1-2 7,-2-15-96,1 19 93,0 0-1,0 1 1,0-1-1,-1 1 1,1-1-1,-1 0 1,1 1-1,-1-1 1,1 1-1,-1-1 1,0 1-1,0-1 1,0 1-1,0 0 1,0-1-1,0 1 1,-2-2-1,3 3 29,-1-1 0,1 1 0,-1 0 0,1 0 0,-1-1 0,1 1 0,-1 0 0,1 0 0,-1-1 0,1 1 0,-1 0 0,0 0 0,1 0 0,-1 0 0,1 0 0,-1 0 0,1 0 0,-1 0 0,0 0 0,1 0 0,-1 0 0,1 0 0,-1 0 0,1 1 0,-1-1 0,0 0 0,1 0 0,-1 1 0,1-1 0,-1 1 0,0-1 21,-1 2-8,0-1-1,0 1 0,0 0 1,0 0-1,1-1 0,-1 1 0,1 0 1,-1 1-1,1-1 0,0 0 0,0 0 1,0 0-1,0 1 0,-1 2 1,0 1 9,0-1 0,1 1 0,0 0 0,0 0 0,0 8 0,1-6-8,-1 3 3,1 0 0,1 1-1,0-1 1,1 0 0,2 12 0,-3-20-12,0 0 0,1 0 0,-1 0 1,0 0-1,1-1 0,0 1 1,0 0-1,-1-1 0,1 0 0,1 1 1,-1-1-1,0 0 0,0 0 1,1 0-1,-1 0 0,1-1 0,0 1 1,0-1-1,-1 1 0,1-1 1,0 0-1,6 1 0,0 0-183,-1-1-1,1 0 1,0-1-1,14-1 1,-3 1-203,-20 0 368,19 0-720,-1 0 1,1-1-1,-1 0 0,0-2 0,30-8 0,-17 1 24,44-16-432,-66 23 1170,-1-1-1,0-1 1,0 1 0,0-1 0,-1-1 0,11-9-1,-13 11 279,0-1 0,1 1 0,0 0 0,0 0 0,7-3 0,-12 7-271,-1 0 1,0 0-1,0 0 1,0 0-1,1 0 1,-1 0-1,0-1 1,0 1-1,0 0 1,1 0-1,-1 0 1,0 0-1,0 0 1,0 0-1,1 0 1,-1-1-1,0 1 1,0 0-1,0 0 1,0 0-1,1 0 1,-1-1-1,0 1 1,0 0-1,0 0 1,0 0-1,0-1 1,0 1-1,0 0 1,0 0-1,0 0 1,0-1 0,0 1-1,0 0 1,2-9 2232,-6 20-1703,-27 51-545,29-58-4,0-1-1,0 1 0,1 0 1,-1-1-1,1 1 1,0 0-1,0 0 0,1 0 1,-1 7-1,1-10-59,-1 1 0,1-1 0,0 0-1,1 1 1,-1-1 0,0 1 0,0-1 0,0 1-1,1-1 1,-1 1 0,1-1 0,-1 0 0,1 1-1,0-1 1,-1 0 0,1 0 0,0 1 0,0-1-1,0 0 1,0 0 0,0 0 0,0 0 0,2 1-1,1 2-600,9 9-236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18 2720,'-13'-13'891,"13"13"-877,0-1 0,-1 1 1,1 0-1,0 0 1,-1-1-1,1 1 1,0 0-1,-1 0 1,1 0-1,-1 0 0,1-1 1,0 1-1,-1 0 1,1 0-1,-1 0 1,1 0-1,-1 0 1,1 0-1,0 0 0,-1 0 1,1 0-1,-1 0 1,0 0-1,-10 0 15,3-1 254,0 1 0,-1-1 1,1 2-1,0-1 0,-15 4 0,-9 7 508,1 1 0,-41 22 0,54-25-655,0 1 0,1 0 0,0 1 0,1 1 0,-20 19 0,22-14 140,2-1 1,0 2-1,-14 26 0,12-19-170,11-20-86,0 0 0,1 0 1,0 0-1,0 0 0,0 1 0,1-1 1,-1 1-1,2-1 0,-1 1 0,0 0 1,1-1-1,0 8 0,0-12-16,0 2 2,0 0 0,1 1-1,-1-1 1,1 1 0,-1-1 0,1 0 0,0 0 0,0 1 0,0-1 0,1 0 0,-1 0 0,1 0 0,0 0 0,0 0 0,0-1-1,0 1 1,0-1 0,0 1 0,1-1 0,-1 0 0,1 1 0,0-1 0,0-1 0,0 1 0,0 0 0,4 1 0,-2-1 7,-1-1 1,1 0 0,0 0-1,5 0 1,5 1 19,32 8-268,-1-5-1087,1 8 330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2560,'-13'13'832,"13"-13"-820,0 0 0,-1 0 0,1 0 0,0 1 0,0-1 1,0 0-1,-1 1 0,1-1 0,0 0 0,0 0 0,0 1 0,0-1 0,0 0 0,0 1 0,-1-1 1,1 0-1,0 0 0,0 1 0,0-1 0,0 0 0,0 1 0,0-1 0,0 0 0,0 1 0,1-1 1,-1 12 71,0-1 103,0 1 0,0 0 0,-3 14 0,-23 81 719,24-96-895,1 0 0,0 1 0,1-1 0,1 13-1,-1-15-17,1 1 1,-1-1-1,-3 18 0,-2-3 144,2-14-53,1 1 0,-1 20 0,3 49 897,0-81-985,0-1-1,0 1 0,1 0 1,-1 0-1,0-1 0,1 1 0,-1 0 1,1 0-1,-1-1 0,2 0 1,6-17-3,-6 5 6,-2 11-1,0 0 1,0 1-1,0-1 1,1 1 0,-1-1-1,1 1 1,0-1-1,-1 1 1,1 0-1,0-1 1,1 1 0,-1 0-1,0 0 1,1-1-1,-1 1 1,1 0 0,3-2-1,6-10-62,1 0 0,9-16 0,-19 28 61,0-1 0,1 0 0,-1 0-1,1 1 1,0 0 0,-1-1 0,1 1 0,0 0 0,0 0 0,4-1-1,4-3 12,-8 4-2,0-1 1,1 2-1,-1-1 0,1 0 0,-1 1 0,1-1 0,0 1 0,5-1 0,3 0-50,0-2-42,-11 3 75,0 1 0,0-1 1,0 1-1,0-1 0,1 1 0,-1 0 0,0-1 1,0 1-1,1 0 0,-1 0 0,0 0 0,0 0 1,1 0-1,-1 0 0,0 1 0,0-1 0,0 0 1,1 0-1,-1 1 0,0-1 0,0 1 0,0-1 1,0 1-1,0 0 0,0-1 0,0 1 0,0 0 1,0 0-1,0 0 0,0 0 0,0-1 0,1 3 0,8 7 150,-10-10-125,0 1 0,1-1 1,-1 0-1,0 0 0,0 0 0,1 1 0,-1-1 0,0 0 1,0 1-1,0-1 0,0 0 0,0 0 0,0 1 0,1-1 0,-1 0 1,0 1-1,0-1 0,0 0 0,0 1 0,0-1 0,0 0 1,0 1-1,0-1 0,0 0 0,0 1 0,0 163 973,-1-162-965,2 1 1,-1 0 0,0 0-1,0-1 1,1 1 0,0 0-1,-1 0 1,1-1 0,0 1-1,0-1 1,0 1 0,1-1-1,-1 1 1,1-1 0,3 4-1,7 13 154,-11-17-154,-1-1-1,1 0 1,-1 0-1,1 0 0,-1 0 1,1 0-1,0 0 0,0-1 1,-1 1-1,1 0 1,0 0-1,0 0 0,0-1 1,0 1-1,2 0 0,17 1 91,-5-3 16,-13 1-130,-1 0 1,0 0-1,0-1 1,1 1 0,-1 0-1,0-1 1,0 1-1,0 0 1,0-1-1,0 0 1,0 1 0,0-1-1,0 0 1,0 1-1,0-1 1,0 0-1,0 0 1,0 0-1,0 0 1,-1 0 0,1 0-1,0 0 1,-1 0-1,2-2 1,4-5-59,9-2-223,-11 5 95,-1 0 0,0 0 0,0 0 0,0 0-1,3-9 1,-3 7-25,0 1-1,0 0 0,0 0 1,1 0-1,8-10 0,11-5-356,-16 3 219,-6 16 320,-1 0-1,1 0 0,0 0 1,0-1-1,-1 1 0,2 0 1,-1 0-1,0 0 0,0 0 1,1 1-1,1-3 0,12-12-74,-2 1 68,-9 4 549,-5 22 45,1-6-434,0 1 1,-1-1 0,0 1-1,0-1 1,0 1 0,0-1-1,-1 0 1,0 0 0,-5 9-1,4-7-54,1-1 0,-1 1 0,1 0 0,0 0 0,1 0 0,-1 12 0,1 44 258,2-30-34,-1-33-286,-1 1 0,1-1 0,0 0 0,0 1 0,0-1-1,0 0 1,0 0 0,0 1 0,0-1 0,0 0 0,0 1 0,0-1 0,0 0 0,0 1 0,0-1 0,0 0 0,0 1 0,0-1 0,1 0 0,-1 0 0,0 1 0,0-1 0,0 0 0,0 1 0,0-1 0,1 0-1,-1 0 1,0 0 0,0 1 0,1-1 0,-1 0 0,0 0 0,0 0 0,1 1 0,-1-1 0,0 0 0,9-6 150,-8 5-138,-1 0-9,1 1-1,-1-1 1,0 1-1,1-1 1,-1 1-1,0-1 1,1 1-1,-1-1 1,0 1-1,0-1 1,1 1-1,-1-1 1,0 0-1,0 1 1,0-1-1,0 1 1,0-1-1,0 0 1,0 1-1,0-2 1,1-4 20,6-7 28,-1-1 0,7-21 0,-8 4-148,5 0 22,-7 19 53,-2 8 12,0 0 0,0 1-1,0-1 1,0 0 0,1 1 0,-1-1 0,1 1 0,4-6 0,3-12-45,0-2-68,-8 22 92,0 0-1,0-1 1,0 1-1,0 0 1,0 0-1,1 0 1,-1 0-1,0 0 1,1 0-1,-1 0 1,0 0-1,3 0 1,-3 0 6,0 1 0,0 0 0,0-1 0,0 1 0,-1 0 0,1 0 0,0-1 0,0 1 0,0 0 0,0 0 0,0 0 1,0 0-1,0 0 0,0 0 0,0 0 0,0 1 0,-1-1 0,1 0 0,0 0 0,0 1 0,0-1 0,0 1 0,-1-1 0,2 1 0,2 4 28,-2 0-1,1 0 1,0 0-1,1 6 1,-3 7 108,-1-15-99,0 0 0,0 1 0,1-1 0,-1 0 0,1 0 0,-1 0 0,2 4 0,3 4 9,-4-9 6,0 1 1,1 0-1,-1 0 1,-1 0 0,1 1-1,0-1 1,-1 0 0,1 0-1,-1 6 1,0 22 360,0-18-276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2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2304,'0'0'79,"0"-8"258,0 8-325,0-1 1,0 1-1,0 0 1,0 0-1,0 0 1,0 0-1,0-1 0,0 1 1,0 0-1,0 0 1,0 0-1,0 0 1,0-1-1,0 1 1,0 0-1,0 0 0,0 0 1,0 0-1,0 0 1,0 0-1,-1-1 1,1 1-1,0 0 1,0 0-1,0 0 0,0 0 1,0 0-1,0 0 1,-1 0-1,1-1 1,0 1-1,0 0 1,0 0-1,0 0 0,0 0 1,-1 0-1,1 0 1,0 0-1,0 0 1,0 0-1,0 0 1,-1 0-1,1 0 0,0 0 1,0 0-1,0 0 1,0 0-1,-1 0 1,1 0-1,0 0 1,-23 11 205,21-11-167,0 1 0,0 0 0,0-1-1,1 1 1,-1 0 0,0 0 0,1 0 0,-1 0 0,1 0-1,-2 2 1,-11 7 180,10-7-204,-1 0 1,2 0 0,-1 0 0,-5 6 0,5-4 3,-1 2-201,3-2 19,0-1 1,0 0 0,1 1 0,-1 0 0,1-1 0,0 1 0,1-1 0,-1 1 0,1 0 0,0 0 0,0-1-1,0 1 1,2 6 0,13 25-303,-11-29 503,-1 0 0,1-1 0,0 1 0,1-1 0,0 0 0,0 0 0,9 9 0,-12-14-18,1 1-1,-1 0 1,0-1-1,1 1 1,-1-1-1,0 0 1,1 0-1,0 0 1,-1 0 0,1 0-1,0 0 1,-1-1-1,5 1 1,5 0 34,23-2 1,-12 0 3,11 2 158,-18 0-178,1-1 1,24-3-1,-36 3-31,-1-1 1,1 0-1,0-1 0,-1 1 0,1-1 1,0 0-1,-1 0 0,0 0 1,0-1-1,0 1 0,0-1 0,7-6 1,1-2-27,11-13 484,-21 23-387,-1-1-1,0 1 1,0 0-1,0-1 0,0 0 1,0 1-1,-1-1 1,1 0-1,0 1 1,-1-1-1,1 0 0,-1 1 1,1-4-1,1 0 722,5-4-345,-7 9-457,0 0 1,0 0-1,0-1 0,0 1 1,0 0-1,0 0 1,0 0-1,0-1 0,0 1 1,0 0-1,0 0 1,0 0-1,0 0 0,-1-1 1,1 1-1,0 0 1,0 0-1,0 0 0,0 0 1,0 0-1,-1-1 1,1 1-1,0 0 0,0 0 1,0 0-1,0 0 1,-1 0-1,1 0 0,0 0 1,0 0-1,0 0 1,-1 0-1,1-1 0,0 1 1,0 0-1,0 0 1,-1 0-1,1 0 0,0 0 1,0 0-1,0 1 1,-1-1-1,1 0 1,0 0-1,0 0 0,0 0 1,-1 0-1,-1 0 172,-1 3-245,-7 7-10,9-9 71,1-1 0,-1 1 0,1-1 1,0 1-1,-1 0 0,1-1 0,0 1 1,-1 0-1,1-1 0,0 1 0,0 0 1,0-1-1,0 1 0,0 0 0,0 0 1,0-1-1,0 1 0,0 0 0,0-1 1,0 1-1,0 1 0,1 3 0,-2 4 5,0 0 1,-1-1 0,1 1-1,-2-1 1,1 1-1,-6 9 1,-5 21 37,-7 19 80,-41 81 0,33-76-189,-15 22-8,27-55 41,1 0-1,-20 64 0,6-3 251,28-85-173,0 0 1,1 0-1,-1 12 1,2-10 5,-1-6-22,2-4-13,15-14 19,1-2 7,20-24 0,-33 35-45,0 0-1,1 0 1,0 1 0,0 0-1,1 0 1,0 0 0,13-8-1,-3 3 64,16-14-1,-18 14 48,-6 5-58,-7 4-36,1 0 1,0 0-1,0 0 0,-1 0 1,5-5-1,13-30-41,-9 26 15,2-4 7,-12 12 12,0-1 0,0 0 0,0 1 0,0-1 0,0-5 0,1-5 8,0 1 3,3-21 0,-6 14-5,-2 0-1,-1 0 1,0 0-1,-10-25 1,9 32-45,-1 0 1,0 1-1,-1 0 1,-16-22 0,8 12-38,10 14 5,3 7 54,1-1-1,0 1 1,1 0 0,-1-1-1,0 1 1,0-1 0,0 1-1,1-1 1,-1 1-1,1-1 1,-1 1 0,1-1-1,0 0 1,0 1-1,0-3 1,-1 3 12,1 0-1,0 0 1,0 1-1,0-1 1,0 0 0,1 0-1,-1 0 1,0 0-1,0 1 1,0-1-1,1 0 1,-1 0 0,1-1-1,0 2 6,-1-1-1,1 1 1,0 0-1,0 0 1,-1 0-1,1-1 1,0 1-1,0 0 1,-1 0-1,1 0 1,0 0 0,-1 0-1,1 1 1,0-1-1,0 0 1,-1 0-1,1 0 1,0 1-1,-1-1 1,1 0-1,0 0 1,-1 1-1,1-1 1,0 1-1,-1-1 1,1 1-1,-1-1 1,1 1 0,10 5 38,15 0 35,-9 1-41,-15-6-32,1 0 1,-1 0-1,0 0 0,0 0 1,1-1-1,-1 1 0,1-1 1,-1 1-1,0-1 0,1 0 0,-1 0 1,1 0-1,-1 0 0,1 0 1,-1 0-1,1-1 0,-1 1 1,0-1-1,4-1 0,6-2 32,10-3-5,0-1 1,-1 0-1,0-2 1,21-13-1,-31 16-36,1 1 0,22-9 0,-30 14 9,0-1 0,-1 1 0,1-1 0,0 1-1,-1-1 1,1 0 0,-1 0 0,0-1 0,0 1 0,0-1 0,0 1-1,0-1 1,2-4 0,11-10 15,-11 13-53,1 0 0,0 0 1,-1 0-1,1 1 0,7-4 1,-7 5-34,-6 1 65,1 1 0,-1 0 0,0 0 1,1-1-1,-1 1 0,0 0 0,1 0 0,-1 0 0,0 0 0,1-1 0,-1 1 0,1 0 1,-1 0-1,1 0 0,-1 0 0,0 0 0,1 0 0,-1 0 0,1 0 0,-1 0 1,0 0-1,1 0 0,-1 1 0,1-1 0,-1 0 0,1 0 0,-1 0 0,0 0 0,1 1 1,0 0-15,-1 1 1,1-1-1,-1 0 1,1 1 0,-1-1-1,0 1 1,1-1-1,-1 1 1,0-1 0,0 0-1,-1 3 1,1 5-36,0-1 16,0 1-1,0-1 1,3 15-1,-2-19 33,2 8-3,0 1 0,0-1 0,0 22 0,-3-27 13,0 1-1,1-1 1,0 0 0,0 0-1,0 0 1,1 0 0,0-1 0,6 14-1,-7-18 16,0 1-1,1-1 0,0 0 0,-1 1 0,1-1 1,0 0-1,0 0 0,1 0 0,-1-1 0,0 1 1,0 0-1,1-1 0,-1 1 0,4 0 0,5 4 19,6 9-2,-16-14-36,0 0 1,0 1 0,0-1-1,0 0 1,0 0 0,1-1-1,-1 1 1,0 0 0,3 1-1,4-10 91,2 5-54,-9 3-39,0 0 0,0 0 0,0-1 0,0 1 0,-1 0 0,1 0 0,0-1 0,0 1 0,0-1 0,0 1 0,-1-1 0,1 1 0,0-1 0,-1 0 0,1 1-1,0-1 1,-1 0 0,1 1 0,-1-1 0,1 0 0,-1 0 0,1 1 0,-1-1 0,1 0 0,-1-1 0,2-1-59,0-1 0,0 0-1,0 1 1,-1-1 0,0 0 0,0 0-1,0 0 1,0 0 0,0 0-1,-1 0 1,0 0 0,0 0 0,0-6-1,-1-13-349,1 15 272,0 1 0,3-14 1,7-3-70,-6 11 179,-4 10 26,1 1 0,-1 0-1,1-1 1,-1 1 0,1 0 0,0 0 0,0 0-1,0-1 1,1 1 0,2-3 0,-4 5-1,0-1-1,1 1 1,-1 0 0,0 0 0,0 0 0,1 0-1,-1-1 1,0 1 0,0 0 0,0 0 0,1-1 0,-1 1-1,0 0 1,0 0 0,0-1 0,0 1 0,1 0-1,-1 0 1,0-1 0,0 1 0,0 0 0,0-1-1,0 1 1,0 0 0,0-1 0,0 1 0,0 0-1,0-1 1,0 1 0,0 0 0,0 0 0,0-1 0,0 1-1,0 0 1,-1-1 0,1 1 0,0 0 0,0 0-1,0-1 1,0 1 0,-1-1 0,1 0-44,0 8 149,0 0 1,0 0-1,1 1 0,1 7 0,8 13 166,-7-14-164,-3-12-85,1 0 1,-1 0 0,1 1 0,-1-1 0,1 0-1,0 0 1,0 0 0,0 1 0,0-1-1,0 0 1,0 0 0,1-1 0,-1 1-1,3 2 1,4 5 126,-7-7-122,0 0-1,1-1 0,-1 1 1,1-1-1,-1 1 0,1-1 0,0 1 1,0-1-1,-1 0 0,1 0 1,0 0-1,0 0 0,0 0 0,0 0 1,0-1-1,0 1 0,0-1 1,1 1-1,-1-1 0,3 0 0,5-1-16,1 0 0,-1-1 0,0 0 0,0-1 0,0 0 0,0 0 0,0-1 0,13-8 0,-22 11 0,1 0 0,-1 0 0,1-1 0,-1 1 0,1 0 0,-1-1 0,0 1 0,0-1 0,0 0 0,0 1 0,0-1 1,0 0-1,0 0 0,-1 1 0,1-1 0,0 0 0,-1 0 0,1-3 0,-1 3 6,0 0 0,1 0 0,0-1 0,-1 1 0,1 0 0,0 0 0,0 0 0,0 0 1,0 0-1,1 0 0,-1 0 0,3-2 0,-3 2-13,1 0 1,-1 0 0,1 1 0,-1-1-1,0 0 1,0 0 0,0-1-1,0 1 1,0 0 0,0 0-1,-1 0 1,1-1 0,0-2-1,2-7-32,3-1-46,-5 11 69,0 1 1,0 0 0,-1-1 0,1 1 0,0-1 0,-1 1 0,0-1 0,1 1 0,-1-1 0,0 1 0,1-1 0,-1-1 0,0-26 110,-1 27 185,-1 4 47,-2 2-139,2-2-78,-1 0 0,1 1-1,-1-1 1,1 1 0,0-1 0,0 1 0,1 0 0,-4 4 0,0 22 306,0-13-282,4-13-116,-1 1 0,1-1-1,0 1 1,1-1 0,-1 1 0,1 0 0,-1-1 0,1 1 0,0 0 0,0-1-1,2 7 1,8 34 323,-7 3-112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 1984,'-29'0'1211,"27"0"-267,-1 0-203,-3 0 687,21 0-918,26 0-75,5 1-128,-25 0-230,-1-2 1,35-3-1,-29 0-17,-10 1-7,0 0 0,0 1 0,1 1 0,-1 1 0,28 3 0,-19 3 11,-20-5-54,1 1 1,1-1 0,-1 0 0,7 1 0,26-2 541,-36 0-335,-5 0 45,-19 0 429,21 0-1069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3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2912,'-16'-16'1056,"16"16"-800,-16-15-96,16 15 1472,0 0-928,16 0 480,-16 15-672,31-15 480,0 0-576,0 0 64,1 16-288,14-16 32,1 0-128,-16 0-1600,16 16 800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1472,'-13'-13'475,"10"11"-283,3 2 21,0 0 368,0 0-127,0 0 95,0-1-518,0 1 0,0-1 0,0 1 0,0-1 0,0 1 0,0-1 0,0 1 0,0-1 0,0 1 0,0-1 0,0 1 1,0-1-1,0 1 0,0-1 0,1 1 0,-1-1 0,0 1 0,0-1 0,0 1 0,1 0 0,-1-1 0,0 1 0,1-1 0,-1 1 0,0 0 0,1-1 0,-1 1 0,1 0 0,-1-1 0,0 1 0,1 0 1,-1 0-1,1-1 0,-1 1 0,1 0 0,-1 0 0,1 0 0,-1 0 0,1 0 0,-1 0 0,1 0 0,-1 0 0,1 0 0,-1 0 0,1 0 0,-1 0 0,1 0 0,1 0-2,0 0-1,-1 0 0,1 0 0,0-1 0,-1 1 0,1 0 1,-1-1-1,3 0 0,9-10 244,-12 11-264,-1 0-1,0-1 1,0 1 0,1 0 0,-1 0 0,0 0-1,0-1 1,1 1 0,-1 0 0,0 0 0,0 0-1,1 0 1,-1 0 0,0 0 0,1-1 0,-1 1-1,0 0 1,1 0 0,-1 0 0,0 0 0,1 0-1,-1 0 1,0 0 0,1 0 0,-1 1-1,7-2 63,-4 1-42,1-1 1,0 1-1,-1 0 1,1 0-1,0 1 1,-1-1-1,1 1 0,4 1 1,55 27 216,-42-21-201,-7-3 7,-1 0 0,1 1 0,-2 0 0,20 13 0,-23-12 37,-1 0-1,11 12 1,-17-17-48,0 0-1,0 1 1,0-1-1,0 1 0,0-1 1,-1 1-1,1 0 1,-1 0-1,0 0 1,0 0-1,0 0 1,0 0-1,0 4 1,-2 2 60,-1-1 1,0 0 0,0 0-1,-1-1 1,0 1 0,-1 0-1,-7 12 1,3-10-35,-1 1 1,1-1-1,-2-1 0,1 1 1,-1-2-1,-18 13 0,6-4 19,20-16-80,-14 12 14,-27 17 0,38-28-21,1 1 0,-2-1 0,1 0 0,0 0 0,0 0 0,-1 0 0,1-1 0,-1 0 1,1-1-1,-7 1 0,-19-1-462,31 0 452,0 0 1,0 0-1,0 0 1,-1 0-1,1 0 1,0 0 0,0 0-1,0 0 1,0 0-1,0 0 1,-1 0-1,1 0 1,0 0-1,0 0 1,0 0-1,0 0 1,0 0 0,0-1-1,0 1 1,-1 0-1,1 0 1,0 0-1,0 0 1,0 0-1,0 0 1,0 0-1,0-1 1,0 1-1,0 0 1,0 0 0,0 0-1,0 0 1,0 0-1,0 0 1,0-1-1,0 1 1,0 0-1,0 0 1,0 0-1,0 0 1,0 0 0,0 0-1,0-1 1,0 1-1,0 0 1,0 0-1,0 0 1,0 0-1,0 0 1,0 0-1,0-1 1,0 1 0,0 0-1,3-26-1737,10-5 485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18 1152,'0'0'363,"0"0"-214,0 0 134,0 0 634,-3-3-154,-5-5 197,14 14-240,-14-14 255,7 7-938,1 1-1,-1 0 0,1-1 0,-1 1 0,1 0 0,-1-1 0,1 1 0,-1 0 0,1 0 0,-1 0 0,1-1 0,-1 1 0,0 0 0,1 0 0,-1 0 0,1 0 0,-1 0 0,0 0 0,1 0 0,-1 0 0,1 0 0,-1 0 0,0 0 0,1 1 0,-2-1 0,2 0 30,-1 0-7,-1 0 0,0 0-1,1 0 1,-1 1 0,1-1 0,-1 0 0,0 1-1,1-1 1,-1 1 0,1-1 0,-1 1-1,1 0 1,-3 1 0,-8 4 121,-5-4 44,13-2-174,1 0 0,0 0 0,0 0 0,-1 0 0,1 1 0,0 0 0,-4 0 0,-22 8 444,15-6-243,1 1 0,-22 9 1,16-4-106,12-6-26,0 0-1,0 1 1,0 0 0,1 0 0,-1 1-1,1 0 1,-8 7 0,5-2-82,1-1 1,1 1 0,0 0 0,0 1 0,1-1-1,0 1 1,1 1 0,0-1 0,-4 16 0,6-20-19,2 1 1,-1-1-1,1 1 1,0 0-1,0-1 0,1 1 1,0 0-1,0-1 1,1 1-1,0 0 1,0-1-1,1 1 1,0-1-1,0 0 1,1 1-1,6 10 1,17 16 48,-20-26-23,-5-5-21,1 0 1,0 0-1,1-1 0,-1 1 0,5 3 0,32 15 119,-5 3-53,-14-19-49,-9-3-4,20 9 159,-29-11-187,6 2 10,0 0 0,0 1 1,13 5-1,-17-7-161,-1 1 0,1-2-1,0 1 1,0 0 0,0-1 0,0 0 0,0 0 0,0 0-1,4-1 1,14 0-4164,-9 1 2529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1888,'-10'0'3298,"13"0"-1633,36-3-591,-21-7-717,8 4-58,-3-4 74,-11 9-261,-1-1 0,0 2-1,13 0 1,-10 1-10,-1-1 0,19-3-1,2-5-58,26 19 53,17-11 400,-74 0-336,-3 0-21,0 0-91,0 0-134,-3 0-298,-7 0-1056,7 0 374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2240,'0'0'720,"-3"0"-448,-5 0 2653,19 0-949,-11 0-1549,0 0-134,3 0 6,22 0 95,-24 0-391,-1 0-1,0 0 1,0 0-1,0 0 1,0 0 0,0 0-1,0 0 1,0 0-1,0 0 1,0 0-1,0 0 1,1 0-1,-1 0 1,0 0-1,0 0 1,0 0-1,0 0 1,0 0-1,0 0 1,0 0-1,0 0 1,0 0-1,0 0 1,0 0 0,1 0-1,-1 0 1,0 0-1,0 0 1,0 0-1,0 0 1,0 0-1,0 0 1,0 0-1,0-1 1,0 1-1,0 0 1,0 0-1,0 0 1,0 0-1,0 0 1,0 0-1,0 0 1,0 0 0,0 0-1,0 0 1,0 0-1,0-1 1,0 1-1,0 0 1,0 0-1,0 0 1,0 0-1,0 0 1,0 0-1,0 0 1,0 0-1,0-1 8,0 1-1,0-1 1,0 1-1,0-1 0,0 1 1,1-1-1,-1 1 1,0-1-1,0 1 0,0 0 1,1-1-1,-1 1 0,0-1 1,0 1-1,1 0 1,-1-1-1,0 1 0,1 0 1,-1-1-1,0 1 1,1 0-1,-1 0 0,1-1 1,15-3 82,24 4 139,-27 1 90,50-1 457,-61 0-761,0 0 0,-1 0-1,1 0 1,0 0 0,0 1-1,0-1 1,0 1-1,0-1 1,-1 1 0,1 0-1,0 0 1,3 2 0,-4-2-8,0 0 0,1-1 0,-1 1 0,1 0 1,-1 0-1,1-1 0,-1 1 0,1-1 0,-1 0 1,1 1-1,0-1 0,2 0 0,12 0-553,-16 0-154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64 2720,'-1'-11'1096,"4"22"-667,2-4-84,0-1 0,-1-1 1,2 1-1,-1-1 0,1 0 0,10 8 0,-6-7-246,-1 0 0,1-1 0,0 0 0,1-1 0,-1 0-1,17 4 1,-8-5-52,1 0 0,-1-1 0,23-1 0,-31-2-26,0 0 1,-1 0-1,13-4 1,0 0-1,16 0 48,-16-6 128,1 6-42,-9-10 69,-17 10-207,-1 1 1,-1 0-1,1 0 1,0 0-1,-1 0 1,-7-5-1,0-2-11,7 8-3,0-1 0,0 1 0,0 0 0,0 0 0,-1 0 0,1 1 0,-1-1 0,-5-1 0,-26-11-7,31 12-18,0 0 1,0 1-1,-1-1 1,1 2-1,-1-1 1,0 0 0,1 1-1,-1 0 1,-8 0-1,-7 0-4,11 1 7,1-1-1,-1 1 1,0 1 0,-18 3-1,4 9-17,18-10 37,-4 1 4,1 1 1,1 0-1,-1 0 1,1 1-1,-14 12 1,11-7 109,1 1 0,0-1 0,1 1 0,1 1 0,0 0 1,0 0-1,1 1 0,1-1 0,-8 29 0,13-37-39,0 0 0,1 0 0,0 1 0,0-1 0,1 0 0,-1 1 0,1-1 0,0 0 0,1 0 0,-1 0 0,1 0 0,3 7 0,-3-8-47,1 2 13,0 1 1,1 0 0,0 0-1,0-1 1,1 0 0,-1 0 0,1 0-1,1-1 1,-1 1 0,11 7-1,-2-3 21,-1-1-1,1 0 0,22 10 0,-32-17-55,21 8 59,1 0 0,0-3 0,49 10 0,-58-14-138,17 0-727,-3-3 192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 1888,'-11'0'204,"15"0"971,-2 0-909,0 0 0,0 0-1,0 0 1,0 0 0,0 0-1,0 1 1,0-1 0,2 2-1,-2 1-8,4 4 105,22-2 235,3 0-266,-1-1 0,52-1-1,64-10 143,-79 2-311,81 0 121,403-21 826,-483 24-1050,69-4-1,63-14-111,20 14-18,-69 4 46,10-9 20,-10 6 5,-68 0 0,68-3 0,-105 7 131,48-9 1,-78 8-75,6 0 81,32 1 0,-37 2-78,4-1 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3136,'-31'-31'1184,"31"31"-928,0 0-64,0 0 672,16 0-512,-16 0 544,31 0-480,0 0-96,16 0-192,0 0-32,31 16-32,-32-16-608,1 0 288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1888,'16'0'784,"-14"-1"-697,0 1-1,1 0 1,-1 0-1,0 0 1,0 0-1,1 0 1,3 2-1,-5-2-66,-1 0 0,1 1 0,-1-1 0,1 1-1,-1-1 1,1 1 0,-1-1 0,1 1 0,-1-1 0,1 1-1,-1 0 1,1-1 0,-1 1 0,0 0 0,0-1 0,1 1 0,-1 0-1,0-1 1,0 1 0,0 0 0,1 0 0,-1-1 0,0 1-1,0 0 1,0-1 0,0 1 0,-1 1 0,1 135 1025,0-132-1006,0-1 0,0 1-1,-1 0 1,1-1 0,-1 1-1,0-1 1,0 0 0,-1 1-1,0-1 1,1 0 0,-5 7-1,-8 12 377,-1 1 221,15-24-626,0 0 0,-1 1 0,1-1 0,0 0 0,-1 1 0,1-1 0,0 0 0,-1 0 0,1 0 0,-1 1 1,1-1-1,0 0 0,-1 0 0,1 0 0,-1 0 0,1 0 0,0 0 0,-1 0 0,1 0 0,-1 0 0,1 0 0,-1 0 0,1 0 0,0 0 0,-1 0 0,1 0 1,-1 0-1,1 0 0,0 0 0,-1-1 0,1 1 0,-1 0 0,1 0 0,0 0 0,-1-1 0,1 1 0,-1-1 0,1 1 216,6-7-200,0-1 0,0 0 0,6-11 0,2-2-56,1-4-88,14-34-1,-11 21-22,-16 34 111,1 0 1,-1 0 0,1 0-1,0 0 1,0 0-1,0 0 1,1 1-1,3-4 1,-5 6 26,-1 0 0,1 0 0,-1 0 0,1 0 0,0 0 0,-1 0 0,1 1 0,0-1-1,0 0 1,0 1 0,-1 0 0,1-1 0,0 1 0,0 0 0,0 0 0,0 0 0,0 0 0,0 0 0,-1 0 0,1 1 0,0-1 0,0 1 0,0-1 0,3 2-1,-4-1 17,0 0 0,0 0 0,0-1-1,0 1 1,0 0 0,0 0-1,0 0 1,0 0 0,0 1 0,0-1-1,-1 0 1,1 0 0,0 0-1,-1 1 1,1-1 0,-1 0 0,1 0-1,-1 1 1,0-1 0,1 2-1,-1 33 269,0-21-82,0 205 825,-1-212-976,0-12-13,1 1-48,1 0 0,-1-1 0,0 1 0,1-1 0,1-3 0,9-12-278,-9 16 163,0 1 0,0-1 1,0 0-1,-1 0 0,1 0 1,-1 0-1,0 0 0,0 0 0,0 0 1,0-1-1,0 1 0,0-5 0,0-3-260,1-1 0,0 1-1,1 0 1,1 0 0,-1 0-1,7-12 1,-4 9 269,11-16-180,-6 11 294,-5 8 232,4-7 336,-10 18-542,0 0 0,0 0 1,0 0-1,0 0 0,0 0 1,0 0-1,0 0 0,1-1 1,-1 1-1,0 0 0,0 0 1,0 0-1,0 0 0,0 0 1,0 0-1,0 0 0,0 0 1,0 0-1,1 0 0,-1 0 1,0 0-1,0 0 0,0 0 1,0 0-1,0 0 0,0-1 1,0 1-1,1 0 0,-1 0 1,0 0-1,0 0 0,0 1 1,0-1-1,0 0 0,0 0 1,0 0-1,1 0 0,-1 0 1,0 0-1,0 0 0,0 0 1,0 0-1,0 0 0,0 0 1,0 0-1,0 0 0,1 0 1,-1 0-1,0 0 0,0 1 1,0-1-1,0 0 0,0 0 1,0 0-1,0 0 0,0 0 1,0 1-10,3 1 131,-1 0 1,1 1 0,-1-1-1,0 1 1,0-1 0,0 1-1,0 0 1,0 0 0,-1 0-1,1 0 1,-1 0 0,0 1-1,0-1 1,0 0 0,0 0-1,-1 1 1,1-1-1,-1 0 1,0 6 0,1 10 462,5 29-1,-3-34-486,-1 0 0,0 0 0,-1 0-1,-1 0 1,0 0 0,-2 15-1,-3-6 97,2-12-113,1-1 1,-1 21 0,3 34-1404,0-63 565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140 126 1472,'36'-18'667,"6"-8"-395,-32 21-207,-7 4-53,-1 0 0,0 0 1,0 0-1,0 0 0,0-1 1,0 1-1,0-1 0,2-1 1,3-5 22,-4 5-5,1 0-1,-1-1 1,0 1 0,1 1-1,3-4 1,0 3 8,-6 3-11,-1 0 0,1 0 1,-1 0-1,1-1 0,-1 1 0,1 0 0,-1 0 1,0-1-1,1 1 0,-1 0 0,1-1 0,-1 1 1,0 0-1,1-1 0,-1 1 0,0 0 0,1-1 1,-1 1-1,0-1 0,0 1 0,1-1 1,-1 1-1,0-1 0,0 1 0,0 0 0,0-1 1,0 1-1,0-1 0,1 0 0,-1 1 0,0-1 1,0 1-1,-1-1 0,1 1 0,0-1 0,0 1 1,0-1-1,0-12 693,0 13-703,0 0 0,0 0-1,0 0 1,0 0 0,0 0 0,0-1 0,0 1 0,0 0-1,0 0 1,0 0 0,0 0 0,0 0 0,0 0 0,0 0-1,0 0 1,0 0 0,0 0 0,0-1 0,0 1 0,0 0 0,0 0-1,0 0 1,0 0 0,0 0 0,0 0 0,0 0 0,0 0-1,0 0 1,0 0 0,0 0 0,-1 0 0,1 0 0,0-1-1,0 1 1,0 0 0,0 0 0,0 0 0,0 0 0,0 0 0,0 0-1,0 0 1,0 0 0,0 0 0,-1 0 0,1 0 0,0 0-1,0 0 1,0 0 0,0 0 0,0 0 0,0 0 0,0 0-1,0 0 1,0 0 0,0 0 0,-1 0 0,-13 0 524,-1 0 0,0 1 0,1 1 0,-1 0 0,1 0-1,-18 7 1,21-4-452,0 0 0,0 1 0,1 0-1,-1 1 1,1 0 0,1 1-1,0-1 1,0 2 0,0 0 0,1 0-1,0 0 1,1 1 0,0 0 0,1 0-1,0 1 1,1 0 0,0 0-1,0 0 1,1 1 0,1 0 0,-5 21-1,8-27-91,-1 0-1,1 0 1,0 0 0,0 1-1,1-1 1,-1 0-1,3 8 1,-2-10 6,1 0 0,-1-1 0,0 1 0,1-1 0,0 1 1,-1-1-1,2 1 0,-1-1 0,0 0 0,1 0 0,-1 0 0,1 0 0,3 3 0,3-1 1,-1-1 0,1 0 0,0 0 0,0 0 0,0-1 0,1-1-1,-1 1 1,1-2 0,-1 1 0,20-1 0,-9 0-120,-10 0-715,1-1 0,-1-1 0,19-2 0,15-10-1094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1728,'1'-10'2021,"-4"18"-1226,-8-3-571,6 8 288,-6 5-134,9-15-312,0 0 0,0 1 1,0-1-1,0 1 1,0 0-1,-1 4 0,-1 9 123,3-9-3,-1-1 0,0 1 1,-1-1-1,-3 8 0,1-4-112,1-1-1,0 1 0,0 0 1,1 0-1,0 1 0,-1 18 1,-3 12-81,1-15 6,4-21 15,0 0 1,1-1-1,0 1 0,0 0 1,0 0-1,1 0 0,0 0 1,0 0-1,0 0 0,1 0 0,2 11 1,9 10 117,-11-26-128,-1 0-1,1 0 1,-1 1 0,1-1-1,0 0 1,-1 0-1,1 0 1,0 0 0,0 0-1,0-1 1,0 1-1,0 0 1,0 0 0,0 0-1,0-1 1,0 1-1,2 0 1,30-14-276,-27 11 174,-1-1-1,0 0 1,0 0-1,0-1 1,0 1-1,0-1 1,-1 0-1,1 0 1,-1 0-1,0-1 1,-1 0-1,1 1 1,-1-1-1,0-1 0,0 1 1,4-9-1,8-25-295,-12 34 373,-1 0-1,1-1 1,-1 1 0,-1-1-1,1 1 1,0-10 0,1 0 47,8-9 102,-10 19-19,0 0 0,-1 0 0,1 0 0,-2-9 0,1 7 23,0 7-128,0 0-1,0 0 0,0 0 0,0-1 0,0 1 1,0 0-1,0 0 0,0 0 0,0 0 0,0 0 0,0 0 1,0 0-1,0 0 0,0 0 0,0 0 0,0-1 1,0 1-1,0 0 0,0 0 0,0 0 0,0 0 0,0 0 1,0 0-1,0 0 0,0 0 0,1 0 0,-1 0 1,0 0-1,0 0 0,0-1 0,0 1 0,0 0 0,0 0 1,0 0-1,0 0 0,0 0 0,0 0 0,0 0 1,0 0-1,0 0 0,1 0 0,-1 0 0,0 0 0,0 0 1,0 0-1,0 0 0,0 0 0,0 0 0,0 0 1,0 0-1,0 0 0,0 0 0,1 0 0,-1 0 0,0 0 1,0 0-1,0 0 6,1 0 0,-1 0 0,1 0 0,-1 0 0,1 0 0,-1 0 0,1 0 0,-1 0 0,1 0 0,-1 0 0,1 1 0,-1-1 0,0 0 0,1 0 0,-1 0 0,1 1 0,-1-1 0,1 0 0,-1 0 0,0 1 0,1-1 0,-1 0 0,0 1 0,1-1 0,-1 1 0,0-1 0,0 0 0,1 1 0,-1-1 0,0 1 0,0-1 0,0 0 0,1 1 0,-1-1 0,0 1 0,0-1 0,0 1 0,0-1 0,0 1 0,0-1 0,0 1 0,0-1 0,0 1 0,0-1 0,0 1 0,-1 0 0,5 21 218,4 0-133,1 0-1,2 0 0,18 28 1,-26-44-68,1 0-1,0 0 1,0-1 0,0 0 0,1 1-1,0-2 1,0 1 0,0-1 0,0 1 0,1-2-1,6 5 1,-7-5-13,-1-1 0,1 1 1,0-1-1,0 0 0,0-1 0,0 1 0,0-1 1,0 0-1,0 0 0,1 0 0,-1-1 0,0 0 0,0 0 1,1 0-1,-1-1 0,10-2 0,16-7 40,-28 10-47,-1-1 0,1 1 0,-1-1 0,1 0 0,-1 1-1,1-1 1,-1 0 0,0 0 0,0-1 0,1 1 0,-1 0 0,0-1-1,0 0 1,0 1 0,0-1 0,-1 0 0,1 0 0,0 0-1,-1 0 1,3-4 0,-2 3 9,0 0-1,0-1 1,0 1-1,-1 0 1,0-1-1,1 1 1,-1-1 0,0 1-1,-1-1 1,1 0-1,0-4 1,1-9 55,4-6 10,-4 17-74,-1 0 1,1 0-1,-1 0 1,0-11-1,-1 2-14,1 8 5,-1 1 0,0 0 0,0-1 0,-1 1 0,-1-7 0,-5 0-51,7 12 35,-1 0 0,0-1 0,0 1 0,0-1 0,1 1 0,-1-1 0,1 0 0,-1 1 0,1-1 0,0 0 0,0 1 0,0-1 0,0-2 0,0 2-98,0-1 1,0 0-1,-1 0 0,1 0 1,0 1-1,-2-5 1,-6-1-2807,19-5 806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1984,'0'-2'69,"0"1"-1,0 0 1,0-1 0,0 1 0,0 0-1,0 0 1,1 0 0,-1-1 0,0 1-1,1 0 1,-1 0 0,1 0 0,-1 0-1,1 0 1,0 0 0,0 0-1,-1 0 1,1 0 0,0 0 0,0 0-1,0 0 1,0 0 0,0 0 0,0 1-1,0-1 1,0 1 0,0-1 0,0 0-1,1 1 1,-1 0 0,0-1 0,0 1-1,0 0 1,1 0 0,1-1 0,5-1 843,-7 1-771,18-8 447,-19 8-554,1 1 0,0 0 1,0-1-1,-1 1 0,1 0 0,0 0 1,0-1-1,0 1 0,0 0 0,-1 0 0,1 0 1,0 0-1,0 0 0,0 0 0,0 0 1,0 0-1,-1 1 0,1-1 0,0 0 1,0 0-1,1 1 0,0 3 219,4 3 171,1-5-241,7 4 29,-4 17 28,11-2-107,-20-19-121,0-1 0,-1 1 0,1 0-1,0 0 1,-1 0 0,1 0 0,0 4-1,1 3 29,2 7 1,-2-12-14,-1 0 0,0 1 0,0-1 1,0 0-1,0 1 0,-1-1 0,1 0 1,-1 1-1,0-1 0,0 1 0,-2 7 1,1-9 3,0 0 0,-1 0 0,1 0 0,-1 0 0,0 0 0,0 0 0,0 0 0,0 0 0,0-1 0,-1 1 0,1-1 0,-1 1 0,1-1 0,-1 0 0,-6 3 0,8-4-26,0-1 0,0 1 1,-1-1-1,1 1 0,0-1 0,0 1 1,0 0-1,0-1 0,0 1 0,0 0 1,1 0-1,-1 0 0,0 0 1,0 0-1,0 1 0,-1 1-9,-1-1-71,19-2-266,-13 0 344,0 0 1,0 0 0,0-1-1,1 1 1,-1-1-1,0 0 1,0 0 0,3-2-1,9-2 18,48-1-48,-29-4 118,-24 9-66,0 0 0,14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63 1984,'0'-3'87,"0"0"0,0 1 0,1-1 0,0 1 0,-1-1 0,1 0 0,0 1 0,0 0 0,2-4 0,4-12 1315,-4 18-623,7 0-44,-10 0-727,0 0 0,0 0 0,0 0 0,1 0 0,-1 0 0,0 0 0,0 0-1,0 0 1,0 0 0,0 0 0,0 0 0,0 0 0,0 0 0,0 0-1,0 0 1,1 0 0,-1 0 0,0 0 0,0 0 0,0 0 0,0 0-1,0 0 1,0 0 0,0 0 0,0 0 0,0 0 0,0 0 0,0 0-1,0 0 1,1-1 0,-1 1 0,0 0 0,0 0 0,0 0 0,0 0-1,0 0 1,0 0 0,0 0 0,0 0 0,0 0 0,0 0 0,0 0-1,0-1 1,0 1 0,0 0 0,0 0 0,0 0 0,0 0 0,0 0-1,0 0 1,0 0 0,0 0 0,0 0 0,0 0 0,0-1 0,0 1-1,0-10 356,0 10-359,0 0 0,0 0-1,0 0 1,0-1 0,0 1 0,0 0-1,0 0 1,0 0 0,0 0 0,0 0-1,0 0 1,0 0 0,0 0 0,0 0-1,0 0 1,0-1 0,0 1-1,0 0 1,0 0 0,0 0 0,0 0-1,0 0 1,0 0 0,0 0 0,0 0-1,0 0 1,0 0 0,-1 0 0,1 0-1,0 0 1,0-1 0,0 1 0,0 0-1,0 0 1,0 0 0,0 0 0,0 0-1,0 0 1,0 0 0,0 0 0,0 0-1,-1 0 1,1 0 0,0 0 0,0 0-1,0 0 1,0 0 0,0 0 0,0 0-1,0 0 1,0 0 0,0 0-1,0 0 1,-1 0 0,1 0 0,0 0-1,-11 1 57,0-1 0,0 2-1,-21 4 1,-15 3-133,-79 25 122,89-23-45,17-6 4,-1-1-1,1-1 0,-1-1 1,0-1-1,-26-1 1,36 0-48,-13 0-82,24 0 121,0 0 0,0 0 0,0 0 0,0 0 0,0 0 0,0 0 0,0 0 0,-1 0 0,1 0 0,0-1 0,0 1 0,0 0 0,0 0 0,0 0 0,0 0 0,-1 0 0,1 0 0,0 0 0,0 0 0,0 0 0,0 0 0,0 0 0,-1 0 0,1 1 0,0-1 0,0 0 0,0 0 0,0 0 0,0 0 0,0 0 0,0 0 0,-1 0 0,1 0 0,0 0 0,0 0 0,0 0 0,0 1 0,0-1 0,0 0 0,0 0 0,0 0 0,0 0 0,0 0 0,-1 0 0,1 0 0,0 1 0,0-1 0,0 0 0,0 0 0,0 0 0,0 0 0,0 0 0,0 1 0,1 42 323,0-4-47,-2-1 1,-1 0 0,-12 66-1,8-80-223,2 0 0,1 0 0,0 42 0,2-38 6,-7 39 0,4-35-19,-1 28 73,-1-30 85,4-21-104,0 0 1,1 1-1,-1 12 1,2 41 423,0-63-509,0 1 0,0-1 0,0 1 1,0 0-1,0-1 0,0 1 0,0-1 0,0 1 0,0-1 0,0 1 0,0 0 0,0-1 1,1 1-1,-1-1 0,0 1 0,1-1 0,-1 1 0,0-1 0,0 1 0,1-1 1,-1 1-1,1-1 0,-1 0 0,1 1 0,0 0 0,18 0 120,-8-1-190,4 0 7,2-1 52,-1 1 0,27 4 0,-25 0-46,-8-1 17,-1-1 0,1-1 1,0 1-1,11-1 0,1 0 129,30 5-1,-29-2 82,31 0 1,11-4-195,-50 0 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1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3072,'0'-13'976,"0"13"-969,0 0 0,0 0-1,-1 0 1,1 0 0,0-1 0,0 1 0,0 0 0,0 0-1,0 0 1,0 0 0,0 0 0,0 0 0,0 0 0,0 0-1,0 0 1,0 0 0,0-1 0,0 1 0,1 0-1,-1 0 1,0 0 0,0 0 0,0 0 0,0 0 0,0 0-1,0 0 1,0 0 0,0 0 0,0 0 0,0 0 0,0 0-1,0-1 1,0 1 0,0 0 0,0 0 0,0 0 0,1 0-1,-1 0 1,0 0 0,0 0 0,0 0 0,0 0 0,0 0-1,0 0 1,0 0 0,0 0 0,0 0 0,0 0 0,1 0-1,-1 0 1,0 0 0,0 0 0,0 0 0,0 0 0,0 0-1,0 0 1,2 0 40,-1 0 1,0 0-1,0 0 0,1 0 0,-1-1 1,0 1-1,0-1 0,0 1 0,1-1 1,-1 1-1,0-1 0,2-1 0,-1 1 148,0 0-1,0 0 0,0 0 0,-1 0 0,2 0 1,-1 0-1,0 1 0,0-1 0,0 1 1,0-1-1,0 1 0,0 0 0,4 0 0,144 0 2686,-137-1-2684,21-3 0,-21 1-66,23 0-1,13 8 22,6 1 82,72-6 348,-123 0-565,-1 0-1,0 0 0,0 0 0,0-1 0,0 1 1,4-2-1,2-5 118,-9 6-131,0 1 0,0-1 0,0 1-1,1 0 1,-1-1 0,0 1-1,0 0 1,1 0 0,-1-1-1,0 1 1,1 0 0,-1 0 0,0-1-1,1 1 1,-1 0 0,1 0-1,-1 0 1,0-1 0,1 1 0,-1 0-1,0 0 1,1 0 0,-1 0-1,1 0 1,-1 0 0,1 0 0,0 0-1,1 0-177,-2 0 54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10 1664,'0'0'528,"0"0"-325,0-3-38,0-4 162,0 17 365,0-10-420,0 0-22,-2 3-47,-2 2-101,1 0 1,0 0-1,0 0 1,0 1-1,1 0 1,-3 7-1,-1 4 2,-4 11 200,-7 36 1,-5 15 142,-54 168 54,14-20-317,49-173-149,7-26 32,-3 42 0,3-15 34,4-42-30,-1 1-1,-6 15 1,6-20-24,0-1 1,0 1-1,1 0 0,1 0 0,-1 15 1,2-22-40,0 0 1,0 0-1,-1-1 1,1 1-1,0-1 1,0 1-1,-1 0 1,1-1 0,-1 1-1,0-1 1,1 1-1,-1-1 1,0 1-1,-2 1 1,-1 5 7,1 8 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1888,'0'-36'859,"0"33"-827,0 1 0,0-1 0,0 1 0,0-1 0,1 1 0,0-4 0,6 0 288,-3 4-123,2-9 185,-5 10-353,-1 0-1,0 0 1,1 0 0,-1 0 0,1 0 0,0 0-1,-1 0 1,1 0 0,0 0 0,-1 0 0,1 1-1,0-1 1,0 0 0,0 0 0,1 0 0,45-17 771,-42 15-744,8-3 209,24-10-1,-32 15-223,0 0 0,0 0 0,0 0 0,-1 0 0,1 1 0,0 0 0,0 0 0,10 1 0,32 10 412,-39-10-404,1 0 0,0 1-1,0 0 1,-1 1-1,1 0 1,-1 0-1,0 1 1,0 0-1,9 6 1,8 5 17,-17-11-16,0 1 0,1 1-1,-2-1 1,14 12-1,-3 5 29,-12-13-26,1 0 1,11 11-1,-18-20-52,4 4 23,0 0-1,0 0 0,-1 0 1,6 9-1,-2 15 202,-3-20-154,0 5 41,-12 16 124,6-18-192,2-8-13,-1-1 0,1 1 0,-1-1-1,1 1 1,-1-1 0,0 1 0,0-1-1,0 1 1,0-1 0,-1 0 0,1 0-1,-1 0 1,1 0 0,-1 0 0,0 0-1,0 0 1,1 0 0,-1 0 0,-1-1-1,1 1 1,0-1 0,0 0 0,-4 2-1,-14 4 50,0 0 0,-1-1-1,-21 3 1,11-7 52,0 0 0,-33-3 1,21 0 93,40 1-216,-1 0 1,1 0 0,0 0-1,0-1 1,0 1 0,-1-1-1,1 0 1,0 0 0,-5-2-1,3 0-31,1-1 0,-1 1 0,1-1 0,-6-6 0,10 10 20,-9-11-88,11 7-9,-1 3 92,-1 1 1,1-1-1,0 0 1,-1 1 0,1-1-1,-1 1 1,0-1-1,1 0 1,-1 1-1,0-1 1,1 0-1,-1 0 1,0 1 0,0-1-1,1 0 1,-1 0-1,0 1 1,0-1-1,0 0 1,0 0-1,0 0 1,0-1-69,0 0 0,0 1 0,0-1 0,1 1 0,-1-1 0,1 0 0,-1 1 0,1-1 0,-1 1 0,1-1 0,0 1 1,0-1-1,0 1 0,0 0 0,0-1 0,0 1 0,2-2 0,-1 1-693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2560,'0'-13'832,"0"13"-827,0-1 1,1 1-1,-1 0 1,0 0-1,0 0 1,0 0 0,0 0-1,0 0 1,0 0-1,0 0 1,0 0-1,0 0 1,0-1-1,0 1 1,0 0-1,0 0 1,0 0-1,0 0 1,0 0-1,-1 0 1,1 0-1,0 0 1,0 0-1,0 0 1,0 0-1,0 0 1,0-1-1,0 1 1,0 0 0,0 0-1,0 0 1,0 0-1,0 0 1,0 0-1,0 0 1,0 0-1,0 0 1,-1 0-1,1 0 1,0 0-1,0 0 1,0 0-1,0 0 1,0 0-1,0 0 1,0 0-1,0 0 1,0 0-1,0 0 1,-1 0-1,1 0 1,0 0-1,0 0 1,0 0 0,0 0-1,0 0 1,-9 0 676,14 0 1607,17 0-333,-20 0-1907,-1 0-1,1 0 1,-1-1-1,1 1 1,-1 0 0,1-1-1,-1 1 1,1-1-1,-1 1 1,1-1-1,-1 0 1,2-1-1,10-4 340,-9 5-310,0 0 1,0 1-1,0-1 0,9 1 0,17-2 235,-13-3-212,-11 3-70,1 0 0,-1 1 0,1 0 1,-1 0-1,8 0 0,-8 1-14,0-1-1,0 0 1,10-3-1,12-1-2,32 16 71,-31-9 98,-28-1-171,1-1 0,-1 1 0,1-1 0,-1 1 0,1 0 0,-1 0 0,1 0 0,-1 0 0,0 0 0,3 2 0,-2-1-113,-2-2-497,-2 0-1759,-11 0 656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1408,'0'0'102,"0"-1"1,-1 1-1,1 0 0,-1 0 1,1 0-1,0 0 0,-1 0 1,1 0-1,-1 0 0,1 0 1,-1 0-1,1 0 1,0 0-1,-1 0 0,1 1 1,-1-1-1,1 0 0,0 0 1,-1 0-1,1 0 0,0 1 1,-1-1-1,1 0 0,0 0 1,-1 1-1,1-1 0,-1 1 1,7 6 3076,-3-4-3800,-3-3 684,1 1 0,-1-1 1,1 0-1,0 1 0,-1-1 0,1 0 0,0 1 1,-1-1-1,1 0 0,0 0 0,-1 1 1,1-1-1,0 0 0,0 0 0,-1 0 1,1 0-1,0 0 0,-1 0 0,1 0 1,0-1-1,1 1 0,3-1 140,44 1 811,68 0-198,-22 0-1110,-29 0-4745,-38 0 3028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2816,'-13'0'917,"11"1"-685,-1 6-112,1-2-94,0 0 74,1-1 0,-1 1 0,1 0 0,0 0 0,0 0 0,0 1 0,1-1 0,-1 0 0,1 0 0,2 10 0,8 16 454,-6-13-296,-2-11-178,-1 1-1,2-1 1,-1 0-1,4 8 1,0-2-38,1 0 0,0-1-1,1 0 1,0 0 0,19 20 0,-26-31-33,0 0 0,0 1 0,0-1-1,0 0 1,0 0 0,1 0 0,-1 0 0,0 0 0,1 0 0,-1-1 0,0 1 0,1 0 0,-1-1-1,1 1 1,-1-1 0,1 0 0,0 1 0,-1-1 0,1 0 0,-1 0 0,1 0 0,0 0 0,-1 0-1,1 0 1,-1 0 0,1-1 0,0 1 0,-1-1 0,1 1 0,-1-1 0,1 1 0,-1-1 0,0 0-1,1 0 1,-1 0 0,0 0 0,1 0 0,-1 0 0,0 0 0,0 0 0,1-2 0,2-2 49,0-1 0,0 1 0,0-1 0,-1 0 0,0 0 0,-1 0 0,1 0 0,2-10 0,-4 5 11,1 1 1,-1-1-1,-1 0 1,-1-14-1,0-1 58,1 22-79,0-1 0,0 0 0,-1 1 0,1-1 0,-1 1 0,0-1 0,-1 1 0,1 0 0,-1-1 0,0 1 0,-3-7 0,-8-7 224,7 5-90,1 10-122,5 3-64,0 0 1,-1 0 0,1 0-1,0 0 1,-1 0-1,1 0 1,0 0 0,0 0-1,-1 0 1,1-1 0,0 1-1,-1 0 1,1 0-1,0 0 1,0 0 0,-1-1-1,1 1 1,0 0-1,0 0 1,-1 0 0,1-1-1,0 1 1,0 0 0,0 0-1,0-1 1,-1 1-1,1 0 1,0-1 0,0 1-1,0 0 1,0-1-1,0 1 1,0 0 0,0 0-1,0-1 1,0 1 0,0 0-1,0-1 1,0 1-1,0 0 1,0-1 0,0 1-1,0 0 1,0-1 0,0 1-1,0 0 1,1 0-1,-1-1 1,0 1 0,0 0-1,0 0 1,0-1-1,1 1 1,9-6-669,-4-4-1765,-6 10 2312,1-1 1,0 1-1,0 0 1,-1-1-1,1 1 0,0 0 1,0 0-1,0-1 1,0 1-1,-1 0 1,1 0-1,0 0 0,2 0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3328,'-16'0'1216,"16"0"-928,16 0-96,-16 0 1728,15 0-1088,1 0 512,-1 0-800,16 0-160,1 0-256,-1 0 128,0 0-160,0 0-512,-15 0 192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2400,'0'0'779,"0"0"-481,0 0-36,2 0 394,7 0-312,-5 1-212,0-1 1,1 0-1,-1 0 0,0-1 0,0 1 1,1-1-1,3-1 0,10-4-55,0-2-1,16-9 1,-8 4 29,3 2-48,-20 8-41,-1 0-1,1-1 1,-1 0 0,0 0 0,0 0 0,0-1-1,7-6 1,-11 6 56,1 0 1,-1-1-1,0 1 0,4-8 0,-7 11-52,0 0-1,0 1 0,0-1 0,0 0 0,0 0 0,-1 0 0,1 0 0,-1 0 0,1 0 0,-1 0 0,0 0 0,0 0 1,0 0-1,0 0 0,0 1 0,0-1 0,0 0 0,-1 0 0,0-4 0,-1 4-3,1 0 0,-1 0 0,0 0 0,1 0 0,-1 0 0,0 0 0,0 0 0,0 0 0,-1 1 0,1-1 0,0 1 0,-1-1 0,1 1 0,-1 0 0,1 0 0,-1 0 0,1 1 0,-6-2 0,-3-1 172,-5-3 12,13 5-161,0-1 0,0 1 0,-1 0 1,1 1-1,0-1 0,-1 0 0,-4 1 1,6 0-13,-1 0 1,1 0 0,0 1 0,0-1-1,0 0 1,0 1 0,0 0-1,0 0 1,0 0 0,0 0-1,0 0 1,0 0 0,0 0 0,1 0-1,-1 1 1,0-1 0,1 1-1,-1-1 1,1 1 0,-2 2-1,-6 5 90,8-7-96,-1-1 1,1 1 0,-1 0-1,1 0 1,0 0 0,0 0-1,0 0 1,0 0 0,0 0-1,0 0 1,0 1 0,1-1-1,-1 0 1,1 0 0,0 4-1,-3 7 42,-12 63 336,12-67-323,2-6-44,0 0-1,0 1 1,0-1-1,1 0 1,-1 5-1,1 3 7,2 0 0,-1 0-1,1 0 1,1 0 0,0-1-1,0 1 1,9 17 0,-11-27-37,3 7 42,1-1 0,1 1 0,-1-1 0,13 11 0,-15-16-53,-1 0 0,2 0 0,-1-1 1,0 1-1,0-1 0,0 1 0,1-1 1,-1 0-1,1 0 0,-1-1 0,1 1 1,-1-1-1,1 0 0,4 0 0,2 0-291,-1 1-1,0 0 1,0 1-1,9 2 1,-9-2-849,0 0 1,0 0 0,18 0 0,5-2-1407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2144,'0'0'800,"0"0"-608,0 16-64,15-1 832,1 17-544,-16-1 1024,16 15-800,15 1-32,0 0-384,16-16 64,-16 0-160,16 0 64,-16-15-96,0 0 160,0-1-160,0-15-1504,-31 16 736</inkml:trace>
  <inkml:trace contextRef="#ctx0" brushRef="#br0" timeOffset="1">468 0 3808,'0'0'1408,"0"0"-1088,-15 0-96,-1 16 1440,1 0-960,-32 15 768,16 16-832,-32-1-160,17 17-288,-1-17 0,0 1-96,16 0-64,0 0 0,15-32-256,-15 16 128,31-15-2784,0-16 1600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4736,'-16'31'1760,"16"-31"-1376,0 32-96,0-1 320,-16-16-384,1 1 256,-1 15-256,-15 0-3872,0-15 1984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167 493 1248,'4'-4'95,"0"-1"-1,-1 1 1,1-1 0,-1 0-1,0 0 1,-1 0 0,4-6-1,-6 10-59,0 0 0,0 0-1,0 0 1,0 0 0,1 0-1,-1 1 1,0-1 0,1 0 0,-1 0-1,1 0 1,-1 1 0,1-1-1,-1 0 1,1 0 0,-1 1-1,1-1 1,0 1 0,-1-1 0,1 0-1,0 1 1,0-1 0,-1 1-1,1 0 1,0-1 0,0 1-1,0 0 1,0-1 0,0 1-1,1 0 1,-1 0-14,0-1 1,-1 1-1,1 0 0,0 0 1,0-1-1,0 1 0,0 0 1,0-1-1,0 1 0,-1-1 0,1 1 1,0-1-1,0 0 0,-1 1 1,1-1-1,0 0 0,-1 1 0,1-1 1,-1 0-1,1 0 0,-1 1 1,1-1-1,-1 0 0,1-1 1,6-11 166,-4 10-137,-1-1-1,0 1 1,0-1-1,0 0 0,-1 0 1,1 1-1,0-6 1,-2 6-46,-1 0 0,0 1 0,0-1 0,0 0 0,0 0 0,0 1 0,-1-1 0,1 1 0,-1-1 0,1 1 0,-1 0 0,0-1 0,0 1 0,0 0 0,-1 0 0,-2-2 0,-8 1 97,9 2-79,0 0-1,0-1 1,0 1-1,1-1 1,-1 0-1,0 1 1,-3-4 0,3 3-1,0 0 1,1 0-1,-1 0 1,-1 0 0,1 1-1,0 0 1,0 0 0,0 0-1,-1 0 1,1 1 0,0 0-1,-1-1 1,-5 2 0,7-1 3,0 1 1,0-1-1,0 1 1,0 0-1,0-1 1,0 1-1,0 1 1,0-1-1,0 0 1,1 1-1,-1-1 1,0 1-1,1 0 1,-1 0 0,1 0-1,0 0 1,-4 5-1,-4 14 129,-1-8-125,8-10-28,0 1 0,0-1 0,0 1 0,0 0 0,1 0 0,0 0 1,-1 1-1,2-1 0,-1 0 0,-1 6 0,-2 34 137,-3-2-43,8-41-95,0 1 1,0-1-1,0 0 0,1 1 1,-1-1-1,1 1 1,-1-1-1,1 0 0,0 3 1,3 3-6,-2 3-17,8 19 135,-10-28-108,1 0 0,-1 0 0,1 0 0,-1 0 1,1-1-1,0 1 0,-1 0 0,1 0 0,0 0 0,0-1 0,-1 1 0,1 0 0,0-1 1,0 1-1,0 0 0,0-1 0,0 0 0,0 1 0,0-1 0,0 1 0,0-1 0,0 0 1,0 0-1,1 1 0,16-9 4,1 3-33,-15 5 7,0-1 0,0 0-1,0 0 1,0-1-1,0 1 1,-1-1 0,1 0-1,6-4 1,-2 0-114,-1-1 0,0 0-1,0-1 1,0 1 0,-1-1 0,0 0 0,-1-1 0,7-12-1,4-7-430,5-1-316,-13 19 597,0 1 1,-1-1-1,6-13 1,-7 8 19,10-33 0,-4 8 151,34-116 2007,-42 146-1468,-1 0 1,0-1-1,-1 1 0,0 0 0,0-15 0,-2 13 340,1 15 70,-5 25 436,-5-3-778,4-14-289,1 0 0,-4 17 0,2 14 46,3-21-177,-6 20 0,2-11-32,-5 40 1,3-14 116,7-51-158,1 1 0,1 0 1,-1 0-1,1 0 0,0 0 1,0 0-1,1 0 0,2 9 1,-3-13-12,1 0-1,0-1 1,0 1 0,0 0 0,0-1 0,0 1 0,1-1 0,-1 1-1,2 0 1,-2-1 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3712,'0'-26'1221,"-1"22"-915,-1 5-148,-4 5 2,1 0 0,-1 0 0,1 0 0,1 1 0,-1 0 0,-5 12 0,5-6-333,1-1 0,1 0 0,0 1 0,1 0 0,0-1 0,1 1 0,0 0-1,1 0 1,1 0 0,3 21 0,0-15-47,-1-10 120,-1 1 1,0 0-1,0 18 1,-2-18 190,1 1 1,1-1-1,0 0 1,3 12-1,-2-12 33,8 21 838,-10-28-865,0 0-1,1 0 1,-2 1 0,1-1 0,0 0 0,0 0-1,-1 0 1,0 1 0,0-1 0,0 4-1,0-2 39,0-4-109,0 1 0,0-1 0,0 1 1,0-1-1,0 0 0,0 1 0,0-1 0,1 1 0,0 1 0,-1-3-1,0 1 0,1-1-1,-1 1 1,1 0 0,-1-1 0,1 1 0,-1-1-1,1 0 1,0 1 0,-1-1 0,1 1-1,-1-1 1,1 0 0,0 0 0,-1 1 0,1-1-1,0 0 1,0 0 0,-1 0 0,1 0 0,0 0-1,-1 0 1,1 0 0,0 0 0,0 0-1,15 1-57,-5-1 19,-1 0-1,1 0 1,17-3 0,3-8 14,0 6 0,-15 0 0,-9 3 0,-1 1 0,1-1 0,-1 1 0,1 0 0,6 0 0,-6 1 0,0-1 1,-1 0-1,1 0 1,-1-1-1,7-1 1,4-2 17,-4 2 17,-11 3-27,0 0 0,1-1 0,-1 1 0,0-1 0,0 0 0,1 1 0,-1-1 0,0 0 0,0 0 0,0-1 0,0 1 0,0 0 0,-1-1 0,3-1 0,-1 1-11,-1 0 0,1 0 0,-1 0 0,1 1 0,5-4 0,-6 5 13,-1 0 1,1-1-1,-1 0 1,0 1-1,1-1 1,-1 0-1,0 0 1,1 0 0,-1 1-1,0-1 1,0-1-1,0 1 1,0 0-1,0 0 1,0 0 0,0 0-1,-1-1 1,1 1-1,0 0 1,-1-1-1,1 1 1,0-1-1,-1 1 1,0-1 0,1 1-1,-1-1 1,0 1-1,0-1 1,0-1-1,0-23-292,0 27 266,0 1-1,-1 0 1,1 0 0,-1-1 0,1 1 0,-1 0 0,0-1-1,1 1 1,-1-1 0,0 1 0,0-1 0,-2 3-1,-2 4 9,0 0 8,0 1 0,1 1-1,1-1 1,-1 0 0,1 1-1,-2 16 1,2-14 2,-18 89 16,-36 141 284,39-151-89,8-62-37,9-27-153,1-2-39,0 1 0,0 0 0,0-1 0,0 1 0,0 0 0,0-1 0,-1 1 0,1 0 0,0-1 0,-1 1 0,1 0 0,0-1 1,-1 1-1,1 0 0,0-1 0,-1 1 0,1-1 0,-1 1 0,1-1 0,-1 1 0,1-1 0,-1 0 0,0 1 0,1-1 0,-1 0 0,-1 1 1,-4 2-303,-10 10-183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2720,'51'-13'891,"-50"13"-872,0-1 0,0 1 0,0 0 1,0-1-1,0 1 0,0 0 0,0 0 1,0 0-1,0 0 0,0 0 0,0 0 1,0 0-1,0 0 0,-1 1 0,1-1 1,0 0-1,2 1 0,30 9 291,-27-8-123,-1 0 1,1 1 0,-1-1-1,0 1 1,0 0 0,0 0-1,0 1 1,-1-1-1,1 1 1,-1 0 0,0 1-1,0-1 1,-1 0 0,1 1-1,4 9 1,-6-8-89,0 0-1,-1 0 1,0 0 0,0 0-1,-1 0 1,0 0 0,0 0-1,0 0 1,-1 0 0,1 0-1,-3 6 1,-7 35 242,7-31-260,-2 15 68,-1-18-45,0-1 0,-1 1 1,0-1-1,-10 13 0,3-4 228,12-18-301,0 0 0,0 0 0,-1-1 0,1 1 0,-5 4 1,5-6-33,1 0 0,-1 0 0,0 0 1,1-1-1,-1 1 0,0 0 0,0-1 1,1 1-1,-1-1 0,0 0 0,0 0 1,0 0-1,-2 0 0,4 0-12,-1 1 1,0-1-1,1 0 0,-1 0 0,0 0 1,0-1-1,1 1 0,-1 0 0,0 0 1,1 0-1,-1 0 0,0-1 0,0 1 0,1 0 1,-1-1-1,1 1 0,-1 0 0,0-1 1,1 1-1,-1-1 0,1 1 0,-1-1 1,1 1-1,-1-1 0,1 1 0,-1-1 1,1 0-1,0 1 0,-1-1 0,1 0 1,0 1-1,0-1 0,-1 0 0,1 1 1,0-1-1,0 0 0,0 0 0,0 1 1,0-1-1,0 0 0,0 1 0,0-1 1,0 0-1,0 0 0,0 1 0,1-2 1,0-4-208,1 0-1,0 0 1,1 0 0,3-7 0,-4 10 101,6-11-203,2 0 0,-1 0 0,2 1 0,0 0 0,0 1 0,1 0 0,25-18 0,-32 26 364,0 0 0,1 1 0,-1-1 0,1 1 0,0 1 0,0-1 0,0 1 0,0 0 0,0 0 0,0 0-1,0 1 1,1 0 0,10 0 0,-15 1 26,-1 0-1,1 0 1,-1 1-1,0-1 0,1 0 1,-1 1-1,0-1 1,0 1-1,1-1 1,-1 1-1,0-1 1,0 1-1,0 0 1,1 0-1,-1 0 0,0 0 1,0 0-1,0 0 1,-1 0-1,1 0 1,0 0-1,0 0 1,0 0-1,-1 0 1,1 0-1,-1 1 0,1-1 1,-1 0-1,1 1 1,-1-1-1,0 0 1,1 3-1,0 6 317,0 0-1,-1 0 1,-1 18-1,0-7 54,1-10-342,1-1 0,1 0-1,-1 1 1,5 10 0,-3-11-46,-2-4 1,0-3-19,-1 1 1,1 0 0,0-1-1,0 1 1,1-1-1,-1 1 1,1-1-1,3 6 1,-3-8-22,0 1 1,-1-1-1,1 0 1,0-1-1,0 1 1,0 0-1,0 0 1,0-1-1,0 1 1,0-1-1,0 0 1,0 0-1,0 1 1,1-1-1,-1-1 1,3 1-1,-3 0-10,0 0-1,0 0 0,0 0 0,0 0 0,-1 0 0,1 0 1,0 0-1,0 0 0,0-1 0,-1 1 0,1-1 0,0 1 1,0-1-1,-1 0 0,1 0 0,-1 0 0,1 0 0,0 0 0,-1 0 1,0 0-1,1 0 0,-1 0 0,0-1 0,0 1 0,2-2 1,1-3-131,-1 0 1,1 0-1,-1 0 1,0-1-1,0 1 1,-1-1-1,0 0 1,0 1 0,0-1-1,-1 0 1,0 0-1,0-9 1,-3-4-256,0 0 1,-1 0 0,-8-26-1,7 36 424,0 1 0,-1 0 0,0 0-1,0 1 1,-8-10 0,4 5 45,-3-2 29,9 12-22,3 3-15,3 0 5,-2 0-71,0 1 0,1-1-1,-1 0 1,1 1 0,-1-1 0,1 1 0,-1-1-1,0 1 1,1 0 0,1 0 0,11 6 81,-4-5-57,1 0 0,-1-1-1,1-1 1,0 0 0,13-1 0,5 0-1,-13 0-24,-1 0 0,24-6 0,-15 3-11,0 0-28,-7 2 12,-1-1-1,20-6 0,8-4 62,-33 11-30,12-4-24,8-15-126,0 11 31,-27 8 102,-1-1 0,1 1 1,-1-1-1,0 0 0,0 0 0,0 0 0,0 0 0,-1 0 1,1 0-1,-1-1 0,0 0 0,2-4 0,4-9 30,7-25 1,-14 41-25,3-15 35,5-30 0,-4 17 15,-2 14-31,-2 14-16,0 0 0,-1 0 0,0 0 0,1 0 0,-1 0 0,0-1 0,1 1 0,-1 0 0,0 0 0,0 0 0,0-1 0,0 1 0,0 0 0,0 0 0,0 0 0,-1-1 0,1 1 0,0 0 0,-1 0 0,1 0 0,-1 0 0,1 0 0,-1 0 0,0 0 0,1 0 0,-2-2 0,1 4 28,1 0 0,0-1 0,-1 1 0,1 0 0,0 0 0,0 0 0,-1 0 0,1-1 0,0 1 0,0 0 0,0 0 0,0 0 0,0 1 0,0 13 148,0 0-1,-1 0 1,-1 0-1,-1-1 1,-6 24-1,3-7-111,1 0 0,2 1 0,1 56 0,2-55-49,-1-18 12,0 0 0,2 0 0,0 0 0,0 0 0,2 0 0,-1-1 0,8 20 0,-9-31-28,0 0 0,0 0 0,0-1 0,1 1-1,-1 0 1,1-1 0,0 0 0,0 1 0,0-1 0,0 0 0,0 0 0,0 0 0,0 0 0,1 0 0,-1 0-1,1-1 1,0 1 0,-1-1 0,1 0 0,3 2 0,-2-3-38,0 1 0,0-1 0,0 0 0,-1 0 0,1 0 0,0-1 0,0 1 0,0-1 0,-1 0 0,1 0 0,0 0 0,-1 0 0,1-1 1,-1 0-1,1 1 0,2-4 0,129-86-2173,-127 85 2226,0-1-1,-1 1 1,0-2 0,0 1 0,-1-1-1,0 0 1,0 0 0,-1-1 0,0 0 0,0 0-1,3-12 1,-7 19-16,0 0-1,-1 0 1,1 0-1,-1 0 1,0 0 0,0 0-1,0 0 1,0-2-1,0 4 14,0-1 0,0 1-1,0-1 1,0 0 0,0 1 0,-1-1-1,1 1 1,0-1 0,0 1-1,-1-1 1,1 1 0,0-1-1,-1 1 1,1-1 0,-1 1-1,1-1 1,-1 0 0,-1 1 70,0-1 0,1 0 1,-1 1-1,0-1 0,1 1 1,-1-1-1,0 1 0,0 0 1,0 0-1,0 0 0,-2 0 1,4 0-82,-1 0 54,0 0 1,0 0 0,-1 0-1,1 0 1,0 1-1,0-1 1,-1 0 0,1 1-1,0-1 1,0 1-1,0-1 1,-1 1 0,1-1-1,0 1 1,0 0-1,0 0 1,0-1 0,0 1-1,0 0 1,1 0-1,-1 0 1,0 0 0,0 0-1,1 0 1,-1 0-1,0 1 1,0 1 0,-6 8 369,-5 3-41,9-10-291,0-1 0,0 1-1,0 0 1,0-1 0,1 1-1,-1 0 1,1 1 0,0-1 0,0 0-1,-2 8 1,4-8-57,-1 0-1,1 0 1,0 0 0,0 0 0,0 0 0,0 0-1,1 0 1,-1 0 0,1 0 0,0 0-1,0 0 1,3 6 0,-1-5-55,0 0 0,0 0 1,0 0-1,1 0 0,0-1 1,0 1-1,0-1 0,8 7 1,-5-6-253,0 0 0,1 0 0,0 0 1,9 3-1,-1-2-229,27 6 1,-42-12 492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79 640,'0'-3'95,"0"0"-1,0 1 1,0-1 0,0 0-1,0 1 1,1-1 0,0 1-1,-1-1 1,1 1 0,0-1-1,0 1 1,0-1 0,0 1-1,1 0 1,2-4 0,-2 4 64,-1 0 1,1 0-1,-1 0 1,1 0-1,-1 0 1,0 0-1,2-4 1,-3 5-138,0 0 1,0 0-1,1 1 0,-1-1 1,0 0-1,1 1 1,-1-1-1,0 0 0,1 1 1,-1-1-1,1 0 1,-1 1-1,1-1 0,0 1 1,-1-1-1,1 1 0,-1-1 1,1 1-1,0 0 1,0-1-1,-1 1 0,1 0 1,0-1-1,-1 1 0,1 0 1,0 0-1,0 0 1,-1 0-1,1 0 0,0 0 1,0 0-1,0 0 0,1 0 1,3-1 91,1 1 0,0 0 1,-1 1-1,1-1 0,0 1 0,-1 0 0,1 0 1,-1 1-1,1 0 0,-1 0 0,9 4 0,-12-4-105,-1-1-1,1 0 1,-1 1-1,1-1 1,-1 1-1,0 0 1,0-1-1,1 1 1,-1 0-1,-1 0 0,1 0 1,0-1-1,0 1 1,-1 0-1,1 0 1,-1 0-1,1 4 1,0 2 25,-1 0 0,0 0 0,-1 9 0,0-2 45,2-2 59,-1-1 0,-1 0 0,0 1 0,-1-1 0,0 0 0,-8 23 0,-3 4 346,10-29-279,-1 0-1,-5 12 1,5-11 95,6-22-173,-2 8-115,0 0 0,0-1 0,1 1-1,-1 0 1,1 0 0,0 0 0,0 0 0,2-3-1,2-10 16,-3 6-4,-1 8-16,-1 0-1,0 0 1,1 0-1,0 0 1,-1 0-1,1 0 1,1-2-1,22-20-49,-21 20-23,-1-1-1,1 0 0,3-11 0,-3 9-7,0 0-1,0 0 1,1 1-1,5-9 0,-2 5-22,1 1-1,0 0 0,0 1 0,19-15 0,-24 20 87,0 1 0,0 0-1,0 0 1,0 0 0,1 1 0,-1-1-1,1 1 1,-1 0 0,1 0 0,-1 0-1,1 0 1,0 1 0,0-1-1,-1 1 1,1 0 0,0 0 0,0 1-1,-1-1 1,8 2 0,-10-1 15,1-1 1,-1 1-1,0 0 1,0 0-1,0-1 1,0 1-1,0 0 0,0 0 1,0 0-1,0 0 1,0 0-1,-1 0 1,1 0-1,0 1 1,-1-1-1,1 0 1,0 0-1,-1 1 0,0-1 1,1 0-1,-1 0 1,0 1-1,1-1 1,-1 0-1,0 1 1,0 1-1,2 8 52,8 12 66,-7-4 50,-1 0 0,-2 0 0,-1 30-1,0-4 278,1-39-415,0 0-1,1-1 0,0 1 0,0 0 0,1 0 1,-1-1-1,1 1 0,3 5 0,-5-11-27,0 0 1,0 1-1,0-1 1,0 0-1,0 0 0,0 0 1,0 1-1,0-1 1,0 0-1,0 0 0,0 0 1,1 1-1,-1-1 1,0 0-1,0 0 0,0 0 1,0 1-1,0-1 1,1 0-1,-1 0 0,0 0 1,0 0-1,0 0 1,0 0-1,1 1 0,-1-1 1,0 0-1,0 0 1,0 0-1,1 0 0,-1 0 1,0 0-1,0 0 1,1 0-1,0 0 12,1 0 0,-1 0 0,0 0-1,1-1 1,-1 1 0,0 0 0,0-1 0,1 1 0,-1-1-1,0 1 1,0-1 0,0 0 0,1 1 0,-1-1 0,0 0-1,0 0 1,1-1 0,12-20-342,-7 10 71,-1 2-24,0 1 0,6-17 0,-5 11-1,24-47-821,-25 52 910,13-19 1,-12 19 176,-3 4 61,0 1 1,1-1 0,6-4-1,-7 5 41,-3 5-50,-1 0 1,0-1-1,1 1 1,-1 0-1,0 0 1,1-1-1,-1 1 1,1 0-1,-1 0 1,0 0 0,1-1-1,-1 1 1,1 0-1,-1 0 1,1 0-1,-1 0 1,1 0-1,-1 0 1,1 0-1,-1 0 1,1 0-1,-1 0 1,0 0-1,1 0 1,-1 1-1,1-1 1,-1 0-1,1 0 1,-1 0-1,0 0 1,1 1-1,-1-1 1,1 0-1,-1 1 1,1-1-1,-1 0-37,3 5 442,0 0 0,0 0-1,-1 1 1,2 5 0,-2-1-129,0 1 1,-1-1-1,-1 1 0,1-1 1,-3 15-1,1 4-86,2-17-148,0 0 0,0 0-1,1-1 1,4 13 0,-4-17-54,-1 12 74,-1-17-84,0 1 1,0-1 0,0 0-1,0 1 1,0-1 0,1 1-1,-1-1 1,1 0 0,1 5-1,3 1 103,-4-7-96,0 1-1,0-1 1,0 1-1,0-1 0,-1 1 1,1-1-1,-1 1 0,1 0 1,-1-1-1,1 4 1,-1-5-25,0 0 1,0 0 0,0 1-1,0-1 1,0 0 0,0 0-1,0 0 1,0 0-1,0 0 1,0 0 0,0 0-1,0 0 1,0 0 0,0 0-1,0 1 1,0-1 0,0 0-1,0 0 1,0 0 0,0 0-1,0 0 1,0 0 0,0 0-1,0 0 1,0 0 0,0 0-1,0 0 1,0 1 0,1-1-1,-1 0 1,0 0 0,0 0-1,0 0 1,0 0 0,0 0-1,0 0 1,0 0-1,0 0 1,0 0 0,0 0-1,0 0 1,0 0 0,1 0-1,-1 0 1,0 0 0,0 0-1,0 0 1,0 0 0,0 0-1,0 0 1,0 0 0,0 0-1,0 0 1,0 0 0,1 0-1,-1 0 1,1 0-43,0-1 0,-1 1 1,1 0-1,0 0 0,0-1 0,0 1 0,0-1 1,0 1-1,-1-1 0,1 1 0,0-1 0,0 1 1,-1-1-1,1 0 0,0 1 0,-1-1 0,1 0 1,-1 0-1,1 1 0,-1-1 0,1 0 0,-1 0 1,1-1-1,10-14-1195,5-2-1728,-1-11 853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126 105 4800,'0'0'1557,"-3"2"-954,-10 11-25,6-7-53,0 0 0,1 1 1,0 0-1,0 0 0,0 0 0,1 0 0,0 1 0,1 0 0,-6 12 0,-5 28 384,-14 68 1,27-107-895,1 0 1,1 0-1,-1 0 1,1 0-1,1 1 1,2 16-1,-2-22-11,1 0 0,-1 1 0,1-1 0,0 0 0,0 0 0,1 0-1,-1-1 1,1 1 0,0 0 0,0-1 0,0 0 0,0 0 0,1 0-1,-1 0 1,7 4 0,-7-6-11,-1 1-1,1-1 1,0 0-1,0 0 1,1 0-1,-1 0 0,0-1 1,0 1-1,0-1 1,0 0-1,1 0 1,-1 0-1,0 0 1,0 0-1,0-1 1,1 1-1,4-3 1,6 0-55,-11 3 50,2 0 3,0-1 1,0 0-1,-1 0 1,1 0-1,0 0 0,-1-1 1,1 1-1,-1-1 1,0 0-1,1-1 0,-1 1 1,0-1-1,0 0 1,-1 0-1,6-4 1,-6 3-14,1 1 0,-1-1 1,-1 0-1,1 0 0,0 0 1,-1 0-1,0 0 0,0-1 1,0 1-1,-1-1 1,1 1-1,-1-1 0,0 0 1,0-5-1,1 3-32,1-6-44,2-10-65,-10-6-62,2 16 135,2 8 65,0 0 1,-1 0-1,1 0 1,-1 0-1,0 0 1,0 1-1,0-1 1,-1 1-1,0-1 1,-6-7-1,6 7 18,-6-6-1,-14-24 0,23 32-42,-1 0-1,0 0 1,1 0 0,-1 0 0,1-1 0,0 1 0,0 0 0,0 0 0,0 0 0,1 0 0,-1 0 0,2-4 0,1 6 53,-1 0 1,1 0-1,-1 0 0,1 1 1,-1 0-1,1-1 0,0 1 1,-1 0-1,1 0 0,-1 0 1,5 1-1,3 0-6,210-1-2023,-207 3 1983,-12-3 44,-1 0 0,1 0 0,0 1 0,-1-1 0,1 1 0,-1-1 0,0 0 0,1 1 1,-1-1-1,1 1 0,-1-1 0,0 1 0,1-1 0,-1 1 0,0 0 0,1-1 0,-1 1 0,0-1 0,0 1 0,0 0 0,1-1 0,-1 1 0,0-1 0,0 1 0,0 1 0,-4 18 93,-1 5-23,6-10-29,-1-5-12,0-1-1,0 0 1,-3 13-1,0-10-3,0 5 13,0-1 1,-1 30-1,4 92 105,0-136-99,0 0 0,0 0-1,0 0 1,1 0 0,-1 0 0,1-1-1,-1 1 1,1 0 0,0 0 0,0 0-1,2 3 1,-3-5-40,0 0 1,0 0-1,0 0 0,0 1 1,0-1-1,0 0 0,0 0 1,0 0-1,0 0 0,0 0 0,1 0 1,-1 0-1,0 1 0,0-1 1,0 0-1,0 0 0,0 0 0,1 0 1,-1 0-1,0 0 0,0 0 1,0 0-1,0 0 0,0 0 1,1 0-1,-1 0 0,0 0 0,0 0 1,0 0-1,0 0 0,1 0 1,-1 0-1,0 0 0,0 0 0,0 0 1,0 0-1,0 0 0,1 0 1,-1-1-1,2-11 377,-2 4-443,-1 4 7,1-1 0,0 1 0,0 0 1,1 0-1,-1-1 0,1 1 1,1-4-1,15-58-789,-8 25 257,-4-21-38,-3 55 631,0 0 1,0 0 0,1 0-1,0 0 1,0 1-1,8-13 1,-9 17-15,-1 1-1,0-1 1,1 0-1,-1 0 1,0 0 0,0 0-1,0 0 1,1-2-1,-2 3 7,1 0 0,-1 0 0,0 0 0,1 1 0,-1-1 0,0 0 0,1 0 0,-1 1 0,1-1 0,-1 0 0,1 1 0,0-1 0,-1 0 0,1 1 0,0-1 0,-1 1 1,1-1-1,0 1 0,-1 0 0,1-1 0,0 1 0,0 0 0,0-1 0,-1 1 0,1 0 0,0 0 0,0 0 0,0 0 0,0 0 0,0 0 0,-1 0 0,1 0 0,0 0 0,1 0 0,9-2 70,-6-6-64,5 16 17,-7-6 164,-3 1-42,0 197 976,0-200-1108,0 1 0,0-1-1,-1 1 1,1-1-1,0 1 1,0 0 0,0-1-1,0 1 1,0-1 0,0 1-1,0-1 1,1 1-1,-1-1 1,0 1 0,0-1-1,0 1 1,0-1 0,1 1-1,-1-1 1,0 1-1,1-1 1,-1 0 0,0 1-1,1-1 1,-1 1 0,0-1-1,1 0 1,-1 1-1,1-1 1,-1 0 0,0 1-1,1-1 1,-1 0 0,1 0-1,-1 0 1,1 1 0,-1-1-1,1 0 1,-1 0-1,1 0 1,0 0 0,-1 0-1,1 0 1,-1 0 0,1 0-1,-1 0 1,1 0-1,-1 0 1,2-1 0,-2-1 100,0 0-112,0 1 1,0-1-1,1 1 1,-1 0-1,0-1 1,1 1-1,-1-1 1,1 1-1,0 0 1,1-2-1,5-11-27,-6-3-7,-2 15 25,1-1 0,0 1 1,0 0-1,1-1 0,-1 1 0,0 0 0,1-1 0,-1 1 0,3-4 1,2-8-64,9-26 0,-7 18 24,-4 14 32,1-1 0,-1 1-1,10-12 1,-5 5 1,-8 14 7,1 0 1,-1 0 0,1 0 0,-1 0-1,1 0 1,-1 0 0,1 0 0,0 0-1,0 0 1,0 0 0,-1 0 0,1 0-1,0 1 1,0-1 0,1-1 0,1 0-32,-2 2 28,-1 0 1,1-1-1,-1 1 1,1 0-1,-1-1 1,1 1-1,-1 0 1,1 0-1,0-1 0,-1 1 1,1 0-1,-1 0 1,1 0-1,-1 0 1,1 0-1,0 0 1,-1 0-1,1 0 1,-1 0-1,1 0 0,-1 0 1,1 0-1,0 1 1,-1-1-1,1 0 1,-1 0-1,1 0 1,-1 1-1,1-1 0,0 1 1,0-1-15,0 1 34,1 0-1,-1 1 1,1-1-1,-1 0 1,1 0-1,-1 1 1,0-1-1,0 1 1,2 2-1,4 5 157,-3-4-23,-1 0 0,1 1 0,-1-1 0,5 12 0,-3 14 354,21 78 197,-22-90-597,8 35 139,-12-51-214,1 0 0,-1 0 0,1 0 0,-1 0 0,0 0 0,-1 4 0,1-6-13,0 1 0,0-1 0,0 0-1,0 1 1,0-1 0,0 0 0,0 0 0,0 1-1,0-1 1,1 0 0,-1 0 0,0 1 0,1-1-1,-1 0 1,2 1 0,-2-1-8,0-1 0,0 0 0,0 0 0,0 0 1,1 0-1,-1 0 0,0 1 0,0-1 0,0 0 0,0 0 0,1 0 0,-1 0 1,0 0-1,0 0 0,0 0 0,1 0 0,-1 0 0,0 0 0,0 0 0,0 0 1,1 0-1,-1 0 0,0 0 0,0 0 0,0 0 0,1 0 0,-1 0 0,0 0 1,0 0-1,0 0 0,1 0 0,-1 0 0,0 0 0,0 0 0,0 0 0,0-1 0,1 1 1,-1 0-1,0 0 0,0 0 0,0 0 0,1-1 0,-9-9-138,7 9 89,1 1-1,-1-1 1,1 1 0,0-1 0,-1 1 0,1-1 0,0 0 0,0 1 0,-1-1 0,1 1 0,0-1 0,0 0 0,0 1 0,0-1 0,0 0 0,0 1 0,0-1 0,0 0-1,0 1 1,0-1 0,0 0 0,0 1 0,1-2 0,-1 0-219,0-1 71,0 0 0,-1 0 0,1 0 0,-1 0 0,0 0 0,-2-6 0,-1-11-706,8-1 217,0 11 332,-3 3 41,0 1-1,1 0 1,0-1 0,1 1 0,-1 0 0,1 0-1,0 0 1,1 1 0,0-1 0,7-8 0,15-7-311,-13 7 372,-10 10 208,0 0 0,1 1 0,-1 0 1,1-1-1,0 1 0,0 1 0,7-5 0,36-22 7,-37 24 164,-7 4-90,-1 0 1,0 0-1,0 0 0,0 0 1,0-1-1,0 1 1,0-1-1,2-1 1,-4 3-27,14-12 535,-13 11-519,-1 1 0,0 0-1,1 0 1,-1-1 0,0 1 0,1 0-1,-1 0 1,1-1 0,-1 1 0,1 0-1,-1 0 1,1 0 0,-1 0 0,1 0-1,-1 0 1,1 0 0,-1 0 0,1 0-1,-1 0 1,1 0 0,-1 0-1,1 0 1,-1 0 0,0 0 0,1 0-1,-1 1 1,1-1 0,-1 0 0,1 0-1,0 1 1,0 1 238,1 0-1,-1 0 0,0 0 1,0 1-1,0-1 0,0 0 1,1 4-1,-1-4-57,0 0 0,0 1 0,0-1 0,0 1 0,0-1 0,0 0 0,2 2 0,8 3 461,-10-7-632,1 1 1,-1-1 0,0 0-1,0 1 1,0 0-1,0-1 1,-1 1-1,1 0 1,0-1 0,0 1-1,0 0 1,0 0-1,-1-1 1,1 1-1,0 2 1,1-1 17,-1 0-1,0 0 1,0 0 0,1 0 0,-1 0-1,1 0 1,0 0 0,-1 0 0,1 0-1,3 1 1,4 5 112,-5-3-54,-4-4-107,0-1-1,1 0 1,-1 1-1,0-1 1,0 0-1,0 0 1,0 1-1,1-1 1,-1 0-1,0 0 1,0 0-1,1 1 1,-1-1-1,0 0 1,0 0-1,1 0 0,-1 0 1,0 1-1,0-1 1,1 0-1,-1 0 1,0 0-1,1 0 1,-1 0-1,24-8 34,-22 8-25,-1-1 0,1 1 0,0-1 0,0 0 0,-1 0 0,1 0-1,0 0 1,-1 0 0,1 0 0,1-2 0,11-6 149,-13 8-147,0 0 0,0 0 0,1-1 0,-1 1 0,0 0 0,0 0 0,0 0 0,0-1 0,0 1 0,0-1 1,-1 1-1,2-3 0,-2 3-11,1 0 0,-1 1 1,1-1-1,-1 0 0,0 0 1,0 0-1,0 0 0,1 0 1,-1 0-1,0 0 0,0 0 1,0 1-1,0-1 0,0 0 0,-1 0 1,1 0-1,0 0 0,0 0 1,-1 0-1,1 0 0,0 1 1,-1-1-1,1 0 0,-1-1 1,-12-6 112,7 0 26,5 7-126,1 0-1,-1 0 1,0 0 0,1-1-1,-1 2 1,0-1 0,0 0-1,1 0 1,-1 0 0,0 0-1,0 0 1,0 1 0,0-1-1,0 0 1,0 1 0,0-1 0,-1 1-1,1-1 1,0 1 0,0-1-1,0 1 1,0 0 0,-1 0-1,-1-1 1,-43 1-1148,45 0 1121,0 0 0,0 1-1,0-1 1,0 0 0,0 0-1,0 1 1,0-1 0,0 0-1,0 1 1,0-1 0,0 1 0,0-1-1,0 1 1,0 0 0,1-1-1,-1 1 1,0 0 0,0 0-1,-1 2-10,0 0 1,0-1-1,1 1 0,-1 0 0,-1 5 0,-1 5-21,0-1 0,-1 15 0,3-19 20,2-4 21,-1-1 0,1 1 0,0-1 0,0 1 0,0-1 0,0 1 0,1-1 0,0 1 0,-1-1 0,1 1 0,2 4 0,3 13 61,-4-8-37,-2-8-5,1 0 0,0 1 0,0-1 0,3 8 0,-3-11-12,0 0 0,-1-1-1,1 1 1,0-1 0,0 1 0,1-1 0,-1 1 0,0-1-1,0 1 1,1-1 0,-1 0 0,1 0 0,-1 0 0,1 0 0,0 0-1,-1 0 1,1 0 0,2 0 0,-1 0-2,1 0 1,-1 0 0,0 0-1,1-1 1,-1 0-1,1 0 1,-1 0-1,0 0 1,1 0-1,-1-1 1,1 1-1,5-3 1,-1 1 8,1 0 0,0-1-1,-1 0 1,0-1 0,0 0 0,14-9 0,12-13-338,10 6-16,3-6-214,-31 18 410,15-8-78,15-20-86,-1 12 122,13-19 34,-23 16 109,-33 26 55,-1 1 0,1-1 0,-1 0 0,1 1 0,-1-1 0,1 1 0,0-1 0,-1 1 0,1 0 0,0-1 0,-1 1 0,1 0 0,0 0 0,2 1 0,0-1 58,-1 0 107,-4 29 299,0-16-54,1 1 1,0 0-1,4 25 0,1-23-278,-3-9-92,0-1 0,-1 1 0,1-1-1,-2 1 1,1 7 0,-1-11-32,1 1 0,-1 0 0,1 0 0,-1 0 0,1-1 0,0 1 0,1 0 0,-1-1-1,0 1 1,4 5 0,-2-3 12,-3-5-27,0-1 1,0 1 0,0-1-1,0 0 1,0 1 0,0-1-1,1 1 1,-1-1-1,0 0 1,0 1 0,0-1-1,0 0 1,1 1 0,-1-1-1,0 0 1,0 1 0,1-1-1,-1 0 1,0 1 0,1-1-1,-1 0 1,0 0 0,1 1-1,-1-1 1,0 0-1,1 0 1,-1 0 0,0 0-1,1 0 1,-1 1 0,1-1-1,-1 0 1,0 0 0,1 0-1,-1 0 1,1 0 0,-1 0-1,0 0 1,1 0 0,-1 0-1,1 0 1,-1-1-1,0 1 1,1 0 0,-1 0-1,0 0 1,1 0 0,-1-1-1,0 1 1,1 0 0,0-1-1,0 1-1,-1-1 0,1 0-1,0 1 1,0-1 0,0 0-1,0 0 1,-1 0 0,1 1-1,0-1 1,-1 0 0,1 0-1,0 0 1,-1 0-1,0 0 1,1-2 0,6-8-190,-1 7 75,-5 3 98,-1 0-1,1 1 1,0-1 0,-1 1-1,1-1 1,0 0 0,-1 0 0,1 1-1,-1-1 1,1 0 0,-1 0-1,1 0 1,-1 0 0,0 0-1,1 1 1,-1-1 0,0 0 0,0-1-1,3-7-237,0 1 0,-1-1 0,0 0 0,-1 1-1,0-1 1,0-17 0,-1 26 252,0-3-36,0 0 0,0 0 1,1 0-1,-1 1 0,0-1 0,2-4 0,5 2-32,-4 2 35,1-2-51,-4 7 28,-1-1 60,1 1-1,0 0 1,0-1 0,0 1 0,0 0 0,0-1-1,0 1 1,0 0 0,0-1 0,1 1 0,-1 0 0,2 2-1,7 17 123,-5-14 25,-1-1 0,-1 1-1,1-1 1,2 10 0,-1 12 183,-2-15-185,1 0 0,5 18 0,-6-25-101,0-1-1,1 1 1,0 0 0,0-1 0,0 0 0,1 0-1,0 0 1,6 7 0,-7-9-32,-1-1-7,-1 0 0,1-1 0,0 1 0,0 0 0,0 0 0,0-1 0,0 1 0,0-1 0,0 1 0,1-1 0,-1 0 0,1 0 0,-1 0 0,0-1-1,1 1 1,-1 0 0,1-1 0,0 1 0,-1-1 0,1 0 0,-1 0 0,1 0 0,0 0 0,2-1 0,16-4-1,1 0-1,-1-1 1,-1-1-1,1-1 1,-1-1 0,24-14-1,-6-3-282,0-1-1,54-55 1,-83 74 235,-1 0 0,-1 0 1,0-1-1,0-1 0,0 1 0,-1-1 1,-1 0-1,7-16 0,-5 10 26,-1 3 12,0-1 0,-1 1-1,0-1 1,-1 0 0,0-1 0,-1 1 0,1-27-1,-4 33 19,0-1 0,3-15 0,0 13 5,1-4 86,-4 15-103,0 0 1,-1 0-1,1-1 1,0 1 0,0 0-1,0-1 1,0 1 0,0 0-1,-1-1 1,1 1-1,0 0 1,0 0 0,-1-1-1,1 1 1,0 0 0,0 0-1,-1 0 1,1-1 0,0 1-1,0 0 1,-1 0-1,1 0 1,0 0 0,-1 0-1,1 0 1,0 0 0,-1-1-1,1 1 1,0 0 0,-1 0-1,1 0 1,0 0-1,-1 0 1,1 1 0,0-1-1,-1 0 1,0 0 22,-1 1-1,1-1 1,0 1 0,-1 0-1,1-1 1,0 1 0,0 0-1,-1 0 1,1 0 0,0 0-1,0 0 1,0 0 0,-1 2-1,-9 7 375,3-3-48,1 0 0,0 1 1,-7 9-1,3-1-292,0 1 1,1 0 0,0 0-1,2 1 1,0 0 0,-9 32 0,13-40-35,2 1 1,-1-1 0,1 0 0,1 1 0,-1-1 0,2 1 0,0 0-1,1 12 1,9 18-257,-8-35-108,-2-4 210,0-1 0,0 0 0,0 0 0,1 0 0,-1 0-1,1 0 1,-1 0 0,1 0 0,-1 0 0,1 0 0,-1 0 0,2 1 0,2 1-177,0 0 0,0 0 0,1-1 0,4 3 0,-9-5 304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6464,'78'0'2400,"-78"0"-1856,93 32-160,-46-32 576,15 0-608,1-16 128,15 16-288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 2912,'-26'-13'923,"24"12"-832,1 0 0,-1 1 0,0-1 0,1 1 1,-1-1-1,0 1 0,0 0 0,1 0 0,-1-1 1,0 1-1,0 1 0,1-1 0,-1 0 0,0 0 1,0 1-1,1-1 0,-1 1 0,0-1 0,-1 2 0,0-1 22,1 1-1,0 0 0,0 0 0,0 0 0,0 0 1,0 0-1,0 0 0,1 1 0,-1-1 0,1 0 0,-2 4 1,-7 10 439,-15 16 112,11-15-373,0 2 0,1-1 1,-12 26-1,11-11-45,-19 66-1,30-89-244,0-1 1,1 1-1,0 0 1,0 0-1,1 0 1,0 0-1,1 0 0,0 0 1,1 0-1,0 1 1,1-2-1,0 1 1,0 0-1,4 10 0,1-5-78,0 0-1,1 0 1,1-1-1,0 0 1,15 17 0,-12-16-413,8 8-2630,9 6 848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1472,'0'0'475,"0"0"-283,2 0-64,0-1-103,0 1 0,-1 0 0,1-1 0,0 1 0,-1-1 0,1 1 0,-1-1 0,1 0 0,-1 0 0,4-1 0,3-3 30,19-10 231,0-2 1,41-32-1,-59 41-168,-1 0-1,0 0 1,0-1 0,7-11 0,5-5 82,21-24 8,-7-3-160,15-21-64,-24 40 13,-1 1 23,39-41 1,-29 43 165,2 0 1,1 2 0,66-37-1,-80 54-105,1 0 0,0 1-1,32-8 1,-9 3-25,-28 11 26,-1 0 1,1 0-1,0 2 1,0 1 0,31 1-1,-38 0-7,-6 0-42,0 0 0,0 1-1,-1-1 1,1 1 0,0 1-1,-1-1 1,1 1 0,-1 0-1,1 0 1,-1 1 0,0 0-1,0 0 1,0 0 0,0 0-1,4 5 1,12 20 26,-18-23-43,20 26 109,44 45 0,-55-64-98,0-1-1,1 0 0,17 10 0,-21-16-11,-1 0-1,1-1 0,0 0 0,0 0 0,0-1 1,1 0-1,16 2 0,34 0 109,-38-1-89,16 0 6,-4-9-12,-19 2-18,0 1 0,17-4-10,-1-9-40,-16 7 16,11-4 0,-18 9 29,0-1 1,1 0 0,-2-1 0,1 1 0,-1-1 0,11-10-1,3-6 17,-13 11-18,0 2 0,1-1 1,1 1-1,12-9 0,-15 13-11,0 0 0,0-1 0,-1 0-1,1 0 1,-1 0 0,0-1 0,-1 0 0,1 0 0,-1-1-1,-1 0 1,6-8 0,-5 7-3,0 1 10,0 1-1,0-1 0,1 1 1,0 0-1,0 1 1,1-1-1,-1 1 0,13-6 1,-16 8-19,1 1 1,0 0-1,0 1 1,0-1-1,0 1 1,0-1-1,0 1 1,0 1-1,0-1 1,1 0-1,-1 1 1,0 0-1,1 0 1,-1 0-1,0 1 1,6 1-1,24 8-40,-15-7 50,-4 0-34,31 9-1,-28-7 81,1-1-1,36 2 1,-25-3 67,51 8-14,2-9-199,110-11 0,-132 5 55,67-1-10,7-5 54,127-6-76,-81 13 9,-131 4 48,-13-2-23,-13 0 225,0 1 0,0 1 0,-1 1 0,29 6 0,-46-6-96,0 0-1,0-1 1,0 2-1,-1-1 0,1 1 1,-1 0-1,0 0 1,0 0-1,0 1 1,0-1-1,-1 1 1,1 1-1,-1-1 1,0 0-1,0 1 1,0 0-1,-1 0 1,0 0-1,0 1 1,0-1-1,2 7 1,25 103 549,-11-35-202,-3-31-194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281 453 1664,'0'-26'528,"0"26"-520,1-1 0,-1 1-1,0 0 1,0-1 0,0 1 0,0 0-1,0-1 1,0 1 0,0 0 0,-1-1 0,1 1-1,0 0 1,0-1 0,0 1 0,0 0 0,0 0-1,0-1 1,0 1 0,-1 0 0,1 0 0,0-1-1,0 1 1,0 0 0,-1 0 0,1-1 0,-4-4 187,0-1 0,0 1-1,1-1 1,-1 0 0,-1-7 0,-15-24 604,5 10-563,12 20-155,-1 1-1,0-1 1,1 1-1,-2 0 1,-8-10 0,2 4 26,3 5-107,1 0 0,-11-9-1,16 15-4,0 0 0,1 1-1,-1-1 1,0 0 0,0 1-1,0-1 1,0 1 0,0-1-1,0 1 1,0 0 0,0 0-1,0 0 1,1 0 0,-1 0-1,0 0 1,0 1 0,0-1-1,0 1 1,0-1 0,0 1-1,0 0 1,1-1 0,-3 2-1,2 0 3,0 0 0,0 0 0,0 0-1,1 0 1,-1 0 0,-1 3 0,-4 4 36,-5 6 93,7-9-50,0 0 1,1 0 0,0 0 0,0 1 0,-6 12-1,7-11 20,-4 8 126,1 0 1,-7 31-1,13-42-204,-1-1 0,0 1 0,1-1 0,0 1 0,0 0 0,0-1 0,1 1 0,-1 0 0,1-1 0,0 1 0,0-1 0,1 1 0,0-1 0,-1 0 0,5 7 0,-4-9-1,-1 0-1,1-1 1,0 1-1,-1-1 1,1 1 0,0-1-1,0 0 1,0 0-1,0 0 1,0 0-1,0 0 1,0 0 0,0 0-1,0-1 1,0 1-1,0-1 1,1 1-1,-1-1 1,0 0 0,0 0-1,1 0 1,-1 0-1,0-1 1,0 1-1,0 0 1,1-1 0,2-1-1,19-8 123,-11 7-104,13-2-12,-21 2-28,0 0 0,1 0-1,-1-1 1,0 1 0,0-1-1,-1-1 1,1 1 0,6-9-1,29-43-76,-35 50 74,7-14-22,13-29 0,-13 24 26,-4 11 3,7-18-14,-9 2-28,-4 13 16,3-8-2,-2 16 25,-1-1 1,-1 1 0,1-16 0,-1 18 3,-1 0 0,1 0 0,1-1 0,-1 1 0,5-12 0,-4 14 0,-1 1-2,1 1-1,-1-1 1,1 0 0,0 1-1,0-1 1,0 1 0,0 0 0,1-1-1,-1 1 1,7-5 0,-6 5-21,0 0-191,-3 3 92,0 2 130,0 1-1,1-1 1,-1 0 0,-1 1 0,1-1 0,0 1 0,0-1-1,-1 0 1,0 1 0,1-1 0,-1 0 0,0 0-1,0 0 1,0 1 0,0-1 0,-1 0 0,1 0 0,0-1-1,-4 4 1,-8 15 70,8-7-36,0 1 0,-5 23 0,-6 19 88,4-25-81,-20 60-44,19-50-8,-3 12 150,1 9 82,14-61-254,0 1 1,1 0-1,-1-1 0,1 1 0,0 0 0,0-1 1,-1 1-1,1 0 0,0-1 0,0 1 0,1 0 1,-1-1-1,0 1 0,1 0 0,-1-1 1,2 4-1,-2-5 3,1 1 0,0-1 1,0 1-1,-1-1 0,1 0 1,0 0-1,0 0 0,0 1 0,0-1 1,-1 0-1,1 0 0,0 0 1,2 0-1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4480,'-2'0'117,"0"0"0,1 0-1,-1 0 1,0 1 0,1-1 0,-1 0 0,1 1 0,-1-1 0,0 1-1,1 0 1,-1 0 0,1 0 0,0-1 0,-1 1 0,1 1 0,0-1-1,-1 0 1,1 0 0,-1 2 0,2-3-118,-12 12 281,0 0 0,-19 27 1,28-34-317,0 1 0,0-1 0,1 1 0,-1 0 0,1 0 1,0 0-1,1 0 0,-1 0 0,1 0 0,0 1 0,1 8 0,0 2-732,-1-6 289,1 0 0,0 0-1,1 0 1,1 0 0,-1 0-1,2-1 1,6 22 0,2 9-53,-10-33 540,1 0-1,0 0 0,0 0 1,1 0-1,0-1 1,4 9-1,6 2 308,-10-13-252,-3-5-36,0 1 0,1 0 1,-1-1-1,0 1 0,0-1 0,1 1 1,-1 0-1,1-1 0,-1 1 1,0-1-1,1 1 0,-1-1 0,1 1 1,0-1-1,-1 0 0,1 1 1,-1-1-1,1 0 0,-1 1 0,1-1 1,1 1-1,3 1 120,10 10 615,-14-10-667,0-1 0,1 0 0,-1 1-1,0-1 1,1 0 0,-1 0 0,1 0 0,0 0 0,-1 0 0,1 0 0,0-1 0,0 1 0,-1 0 0,1-1 0,0 1 0,0-1 0,0 0 0,3 1-1,6-3 63,0 0-1,0 0 0,0-1 0,12-5 0,-17 6-137,-1 0 17,0 0-1,0-1 1,0 0-1,8-6 1,6-3 21,43-32 162,-52 37-228,0 0 1,13-12-1,-19 15 15,-1 1 0,0-1 0,1 0-1,-2-1 1,1 1 0,0 0 0,-1-1-1,0 0 1,2-4 0,-4 8-9,0 0 1,1 0 0,-1 0-1,0 0 1,1 0 0,-1 0-1,0 0 1,0 0 0,0 0-1,0 0 1,0 0 0,0 0-1,0 0 1,0 0 0,-1 0 0,1 0-1,0 1 1,0-1 0,-1 0-1,1 0 1,-1 0 0,1 0-1,-1 0 1,1 0 0,-1 1-1,1-1 1,-1 0 0,0 1-1,1-1 1,-1 0 0,-1 0-1,-1-2-8,-1-3-25,4 5 33,0 1 1,-1 0 0,1-1-1,0 1 1,-1-1 0,1 1-1,0 0 1,-1-1 0,1 1-1,0 0 1,-1-1 0,1 1-1,0 0 1,-1-1 0,1 1-1,-1 0 1,1 0-1,-1 0 1,1-1 0,-1 1-1,1 0 1,-1 0 0,1 0-1,-1 0 1,1 0 0,-1 0-1,1 0 1,-1 0 0,1 0-1,-1 0 1,0 0-1,0 1 4,0-1 0,0 0 0,0 0 0,0 1 0,0-1 1,0 0-1,0 1 0,0-1 0,1 1 0,-1-1 0,0 1 0,0 0 0,0-1 0,1 1 0,-1 0 0,0-1 0,1 1 0,-1 0 0,0 0 0,1 0 0,-1 0 0,1-1 0,-1 1 0,1 0 0,-1 2 0,-7 29 137,8-32-137,-6 46 143,-35 264 650,38-285-777,2-9 3,-2 0 0,1 0 0,-7 20-1,-3 10 73,9-33-28,0-1-1,-8 20 1,11-30-100,-1-1 0,1 0-1,-1 0 1,1 0 0,-1 0-1,1 0 1,-1 0 0,0 0 0,0 0-1,1-1 1,-1 1 0,0 0 0,0 0-1,0 0 1,-1 0 0,2-1-11,-1 0 0,1 0-1,0 0 1,-1 0 0,1 0 0,0 0 0,-1-1 0,1 1 0,0 0 0,0 0 0,-1 0-1,1 0 1,0-1 0,0 1 0,-1 0 0,1 0 0,0 0 0,0-1 0,-1 1-1,1 0 1,0-1 0,0 1 0,0 0 0,-1-1 0,-1-2-872,2 3 825,-1-1 0,0 1 1,0 0-1,0-1 0,1 1 1,-1 0-1,0 0 0,0 0 0,0 0 1,0 0-1,1-1 0,-1 1 1,-2 1-1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2720,'65'0'891,"-64"-1"-878,-1 1 0,1 0 1,0 0-1,0 0 0,0 0 1,0 0-1,0 0 0,-1 0 1,1 0-1,0 1 0,0-1 1,0 0-1,-1 0 0,1 1 1,0-1-1,0 0 0,0 1 1,-1-1-1,1 1 0,0-1 1,-1 1-1,1-1 0,0 1 1,-1 0-1,1 0 0,8 7 77,-6-6-28,0 1-1,0 0 1,0-1-1,-1 1 0,1 0 1,-1 0-1,0 1 0,0-1 1,0 0-1,0 1 0,0-1 1,-1 1-1,2 5 1,13 27 586,-13-29-534,1 0-1,-1 0 1,0 0-1,0 1 1,-1-1 0,0 1-1,1 9 1,-3-13-62,-1-1-1,1 0 1,-1 1 0,1-1 0,-3 5-1,0 1 71,1 3-9,1-8-60,0-1 0,0 1 0,0 0 1,-1 0-1,1-1 0,-1 1 0,0-1 1,-3 5-1,-2 4 28,5-8-30,-1 1-1,0-1 1,0 1-1,0-1 1,0 0-1,-1 0 1,0-1-1,0 1 1,-7 5-1,11-9-47,-26 11-41,25-11 19,1 0 0,-1 0 0,0 0 0,0 0 0,0 0 0,1 0 0,-1 0-1,0 0 1,0 0 0,0-1 0,1 1 0,-1 0 0,0 0 0,0-1 0,1 1 0,-1 0-1,0-1 1,1 1 0,-1-1 0,0 1 0,1-1 0,-2 0 0,2 1 13,0 0 0,0 0 1,0 0-1,0 0 0,-1 0 1,1-1-1,0 1 0,0 0 0,0 0 1,0 0-1,0 0 0,0 0 1,0 0-1,0 0 0,0 0 0,0 0 1,0-1-1,-1 1 0,1 0 1,0 0-1,0 0 0,0 0 1,0 0-1,0 0 0,0 0 0,0-1 1,0 1-1,0 0 0,0 0 1,0 0-1,0 0 0,0 0 0,0 0 1,0 0-1,0-1 0,0 1 1,0 0-1,0 0 0,0 0 0,1 0 1,-1 0-1,0 0 0,0 0 1,0 0-1,0-1 0,0 1 1,0 0-1,0 0 0,0 0 0,0 0 1,0 0-1,0 0 0,1 0 1,-1 0-1,0 0 0,0 0 0,3-3-89,0 1-1,0 0 1,0 1-1,0-1 1,1 0-1,4-1 1,-5 2 51,1-1 0,0 1 0,0-1 0,-1 0 0,1 0 0,4-5 0,13-19-116,39-23-208,-48 38 434,1 0 0,22-14 0,-21 13 162,-11 9-184,0 0 0,1 1 0,-1-1 0,8-3 0,-11 6-41,0-1 0,0 1 0,1 0 0,-1 0 0,0 0 1,1 0-1,-1 0 0,0 0 0,1 0 0,-1 0 0,0 0 0,0 0 1,1 0-1,-1 0 0,0 0 0,1 0 0,-1 0 0,0 0 1,1 0-1,-1 0 0,0 1 0,0-1 0,1 0 0,-1 0 1,0 0-1,1 1 0,-1-1 3,1 1 0,-1 0 0,0 0 0,1-1 0,-1 1 0,0 0 0,0 0 0,1 0 0,-1 0 0,0-1 1,0 1-1,0 0 0,0 0 0,0 1 0,-1 6 146,1 0 0,-2 0 0,1 0 0,-3 9 0,2-10-60,0 0-1,1 0 0,-2 14 0,3 25 378,0-44-461,0 0-1,0-1 0,0 1 0,0-1 1,1 1-1,-1-1 0,0 1 0,1 0 1,-1-1-1,1 0 0,0 1 1,-1-1-1,1 1 0,0-1 0,0 0 1,0 1-1,0-1 0,0 0 0,2 2 1,-3-2-4,1-1 1,-1 0 0,1 1 1,-1-1-1,1 0 0,-1 1 1,1-1-1,-1 0 0,1 0 1,-1 0-1,1 1 0,-1-1 1,1 0-1,0 0 0,-1 0 1,1 0-1,-1 0 0,1 0 1,0 0-1,-1 0 0,1 0 1,-1 0-1,1 0 0,-1-1 1,1 1-1,-1 0 0,1 0 1,0-1-1,-1 1 0,1 0 1,0-1-1,-1 1 11,29-16 96,-26 11-162,0 0 0,0 0 0,-1 0 0,3-6-1,-5 7 44,1 0-1,0 0 1,-1 0-1,0-1 1,0 1-1,0 0 1,-1 0-1,1 0 1,-1 0-1,0 0 1,0 0-1,-1 0 1,1 0-1,-1 0 0,1 1 1,-4-6-1,-15-18 45,14 19-44,1 0 0,-9-14 0,14 20-32,-1 0-1,1-1 0,-1 1 1,1 0-1,-1 0 0,1-1 0,0 1 1,1-4-1,-1 2-168,1 5 199,0 1 0,0 0 0,0 0 0,0-1 0,0 1 0,0-1 0,1 1 0,-1-1 0,1 1 0,-1-1 0,1 0 0,-1 0 0,1 0-1,0 0 1,2 1 0,1 2 32,1-1-1,1 0 1,-1 0 0,8 2-1,-7-3 12,1-1-1,-1-1 1,15 1-1,12 0 78,-19 2-77,19 2 2,-22-6-43,-1 0 0,0-1 0,0 0 0,0-1 0,19-7 0,-7 1-68,35-20 0,-9 0 48,-43 26 40,-1 1 9,0 0-1,0-1 1,0 0-1,0 0 1,0 0 0,-1 0-1,1-1 1,-1 0-1,0 0 1,-1 0 0,6-7-1,11-11-54,-14 16 55,0-1 0,9-12 0,-13 16 9,-1 0 0,1 0-1,-1 0 1,1 0-1,-1 0 1,0 0-1,0 0 1,-1 0-1,1-1 1,-1 1 0,1-5-1,-1-52 167,0 60-205,0-1-1,0 1 0,0-1 1,0 1-1,0-1 0,0 1 1,0-1-1,0 1 0,0-1 0,0 1 1,0-1-1,0 1 0,0-1 1,0 1-1,0-1 0,-1 1 1,1-1-1,0 1 0,0-1 1,-1 1-1,1 0 0,0-1 0,0 1 1,-1-1-1,1 1 0,-1 0 1,1-1-1,0 1 0,-1 0 1,1-1-1,-1 1 0,1 0 0,-1 0 1,1-1-1,0 1 0,-1 0 1,1 0-1,-1 0 0,1 0 1,-1 0-1,1 0 0,-1 0 1,0 0-1,1 0 0,-1 0 0,1 0 6,-1 0-1,1 0 1,0 0-1,0 0 1,0 0-1,0 0 1,0 0-1,-1 0 0,1 0 1,0 0-1,0 0 1,0 0-1,0 0 1,0 0-1,0 0 1,0 0-1,-1 0 0,1 0 1,0 1-1,0-1 1,0 0-1,0 0 1,0 0-1,0 0 1,0 0-1,0 0 0,0 0 1,0 1-1,-1-1 1,1 0-1,0 0 1,0 0-1,0 0 1,0 0-1,0 0 0,0 1 1,0-1-1,0 0 1,0 0-1,0 0 1,0 0-1,0 0 1,0 1-1,0-1 0,0 0 1,0 0-1,0 0 1,1 0-1,-1 0 1,0 0-1,0 0 1,0 1-1,0-1 0,1 7 32,-1-2 5,0-1 1,0 0-1,0 1 0,0-1 0,-1 1 0,1-1 1,-3 5-1,-1 13 68,1 0 0,-2 33 0,4 49 22,1-68-80,0-26-13,0 1-1,1-1 1,0 1-1,1-1 1,0 0 0,0 1-1,1-1 1,1 0-1,0 0 1,9 16-1,-11-22-52,0 0-1,1 0 1,-1 0-1,1-1 1,0 1-1,0-1 1,0 0-1,1 0 0,-1 0 1,1 0-1,0 0 1,0-1-1,0 0 1,0 0-1,0 0 1,0 0-1,0-1 0,1 1 1,-1-1-1,1 0 1,-1 0-1,1-1 1,5 1-1,0-2-150,-1 0 0,1-1 1,-1 0-1,1 0 0,-1-1 0,15-7 1,48-27-670,-55 27 758,-2 0 0,0-2-1,0 0 1,19-21 0,-26 25 105,0 0 0,-1 0 1,0 0-1,5-10 0,4-18 255,-9 15-102,3 2-31,1-9 36,-11 23-132,0 0-1,0 0 1,0 0-1,-1-1 1,0 1 0,0 0-1,0 0 1,-1 0-1,0 0 1,-3-6-1,4 9-9,-1 1 0,1-1 0,-1 1 0,0 0-1,1-1 1,-1 1 0,0 0 0,0 0 0,0 0 0,0 0-1,0 1 1,0-1 0,0 0 0,0 1 0,0-1-1,0 1 1,0 0 0,0 0 0,0 0 0,-1 0-1,1 0 1,0 0 0,0 1 0,0-1 0,0 1-1,0-1 1,-3 2 0,1 0 35,-1 1 1,1 0-1,0-1 0,0 2 0,1-1 1,-1 0-1,0 1 0,1-1 0,0 1 1,0 0-1,0 0 0,1 1 0,-1-1 1,1 0-1,0 1 0,0-1 0,0 1 1,1 0-1,0 0 0,0 0 0,0-1 1,0 1-1,1 0 0,0 6 0,0-2-34,-1-2-7,1 1 0,0-1 0,0 0 0,1 0 0,0 0 0,0 0 0,1 0 0,0 0 0,0 0 0,1 0 0,0-1 0,4 8 0,-3-8-11,1 0 0,0 0 0,0-1 0,0 0 0,1 0 0,9 6 0,2 0 34,24 12 1,22 8 21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1248,'0'0'389,"0"0"-239,0 3 20,1 46 900,1-20-792,-3 1 0,-3 33 0,0-37-156,0-5 196,-1 39 0,4-48-186,0 0 1,-1-1-1,0 1 1,-4 12-1,5-17-48,-1 2 120,1 0 0,1 0 0,0 12 0,0-9 105,0-12-302,0 0-1,0 0 0,0 0 0,0 0 0,0 0 0,0 0 0,0 0 0,0 0 0,0 0 0,0 0 0,0 1 0,0-1 1,0 0-1,0 0 0,0 0 0,0 0 0,0 0 0,0 0 0,0 0 0,0 0 0,0 0 0,0 0 0,0 1 0,0-1 1,0 0-1,0 0 0,0 0 0,0 0 0,0 0 0,1 0 0,-1 0 0,0 0 0,0 0 0,0 0 0,0 0 0,0 0 0,0 0 1,0 0-1,0 0 0,0 0 0,0 0 0,0 0 0,1 0 0,-1 0 0,0 0 0,0 0 0,0 0 0,0 0 0,0 0 1,0 0-1,0 0 0,0 0 0,0 0 0,0 0 0,0 0 0,1 0 0,-1 0 1,1 0 0,0 0 0,-1 0 0,1-1 0,0 1 0,-1 0 1,1 0-1,-1-1 0,1 1 0,0 0 0,-1-1 0,1 1 0,-1-1 0,1 1 0,-1 0 0,1-1 0,-1 1 0,0-1 0,1 0 0,-1 1 0,0-1 0,1 1 0,-1-1 0,0 1 1,1-1-1,-1 0 0,0 1 0,0-1 0,0 0 0,0 1 0,0-1 0,0 0 0,0 1 0,0-1 0,0-1 0,2-8 27,0 5-10,1 0-1,-1 0 0,1 0 1,4-6-1,5-8 79,-9 12-93,0 1 0,-1-1 0,0-1 0,0 1 0,-1 0 0,0 0 0,1-10 1,0-5-35,1 8-27,0 0 0,7-17 0,0-4-86,-9 29 117,0-2-18,0 1-1,1-1 0,0 0 1,0 1-1,1 0 0,3-9 1,-3 10 3,-1 3-7,0 0 0,-1-1 1,1 1-1,-1-1 0,0 1 0,0-1 0,0 1 0,1-8 0,-2 18 101,-1 0-3,2-1 0,-1 0 0,2 12 0,2-3 104,-1 0 0,0 0 0,-1 0 0,-1 16-1,0-15-82,0 0-1,1 0 0,5 16 0,-5-19-40,5 20 91,-3-20-26,-1 1-1,-1 0 0,1 24 0,-4-37-87,1-1-1,0 1 1,0-1 0,0 1 0,0-1-1,0 1 1,0-1 0,0 1-1,0-1 1,0 1 0,0-1 0,0 1-1,0-1 1,0 1 0,1-1-1,-1 1 1,0-1 0,0 0 0,0 1-1,1-1 1,-1 1 0,0-1-1,1 1 1,-1-1 0,0 0 0,1 1-1,-1-1 1,1 0 0,-1 1-1,0-1 1,1 0 0,-1 0-1,1 1 1,-1-1 0,1 0 0,-1 0-1,1 0 1,-1 1 0,1-1-1,-1 0 1,1 0 0,-1 0 0,1 0-1,-1 0 1,2 0 0,0 0 233,-2-2-239,0 1-1,0-1 1,1 0 0,-1 1-1,0-1 1,1 1 0,-1-1-1,1 1 1,-1 0 0,1-1-1,0 1 1,1-2-1,4-10-35,-4 5 24,-1 0 1,0 0 0,0 1 0,-1-1-1,-1-12 1,1 9-94,0 0-1,1-15 0,4 2-31,-2 15 85,-1-1 0,-1 1 0,1-19 0,-1 17-14,0 1 0,0 0-1,1-1 1,0 1-1,4-11 1,-3 6-90,-3 12 198,0 8-16,0 3-67,1-1-1,0 1 0,4 13 0,-3-10 68,0-1 0,0 1 0,-1-1 0,0 13-1,-1 146 679,0-169-710,1 8 34,-2 0-1,-1 15 1,-9 0 9,9 1-75,2-24 22,0 0 0,0 1 0,0-1 0,0 0 1,0 1-1,0-1 0,0 0 0,0 1 0,0-1 0,0 0 0,0 1 1,0-1-1,0 0 0,0 0 0,0 1 0,0-1 0,1 0 1,-1 1-1,0-1 0,0 0 0,0 0 0,0 1 0,1-1 0,-1 0 1,0 1-1,11 9-716,-9-7-1791,-2-3 704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 1824,'-13'-13'587,"13"13"-583,0 0 0,0 0 0,0 0 0,0 0 0,0 0 0,-1 0 0,1-1 1,0 1-1,0 0 0,0 0 0,0 0 0,0 0 0,0 0 0,0 0 0,0 0 0,0 0 1,-1 0-1,1 0 0,0 0 0,0 0 0,0-1 0,0 1 0,0 0 0,0 0 1,0 0-1,-1 0 0,1 0 0,0 0 0,0 0 0,0 0 0,0 0 0,0 0 0,0 0 1,0 0-1,-1 0 0,1 0 0,0 1 0,0-1 0,0 0 0,0 0 0,0 0 0,0 0 1,0 0-1,-1 0 0,1 0 0,0 0 0,0 0 0,0 0 0,0 0 0,0 0 1,0 1-1,0-1 0,0 0 0,0 0 0,0 0 0,0 0 0,-11 11 258,11-11-199,-1 1 0,1-1 0,-1 1 0,1-1 0,0 1 0,-1 0 0,1-1 0,0 1 0,0 0 0,-1-1 0,1 1 0,0 0 0,0-1 1,0 1-1,0 0 0,0-1 0,0 1 0,0 1 0,-1 5 205,-20 39 1221,-2 2-834,14-24-570,-11 40 1,20-61-77,-1-1-1,1 1 1,0-1 0,0 1 0,0-1 0,0 1-1,1-1 1,-1 1 0,1-1 0,-1 0 0,1 1-1,0-1 1,0 1 0,0-1 0,0 0 0,0 0-1,3 4 1,0 0 28,1-1-1,0-1 1,0 1 0,9 6-1,-10-8-34,-1-1 1,1 0-1,-1 0 0,1-1 0,0 1 0,0-1 1,0 0-1,-1 0 0,8 1 0,2-1-6,21 0-1,-15-2 3,36 0-108,-49 0 102,0 0-1,0 1 0,0-2 0,0 1 1,0-1-1,6-3 0,-11 5 18,0 0 0,0 0-1,-1-1 1,1 1 0,0 0 0,-1-1-1,1 1 1,0 0 0,-1-1 0,1 1-1,-1-1 1,1 1 0,0-1 0,-1 1-1,1-1 1,-1 0 0,0 1 0,1-1-1,-1 0 1,1 1 0,-1-1 0,0 0-1,0 1 1,1-1 0,-1 0 0,0 0-1,0 1 1,0-1 0,0 0 0,0 0-1,0 1 1,0-1 0,0 0 0,0 0-1,0 1 1,0-1 0,-1-1 0,0-1-7,-1 1 1,1 0-1,-1-1 1,0 1 0,0 0-1,0 0 1,-3-2 0,2 1 27,-5-5-26,0 0 0,0 1 0,-1 0 0,0 1 0,0 0 0,-1 0 0,-14-5 0,13 5-9,4 3-12,0 0 0,0 0 1,0 1-1,-14-2 0,14 3-17,1-1-1,-1 1 1,0-1-1,-11-6 1,8 6-167,7 2-2649,16 0 1053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2560,'-13'26'832,"13"-25"-810,-1 0 1,1 0-1,0 0 1,-1 0-1,1 0 1,0 0-1,0 0 1,-1 0-1,1 0 1,0 0-1,0 0 1,0 0-1,1 2 1,-1-2-12,0 6 88,-1 1-1,1-1 1,-1 0-1,0 0 1,-1 0-1,0 1 1,-4 10 0,4-12 14,1-1 1,1 1 0,-1-1 0,1 1-1,1 11 1,-1-10-6,0 0 0,0 0-1,0 1 1,-2 9 0,-4-2 15,5-12-97,-1 0-1,1 0 1,0 0-1,1 0 0,-1 0 1,0 0-1,1 1 0,0 5 1,-1 3-11,2 10 318,-1-21-313,0-1 0,0 1 0,1-1 0,-1 1 0,0 0 0,0-1 0,1 1 0,-1-1 0,1 1 0,-1-1 1,0 0-1,1 1 0,-1-1 0,1 1 0,-1-1 0,1 0 0,-1 1 0,1-1 0,-1 0 0,1 0 1,0 1-1,-1-1 0,1 0 0,-1 0 0,1 0 0,-1 0 0,1 0 0,0 0 0,-1 0 0,2 0 0,1-2 71,10-9-11,-6 8-57,-7 3-24,1 0 0,-1 0 0,0 0 0,1 0 0,-1-1 0,1 1-1,-1 0 1,1 0 0,-1-1 0,1 1 0,-1 0 0,0-1 0,1 1 0,-1 0 0,0-1 0,1 1 0,-1-1 0,0 1 0,0 0 0,1-1 0,-1 1 0,0-1 0,0 1 0,0-1 0,1 1 0,-1-1 0,0 1 0,0-1 0,0 1 0,0-1 0,0 1 0,0-1 0,0 1 0,0-1 0,0 1 0,0-1 0,-1 0 0,1-1-4,0-1-1,1 1 1,-1 0-1,0-1 1,1 1-1,-1 0 0,1-1 1,0 1-1,0 0 1,0-1-1,0 1 1,0 0-1,0 0 1,1 0-1,1-2 1,-1 1-8,1 0 0,-1-1 0,0 1 0,-1 0 1,4-8-1,-4 7 0,0 0 0,-1 0-1,0 0 1,1-9 0,1-17-39,2 14 42,-2 10-7,0-1 0,0 0 0,-1 0 0,1-10-1,-2 17 17,0 0 0,0 0 0,0-1-1,0 1 1,0 0 0,0 0-1,0 0 1,0 0 0,0 0-1,0 0 1,0 0 0,0 0-1,0 0 1,0 0 0,0 0 0,0-1-1,0 1 1,0 0 0,0 0-1,0 0 1,0 0 0,0 0-1,0 0 1,0 0 0,0 0-1,0 0 1,0 0 0,0 0-1,0-1 1,0 1 0,0 0 0,1 0-1,-1 0 1,0 0 0,0 0-1,0 0 1,0 0 0,0 0-1,0 0 1,0 0 0,0 0-1,0 0 1,0 0 0,0 0 0,1 0-1,-1 0 1,0 0 0,0 0-1,0 0 1,0 0 0,0 0-1,0 0 1,0 0 0,0 0-1,0 0 1,1 0 0,0 0 11,0 0-1,0 0 1,1 1 0,-1-1 0,0 0-1,0 1 1,1-1 0,-1 0 0,0 1 0,0-1-1,0 1 1,0 0 0,0-1 0,0 1-1,0 0 1,0 0 0,0 0 0,0 0 0,0-1-1,0 1 1,0 1 0,-1-1 0,2 1-1,0 3 77,1 0 0,-1 0 0,0 0 0,0 1 0,0-1 0,-1 1 0,1-1-1,-1 1 1,0 6 0,-1-10-67,0 0 0,0 0 0,0 0 0,1 0 0,-1 0 0,1 0 0,-1 0 0,1 0 0,0 0 0,0 0 0,0-1-1,2 4 1,-2-4-8,-1 0 0,1 0-1,0 1 1,-1-1-1,1 0 1,-1 1-1,1-1 1,-1 0 0,1 1-1,-1-1 1,0 3-1,3 1 76,-2-3-45,0-1 0,1 0 0,-1 1 1,0-1-1,0 1 0,0-1 0,0 1 1,-1 0-1,1-1 0,0 1 0,-1 0 1,1-1-1,-1 1 0,1 2 0,-1-8-25,0 2-14,-1 0 1,1 0-1,0-1 1,1 1-1,-1 0 0,0-1 1,1 1-1,1-4 1,2-2-3,-3 7 0,0-1 0,0 1 0,0-1 0,0 1 0,-1-1 0,1 1 0,0-1 0,-1 1 0,0-1 0,1 1 0,-1-1 0,0 0 0,1-1 0,-2 2-4,1 1 1,0-1 0,0 1 0,0-1-1,0 1 1,0-1 0,0 1 0,0-1-1,0 1 1,0-1 0,0 1-1,0-1 1,1 1 0,-1-1 0,0 1-1,0 0 1,0-1 0,1 1 0,-1-1-1,0 1 1,0-1 0,1 1-1,-1 0 1,0-1 0,1 1 0,-1 0-1,1-1 1,-1 1 0,0 0 0,1 0-1,0-1 1,5-3-95,1-7-21,-7 9 112,1 1 0,-1 0-1,1 0 1,-1 0 0,1 0 0,-1 0 0,1 1-1,0-1 1,-1 0 0,1 0 0,0 0-1,0 0 1,0 1 0,-1-1 0,3 0-1,-2 0 6,1 0 0,0 1 0,-1-1 0,1 1 0,0 0 0,-1 0 0,1-1 0,2 1 0,10-2 52,-6-3-16,-7 4-32,0 0-1,1 1 1,-1-1-1,1 0 1,-1 0 0,1 1-1,-1-1 1,1 1-1,-1-1 1,1 1-1,-1 0 1,1-1-1,0 1 1,-1 0 0,3 0-1,-4 0 1,0 0-1,0 0 0,1 0 1,-1 0-1,0 0 1,0 0-1,0 0 1,1 0-1,-1 0 1,0 0-1,0 0 0,1 0 1,-1 0-1,0 0 1,0 0-1,1 0 1,-1 0-1,0 0 1,0 0-1,1 0 1,-1 0-1,0 0 0,0 0 1,1 1-1,-1-1 1,0 0-1,0 0 1,0 0-1,0 0 1,1 1-1,-1-1 1,0 0-1,0 0 0,0 0 1,0 1-1,0-1 1,1 0-1,-1 1 1,-6 6 103,4-5-118,-1 1 13,3-3-138,0 0 31,0 3 48,0 7 59,0-7 48,0-3-10,0 0 20,0 0 92,0 0-44,0 0-42,0 0-48,-12 0-220,24 0 259,-9 2-215,7 9 48,-5-9 53,8 1 70,-8 0 23,-1 1-1,1-1 1,-1 1-1,5 5 1,-7-6-63,-2-3 23,1 1 0,-1-1-1,0 1 1,1-1 0,-1 1 0,0 0 0,1-1 0,-1 1 0,0-1 0,0 1 0,0 0 0,1-1 0,-1 1 0,0 0-1,0-1 1,0 1 0,0 0 0,0-1 0,0 1 0,-1 0 0,1-1 0,0 1 0,0 0 0,-1 2-24,2 13-42,-1-12 98,1-1-1,-1 0 1,0 0 0,0 0 0,0 0-1,0 1 1,-1-1 0,1 0-1,-1 0 1,0 0 0,0 0 0,0 0-1,0 0 1,0 0 0,-1-1 0,1 1-1,-1 0 1,0-1 0,-4 5-1,-20 35 466,24-37-507,-1 6 53,-7-9 155,7-2-37,3 0-16,0 0-326,1-1 11,-1 0 0,1 0-1,0 0 1,-1 0 0,1 0 0,0 0-1,0 1 1,0-1 0,0 0 0,1-1 0,1 0-419,2 0-2536,8 2 934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1888,'9'10'454,"16"15"233,-24-24-649,1 0-1,0 1 0,-1-1 1,1 0-1,0 0 0,0 0 1,0 0-1,0-1 0,0 1 1,0 0-1,0-1 0,0 1 1,2-1-1,-1 0-17,-1 0 1,1 0 0,-1 1-1,1-1 1,-1 1-1,1-1 1,-1 1-1,1 0 1,-1 0-1,4 2 1,-3-2-5,-1 0 0,0 0-1,1 0 1,-1 0 0,1 0 0,-1-1 0,0 1-1,1-1 1,0 1 0,4-1 0,10 0 123,-14 1-122,0-1 0,0 1-1,0-1 1,0 0 0,0 0-1,0-1 1,0 1 0,0 0 0,0-1-1,0 0 1,0 0 0,0 0 0,0 0-1,0 0 1,-1-1 0,1 1 0,0-1-1,-1 0 1,1 1 0,2-4 0,1-4 16,-8 5 49,2 4-66,-1-1 0,0 1 0,1-1-1,-1 1 1,1-1 0,-1 0 0,1 1 0,0-1 0,-1 0-1,1 0 1,0 1 0,-1-1 0,1 0 0,0 0 0,0 1-1,0-1 1,0 0 0,-1 0 0,1 0 0,1-1 0,-1 2 9,0-1 1,0 1 0,0-1 0,0 1-1,0-1 1,0 1 0,0-1 0,0 1-1,0-1 1,0 1 0,0-1 0,0 1 0,0-1-1,-1 1 1,1-1 0,0 1 0,0-1-1,0 1 1,-1 0 0,1-1 0,0 1-1,-1-1 1,1 1 0,0 0 0,-1-1 0,1 1-1,0 0 1,-1-1 0,1 1 0,-1 0-1,0-1 1,-5-3 296,0-7 259,2 9-458,0 0 0,0 0-1,0 0 1,-8-3 0,7 7-63,1-1-1,0 1 1,-1 0 0,-6 4-1,6 10 21,3-10-72,0 0 0,0 1 1,0 0 0,0-1 0,1 1 0,0 0 0,0 7 0,1-3-11,0-6 5,-1-1 1,1 0-1,1 0 0,0 7 1,0-9 6,-1-1 0,1 1 0,-1-1 0,1 1 0,0-1 0,0 1 0,0-1 0,0 1 0,0-1 0,0 0 0,0 0 0,0 0 1,0 1-1,1-1 0,1 1 0,1 0-6,0 0 0,0 0 0,0 0 0,0-1 0,0 0 0,1 0 0,-1 0 0,6 1 1,36 0-528,-44-2 473,0 0-1,1-1 0,-1 1 1,0 0-1,1-1 0,-1 1 1,0-1-1,1 0 0,-1 0 1,0 0-1,4-2 0,15-6-205,4-4 208,-22 11 73,0 0 0,-1 0 0,0 0 0,1 0 0,-1 0 0,0 0 0,0-1 0,0 1 0,-1-1 0,1 1 0,0-1 0,-1 0 0,0 1 0,1-1 0,-1 0 0,0 0 0,0-4 0,3-5 53,3-2 12,-7 12-79,1 1 0,0 0 0,0 0-1,-1-1 1,1 1 0,-1-1 0,1 1-1,-1 0 1,0-1 0,1-1-1,1-3 49,9-4-43,-11 10-13,1-1 0,-1 1 0,1-1 0,0 1 0,-1 0 0,1-1 0,-1 1 0,1 0 0,0 0 0,-1 0 0,1-1 0,0 1 0,-1 0 0,1 0 0,0 0 0,-1 0 0,1 0 0,0 0 0,-1 0 0,1 0 0,0 0 0,-1 1 0,1-1 0,2 0 10,-3 0-8,1 0 0,-1 0-1,1 0 1,-1 0 0,1 0-1,-1 0 1,1 0-1,-1 0 1,1 0 0,-1 0-1,1 0 1,-1 0 0,1 1-1,-1-1 1,1 0 0,-1 0-1,1 0 1,-1 1-1,0-1 1,1 0 0,-1 0-1,1 1 1,-1-1 0,0 0-1,1 1 1,-1-1-1,0 0 1,1 1 0,-1-1-1,0 1 1,1 0 0,3 5 145,7 1 25,-10-7-160,0 1 0,0-1 0,0 0 0,0 1 0,0 0 0,0-1 1,0 1-1,0 0 0,0-1 0,0 1 0,0 0 0,-1 0 0,1-1 0,0 1 0,0 2 0,15 28 316,-15-28-285,0 0 0,-1 0 0,1 0 0,-1 1 1,1-1-1,-1 0 0,0 0 0,-1 7 0,0 4 264,1-3-198,0-9-21,0 1 37,0 4 0,0-14 112,3 2-86,38-37-282,-37 38 102,0 0-1,-1 1 1,1 0-1,0-1 0,0 1 1,1 1-1,5-4 0,-5 4-24,0 1 0,0 0 0,0 1 0,0-1 0,0 1 0,8 0 0,-13 0 45,1 0 1,-1 0-1,1 0 1,-1 0-1,1 0 1,-1 0 0,1-1-1,-1 1 1,1 1-1,-1-1 1,1 0-1,-1 0 1,1 0-1,-1 0 1,1 0 0,-1 0-1,1 0 1,-1 1-1,0-1 1,1 0-1,-1 0 1,1 1-1,-1-1 1,0 0-1,1 1 1,-1-1 0,0 0-1,1 1 1,-1-1-1,0 1 1,1-1-1,-1 0 1,0 1-1,0-1 1,0 1 0,1-1-1,-1 1 1,0-1-1,0 1 1,0-1-1,0 1 1,0-1-1,0 1 1,0-1-1,0 1 1,0-1 0,0 1-1,0 0 1,0 0-2,0 1 1,0 0 0,0-1-1,0 1 1,1-1 0,-1 1-1,0 0 1,1-1-1,0 2 1,3 3-8,0-1 1,0 0-1,0-1 1,0 1-1,7 5 1,2 2 94,-9-8-46,0-1 1,0 0-1,0 0 1,0 0-1,1-1 1,-1 0-1,1 1 0,-1-1 1,1-1-1,0 1 1,0-1-1,7 2 0,-2-2 5,-1 0-1,1-1 1,0 0-1,-1-1 0,1 0 1,10-2-1,19-8-23,-36 11-24,0-1 1,0 1-1,0-1 0,-1 0 1,1 0-1,0 0 0,-1-1 1,1 1-1,-1-1 1,1 1-1,-1-1 0,0 0 1,4-3-1,6-6-61,-7 8 70,0-1 1,0 0-1,0 0 0,0-1 1,-1 1-1,0-1 0,0 0 1,0 0-1,-1 0 0,1-1 1,-1 1-1,-1-1 0,1 0 1,-1 1-1,2-9 0,7-27 116,-2-2-1,5-54 1,-14 97-115,4-32 64,1 3-43,-1-32 0,-4-49 639,0 115-597,1-2-40,-1 0-1,0 0 1,-1 0-1,1 0 1,0 0-1,-1 0 1,0 3-1,-3 9 27,0 1 0,2 0 1,0 0-1,0 0 0,3 26 0,-1-41-49,0 40-68,0 55-481,0-31-4216,0-49 3089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16 219 3552,'-16'-32'1312,"16"32"-992,0-31-128,16 31 1408,15-15-928,0-1 992,16-15-960,31 15-128,0 1-384,15-1 160,-30 1-224,-1-1-1504,-15 0 704,-16 16-4352,-16 0 2752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3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0 186 320,'0'0'112,"0"3"-69,0 7-33,0-10-9,0 1-1,0-1 0,0 0 1,0 0-1,0 0 1,0 0-1,0 0 0,0 0 1,0 0-1,0 0 0,0 0 1,0 0-1,0 1 1,0-1-1,0 0 0,0 0 1,0 0-1,0 0 0,0 0 1,0 0-1,0 0 1,0 0-1,0 0 0,0 0 1,1 0-1,-1 0 0,0 1 1,0-1-1,0 0 1,0 0-1,0 0 0,0 0 1,0 0-1,0 0 0,0 0 1,0 0-1,0 0 1,0 0-1,0 0 0,1 0 1,-1 0-1,0 0 0,0 0 1,0 0-1,0 0 1,0 0-1,0 0 0,0 0 1,0 0-1,0 0 0,0 0 1,1 0-1,-1 0 1,0 0-1,0 0 0,0 0 1,75 0 916,-72 0-869,0-1 0,0 1 0,0-1 0,0 0 0,0 0-1,0 0 1,-1 0 0,1-1 0,-1 1 0,1-1 0,3-2 0,-3 1 39,0 1 0,1 0 1,-1 1-1,0-1 0,7-2 1,7 0 168,-5 2 101,24-10 0,-25 8-264,1 1-1,0 0 0,1 0 0,-1 1 1,0 1-1,25 0 0,76 11 388,-76-5-224,293 26 245,-155-28-251,-119-4-63,110-7 159,-93 3-249,-2 2-32,134-14 184,-118 0-165,75-11 8,-102 21-68,111-19 166,-72 2-62,-25 16 4,20-4-35,-73 7-109,-9 2-3,1 0-1,-1 1 0,1 0 0,13 1 0,33 1 1200,-56 0-992,-6-3-69,2 2-107,0 0-16,0 0 0,1 0 0,-1 0 0,0 1 0,0-1 0,0 0 0,0 1 0,0-1 0,1 1 0,-1-1 0,0 1 0,-1-1 0,1 1 0,0-1 0,0 1 0,0 0 0,0 0 0,0 0 0,0-1 0,0 1 0,0 0 0,0 0 0,-1 0 0,1 1 0,0-1 0,0 0 0,-2 1 0,-7 3-21,7-2-7,0-1 0,0 0 1,0 0-1,0 0 0,0 0 0,0 0 1,-1-1-1,1 1 0,-6-1 0,-53 0-2062,34 0-838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32 2720,'-31'-32'1024,"31"32"-800,0 32-64,-16-17 192,16 1-224,0 15 448,0-15-320,-15 30 288,-1 1-288,0 0 192,16 0-224,-15-16-128,15 15-64,0-14-1536,0-1 832</inkml:trace>
  <inkml:trace contextRef="#ctx0" brushRef="#br0" timeOffset="0.5">328 203 3328,'47'0'1216,"-47"0"-928,62-16-96,-31 16 672,-15 0-512,15-15 0,16 15-224,-16-16 64,0 1-128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3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1312,'0'0'421,"-3"-2"-245,-7-9-58,7 9 127,3 2 48,0 0 417,0 0-172,0 0 6,0 0-192,0 0-69,3 2-123,-2-1-120,0 0-7,0 0 1,0 0 0,0 0 0,1 0-1,-1 0 1,0 0 0,0 0 0,1 0-1,-1-1 1,1 1 0,-1-1 0,0 1-1,1-1 1,-1 1 0,1-1 0,-1 0-1,1 0 1,0 0 0,2 0-1,0 1 51,1 1-1,-1-1 0,0 1 0,1 0 0,-1 0 0,0 0 0,0 0 0,5 5 0,3 1 1,-8-6-39,1 1-1,-1-1 0,1 1 1,-1 1-1,0-1 0,0 1 0,5 4 1,-6-5-24,-1 0 1,1 0 0,0 0 0,0-1-1,0 0 1,1 0 0,3 3-1,-4-4-15,-1 1-1,1 0 0,-1 0 1,0 0-1,0 0 0,0 0 1,0 1-1,0-1 0,0 1 1,-1-1-1,1 1 0,1 3 1,-1-2 41,1 1 0,0-1 0,0 1 0,5 4-1,8 6 121,15 15 50,-30-28-200,1 0 1,-1-1-1,1 1 1,-1 0 0,0 0-1,0 0 1,0 0-1,0 0 1,0 0-1,0 0 1,0 0 0,-1 1-1,1 2 1,-1 10 366,0-12-11,0-1-128,0 0-227,1 0 10,-1 0 0,0 0 0,0 0 0,0 0 0,-1 1 1,1-1-1,0 0 0,-1 0 0,0 3 0,-12 1 31,-21 22-81,30-25 38,0-1-1,0 1 1,0 0 0,0 0-1,1 1 1,-1-1-1,1 1 1,0 0-1,0 0 1,1 0-1,-4 6 1,0 0 35,0 0 0,0-1 0,-9 9 0,4-3-26,-10 14 13,-5-8 20,-8 23 236,26-36-186,6-7-100,0 0-1,0 1 0,1-1 0,-1 1 0,1 0 1,-1-1-1,1 1 0,-1 0 0,1 0 0,0 0 0,0 0 1,0 0-1,0 0 0,0 0 0,1 0 0,-1 1 1,1-1-1,-1 4 0,3-9-658,3-1-317,0-1 70,0 0 0,0 0 0,4-7 1,7-17-2074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3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95 576,'0'-60'485,"-2"55"-149,-9-5-90,9 7-28,-1 1-58,-7-9 91,9 11-247,1-1-1,-1 1 1,1 0 0,-1-1-1,1 1 1,-1 0 0,1 0 0,-1-1-1,0 1 1,1 0 0,-1 0-1,1 0 1,-1 0 0,1-1-1,-1 1 1,0 0 0,1 0-1,-1 0 1,0 0 0,1 1 0,-1-1-1,1 0 1,-1 0 0,1 0-1,-2 1 1,2-1 1,-2 0-2,1 0-1,-1 0 1,1 0-1,-1 0 1,1 0-1,-1 0 1,1 1-1,-1-1 1,1 0-1,-1 1 1,1 0-1,0-1 1,-1 1-1,1 0 1,0 0-1,-1 0 1,1-1-1,0 1 1,-2 3-1,2-3 7,1-1-3,-1 0 1,1 0 0,0 1-1,0-1 1,-1 0-1,1 0 1,0 0-1,0 1 1,-1-1 0,1 0-1,0 0 1,0 0-1,-1 0 1,1 0-1,0 0 1,-1 0 0,1 0-1,0 1 1,-1-1-1,1 0 1,0 0-1,-1 0 1,1-1-1,0 1 1,-1 0 0,-2 0 16,2 0-6,0 0-1,0 0 1,0 0-1,0 0 1,0 0 0,0 0-1,0 0 1,0 0-1,0 1 1,0-1 0,0 0-1,0 0 1,1 1-1,-1-1 1,0 1 0,0-1-1,0 1 1,0-1-1,1 1 1,-1 0 0,0-1-1,1 1 1,-1 0-1,0-1 1,1 1 0,-1 0-1,1 0 1,-1 0-1,1 0 1,-1-1 0,0 3-1,-1 0 25,0 1-1,-1-1 0,0 0 1,0 0-1,0 0 0,0 0 1,-1 0-1,1-1 0,-1 1 1,1-1-1,-5 2 0,4-3-22,1 1 0,-1 0 0,1 0 0,0 0 0,-1 1 0,1-1-1,0 1 1,1-1 0,-1 1 0,0 0 0,1 0 0,0 1 0,-1-1-1,-2 6 1,0 12 48,3-13-35,0-1 1,0 0 0,-5 10-1,1-5 69,1 1-1,0 0 0,1-1 1,0 2-1,-3 20 0,4-20 25,-38 217 452,39-214-524,0 1 0,1 0 1,2-1-1,0 1 0,0 0 0,7 27 0,36 102 374,-35-118-305,-7-22-98,0-1-1,1 0 0,0 0 1,6 11-1,17 6 42,-19-14-56,-6-8-7,1 1 0,-1 0 0,0-1 0,1 1 0,0-1-1,-1 1 1,1-1 0,2 1 0,-1 0 3,1-1 0,-1 0 0,1 0 0,-1-1 0,5 1 0,6 1 25,9 4 64,-17-4-65,0-1-1,0 1 0,0-1 0,1 0 0,6-1 0,25 1 15,-18 0 28,1-1 1,0-1-1,-1 0 1,1-2-1,38-9 0,-36 4 129,-9 5-90,-1-2 0,0 0 0,15-8 0,22-22-368,-35 23 241,-8 7 67,-1-1 0,0 1-1,0-1 1,0-1 0,8-11 0,-3 0-12,11-23 1,-9 10-60,-11 24 27,-1 1 0,1 0 0,1 1 0,-1-1-1,1 0 1,0 1 0,0-1 0,1 1 0,4-6-1,-5 8-2,-1-1 0,0 1 0,0-1 0,-1 0 0,1 1 0,-1-1 0,0 0 0,0 0 0,1-7 0,2-7 10,1 2-7,-3 9-3,-1 1 0,1-1 0,-1 1 0,0-1 0,0-6-1,-1-94 469,0 103-476,0 1 1,-1-1 0,1 0-1,-1 0 1,0 1 0,0-1 0,-1 1-1,1-1 1,-1 1 0,1-1-1,-1 1 1,-4-6 0,-3-1-29,0 0 1,-14-12-1,2 2-111,-15-17-384,9 8 882,-48-40-1,13 22-309,33 26-22,16 7 31,11 11-43,0 0-1,0 1 0,-1-1 1,1 1-1,-1 0 0,1 0 1,-1 0-1,0 0 0,0 0 1,-6-2-1,-38-12-147,30 14 59,16 2 75,0 0 0,0 0 0,0 0 0,1 0 0,-1 0 0,0 0 0,0 0 0,0-1 0,0 1 0,1 0 1,-1 0-1,0-1 0,0 1 0,-1-1 0,-3-10-59,4 11 60,1 0 0,-1-1 0,0 1 1,0 0-1,0-1 0,1 1 0,-1 0 0,0 0 0,0 0 1,0 0-1,0 0 0,1 0 0,-3 0 0,-12 2-6,2 9-6,10-9-54,0 1 6,-10 7-58,9-7 132,3-3-76,0 0 0,1 0 0,-1 1 0,0-1 0,1 0-1,-1 1 1,1-1 0,-1 1 0,1-1 0,-1 0 0,1 1 0,-1-1 0,1 1 0,-1 0-1,1-1 1,-1 1 0,1-1 0,0 1 0,-1-1 0,1 1 0,0 1 0,-3 3-400,-7 10-931,7 1-1072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1888,'0'-1'29,"0"1"0,1-1 0,-1 1 0,0-1 0,0 0 0,0 1 0,0-1 0,0 1 0,0-1 0,1 0 0,-1 1 0,0-1 0,1 1 0,-1-1 0,0 1 1,1-1-1,-1 1 0,0-1 0,1 1 0,-1 0 0,1-1 0,0 0 0,14-5 140,-13 6-146,1-1-1,-1 0 0,0 1 1,1-1-1,-1-1 1,0 1-1,0 0 0,0 0 1,3-3-1,-3 2 18,0 1 0,0-1 0,0 1 0,0-1 0,0 1 0,1 0 0,-1 0 0,0 0 0,0 0 0,1 1 0,-1-1 0,1 0 0,-1 1-1,1 0 1,-1 0 0,1 0 0,-1 0 0,4 0 0,-3 0 33,1 0-1,0 0 1,0-1 0,0 1-1,6-2 1,5-4 152,-12 5-178,0 0 0,0-1 1,1 1-1,-1 1 0,1-1 1,-1 0-1,1 1 0,3 0 1,1-1 0,-1 1 1,1-1 0,-1-1 0,9-2-1,-8 2-30,-1 0-1,1 1 0,0-1 1,8 1-1,75 1 218,-88 0-217,1 0 0,-1 0 0,0-1 0,0 1 0,0-1 0,0 1-1,0-1 1,0 0 0,0-1 0,-1 1 0,5-2 0,-3 0 18,-3 3-29,0-1 1,-1 1 0,1-1 0,-1 1 0,1 0-1,0 0 1,-1-1 0,1 1 0,0 0 0,-1 0 0,1-1-1,0 1 1,0 0 0,-1 0 0,1 0 0,0 0-1,-1 0 1,1 0 0,0 0 0,0 0 0,1 1 0,0 0-559,-15-1-286,-3 0-1414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3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1 224,'0'0'85,"0"3"-47,-1 21 1748,0-9-1409,1 0 1,0-1-1,4 24 1,7-7-149,-6-2-106,1-14-75,-5-12-38,0 0 0,0 1 0,0-1 0,0 0 0,0 1 0,-1-1 0,1 5 0,-1 70 368,-3-57-724,-10 8-1697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4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1432 2 1472,'0'0'475,"-3"0"-283,-7 2-96,7 9 21,3-9 155,-2-2-32,-15 1 462,12 0-607,1-1-1,-1 0 0,1 0 1,-1 0-1,1 0 1,-1-1-1,1 0 0,-6-1 1,0-3 0,7 4-45,0 0 0,0-1 0,0 1 1,0 0-1,0 1 0,0-1 0,0 0 1,-1 1-1,-4 0 0,-82-1 179,-127 4 662,172 2-779,-84 3 75,-180-8 250,172 8-333,9 0 21,3-8-61,116 0-62,0 0 0,-17 3 0,3 7-77,15-9-70,0 0 0,1 0 1,-16-1-1,12 0 20,12 0 117,1 0 0,0 0-1,-1 0 1,1 1 0,-1-1-1,1 1 1,-1 0 0,1-1 0,-1 1-1,1 0 1,0 1 0,0-1-16,0 0 1,-1 0 0,1 0 0,0-1-1,0 1 1,0 0 0,-1-1 0,1 1-1,0-1 1,0 1 0,3-1-1,11 0-130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4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78 640,'16'-15'315,"-17"11"-91,1 0 0,-1 1 0,1-1 0,1 0 0,0-6 0,-1 10-217,0 0 1,0 0-1,0 0 1,0 0-1,0-1 1,0 1-1,0 0 0,0 0 1,0 0-1,0 0 1,0 0-1,0 0 1,0 0-1,0 0 1,0 0-1,0 0 1,0-1-1,0 1 1,0 0-1,0 0 1,0 0-1,0 0 1,0 0-1,0 0 1,-1 0-1,1 0 1,0 0-1,0 0 1,0 0-1,0 0 1,0 0-1,0-1 1,0 1-1,0 0 1,0 0-1,0 0 1,0 0-1,0 0 1,0 0-1,-1 0 0,1 0 1,0 0-1,0 0 1,0 0-1,0 0 1,0 0-1,0 0 1,0 0-1,0 0 1,0 0-1,0 0 1,-1 0-1,1 0 1,0 0-1,0 0 1,0 0-1,0 0 11,-1 0-1,1 0 1,-1 0-1,1 0 1,0 0-1,-1 0 1,1 0-1,-1 0 1,1 0-1,0 0 1,-1 0-1,1 0 1,-1 0-1,1-1 1,0 1-1,-1 0 1,1 0-1,0-1 1,-1 1-1,1 0 1,0 0-1,-1-1 1,1 1-1,0 0 1,0-1-1,-1 1 1,1-1-1,-8-7 224,-2 6-154,0 1-1,0 0 1,0 0-1,-1 1 1,-15 2 0,-1-1 81,11-2-187,12 0 19,-1 1 1,1 0-1,0 0 0,-1 0 1,1 0-1,0 1 0,0-1 1,-8 3-1,4 2 63,6-4-49,1 0-1,0 0 1,-1 0-1,1 0 0,-1-1 1,1 1-1,-1-1 0,0 1 1,1-1-1,-1 1 0,1-1 1,-1 0-1,-2 0 1,1 1-5,0-1 1,-1 1 0,1 0 0,0 0 0,0 0 0,0 1 0,0-1 0,0 1 0,0 0 0,0 0 0,-3 2 0,-13 7 31,-4-1 28,22-9-61,0 0 0,0 0 0,0 0 0,0 1 0,0-1 1,1 0-1,-1 0 0,0 1 0,0 1 0,-4 7 28,1-4 22,-1 1-1,0-1 1,-1 1-1,0-1 1,-9 7-1,-3 4 62,16-15-110,1-1 0,-1 1 0,1 0 1,-1 0-1,1 0 0,0 0 0,0 0 0,0 1 0,0-1 0,1 0 0,-1 0 0,0 0 1,1 3-1,-4 8 45,-11 24 223,10-27-264,4-7-13,0 0-1,0 0 1,-1 0 0,2 0 0,-1 0-1,0 0 1,1 0 0,-1 0 0,1 6-1,-1 23 103,0-18-75,0 1-1,1-1 1,1 1-1,3 17 1,7 2 26,-9-17-34,-2-13-5,1-1-1,-1 1 1,1 0-1,0-1 1,0 1-1,0-1 1,1 1 0,-1-1-1,1 0 1,0 1-1,2 2 1,-1 0 16,-1-1-1,1 1 1,-1-1 0,0 1-1,2 10 1,-3-10-8,0 0 0,1 0 0,0 0-1,0-1 1,5 11 0,24 20-129,-29-33 130,0 1 0,1-1-1,-1 0 1,0 0 0,1 0-1,0 0 1,0-1 0,0 1-1,0-1 1,0 0 0,0 0-1,1 0 1,-1 0 0,0 0-1,5 1 1,1-2 5,0 1 0,0-1 0,1-1 0,-1 1 0,0-2 0,1 1 0,16-4 0,5-7 25,-18 8-34,-4 1 0,-1 0-1,0 0 1,0 0 0,0-1-1,-1-1 1,1 1 0,-1-1-1,10-7 1,14-15 104,-2 5-49,-8-5-36,5 5-60,-19 13-50,-1 0-1,0-1 0,6-9 0,9-14 178,-12 21-52,-5 5 11,0 1 0,0-1 0,-1 0 0,4-7 0,4 0 58,-9 12-119,-1-1 0,1 0 0,-1 0 0,1 1 0,-1-1 0,1 0 0,-1 0 0,2-4 0,-2-3-1,1 0-1,-2 0 1,1 0-1,-2-13 1,0 7 198,-1 10-66,-1 1-130,0 0 0,0-1 0,0 1 0,1 0 0,-4-9 0,4 7 3,0 1 0,-1-1 0,0 1 1,0 0-1,-1 0 0,-3-5 0,-1 3 13,5 4-27,-1 0 0,1 0 0,0-1 1,1 1-1,-4-5 0,1-2-9,1 1 1,-1 0 1,1 0-1,-2 1 1,1 0 0,-1 0-1,-8-9 1,-20-27 46,-10 10 42,41 31-54,0 1-1,0-1 0,-1 0 1,1 1-1,0 0 0,-1-1 0,0 2 1,1-1-1,-1 0 0,0 1 1,-5-2-1,-1 1-61,-1 1 1,1 0-1,-14 1 1,17 0-19,6 0 57,0 0 0,0 1 0,0-1 1,0 0-1,0 1 0,0-1 0,0 0 1,0 1-1,0-1 0,0 1 0,0-1 0,0 1 1,0 0-1,1-1 0,-1 1 0,0 0 1,0 0-1,1 0 0,-1-1 0,1 1 0,-1 0 1,0 0-1,1 0 0,0 0 0,-1 1 1,-7 10-60,8-12 55,-1 1 0,1-1-1,0 1 1,-1-1 0,1 1-1,0 0 1,-1-1 0,1 1-1,0 0 1,0-1 0,0 1 0,-1-1-1,1 1 1,0 0 0,0-1-1,0 1 1,0 0 0,0-1-1,0 1 1,0 0 0,1-1-1,-1 1 1,0 0 0,1 2-58,-2-3 47,1 1 0,0-1 0,0 1-1,0-1 1,0 1 0,0-1-1,0 1 1,0-1 0,0 1 0,0-1-1,0 1 1,1-1 0,-1 1-1,0-1 1,0 1 0,0-1 0,0 1-1,1-1 1,-1 0 0,0 1-1,1-1 1,-1 1 0,0-1 0,1 0-1,-1 1 1,0-1 0,1 0-1,-1 1 1,0-1 0,1 0 0,0 1-1,6 3-606,-7-3 441,0 0 0,1-1 0,-1 1 0,0 0 0,1 0 0,-1 0 0,0-1 0,0 1 0,0 0 0,0 0 0,0 0 0,0 0 0,0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47 480,'0'2'165,"0"9"1590,0-12-1733,0 1-1,0-1 1,0 1 0,0-1 0,0 1 0,0-1-1,0 0 1,0 1 0,0-1 0,0 1 0,0-1-1,1 1 1,-1-1 0,0 1 0,0-1-1,1 1 1,-1-1 0,1 0 40,0 1 1,0 0-1,0-1 0,0 1 0,0-1 1,0 1-1,0 0 0,0 0 0,0 0 1,0 0-1,0 0 0,0 0 1,2 0-1,-3 0-48,1 0-1,0 0 1,-1 0 0,1 0 0,-1 0-1,1 0 1,-1 0 0,1-1 0,-1 1 0,1 0-1,-1 0 1,0 0 0,1-1 0,-1 1-1,1 0 1,-1 0 0,1-1 0,-1 1-1,0-1 1,1 1 0,-1 0 0,0-1-1,1 1 1,-1-1 0,1 0 0,-1 1 2,1-1-1,-1 0 1,1 1 0,-1-1 0,1 0-1,-1 1 1,1-1 0,0 1 0,-1-1-1,1 1 1,0-1 0,-1 1 0,1 0 0,0-1-1,0 1 1,-1 0 0,1 0 0,0-1-1,0 1 1,0 0 0,-1 0 0,1 0 0,0 0-1,0 0 1,1 0 0,0 0 0,-1 0 0,0 0 1,1 0-1,-1-1 0,1 1 0,-1-1 1,0 1-1,1-1 0,-1 1 0,0-1 1,3-1-1,-3 0-10,1 1 0,0 0 0,0 0 0,0 1-1,0-1 1,0 0 0,0 0 0,0 1 0,0-1 0,0 1 0,0 0 0,3 0 0,101 0 714,-83 0-165,-32 0-109,-33 0-87,-72 0-1362,160 0 1323,-41 0-320,-1-1 1,0 1-1,0-1 0,0 0 0,1 0 0,-1 0 1,5-3-1,-7 3-28,1 0-1,-1 0 1,1 0 0,-1 1 0,1-1 0,0 1-1,-1-1 1,1 1 0,0 0 0,-1 0 0,1 0-1,0 0 1,-1 1 0,4 0 0,9 4-113,-12-3 171,0-1 1,0 0-1,0 0 1,0 0-1,0-1 1,0 1-1,1-1 1,5 1-1,33-1 317,-40 0-187,-2 0-32,-2 0 32,-7-1-80,5 1-68,0 0 1,-1 0 0,1 0-1,0 0 1,0 1 0,-1-1-1,-3 2 1,3 0-3,-2 0 6,0 1-1,0-2 0,0 1 0,0-1 0,-13 1 0,5-2 22,9 0-26,0-1 0,-1 1-1,1 1 1,0 0 0,-8 1 0,1 4-37,12-5 23,0 0 0,-1 0 0,1-1 1,0 1-1,-1 0 0,1-1 0,-1 1 0,1-1 0,-1 0 0,0 1 0,1-1 0,-2 0 0,-28 0-355,33-3 12,9-7 159,-11 10 185,0-1 0,0 1 1,0 0-1,1 0 0,-1 0 0,0-1 0,0 1 0,1 0 1,-1 0-1,0 0 0,1 0 0,-1-1 0,0 1 0,0 0 0,1 0 1,-1 0-1,0 0 0,1 0 0,-1 0 0,0 0 0,1 0 1,-1 0-1,0 0 0,1 0 0,-1 0 0,8 1-1,-4-1 3,0 0 0,1 0 1,-1 0-1,1 0 1,-1-1-1,0 1 1,5-2-1,1-1 5,0 0 11,0 1 0,0 0 0,1 0 0,11 1 0,38 1 27,-59 0-41,1 0-1,0 0 1,0 0 0,0 0 0,0 1-1,0-1 1,-1 1 0,1 0-1,0-1 1,0 1 0,-1 0-1,1 0 1,1 1 0,-1-1 33,-1 0 1,0 0 0,0-1-1,1 1 1,-1 0 0,1-1-1,-1 1 1,0-1 0,1 0-1,-1 1 1,1-1-1,-1 0 1,4 0 0,-10 3 1,0-1-36,2 0 2,1-1 0,-1 1 0,0-1 0,0 0 0,0 0 0,0 0 0,0-1 0,0 1 0,0-1 0,0 1 0,-4-1 0,-1 1 35,0 0-1,0 0 1,0 1-1,-11 4 1,-6 1 68,10-3-17,9-2-75,-1 0 1,1 0-1,-1-1 1,1 0-1,-9 0 1,-1-1-410,16-3 192,0 3 199,0-1-1,0 1 0,0-1 0,0 1 0,0-1 0,0 1 0,0-1 0,1 1 0,-1 0 0,0-1 0,0 1 0,0-1 0,0 1 0,1-1 1,-1 1-1,0-1 0,1 1 0,-1 0 0,0-1 0,1 1 0,-1 0 0,0-1 0,1 1 0,-1 0 0,0-1 0,1 1 0,-1 0 0,1 0 1,-1-1-1,1 1 0,-1 0 0,1 0 0,20 0 35,-18 0-11,-1 0 0,1 0 0,0 1 1,0-2-1,0 1 0,-1 0 0,1 0 0,0-1 0,5-1 0,-5 0-40,1 0-1,0 0 1,0 1 0,0-1-1,0 1 1,0 0 0,0 0-1,6 0 1,-10 1 17,1 0 0,-1 0 0,0 0 0,1 0 0,-1 0 0,0 0-1,1 0 1,-1 0 0,0 0 0,1 0 0,-1 0 0,0 0 0,1 0 0,-1 0 0,0 0-1,0 0 1,1 1 0,-1-1 0,0 0 0,1 0 0,-1 0 0,0 0 0,0 1 0,1-1 0,-1 0-1,10 11-37,-7-9 127,-6-2 11,2 1-80,0-1-1,-1 0 1,1 0 0,-1 0-1,1 1 1,0-1 0,-1 1-1,1-1 1,0 1 0,-1 0-1,-1 1 1,1-1-30,0 0 0,1 0 0,-1 0 0,0 0 0,0 0 0,0 0 0,0-1 0,0 1 0,0-1 0,0 1 0,0-1 0,-3 0-1,-3 1 58,0 0-1,0 0 0,0 1 0,-11 4 1,-6 1 151,10-2-87,9-3-57,0-1 0,-1 1-1,1-1 1,0 0-1,-13 0 1,9-1 3,10 0-52,0 0-1,0 0 0,0 0 0,0 0 0,0 0 1,-1 0-1,1 0 0,0 0 0,0 0 0,0 0 1,0 0-1,0 0 0,0 0 0,0 0 0,0 0 0,0 0 1,0 0-1,-1 0 0,1 0 0,0 0 0,0 0 1,0 0-1,0 0 0,0 0 0,0 0 0,0 0 0,0 0 1,0 0-1,0 0 0,0 0 0,0 0 0,0 0 1,-1 0-1,1-1 0,0 1 0,0 0 0,0 0 1,0 0-1,0 0 0,0 0 0,0 0 0,0 0 0,0 0 1,0 0-1,0 0 0,0 0 0,0-1 0,0 1 1,0 0-1,0 0 0,0 0 0,0 0 0,0 0 1,0 0-1,0 0 0,0 0 0,0-13-149,3 13 165,-1-1-15,-1 1 1,1 0-1,-1 0 1,1-1-1,-1 1 0,1-1 1,-1 1-1,1-1 1,-1 0-1,1 0 1,0-1-1,0 1-24,0 0 0,-1 0-1,1 0 1,0 1 0,0-1 0,0 0 0,0 1-1,-1-1 1,1 1 0,0-1 0,3 1-1,11 0-994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422 142 896,'47'-46'475,"-31"33"-422,-10 10-6,-5 3-41,-1-1 0,1 1-1,-1 0 1,1 0 0,-1 0 0,1-1-1,-1 1 1,1 0 0,-1 0 0,0-1 0,1 1-1,-1 0 1,1-1 0,-1 1 0,0 0-1,1-1 1,-1 1 0,0-1 0,0 1 0,1-1-1,-1 1 1,0-1 0,0 1 0,0-1-1,0 1 1,1 0 0,-1-1 0,0 1 0,0-1-1,0 0 1,0 1 0,0-1 0,0 1-1,0-1 1,0 1 0,-1-1 0,1 0 0,0-27 1428,-2 23-1092,-7-1-267,1 0 1,-1 1 0,-9-4 0,17 9-75,-1-1 11,-1 0 0,0 0 1,0 1-1,0-1 0,0 1 1,0 0-1,0-1 1,0 2-1,0-1 0,-3 1 1,-3-1 32,-136 0 1299,132 1-1262,0 0 0,0 1 1,-20 6-1,29-7-81,-14 0 6,15-1-7,1 0 0,-1 0 0,1 0 0,0 0-1,-1 1 1,1-1 0,-1 0 0,1 1 0,-4 1 0,-14 11-34,-4 0-76,23-13 107,0 0 0,0 1 0,0-1 0,0 0 0,0 0 0,1 1 0,-1-1 0,0 0 1,0 1-1,1-1 0,-1 1 0,0-1 0,0 1 0,1-1 0,-1 1 0,1-1 0,-1 1 0,0 0 0,1-1 0,-1 1 0,1 0 1,-1 0-1,1-1 0,0 1 0,-1 0 0,1 0 0,0 0 0,0-1 0,-1 1 0,1 0 0,0 0 0,0 1 0,-2 9-7,-9 10-22,6 8-85,1-13 73,2-10 67,0 1-1,0-1 0,1 0 1,0 1-1,0 10 1,1 8 24,-2 67-153,-4-51 68,3-21 151,-1 30-1,3-34-68,0 0 1,-1 0-1,-5 16 1,5-18-42,-4 15 50,2-12 45,1 0 1,0 0 0,0 30 0,3-46-103,0-1 1,0 1-1,0-1 0,0 1 1,0-1-1,0 1 1,0-1-1,0 1 1,0 0-1,0-1 0,0 1 1,1-1-1,-1 1 1,0-1-1,0 1 0,0-1 1,1 1-1,-1-1 1,0 1-1,0-1 1,1 1-1,-1-1 0,1 0 1,-1 1-1,0-1 1,1 1-1,-1-1 0,1 0 1,-1 1-1,1-1 1,-1 0-1,1 0 1,-1 1-1,1-1 0,-1 0 1,1 0-1,-1 0 1,1 0-1,-1 0 0,1 0 1,0 0-1,-1 0 1,1 0-1,-1 0 1,2 0-1,1-1 74,1 0 1,0 0-1,-1-1 0,1 1 1,4-4-1,-3 3 3,-3 1-61,1 0 0,-1 0-1,0 1 1,1-1 0,-1 1-1,1-1 1,-1 1 0,0 0-1,5 1 1,12-3 10,-9-1 6,11-1 40,0 8-20,-11-1-37,8 1-15,-11-2-1,1 0-1,-1 0 0,1 0 0,7 5 1,-9-4 16,1-1 0,0 1 0,1-1 0,-1-1 1,13 3-1,0-1 12,3 3 27,-17-5-34,0 1 0,1-1-1,-1 0 1,11 1-1,-10-2 5,0 1 0,0 0 0,0 0 0,0 1 0,13 4 0,-15-4-12,-2-1 3,1 0 0,-1-1-1,1 1 1,-1-1 0,1 1-1,-1-1 1,1 0 0,5-1-1,0 0-26,1 2-59,-9-1 26,1 0 1,-1 0 0,1 0-1,-1 0 1,1 0 0,-1 0-1,1 0 1,-1 0 0,1-1-1,-1 1 1,0-1 0,4 0-1,-5 0-119,0 0-1,1 1 0,-1-1 0,0 0 1,1 0-1,-1 0 0,0 0 0,0 1 1,0-1-1,0 0 0,0 0 0,0 0 1,0-1-1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65 640,'-29'0'880,"31"-1"-788,0 1 1,0 0-1,-1-1 0,1 0 1,0 1-1,0-1 0,-1 0 1,1 0-1,-1 0 0,1 0 1,-1 0-1,1 0 0,-1 0 1,1-1-1,1-1 1,13-10 1016,-6 8-735,-7 4-292,-1 0 0,0 0-1,0 0 1,1 0-1,-1-1 1,0 1 0,0-1-1,1-1 1,-1 1-24,1 0 0,-1 1 0,0-1 0,0 1 0,1-1 0,-1 1 0,1 0 0,-1 0 0,1 0 0,0 0 0,-1 1 0,1-1 0,4 0 0,4 1 275,24 0 0,-11 1 162,41-1 76,-58 1-530,0 0 1,0 0 0,0 0 0,9 4-1,0-1 12,-14-3-46,6 1 48,0 0 1,0 0 0,13 7-1,-19-8-50,0 0-1,0-1 0,1 1 0,-1-1 0,0 1 0,0-1 1,1 0-1,-1 1 0,0-1 0,1-1 0,-1 1 0,3 0 1,12-2 186,12 2-1578,-29 0-2202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2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219 564 320,'-13'13'112,"13"-13"-110,0 0-1,-1 0 1,1 0 0,0 1-1,0-1 1,-1 0-1,1 0 1,0 1 0,0-1-1,0 0 1,0 1 0,0-1-1,-1 0 1,1 0 0,0 1-1,0-1 1,0 0 0,0 1-1,0-1 1,0 0-1,0 1 1,0-1 0,0 0-1,0 1 1,0-1 0,1 9 1,-1-2 14,0 0 1,0 0-1,-1 1 1,-1 9-1,-4-2 22,5-12-23,0 0 1,-1 1-1,2-1 1,-1 0-1,0 1 1,0-1-1,1 1 1,0 3-1,0-1 24,-1 1 0,0-1 0,0 0 0,-3 11 0,-2 6 128,4 8-33,2-23-78,0-1 0,0 1 0,-3 13 0,-8 11 49,6-1-63,-5 0 85,9-28-82,-1 8 31,-1 0 1,-1 1-1,1-1 0,-2 0 0,0-1 0,-6 12 1,-9 9-124,1 0 0,-18 43 0,31-59 72,0 1 1,1 0 0,0 0-1,2 0 1,0 0-1,0 1 1,1 18-1,2 87-84,0-44 175,0-71-122,0-1-1,1 1 1,0-1 0,1 1-1,2 9 1,1 0-6,0 12 6,5-7 26,-4 5 75,4-5-16,-7-8-38,-3-11-32,1 0 0,-1 1 0,1-1 0,0 0 0,0 0 0,-1 0 0,1 1 0,1-1 0,-1 0 0,0 0 0,0 0 0,1-1 0,1 3 0,31 40 240,-27-38-287,0 0-1,1-1 0,8 5 1,-9-6 0,0 1 0,0 0 0,7 6 0,6 15-27,-12-19 68,0-1 0,0 0 1,13 7-1,-12-8 33,0 1 0,-1 0 0,12 10 0,-15-12-41,-1 0 1,1 0-1,0-1 0,6 5 0,-5-5-1,0 1-1,0 0 0,-1 0 0,7 7 0,-6-5 13,-1-1 1,1 1-1,0-2 0,0 1 1,1-1-1,-1 0 0,15 7 1,114 35 168,-101-37-156,0-2 0,37 2 1,-36-5-82,-5-2 16,34-1 0,-36-2 33,-5 1 32,37-8 0,-39 5-26,33-1-1,198 4-692,-228 1 844,32 5-1,-29-2-83,35 0 0,-32-3-34,75-3 101,-86 1-136,1-1 0,-1-1 0,19-5 0,122-47-26,-146 50 62,-7 3-18,19-8 22,0-1 1,27-15-1,-20 7-20,-10 7 24,0-1 0,-1 0 0,0-2 0,24-22 0,13-13-9,-38 24 42,2 6 102,-12-9-97,5 6-143,-12 17 52,1 0 0,-1 0 0,-1 0 0,6-12 0,4-16 66,24-54-88,-11 39 23,23-76 278,45-57 47,-63 123-140,15-25-439,-33 66 210,-1-1 0,-2 0 0,0-1 1,-1 0-1,0-1 0,-2 1 0,-1-2 1,0 1-1,3-35 0,-3-14 354,-1 29-68,-2 21 37,1-31 0,-3 38-186,-1 5-34,0-1 0,0 0 0,0 0 0,-1 0 0,0 1 0,-1-1 0,0 0-1,-1 1 1,-4-12 0,-7-14 34,10 24-54,-1-1-1,-5-9 0,8 17-9,-1 0-1,1-1 0,0 1 0,-1 0 1,0 0-1,0 1 0,0-1 0,0 0 1,-5-2-1,-34-16 73,27 11-34,-16-13-1,-3-3 41,-22-10 164,11 7-87,-41-34 1,73 53-162,4 1-3,-21-13 1,9 10 19,-1 1-1,0 1 0,-1 1 1,0 0-1,-27-5 0,-127-18 37,86 17-137,46 8 6,0 2 0,-70 2-1,54 2 184,2 0 83,-70 8 0,40 9 35,56-9-146,-43 7 78,24-5 117,-72 23 0,35 2-55,38-14-101,-26 9 102,-96 41 179,-2 30-375,163-94-31,-2 2-11,1 1-1,0 0 1,-19 17 0,22-15-2,0 1 0,2 0 0,-13 20 1,18-26 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2080,'0'15'768,"0"-15"-608,0 16-32,0-16 544,15 0-384,1 0 96,-1 16-224,17-16 32,-1 0-96,-16 0-192,32 0 32,-16-16-1088,0 32 608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1664,'-15'0'608,"15"0"-480,0 31-32,0-15 800,0 0-512,0 15 704,-16 0-640,16 0 288,0 0-448,0 0 0,0 1-192,-15-1 160,30 0-160</inkml:trace>
  <inkml:trace contextRef="#ctx0" brushRef="#br0" timeOffset="1">328 0 2656,'47'16'960,"-47"-16"-736,62 47-64,-47-16 1344,17 0-864,-1 16 704,0 15-768,0 0 128,-15 1-416,-1 15 160,1 0-224,-16-32-64,15 17-96,-15-32-64,0-16 32,0 1-2080,0 0 1120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47 1472,'0'-1'47,"0"-1"1,0 0-1,0 1 1,0-1-1,1 1 0,-1-1 1,1 0-1,-1 1 1,1-1-1,0 1 0,0 0 1,-1-1-1,1 1 1,0-1-1,0 1 0,0 0 1,3-2-1,-2 0 417,-2-10 432,0 11-565,0 2-139,0 0-107,0 2-117,0 0 39,0-1-1,0 0 1,0 1 0,-1-1-1,1 1 1,-1-1-1,1 0 1,-1 1 0,1-1-1,-1 0 1,-1 3-1,0-3 19,1 1-1,0 0 0,0 0 1,0 0-1,1 0 0,-1 0 0,0 0 1,1 0-1,-1 0 0,1 0 0,0 0 1,0 3-1,0 288 1096,-9-188-999,5-67-77,1-8-21,2-14 127,0-1 1,-2 1-1,-8 29 0,4-17 7,-7 43-1,7-32-298,5-7-348,2-29 457,0 0-1,0 0 1,0 0-1,-1 0 1,1 0-1,-1 0 1,0 4-1,-8 1 331,9-7-306,0-1-1,0 0 1,-1 0 0,1 0 0,0 0 0,-1 0-1,1 1 1,0-1 0,0 0 0,0 0 0,-1 1-1,1-1 1,0 0 0,0 0 0,0 1 0,0-1-1,-1 0 1,1 0 0,0 1 0,0-1 0,0 0-1,0 1 1,0-1 0,0 0 0,0 1 0,0-1-1,0-13-3589,0 0 2132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1888,'0'-5'101,"0"4"-78,-1 0-1,1 0 0,0 0 0,0-1 1,0 1-1,0 0 0,0 0 1,0 0-1,0 0 0,0 0 0,1 0 1,-1 0-1,0 1 0,1-1 0,-1 0 1,1 0-1,-1 0 0,1 0 1,-1 0-1,1 0 0,-1 0 0,1 1 1,0-1-1,-1 0 0,1 1 0,0-1 1,0 0-1,0 1 0,-1-1 1,1 1-1,0-1 0,0 1 0,1-1 1,2-1 42,-1 0 1,0-1 0,0 1 0,-1-1 0,3-2 0,-3 2-25,0 1-1,0 0 1,0 0 0,0 0-1,0 0 1,1 0-1,-1 1 1,0-1 0,1 0-1,-1 1 1,1 0-1,0 0 1,-1 0 0,1 0-1,5-1 1,-5 2-14,0 0 1,0-1-1,0 1 1,0-1-1,0 0 1,5-2-1,12-1 16,1 8-17,-10-1-15,21 4 56,14 5 133,-23-4-25,1 2 0,33 19 0,40 32 347,-96-60-519,7 3 40,-1 1 0,0 1-1,0-1 1,0 1-1,-1 1 1,0-1 0,0 1-1,0 0 1,-1 0 0,5 11-1,-4-7 78,0 1-1,-1 1 0,-1-1 0,0 1 0,-1-1 1,0 1-1,0 15 0,-2-23-85,-1-1 1,0 1 0,0-1-1,0 1 1,-1-1 0,0 1-1,0-1 1,0 1-1,0-1 1,-1 0 0,1 0-1,-1 1 1,0-1-1,-1-1 1,1 1 0,-1 0-1,1 0 1,-1-1-1,0 0 1,0 1 0,-1-1-1,1 0 1,-1-1-1,-4 4 1,-34 15 24,3 5 149,24-20-183,-1 0-1,0-1 1,-1-1 0,1-1 0,-26 3 0,-2 0-30,20-1 24,8-2 16,0-1-1,-19 1 0,17-2 76,11-1-58,-1 0 0,1 0-1,0-1 1,-11-1-1,3-3-8,9 3-96,-1 0 1,1 1 0,-1 0-1,1 0 1,-9 0-1,15 1 52,-1 0 0,1 0-1,-1 0 1,0 0-1,1 0 1,-1 0 0,1 0-1,-1 0 1,1 0 0,-1 0-1,1 0 1,-1 0-1,1 0 1,-1 0 0,1 0-1,-1-1 1,1 1-1,0 0 1,-1 0 0,1-1-1,-1 1 1,1 0-1,-1-1 1,1 1 0,0 0-1,-1-1 1,1 1-1,0 0 1,-1-1 0,1 1-1,0-1 1,0 1-1,-1-1 1,1 1 0,0-1-1,0 1 1,0-1 0,0 1-1,-1-1 1,1 1-1,0-1 1,0 1 0,0-1-1,0 1 1,0-1-1,0-2 114,0 3 64,0-3-512,0-7-1600,0 7 486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0 576,'-16'0'192,"16"0"-128,0 0-32,0 16 544,0-1-320,-16 16 128,16 16-256,-15 0 64,15 31-96,0-16 160,0 16-160,-16 0-32,16-31-32,0 15-32,0-31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31 576,'26'-26'171,"-20"22"-121,6 6-20,-1 0-5,1 0 98,1 0 0,-1 2 0,0-1 0,0 2-1,12 5 1,-6-2 172,23 8 0,-31-13-240,0 0 0,-1 1 0,0 0 1,1 1-1,-2 0 0,15 9 0,7 10 287,-2-2 55,25 26 0,-47-43-291,-1 1 0,1-1 0,-1 1 0,-1 0 0,1 0 0,-1 1 0,6 12 0,-10-18-79,0 0 0,1 0-1,-1 0 1,0 0 0,0 0-1,0 0 1,0 0 0,0 0 0,0 0-1,0 0 1,0 1 0,0-1-1,0 0 1,-1 0 0,1 0 0,0 0-1,-1 0 1,1 0 0,-1 0 0,1 0-1,-1 0 1,1 0 0,-1 0-1,0-1 1,1 1 0,-2 1 0,-4 6 179,2-4-176,1 1 1,-1-1-1,0 0 0,0-1 0,-1 1 0,1-1 0,-1 0 1,1 0-1,-1 0 0,0 0 0,-7 2 0,-10 3-45,-33 7 0,22-7 88,29-7-69,-4 2 23,0 0-1,0-1 0,0 0 0,-1-1 1,1 0-1,0 0 0,-1-1 0,-15-1 0,17 0-283,-1-1 0,0 0 0,1 0 0,-12-6 0,3-5-580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1 896,'0'1'21,"0"0"1,0 0-1,0 1 0,0-1 1,0 0-1,0 0 0,-1 0 1,1 1-1,0-1 0,-1 0 1,1 0-1,-1 0 0,1 0 1,-1 0-1,0 1 0,1-1 1,-1 0-1,0-1 0,0 1 1,0 0-1,0 0 0,0 0 1,0 0-1,0-1 0,-1 2 1,-3 0 79,4-1-77,0-1 0,1 0-1,-1 0 1,0 1 0,1-1-1,-1 0 1,1 1 0,-1-1 0,1 1-1,-1-1 1,1 1 0,-1-1-1,1 1 1,-1-1 0,1 1-1,0-1 1,-1 1 0,1 0 0,0-1-1,-1 1 1,1 0 0,-3 4 46,-1 3 94,-7 18 275,-5 11 51,10-22-433,0-1 0,-8 29 0,13-29-151,0-1-1,0 18 1,2-16 89,-1-11 40,0 0 0,1 1 0,0-1 0,0 0 0,0 0 0,1 0 0,-1 0 0,1 0 0,0 0 0,0 0-1,0-1 1,1 1 0,-1-1 0,1 1 0,0-1 0,0 0 0,4 3 0,-5-4-24,1 1 0,0-1 0,0 0 0,0 0 0,0 0 0,0 0 0,1-1 0,-1 1 0,1-1 0,-1 0-1,1 0 1,-1 0 0,1 0 0,-1-1 0,1 0 0,0 1 0,-1-1 0,1-1 0,6 0 0,21-9 160,-27 9-163,1 0 1,0 0-1,-1-1 1,1 1 0,-1-1-1,0 0 1,0-1-1,0 1 1,0-1 0,0 1-1,0-1 1,5-5 0,-7 5-6,1 0 1,-1 0-1,0 1 0,1-2 1,-1 1-1,0 0 1,-1 0-1,1-1 1,-1 1-1,1-1 1,-1 1-1,0-1 1,0 0-1,-1 1 1,1-1-1,-1 0 1,0 1-1,0-1 1,0 0-1,0 0 1,-1 1-1,1-1 1,-1 0-1,0 1 1,-2-5-1,0 1-8,-1 0-1,1 0 0,-2 0 1,1 0-1,-1 1 0,0-1 1,0 1-1,-1 1 0,0-1 1,-6-4-1,-10-11 196,9 6-158,13 14-33,-1 0 1,1 1-1,0-1 0,0 0 0,-1 1 1,1-1-1,0 0 0,0 0 0,0 1 1,0-1-1,0 0 0,0 1 0,0-1 1,0 0-1,0 0 0,0 1 0,1-1 0,-1 0 1,0 1-1,1-2 0,0 1-2,-1 0 1,1 0-1,0 0 0,0 0 0,0 0 0,-1 0 0,1 0 0,0 0 1,0 0-1,1 0 0,-1 1 0,0-1 0,0 0 0,0 1 1,0-1-1,1 1 0,-1-1 0,0 1 0,0 0 0,2-1 1,5-1-29,13-8-105,-15 7-67,1 0 1,-1 0 0,1 0 0,8-1 0,-4 3-17,-1 0 1,14 0-1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110 110 1664,'-13'-39'528,"13"38"-518,0 1-1,-1-1 1,1 0 0,0 1-1,0-1 1,0 0-1,-1 1 1,1-1 0,0 0-1,0 0 1,0 1 0,0-1-1,0 0 1,1 1 0,-1-1-1,0 0 1,0 0 0,0 1-1,1-1 1,-1-1 0,11-29 224,-6 21 444,5 0-225,-7 7-176,-3 6-47,-1 6 101,0 1 1,-4 18 0,-1 2-48,-2 33 36,-34 74 144,33-99-310,-5 15-23,-7 56 0,6 29-35,13-114-50,1 39-1,1-41-13,0-17-20,0-1-1,0 1 1,1-1-1,-1 0 0,1 1 1,0-1-1,2 6 1,-2-8-16,0-1 1,0 1 0,0-1-1,0 1 1,0-1-1,0 1 1,1-1-1,-1 1 1,0-1 0,1 0-1,-1 0 1,1 0-1,-1 0 1,1 0-1,0 0 1,-1 0 0,1 0-1,2 0 1,0 0-119,0 0 1,0 0-1,0-1 0,0 0 1,0 1-1,0-1 1,1-1-1,-1 1 0,0-1 1,0 1-1,0-1 0,0 0 1,0-1-1,0 1 1,-1-1-1,1 1 0,0-1 1,-1 0-1,1-1 1,-1 1-1,4-3 0,5-6-289,0-1 0,0 1-1,16-23 1,-28 34 401,29-37-454,-8-4 326,-2 14 130,-13 19 83,0-1 1,7-12-1,-5 5 18,12-28 694,-19 43-747,-1 0 0,0 0 0,0 0 0,1 0 0,-1 0 0,0 0 0,0-1 0,0 1 1,0 0-1,0 0 0,0 0 0,-1 0 0,1 0 0,0 0 0,-1 0 0,1 0 0,0 0 0,-1 0 0,1 0 0,-1 0 0,0 0 0,1 0 0,-1 0 0,0 0 0,1 0 0,-1 1 0,-2-2 0,2 0 77,0 2-92,1-1 0,-1 1 0,1 0 0,-1-1 0,1 1 0,-1 0 0,1-1 1,-1 1-1,1 0 0,-1 0 0,1 0 0,-1-1 0,0 1 0,1 0 0,-1 0 1,1 0-1,-1 0 0,0 0 0,1 0 0,-1 0 0,1 0 0,-1 0 1,0 1-1,1-1 0,-2 0 0,2 0 20,-4 0-16,0 0 0,1 1 0,-1-1 1,0 1-1,0 0 0,0-1 0,-7 4 0,9-3-32,0 0 0,1 0 0,-1 1 0,0-1 0,0 0 1,1 1-1,-1-1 0,0 1 0,1-1 0,0 1 0,-1 0 0,1 0 0,-2 4 0,2-4-3,0 0-1,-1 0 0,1 0 0,0 0 1,-1 0-1,0 0 0,1 0 1,-1 0-1,0 0 0,-3 1 1,-4 5-22,9-7 28,-1 0 0,0 0 0,1 0 1,-1 0-1,0 0 0,1 0 0,0 1 0,-1-1 1,1 0-1,0 0 0,-1 1 0,1-1 0,0 0 0,0 0 1,0 1-1,0-1 0,0 0 0,1 3 0,-1 5 50,0 35 57,1-43-91,-1 1 0,0-1 0,1 0 0,0 1 0,-1-1 0,1 0 0,0 1 0,0-1 0,-1 0 0,1 0 0,0 0 0,0 1 0,1-1 0,-1 0 0,0 0 1,0-1-1,0 1 0,1 0 0,-1 0 0,0-1 0,1 1 0,-1 0 0,3 0 0,1 1-1,-4-1-31,0-1 0,0 0 0,0 0 0,0 1 1,0-1-1,0 0 0,0 0 0,0 0 0,0 0 0,0 0 0,0 0 1,0 0-1,0-1 0,0 1 0,-1 0 0,1 0 0,0-1 0,0 1 0,0-1 1,0 1-1,0-1 0,-1 1 0,1-1 0,0 1 0,0-1 0,1-1 1,3-2-245,6-1-71,-9 4 256,0 0 0,1 0 1,-1 0-1,0 0 1,0-1-1,0 1 0,0-1 1,2-1-1,74-75-501,-77 76 586,1 1 0,0-1 0,0 1 0,0 0-1,0-1 1,0 1 0,0 0 0,0 0 0,0 0-1,0 1 1,1-1 0,-1 1 0,3-1 0,8-2 7,13-11-34,-23 12 31,-1 0 0,1 1 1,0-1-1,0 1 0,0-1 0,0 1 0,0 0 0,0 0 0,1 0 0,5 0 1,35 1 81,-43 0-79,1 0 1,-1 0 0,1 0 0,-1 1 0,1-1-1,-1 0 1,0 1 0,1-1 0,-1 1-1,1 0 1,-1-1 0,0 1 0,0 0 0,1 0-1,-1 0 1,0 0 0,0 0 0,0 0 0,0 0-1,0 0 1,0 0 0,0 0 0,0 1 0,-1-1-1,1 0 1,0 1 0,-1-1 0,1 0 0,-1 1-1,0-1 1,1 3 0,0-1 22,-1 0 0,1 0 0,-1 1 0,0-1 0,0 0 1,0 0-1,-1 0 0,1 0 0,-1 1 0,1-1 0,-3 5 0,-4-3-10,4-2-17,-3 10 46,-4-1 90,10-11-134,-1-1 0,1 1 1,-1-1-1,1 0 0,-1 1 0,1-1 1,-1 0-1,0 0 0,1 1 0,-1-1 1,1 0-1,-1 0 0,1 0 1,-1 0-1,0 0 0,1 0 0,-1 0 1,1 0-1,-1 0 0,0 0 0,1 0 1,-1 0-1,1 0 0,-1 0 0,0-1 1,0 1 13,0 0-6,0 0 0,0 0-1,0 0 1,1 0-1,-1 0 1,0 0-1,0-1 1,0 1-1,0 0 1,0 0-1,0-1 1,0 1-1,0-1 1,-1 0-1,2 0-14,-1 1 1,1 0-1,0-1 0,-1 1 0,1-1 0,0 1 1,-1-1-1,1 1 0,0-1 0,0 1 0,0-1 1,0 1-1,0-1 0,-1 1 0,1-1 0,0 1 0,0-1 1,0 1-1,1-2 0,-1-1 6,1 0 0,0 0 0,0-1 0,1 1 0,-1 0 0,3-4 0,-1 1 21,4-7-20,-3 5-15,0-1 0,0 1 0,1 1 0,0-1 1,0 1-1,13-13 0,8-4-117,-8 14 5,-10 2 28,-7 6 69,0 1 0,0-1 0,1 1 1,-1 0-1,0-1 0,1 1 1,-1 0-1,1 0 0,0 0 0,-1 0 1,1 0-1,0 1 0,-1-1 1,1 0-1,0 1 0,0 0 0,0-1 1,-1 1-1,1 0 0,0 0 1,0 0-1,0 0 0,3 0 0,-4 0 11,1 0-1,0 0 0,0-1 0,0 1 0,-1-1 1,1 1-1,0-1 0,-1 1 0,3-2 0,-4 1 8,1 1-1,0 0 0,-1-1 1,1 1-1,-1 0 0,1-1 0,0 1 1,-1 0-1,1 0 0,0 0 1,-1-1-1,1 1 0,0 0 0,-1 0 1,1 0-1,0 0 0,-1 0 1,1 0-1,0 1 0,-1-1 0,1 0 1,0 0-1,-1 0 0,1 1 1,0-1-1,-1 0 0,1 1 0,-1-1 1,1 0-1,0 1 0,-1-1 1,1 1-1,-1-1 0,1 2 0,0-2 3,-1 0 0,1 1 0,-1-1 0,1 0-1,0 1 1,-1-1 0,1 0 0,-1 1 0,1-1-1,0 0 1,-1 0 0,1 0 0,0 0 0,-1 0-1,1 0 1,0 0 0,-1 0 0,1 0 0,0 0-1,-1 0 1,1 0 0,0 0 0,0 0 0,1-1 18,14 1 100,0 0-43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1152,'0'0'416,"0"0"-320,0-15 0,0 15-160,16-16 32</inkml:trace>
  <inkml:trace contextRef="#ctx0" brushRef="#br0" timeOffset="1">63 109 2656,'0'47'960,"0"-47"-736,-31 31-64,31-15 1120,0-1-736,-16 17 192,16-17-416,-16 16-288,16 1-32,0-1 192,16-16-96,-16 1-800,0 15 352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1472,'39'-13'475,"-37"12"-445,1 0 1,-1 1 0,0-1-1,0 1 1,1-1 0,-1 1-1,0 0 1,0 0-1,1 0 1,-1 0 0,3 1-1,4 0 67,-7-1-85,-1 0 0,1 0 0,0 0 0,-1 0 0,1 1 0,-1-1 0,1 1 0,-1-1 0,1 1 1,-1 0-1,0-1 0,2 2 0,10 5 87,10-5-9,-22-2-86,-1 0-1,0 0 0,1 0 0,-1 0 1,0 0-1,1 0 0,-1 0 1,0 0-1,1 0 0,-1 0 0,0 0 1,1 0-1,-1 0 0,0 0 0,0 0 1,1 1-1,-1-1 0,0 0 1,1 0-1,-1 0 0,0 0 0,0 1 1,1-1-1,-1 0 0,0 1 1,1 0 20,1 0 0,-1 1 0,0-1 0,0 1 0,0-1 0,0 1 0,-1-1 0,1 1 0,0-1 0,-1 1 0,1 0 0,-1-1 1,1 1-1,-1 0 0,0 0 0,0-1 0,0 1 0,0 0 0,0 0 0,0 0 0,0-1 0,-1 1 0,1 0 0,-1-1 0,1 1 0,-1 0 1,0-1-1,1 1 0,-1-1 0,0 1 0,0-1 0,0 1 0,0-1 0,0 1 0,-1-1 0,0 1 0,-6 6 114,0-1 0,-16 10-1,4-2 5,3-1-44,4-4-121,0 0 1,1 1-1,0 0 1,1 1-1,-10 14 1,-13 11 237,27-31-144,0 0 0,1 1 0,0 0 0,0 0 0,1 0 0,0 1 0,-7 13 1,12-20-59,-1 0 1,1 1 0,0-1 0,0 0 0,-1 0-1,1 0 1,0 1 0,0-1 0,0 0 0,1 0 0,-1 0-1,0 0 1,0 1 0,1-1 0,-1 0 0,1 0 0,-1 0-1,1 0 1,-1 0 0,1 0 0,-1 0 0,1 0-1,0 0 1,0 0 0,0 0 0,-1 0 0,1-1 0,2 2-1,0 1 47,1-1 1,0 0-1,-1-1 0,1 1 0,0 0 0,7 1 0,20 2-28,-21-2-32,-7-2 2,0 0 0,0 0-1,0 0 1,1-1 0,4 1-1,11-3 42,1-1 0,27-8 0,-14 4 58,-26 5-210,0 1 1,0-1-1,0 0 1,-1 0 0,10-5-1,-14 6-47,0 0 1,0-1-1,1 1 0,-1 0 0,0-1 0,-1 0 1,1 1-1,0-1 0,0 0 0,1-3 0,5-4-642,-7 9 735,-1-1-1,1 1 1,0-1-1,-1 1 1,1-1 0,0 1-1,-1 0 1,1-1-1,0 1 1,0 0-1,0 0 1,-1-1 0,1 1-1,0 0 1,0 0-1,0 0 1,0 0-1,1 0 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2816,'0'0'1056,"0"0"-832,16 0-64,0-15 288,-1 15-288,16 0 64,16 0-128,0 0 224,0 0-192,-16 0-2144,15 0 1088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96 173 2304,'-13'-13'752,"12"12"-731,1 1 0,-1-1-1,1 1 1,-1 0 0,1-1 0,-1 1 0,1 0 0,-1-1 0,1 1-1,-1 0 1,0 0 0,1-1 0,-1 1 0,1 0 0,-1 0-1,0 0 1,1 0 0,-1 0 0,1 0 0,-2 0 0,-4-1 117,-2-3 153,8 3-278,0 1-1,0 0 1,0 0-1,-1 0 1,1 0 0,0 0-1,0 0 1,0 0-1,0 0 1,0-1 0,0 1-1,0 0 1,-1 0-1,1 0 1,0 0 0,0 0-1,0 0 1,0 0-1,0 0 1,-1 0 0,1 0-1,0 0 1,0 0-1,0 0 1,0 0 0,0 0-1,-1 0 1,1 0-1,0 0 1,0 0 0,0 0-1,0 0 1,0 0-1,-1 0 1,1 1 0,0-1-1,0 0 1,0 0-1,0 0 1,0 0 0,0 0-1,0 0 1,-1 0-1,1 0 1,0 1 0,0-1-1,0 0 1,0 0-1,0 0 1,0 0 0,-4 4 184,3-3-159,1-1 1,-1 1 0,0-1 0,0 0 0,1 1 0,-1-1 0,0 0 0,0 0 0,0 0 0,0 0 0,1 0 0,-1 0 0,0 0 0,-1 0 0,-13 3 262,13-3-300,1 1 0,0 0 0,0 0 0,0-1 0,0 1 0,0 0 0,0 0 0,1 0 1,-1 0-1,0 0 0,0 0 0,1 1 0,-1-1 0,0 0 0,1 0 0,-1 0 0,0 3 0,1-1 8,-1 1 0,1-1 0,-1 1 0,1-1 0,0 1 0,1 5 0,0-3 9,-1 0 1,2 0-1,-1-1 0,1 1 1,0 0-1,0-1 1,5 8-1,-3-7 29,0-1 0,1 1 0,6 4 0,-7-5 10,-4-5-47,1 0-1,-1 0 1,0 1-1,0-1 1,1 0-1,-1 0 1,0 0-1,0 1 0,1-1 1,-1 0-1,0 0 1,0 0-1,1 0 1,-1 0-1,0 0 0,1 0 1,-1 0-1,0 1 1,1-1-1,-1 0 1,0 0-1,1 0 1,-1-1-1,0 1 0,1 0 1,34-2-623,-32 2 514,-1-1 1,1 1-1,-1-1 0,1 0 1,-1 0-1,1 0 0,-1 0 0,1 0 1,-1 0-1,0-1 0,4-1 1,1-10-612,0 9 421,-2 0 80,-4-9-146,-1 3 280,0 10 84,0 1 0,0-1 0,0 1 0,0 0 0,-1-1 0,1 1 0,0 0 0,0-1 0,-1 1 0,1-1 0,-1 1 0,1-1 0,0 1 0,-1-1 0,1 1 0,-1-1 0,1 1 0,-1-1 0,1 0-1,-1 1 1,0-1 0,1 1 0,-1-1-1,1 0 1,-1 0 0,1 1-1,0-1 1,-1 0 0,1 1-1,-1-1 1,1 1 0,0-1-1,0 0 1,-1 1 0,1-1-1,0 1 1,0-1 0,-1 1-1,1-1 1,0 1 0,0-1-1,0 1 1,0-1 0,0 1-1,0-1 1,0 1 0,0-1-1,0 1 1,0-1 0,0 1-1,0-1 1,0 1 0,0-1-1,0 1 1,0-1 0,1 1-1,-1-1 1,0 1 0,3 2 19,-1 0 0,0-1 0,1 1 1,0-1-1,0 0 0,-1 0 1,1 0-1,1 0 0,-1 0 1,0 0-1,0-1 0,5 2 1,-7-3-18,1 1 1,-1-1 0,1 0 0,-1 0 0,1 1-1,0-1 1,-1 0 0,1 0 0,-1-1 0,1 1-1,-1 0 1,1 0 0,1-1 0,33-7 162,48-13-135,-52 11-109,-4 1 89,40-18-1,-61 24 18,0-1 0,0 0 0,0 0 0,-1-1 0,1 0 0,-1 0 0,0 0 0,-1-1 0,1 0 0,4-7 0,-8 10-13,0 1 0,0-1 1,-1 0-1,1 1 0,-1-1 0,0 0 0,1 0 1,-2 0-1,1 0 0,0 0 0,0 0 0,-1 0 1,0 0-1,1-1 0,-1 1 0,-1-6 1,1-3 40,-1 4-24,0 0 0,0 0 1,-1 0-1,-5-15 1,6 21-9,0-1 85,0 0 15,0-1-1,0 1 0,-1 0 0,1-1 0,-4-4 1,4 8-117,1-1 0,0 1 0,-1-1 1,1 1-1,-1-1 0,0 1 0,1 0 1,-1-1-1,1 1 0,-1 0 1,1-1-1,-1 1 0,0 0 0,1 0 1,-1-1-1,0 1 0,1 0 1,-1 0-1,0 0 0,0 0 0,1 0 1,-1 0-1,0 0 0,1 0 1,-1 0-1,0 0 0,1 1 0,-1-1 1,0 0-1,1 0 0,-1 1 1,1-1-1,-2 1 0,-5 3 54,0 0 1,0 0-1,0 1 0,1 0 0,-10 11 0,-27 34 155,27-29-84,10-13-120,1 0 0,0 0 1,0 1-1,1-1 1,-6 17-1,-11 50-15,15-47 28,-7 29 223,10-21-64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3328,'0'0'1061,"-3"0"-634,3 0-406,0 0 0,-1 0 0,1-1 0,-1 1 0,1 0 0,-1 0 0,1 1 0,0-1 1,-1 0-1,1 0 0,-1 0 0,1 0 0,-1 0 0,1 0 0,0 1 0,-1-1 0,1 0 0,0 0 0,-1 0 0,1 1 0,0-1 1,-1 0-1,1 1 0,0-1 0,-1 0 0,1 1 0,0-1 0,0 0 0,-1 1 0,1-1 0,0 0 0,0 1 0,0-1 0,0 1 0,-1-1 1,1 0-1,0 1 0,0-1 0,0 1 0,0-1 0,0 1 0,0-1 0,0 1 0,0-1 0,0 0 0,1 2 0,-1-1 64,0 1 0,-1 0 0,1 0 0,0-1 0,0 1 0,-1 0 0,1 0 0,-2 2-1,-9 14 508,4 13-192,-1-12-205,2-6-25,1 0 0,-5 18-1,4-12-91,-9 21 0,9-25-70,1 0 1,-4 18 0,3-2 12,-4-10 75,5 5 0,-3-8 53,13-5-175,-9-11-387,11-2-268,-5 0-1063,-2 0 534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2080,'0'-26'667,"0"25"-661,0 1 1,0 0 0,0 0 0,0-1-1,0 1 1,0 0 0,0 0-1,0-1 1,0 1 0,0 0 0,0-1-1,0 1 1,1 0 0,-1 0 0,0-1-1,0 1 1,0 0 0,0 0 0,0-1-1,0 1 1,1 0 0,-1 0 0,0 0-1,0-1 1,0 1 0,1 0-1,-1 0 1,0 0 0,0 0 0,0 0-1,1-1 1,-1 1 0,0 0 0,0 0-1,1 0 1,-1 0 0,1 0 0,3-2 118,1-1 0,0 2 0,0-1 0,0 0 0,0 1 0,1 0 0,-1 1 0,0-1 0,0 1 0,7 0 1,10-1 273,26-6 1,-24 4-245,33-2 0,-32 4-69,34-5 0,-34 2 12,37 0 0,-50 3-46,1 1 1,-1-2-1,0 1 1,0-2-1,21-6 0,42-9 55,-73 17-93,1-1 0,0 1 0,-1-1 0,0 1 0,1-1 0,-1 0 0,0 0 0,0 0 0,0 0 0,0 0 0,0-1 0,2-4-1,1-6 419,-1 11-297,3-3 24,-7 2-136,1 1-1,-1-1 1,1 1 0,-1-1 0,0 1 0,0-4 0,0 5-21,0 1 0,0 0 0,0 0 0,0-1 0,0 1 0,0 0 0,0-1 0,0 1 0,0 0 0,0-1 0,0 1 0,0 0 0,0-1 0,0 1 1,0 0-1,0 0 0,0-1 0,-1 1 0,1 0 0,0-1 0,0 1 0,0 0 0,-1 0 0,1-1 0,0 1 0,-11-10-61,9 7 54,-1 6 144,0-1-324,0 1 1,1 0 0,-1 0-1,1 1 1,0-1 0,0 0-1,0 1 1,0-1 0,1 1-1,-1 0 1,1-1 0,0 1 0,0 0-1,0 0 1,0 4 0,2-1-304,-1-5 394,0 1 1,0-1-1,0 0 0,0 0 1,0 0-1,-1 0 1,1 0-1,-1 0 0,0 4 1,-3 1-43,-8 19 53,0-2 184,8-17 61,0 0 1,0 0 0,-3 11 0,-11 21 504,14-32-597,1 0 1,-1 0-1,1 1 0,0-1 1,1 1-1,0-1 0,0 1 1,1 0-1,-1 8 1,2 43-29,0-57-25,0 0 0,0-1 0,0 1 0,0-1-1,0 1 1,1-1 0,-1 1 0,0-1 0,1 1 0,0-1-1,-1 1 1,1-1 0,0 1 0,0-1 0,-1 0 0,1 1-1,0-1 1,0 0 0,2 2 0,-2-2-12,-1-1-3,0 0 0,0 0 1,0 0-1,0 0 0,0 0 1,0 0-1,0 0 0,0 1 1,0-1-1,1 0 0,-1 0 1,0 0-1,0 0 0,0 0 1,0 0-1,0 0 0,0 0 1,0 0-1,0 0 0,1 0 1,-1 0-1,0 0 0,0 0 1,0 0-1,0 0 0,0 1 1,0-1-1,0 0 0,1 0 1,-1 0-1,0 0 0,0-1 1,0 1-1,0 0 0,0 0 1,0 0-1,0 0 0,1 0 1,-1 0-1,0 0 0,0 0 1,0 0-1,0 0 0,0 0 1,0 0-1,0 0 0,0 0 1,1 0-1,-1 0 0,0-1 1,0 1-1,0 0 0,0 0 1,0 0-1,0 0 1,0 0-1,4-4 21,1 0 1,-1 1 0,1 0-1,0 0 1,0 0 0,9-3-1,-12 5-16,0 0-1,0 0 1,0 0 0,0 0-1,0 0 1,0 0 0,0 0-1,0-1 1,0 1-1,-1-1 1,1 1 0,0-1-1,-1 0 1,0 1 0,1-1-1,-1 0 1,2-3-1,13-17 67,-12 19-53,-1-1-1,0 0 1,1 0-1,-2-1 1,1 1-1,0-1 1,-1 1 0,3-7-1,-5 8-20,1 1 0,0-1 0,0 0 0,0 0 0,0 1 0,0-1 0,1 1 0,-1-1 0,1 1 0,2-3 0,-3 4 50,-1 1-1,0 0 1,1-1-1,-1 1 0,0-1 1,1 0-1,-1 1 1,0-1-1,0 1 0,0-1 1,1 1-1,-1-1 1,0 0-1,0 1 0,0-1 1,0 1-1,0-1 1,0 0-1,0 1 0,0-1 1,0 1-1,0-1 1,0 0-1,-1 1 0,1-1 1,0 0 287,0 64 629,0-59-955,1 1-1,-1-1 1,1 1-1,1-1 0,-1 1 1,1-1-1,-1 1 0,1-1 1,0 0-1,1 0 1,2 4-1,3 3 147,1 0 0,16 17 1,-25-28-152,14 12 317,-14-11-313,1-1 0,-1 0 0,1 0 0,-1 1 0,0-1 0,1 0 0,-1 0 0,1 1 0,-1-1 0,1 0 1,-1 0-1,1 0 0,-1 0 0,1 0 0,-1 0 0,1 0 0,-1 0 0,1 0 0,-1 0 0,1 0 0,-1 0 0,1 0 0,-1 0 0,0 0 0,1 0 0,-1-1 0,1 1 1,-1 0-1,1 0 0,0-1 0,14-27 65,-13 23-85,-1 0 0,-1 1 0,1-1 0,0 0 0,-1 1 0,0-1 0,0 0 0,-1-7 0,0 2-119,1 7 86,0 1 0,0-1-1,0 0 1,-1 1 0,1-1 0,-1 1 0,1-1 0,-1 1-1,0-1 1,0 1 0,-2-4 0,2 4-16,0-1 1,0 1 0,0 0-1,0-1 1,0 1 0,1-1-1,-1 1 1,1-1 0,-1 0-1,1 1 1,0-5-1,0 5 6,0-1-1,0 0 0,0 0 0,1 0 0,-1 1 0,2-5 0,5 1-104,-4 4 89,3-8-68,-5 8 131,0 1 0,0-1 0,-1 1 0,1 0 0,0-1 0,0 1 0,0 0 0,0-1 0,0 1 0,1 0 0,-1 0 0,2-1 0,1-1-6,0 1-1,0 0 1,0 1 0,0-1 0,1 1 0,-1 0 0,0 0-1,10-1 1,42 1-130,-34 1 85,-18 0 47,-1 0 0,1 0 1,0 1-1,7 1 0,-9-2 11,-1 1 0,1 0 0,0 0 0,0 0 0,-1 1 0,1-1 0,-1 0 0,1 0 0,1 3 0,-3-4 1,12 14 38,-12-14-36,1 0-1,-1 1 0,0-1 0,0 1 0,1-1 0,-1 0 0,0 1 1,0-1-1,0 1 0,1-1 0,-1 1 0,0-1 0,0 1 1,0-1-1,0 1 0,0-1 0,0 1 0,0-1 0,0 1 0,0-1 1,0 1-1,0-1 0,0 1 0,-1-1 0,1 0 0,0 1 1,0-1-1,0 1 0,-1-1 0,1 1 0,-11 4 121,6 8-49,-21 19 12,11-1 36,12-28-157,3 3-33,0 16-111,0-20 177,0 0 1,1 0-1,-1 0 0,1 0 1,-1-1-1,1 1 1,-1 0-1,1 0 1,0 0-1,0-1 0,2 4 1,-3-4 6,1 0 0,0 1 0,0-1 0,0 0 0,-1 1 1,1-1-1,-1 1 0,1 0 0,-1-1 0,0 1 0,1 1 0,1 2 145,9 6-33,-11-11-109,1 0-1,-1 1 1,1-1 0,-1 1-1,1-1 1,0 0-1,-1 0 1,1 1 0,-1-1-1,1 0 1,0 0-1,-1 0 1,1 0 0,0 1-1,-1-1 1,1 0-1,0 0 1,-1 0 0,1-1-1,0 1 1,-1 0-1,1 0 1,0 0 0,2-1 33,10 1 183,-13 0-221,0 0-1,0 0 1,0 0 0,0 0-1,0 0 1,0 0-1,0 0 1,1 0 0,-1 0-1,0 0 1,0 0 0,0 0-1,0 0 1,0 0-1,0 0 1,0 0 0,0 0-1,0 0 1,0 0-1,1 0 1,-1 0 0,0 0-1,0 0 1,0 0 0,0 0-1,0 0 1,0 0-1,0 0 1,0 0 0,0 0-1,0 0 1,0 0 0,0 0-1,0-1 1,0 1-1,0 0 1,0 0 0,1 0-1,-1 0 1,0 0 0,0 0-1,0 0 1,0 0-1,0 0 1,0 0 0,0 0-1,0-1 1,0 1-1,0 0 1,0 0 0,0 0-1,0 0 1,0 0 0,0 0-1,0 0 1,-1 0-1,2-2 8,-1 0 0,0 0 0,1 1 0,-1-1 0,1 0 0,0 0 0,-1 1 0,1-1 0,0 1 0,0-1 0,0 1 0,0-1 0,0 1 0,2-2 0,-2 2-4,-1 1 0,1-1 1,-1 0-1,0 1 0,1-1 1,-1 1-1,0-1 0,0 0 1,1 1-1,-1-1 0,0 1 1,0-1-1,0 0 0,0 1 1,0-1-1,0 0 0,0 1 1,0-1-1,0 0 0,0 1 1,0-1-1,0 0 0,-1 0 1,1-2 11,0-3-8,1-1 0,0 0-1,0 0 1,1 0 0,-1 1-1,4-7 1,-3 7-8,0-12-61,-2 16 45,0 1-1,0-1 1,0 1-1,1 0 1,-1-1 0,0 1-1,0 0 1,1-1-1,0-1 1,1 0-25,-1 1-1,1 0 1,-1-1 0,1 1-1,0 0 1,0 0-1,0 0 1,1 0 0,-1 0-1,3-2 1,-3 4 52,-1-1 1,0 0-1,1 0 1,-1 1-1,1-1 0,-1 1 1,1-1-1,-1 1 0,1 0 1,-1-1-1,1 1 1,0 0-1,-1 0 0,1 0 1,-1 0-1,1 0 1,-1 1-1,1-1 0,0 0 1,-1 1-1,3 0 0,37 23 613,-37-21-639,0 0 0,-1 0 0,1 0-1,-1 0 1,0 0 0,0 1 0,0-1-1,4 8 1,-2 5-1592,8-1 389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1312,'0'-13'421,"0"12"-418,-1 1 0,1 0 1,0 0-1,0 0 0,0 0 0,0 0 0,0 0 0,0 0 0,0 0 0,0 0 0,0 0 0,0 0 0,0-1 1,0 1-1,0 0 0,0 0 0,0 0 0,0 0 0,0 0 0,0 0 0,1 0 0,-1 0 0,0 0 0,0 0 0,0 0 1,0-1-1,0 1 0,0 0 0,0 0 0,0 0 0,0 0 0,0 0 0,0 0 0,0 0 0,0 0 0,0 0 1,0 0-1,1 0 0,-1 0 0,0 0 0,0 0 0,0 0 0,0 0 0,0 0 0,0 0 0,0 0 0,0 0 0,0 0 1,0 0-1,1 0 0,-1 0 0,0 0 0,0 0 0,0 0 0,0 0 0,0 0 0,17 0 280,-12-1-154,0 1 1,1 0 0,-1 0 0,0 0 0,0 0 0,0 1 0,0 0 0,0 0 0,0 1 0,-1-1 0,1 1 0,0 0 0,7 5 0,11 7 281,-14-9-278,0 0 0,0 1 0,-1 1 1,9 7-1,92 106 475,71 44-529,-157-144-78,64 45 65,-21-18 33,-59-41-39,-1 1 0,1-1 0,-1 1 0,0 1-1,7 12 1,-9-14 29,9 12 87,-10-2-277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2816,'-3'2'72,"0"-1"1,0 1-1,0 0 0,0 0 1,1 1-1,-1-1 1,0 1-1,1-1 0,0 1 1,0 0-1,0 0 0,0 0 1,0 0-1,0 0 1,1 0-1,0 0 0,-1 1 1,1-1-1,0 0 0,0 6 1,-1 1 110,1 0 1,0 0-1,0 0 1,2 17-1,0 2 180,-1-9-220,-1-5 7,2 1-1,2 22 1,7-5 31,-7-21-136,-2-8-28,0 0-1,0 0 0,0-1 1,0 1-1,1-1 0,-1 1 1,1-1-1,3 6 0,-2-4 34,0 0-1,-1 1 0,0 0 1,-1-1-1,1 1 1,-1 0-1,0 0 1,0-1-1,-1 1 1,0 11-1,0-16-40,0 1 1,0 0-1,0-1 0,-1 1 1,1 0-1,0-1 0,-1 1 0,1-1 1,-1 1-1,0-1 0,1 1 1,-1-1-1,0 1 0,0-1 0,0 1 1,0-1-1,-2 2 0,-1 0 21,1 0-1,-1-1 1,0 0-1,1 0 0,-6 2 1,1 0 21,2-1 17,-1 0 0,0-1 0,0 0 0,-1 0 0,1-1 0,0 0 0,-11 1 0,-6 0 6,12 0-34,-1 1 1,-14 6-1,-17 3-49,30-10-135,-1-1-1,-16-1 0,13 0-407,-13 0-2328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156 381 1248,'0'-62'1136,"0"60"-1136,0 1 0,0-1 0,-1 0 0,1 1 0,0-1 0,-1 1 0,1-1 0,-1 0 0,0 1 0,1-1 0,-1 1 0,0-1-1,0 1 1,0 0 0,0-1 0,0 1 0,0 0 0,-1 0 0,-1-2 0,3 3 1,-1-1 10,0 0 0,0 0-1,0-1 1,0 1 0,0 1 0,-1-1 0,1 0 0,0 0-1,-1 0 1,1 1 0,0-1 0,-1 0 0,1 1 0,-1 0-1,-2-1 1,2 1 6,1 0 0,-1 1 0,1-1 0,-1 0-1,1 1 1,0 0 0,-1-1 0,1 1 0,-1 0 0,1 0-1,0 0 1,0 0 0,0 0 0,-1 0 0,0 2 0,-3 2 122,1 0 0,0 0 0,-5 9 0,-3 4 195,-8 5 549,14-17-674,0 0 0,0 1 0,-7 12 0,12-16-217,0-1-1,0 1 1,0-1 0,0 1-1,0-1 1,0 1-1,1 0 1,-1-1-1,1 1 1,0 0-1,0 0 1,0 0 0,0-1-1,0 1 1,2 5-1,-1-4 29,0-1 0,0 1 1,1 0-1,-1 0 0,1-1 0,0 1 0,0-1 0,1 0 1,-1 0-1,0 0 0,1 0 0,0 0 0,0 0 0,0-1 0,0 1 1,0-1-1,6 4 0,-4-5-2,0 0 0,1 0 0,-1-1 0,0 1 1,0-1-1,0 0 0,0 0 0,0-1 0,1 0 0,-1 1 1,0-2-1,0 1 0,-1-1 0,1 1 0,0-1 0,0-1 1,7-4-1,-4 3-86,-2-1 0,1 0 0,-1-1 0,1 1 0,-2-1 0,1 0 0,-1-1 0,1 1 0,-2-1 0,7-11 0,-6 8-4,0 1 1,-1-1 0,0 0-1,-1 0 1,0-1 0,-1 1 0,0-1-1,0 1 1,-1-1 0,-1-15 0,2 3 96,4-29 0,-3 36-41,-1 0-1,0 0 1,-1 0-1,-1 0 1,-3-26 0,-3 18 53,4 18-5,1 0 0,0 0 0,0-1 0,-1-6 0,3-12 476,-1 32 39,0 6-88,-3 23 0,-2-13-36,1 0 0,0 37 0,3-33-66,-6 38 0,3-38-127,0 41 0,4 23 308,0-57-276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76 2560,'26'13'832,"-21"-10"-517,-5-3-91,0 0 176,0 0-123,1 0-264,-1 0-1,0 0 1,1 1 0,-1-1 0,0 0-1,1 0 1,-1 0 0,0 0-1,1 0 1,-1 0 0,1 1 0,-1-1-1,0 0 1,1 0 0,-1 0 0,1 0-1,-1 0 1,0 0 0,1-1 0,-1 1-1,0 0 1,1 0 0,-1 0-1,1 0 1,-1 0 0,0-1 0,1 1-1,-1 0 1,0 0 0,0 0 0,1-1-1,-1 1 1,0 0 0,1 0-1,-1-1 1,0 1 0,0 0 0,0-1-1,1 1 1,-1 0 0,0-1 0,0 1-1,0-1 1,0 1 0,0 0 0,1-1-1,-1 0 1,1-18 96,-1 16-88,-3-2 1,2 3-20,0 1-1,0 0-1,-1 0 1,1 0 0,0 0-1,0 0 1,-1 0 0,1 1-1,-1-1 1,1 0-1,0 1 1,-1-1 0,1 1-1,-1-1 1,1 1 0,-1 0-1,0 0 1,1 0 0,-1 0-1,1 0 1,-3 0 0,-56 0 47,51 1-85,0 0 0,0 1 0,0 0 0,0 0 1,0 1-1,0 0 0,1 0 0,0 1 0,-14 9 1,19-11 30,0 0 1,1 1 0,0-1 0,0 1 0,-4 5 0,0 0 30,-8 7 91,11-13-78,0 1 1,0-1-1,1 1 1,-1 0 0,1 0-1,0 0 1,0 0-1,0 0 1,-3 7-1,4-7-2,0 0-1,0 0 0,0 1 0,1-1 0,-1 0 1,1 1-1,0-1 0,0 0 0,0 1 0,1-1 1,-1 0-1,1 0 0,0 1 0,0-1 0,0 0 1,0 0-1,0 0 0,1 0 0,-1 0 0,1 0 1,0 0-1,0-1 0,0 1 0,0 0 0,1-1 1,-1 0-1,0 0 0,1 1 0,3 1 0,-2-2 1,1 0 0,0 1 0,-1-1-1,1-1 1,0 1 0,0-1 0,0 0-1,1 0 1,6 0 0,52-1 295,-31-1-230,-27 2-109,0-1 0,-1 0 0,1-1 0,0 1 0,0-1 0,-1 0 0,1-1 0,-1 1 0,1-1 0,-1 0 0,8-4 0,-9 3-116,0 1-1,0 0 1,0 0 0,8-2 0,7-4-253,2-16-289,5 1 202,-24 19 399,1 0 0,-1 0 1,0-1-1,0 1 0,-1-1 0,2-5 1,0-16-171,-2 11 200,1 1 1,1 0-1,4-16 0,-2 4 30,3 18 184,-8 8-159,1-1 0,-1 1 0,0 0 0,1 0-1,-1 0 1,0-1 0,1 1 0,-1 0 0,0-1 0,0 1 0,1 0 0,-1-1 0,0 1-1,0 0 1,0-1 0,1 1 0,-1 0 0,0-1 0,0 1 0,0-1 0,0 1 0,0 0-1,0-1 1,0 1 0,0-1 0,0 1 0,0-1 0,0 9 303,1 1-1,0 0 1,1-1 0,2 9-1,-2-8-212,0 0-1,0 0 0,-1 0 0,0 10 1,-1-10-49,1-1 1,0 0 0,5 16-1,-4-17-18,0 0-1,-1 0 0,1 14 1,-1-2 20,-1-14-53,0 0 1,0 0 0,0 0 0,0 0 0,-1 0 0,-1 6-1,-3-4 358,4-3-42,6 3-158,-4-7-166,1 3 121,-2-3-123,1-13-287,-2 10 195,1-12-419,0 7 329,0 0 1,0-1-1,3-13 1,7-12-80,-7 14 63,-2 15 142,-1 0 0,1 0-1,0 0 1,0 0 0,1 0 0,0 0-1,-1 0 1,5-8 0,-2 8 34,-2 0 1,1 0-1,-1-1 1,3-6-1,-5 9 4,1 0-1,0 0 1,0 1-1,0-1 1,0 1-1,0-1 1,0 1-1,1-1 1,0 1-1,-1 0 1,1 0-1,0-1 1,0 1 0,0 1-1,0-1 1,0 0-1,0 0 1,3-1-1,-3 3 18,1-1 1,-1 0-1,0 1 0,1 0 0,-1-1 1,0 1-1,0 0 0,5 1 0,-3-1 35,1 2 179,-4 0-172,1-1 1,-1 0-1,0 1 0,0-1 0,0 1 1,0-1-1,0 1 0,0 0 0,-1-1 0,1 1 1,0 0-1,-1-1 0,1 1 0,-1 0 1,0 0-1,0 0 0,1-1 0,-1 1 1,-1 0-1,1 0 0,0 0 0,0 0 0,0-1 1,-1 1-1,-1 3 0,-9 20 520,8-22-488,1 1 0,0 0 0,0 1 0,0-1 0,1 0 0,0 0 0,-1 1 0,1-1 0,0 9 0,0-5-59,1-1 0,-1 0 1,-1 0-1,1 0 0,-5 12 0,4-14-30,1-1 11,0-1-1,0 1 1,1-1 0,-1 1-1,1-1 1,0 1 0,0 0-1,1 4 1,-1 2 16,0 37 570,0-45-384,3-2-357,7 0-992,-7 0 278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32 576,'0'-32'1131,"-3"32"-619,-1 0-452,1 0 1,-1 1 0,0-1 0,0 1 0,0 0 0,0 0 0,-6 2 0,-26 18 248,31-17-305,-6 2-24,7-4 1,1 0 1,-1 0-1,1 0 1,-1 0 0,1 1-1,0-1 1,0 1 0,0 0-1,1 0 1,-1 0-1,0 0 1,1 0 0,-4 7-1,5-6 25,1 0 0,-1 0-1,1 0 1,0 0-1,0 0 1,0 1 0,1-1-1,-1 0 1,1 0 0,0 0-1,0 0 1,0 0 0,1 0-1,0-1 1,-1 1 0,4 5-1,2 1 2,0 0 0,1 0 0,10 11 0,-13-17 19,0 0 0,0 0 0,0-1 0,1 0 0,-1 0 0,1 0 0,0 0 0,7 2 0,11 5 224,-24-10-223,0 0 0,1 1-1,-1-1 1,0 0 0,1 0-1,-1 0 1,0 0 0,1 1-1,-1-1 1,0 0 0,0 0-1,1 1 1,-1-1 0,0 0-1,0 1 1,0-1 0,1 0-1,-1 1 1,0-1 0,0 0-1,0 1 1,0-1 0,0 0-1,0 1 1,0-1 0,0 0-1,0 1 1,0-1 0,0 0-1,0 1 1,0-1 0,0 0-1,0 1 1,0-1 0,0 0-1,0 1 1,0-1 0,0 0-1,-1 1 1,1-1 0,0 0-1,0 1 1,0-1 0,-1 0-1,1 1 1,0-1 0,0 0-1,-1 0 1,1 0 0,0 1-1,0-1 1,-1 0 0,1 0-1,0 0 1,-1 1 0,0-1 2,0 1 0,0-1 0,0 0 0,0 1 0,0-1 0,0 0 0,0 1 0,-1-1 0,1 0 0,0 0 0,0 0 0,0 0 0,-2-1 0,-11 1 364,5 0-282,1 1-25,-1-1 0,0 0-1,-14-3 1,-5-8 244,10 9-100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1 576,'0'0'192,"0"0"-128,-15 0-32,-1 0 256,16 0-160,0 15-192,0 1 32</inkml:trace>
  <inkml:trace contextRef="#ctx0" brushRef="#br0" timeOffset="1">31 297 2304,'0'15'864,"0"-15"-672,0 0-32,0-15 32,0 15-128,0 0 32,0 0-32,0 15-64,16-15 32,-16 0-32,16 0 0,-1 0-96,16 0 64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2720,'0'0'891,"-8"2"-545,4-1-296,1 0-1,-1 1 1,1-1-1,0 1 1,-1 0-1,1 0 1,0 0-1,0 0 1,0 0-1,0 0 0,1 1 1,-1 0-1,1-1 1,-1 1-1,1 0 1,0 0-1,-3 5 1,-28 73 840,16-36-600,-20 86-1,31-107-222,0 13 84,1 0 1,2 0-1,1 48 0,2-84-154,0 1-40,0-1 0,0 1-1,0-1 1,0 0-1,0 1 1,0-1-1,0 1 1,0-1-1,0 1 1,1-1-1,-1 0 1,1 1 0,-1-1-1,1 0 1,-1 1-1,1-1 1,0 0-1,0 0 1,0 1-1,0-1 1,-1 0-1,1 0 1,1 0 0,0 1-1,4 3-1093,2 2 58,-7-7 1049,-1 0 1,0 0-1,0 0 1,0 0-1,1 0 1,-1 0-1,0 0 1,0 0-1,0 0 1,1 0-1,-1 0 1,0 0-1,0 0 0,0-1 1,0 1-1,1 0 1,-1 0-1,0 0 1,0 0-1,0 0 1,0-1-1,0 1 1,1 0-1,-1 0 1,0 0-1,0 0 1,0-1-1,0 1 1,0 0-1,0 0 1,0 0-1,0-1 0,0 1 1,0 0-1,0 0 1,0 0-1,0-1 1,0 1-1,0 0 1,0 0-1,0 0 1,0 0-1,0-1 1,0 1-1,0 0 1,0 0-1,0-1 1,0-1-734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88 2144,'26'13'699,"-24"-13"-667,-1 1 0,0 0 0,0-1 0,1 1 0,-1 0 0,0 0 0,0 0 0,0-1 0,0 1 0,0 1 0,2 0 0,2 3 26,8 0 150,-9 1-100,0-1 65,9-3 368,-10-2-468,-1 0-53,0 0 1,0 0-1,-1 0 1,1 0-1,0 0 1,0 0-1,0 0 1,-1-1-1,1 1 1,3-2-1,-1-5 135,-3 7-148,-1 0-1,0-1 1,0 1 0,0-1-1,1 1 1,-1 0 0,0-1 0,0 1-1,1 0 1,-1 0 0,0-1-1,1 1 1,-1 0 0,0 0 0,1-1-1,-1 1 1,0 0 0,1 0-1,-1 0 1,0-1 0,1 1-1,-1 0 1,1 0 0,-1 0 0,1 0-1,-1 0 1,0 0 0,1 0-1,-1 0 1,1 0 0,-1 0-6,0 0-1,1 0 1,-1 0-1,0 0 1,0 0 0,0 0-1,0 0 1,0 0 0,0 0-1,0 0 1,0 0 0,0 0-1,0 0 1,0 0 0,1 0-1,-1 0 1,0 0 0,0 0-1,0 0 1,0 0 0,0 0-1,0 0 1,0 0 0,0 0-1,0 0 1,0 0 0,0 0-1,1 0 1,-1 0-1,0 0 1,0 0 0,0 0-1,0 0 1,0-1 0,0 1-1,0 0 1,0 0 0,0 0-1,0 0 1,0 0 0,0 0-1,0 0 1,0 0 0,0 0-1,0 0 1,0 0 0,0-1-1,0 1 1,0 0 0,0 0-1,0 0 1,0 0 0,0 0-1,0 0 1,0 0 0,0 0-1,0-4 6,0 2-72,-1 1-1,1-1 1,0 0-1,0 0 1,0 0-1,1 1 1,-1-1-1,0 0 1,1 0-1,0-2 1,3 1-126,3-2-69,-6-10 13,-1 13 221,0 0 0,0 0 0,0-1 0,0 1 0,0 0 0,1 0 0,-1-1 0,1 1 0,-1 0 0,2-3 1,3-3 4,-4 7 25,0 0 1,0-1-1,-1 1 1,1-1-1,0 1 0,0-1 1,-1 1-1,1-1 1,-1 0-1,0 1 1,1-1-1,-1 1 1,0-3-1,0-5 523,0 19 245,0 29 667,0-32-1234,-1 2-1,0 1 0,0-1 1,-1 0-1,-1 1 0,0-1 1,-6 15-1,-2 5 0,-11 49 185,16-53-353,-1-1 0,-1 0 0,-14 27 0,4-14 141,-2 0 0,-1-2 0,-2-1 0,-1-1 0,-39 41 0,49-60-91,-36 34 211,45-45-273,0 1-1,0-1 0,0 1 0,-1-1 1,1-1-1,0 1 0,-1-1 0,-10 3 1,-15 0 67,29-4-98,0 0 0,0 0 0,0-1 0,-1 1 0,1-1 0,0 1-1,0-1 1,-1 0 0,1 0 0,0 0 0,0 0 0,-1 0 0,1 0-1,0-1 1,0 1 0,0-1 0,-1 1 0,-2-2 0,3 1-3,-1 0-232,0 1 0,1-1 0,-1 0 1,0 0-1,1-1 0,-1 1 0,0 0 0,1-1 0,-1 0 0,1 1 0,0-1 1,0 0-1,0 0 0,0-1 0,0 1 0,-3-4 0,2 2-140,-15-27-2230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1888,'0'0'704,"0"0"-544,0 16-32,-16-16 1344,16 15-832,-15 1 0,15-1-384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2816,'0'0'1056,"0"0"-832,15 31-64,-15 0 1184,16 16-768,-16 31 768,0-16-800,0 31 512,0-30-608,-16 15 96,16 0-288,-46 0 256,15-1-288,-32-30-896,1 16 352,-16-32-4736,31 0 2784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904 390 1312,'-2'1'43,"1"1"0,-1-1 0,0 1-1,0-1 1,0 0 0,0 0 0,0 0 0,0 0 0,0 0-1,0 0 1,0-1 0,-4 1 0,-29 1-130,19-3-47,7 1 294,0-2 1,0 1-1,1-1 0,-1 0 1,1-1-1,-10-4 0,-22-7 942,2 4-450,15 5-258,-35-14 0,31 7-182,-38-25 1,-1-2-14,50 32-119,-15-9 0,-16-21 32,3 14-22,17 4-40,19 13-42,-1 0 1,-12-7-1,12 8-59,0 1 1,-13-12-1,20 15 42,0 0-1,1 0 1,-1-1-1,1 1 1,-1-1 0,1 1-1,-1-1 1,1 0-1,0 0 1,0 0 0,0 1-1,0-1 1,0 0-1,0 0 1,0 0 0,1 0-1,-1 0 1,1-3-1,2 0 37,9-5-48,-9 4-6,-2-4 43,0-6 128,0 14-208,0 2-11,0 0-10,0 0 0,0 0-43,-2 2 42,-17 10-19,15-10 107,0 0 0,0 0 0,1 1 0,-8 5-1,7-3 32,0-1 0,0 1 0,-1-1 0,0 0 0,0 0 0,0-1 0,-1 1 0,1-1 0,-1 0 0,-7 2 0,6-4-20,-1 1 0,1 0 0,0 1 0,-1-1 0,1 1 0,0 0 0,1 1 0,-12 7 0,15-8 78,6-6-32,-1 2-62,0-1 1,0 1-1,0 0 1,0 0 0,0-1-1,1 1 1,-1 1-1,0-1 1,1 0-1,-1 1 1,1-1-1,-1 1 1,0 0 0,1-1-1,-1 1 1,5 1-1,25-4-3,-16-2 4,-9 3-32,-1 0 1,1 1-1,-1 0 1,1 0 0,6 0-1,68 1 39,-81 0-10,1 0 0,-1 0-1,0 0 1,0 0-1,1 0 1,-1 0-1,0 0 1,0 0-1,1 0 1,-1 0-1,0 0 1,0 0-1,1 0 1,-1 0-1,0 0 1,0-1-1,1 1 1,-1 0-1,0 0 1,0 0-1,0 0 1,1 0 0,-1-1-1,0 1 1,0 0-1,0 0 1,1 0-1,-1-1 1,0 1-1,0 0 1,0 0-1,0-1 1,-4-7 627,2 5-376,-1 1-1,1 0 1,-1 0-1,0-1 1,-5-2-1,6 4-214,0 0-1,-1 1 1,1-1 0,0 1-1,0-1 1,-1 1 0,-2-1-1,4 1-25,0 0-1,0 0 0,0 0 0,0 0 0,0 0 0,0 0 0,0 0 0,0-1 0,0 1 0,0 0 1,0-1-1,0 1 0,0-1 0,1 1 0,-1-1 0,0 1 0,0-1 0,0 0 0,0 1 0,1-1 1,-1 0-1,0 0 0,1 1 0,-1-1 0,0-2 0,-12-26 129,26 14-618,-13 15 447,1-1 1,-1 1-1,0 0 0,1 0 0,-1-1 1,1 1-1,-1 0 0,1 0 0,-1 0 1,1 0-1,-1 0 0,1 0 0,-1 0 1,1 0-1,-1 0 0,1 0 0,-1 0 1,1 0-1,-1 0 0,1 0 1,-1 1-1,1-1 0,-1 0 0,1 0 1,0 1-1,14 12-3450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1472,'0'-1'53,"0"-1"-1,0 0 1,0 1 0,1-1 0,-1 1-1,0-1 1,1 1 0,0-1 0,-1 1-1,1-1 1,0 1 0,-1-1 0,1 1-1,0 0 1,0-1 0,0 1 0,3-2-1,-2 0 839,-2 3-160,0 0 202,0 0-288,3 0 22,-2 0-626,1 0 1,-1 0 0,0 1-1,0-1 1,1 0-1,-1 1 1,0-1 0,0 1-1,0-1 1,1 1 0,-1-1-1,2 2 1,-1 0 24,-1-1 1,1 0-1,0 0 1,0 0-1,0 0 1,0-1-1,0 1 1,1 0-1,-1-1 1,0 0-1,0 1 1,0-1-1,3 0 1,206 0 519,-209 0-580,0-1-1,0 1 0,0 0 0,1-1 0,-1 1 1,0-1-1,0 0 0,0 0 0,4-1 0,0-1 34,-4 10-263,-2-7 202,1 0 0,-1 0-1,0 0 1,0 1 0,0-1-1,0 0 1,0 0 0,0 0 0,0 0-1,0 0 1,0 0 0,0 0 0,0 0-1,0 0 1,0 0 0,0 1 0,0-1-1,0 0 1,0 0 0,0 0-1,-1 0 1,1 0 0,0 0 0,0 0-1,0 0 1,0 0 0,0 0 0,0 0-1,0 0 1,0 1 0,0-1 0,0 0-1,0 0 1,0 0 0,0 0-1,0 0 1,0 0 0,-1 0 0,1 0-1,0 0 1,0 0 0,0 0 0,0 0-1,0 0 1,0 0 0,0 0-1,0 0 1,0 0 0,0 0 0,-1 0-1,1 0 1,0 0 0,0 0 0,0 0-1,0 0 1,0 0 0,-13 2-1344,-3 11-1588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2912,'0'0'1056,"0"0"-800,15 16-96,-15-16 1248,16 0-800,0 0 64,15 0-448,-16 0-288,16 0 32,16 0 576,-16 0-320,16-16 0,-16 16-128,16 0-864,-16 0 416,0 0-3424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187 328 2304,'16'-31'1051,"-19"47"-395,-1-6-397,0 0 0,-3 12 0,-6 16 164,-34 97 387,44-128-772,-1 0 0,1-1 0,-1 0 0,-8 10 0,-4 7 44,6 7 32,10-26-82,-1 0 0,0 0-1,-1-1 1,1 1 0,-1 0-1,-1 3 1,-2 0 34,0-1 0,0 0 0,-9 8 0,13-12-39,-1-1 0,0 1-1,0-1 1,0 1 0,0-1 0,0 0 0,0 0 0,0 0 0,0 0 0,0 0-1,0 0 1,-1-1 0,-2 1 0,2-1 74,6 0-223,-3 0 120,1 0 0,0 0 0,-1 0 0,1 0 0,0-1 0,-1 1 0,1 0 0,-1 0 0,1-1 0,0 1 0,-1 0 0,1-1 0,-1 1 0,1-1 0,-1 1 0,1-1 0,-1 1 0,0-1 0,1 1 0,-1-1-1,1 1 1,-1-1 0,0 0 0,0 1 0,1-1 0,-1 0 0,0 1 0,0-1 0,0 1 0,0-1 0,0 0 0,0 1 0,0-1 0,0 0 0,0-1 0,2-8 21,9-11 19,7-41 20,-14 50-58,-1 0 0,0 0 0,-1-1 0,2-16 0,-2 11-10,2-11-17,0 5-7,1-45-1,-5-189 1144,0 253-928,3 5 166,-2 0-322,0 0-1,1 1 1,-1-1 0,0 0 0,0 0-1,1 1 1,-1-1 0,0 1-1,0-1 1,1 1 0,-1-1 0,0 1-1,0 0 1,0 0 0,0-1-1,0 1 1,0 0 0,1 1-1,14 24 260,-9-13-189,5 7 172,-1 0-1,13 36 1,-2-4 197,47 80 0,-47-85-328,-14-28-39,11 19 1,7-4 30,-21-28-90,-1 0 1,1 0 0,0-1 0,1 0 0,-1 1 0,12 6 0,5 8 223,-21-17-203,1-1 0,0 0 0,-1-1 0,1 1 0,0 0 0,0 0 0,0-1 0,1 1 0,-1-1 0,0 0 0,4 2 0,5-7-70,-9 3-1,0 0-1,-1 1 1,1-1 0,-1 0-1,1 1 1,0-1-1,0 1 1,-1-1 0,1 1-1,0 0 1,2 0-1,-3 0 17,-1 0 0,1 0 0,-1 0 0,1 0 0,-1 0 0,1 0 0,-1 0 0,1 0 0,-1-1 0,1 1 0,-1 0 0,1 0-1,-1 0 1,0 0 0,1-1 0,-1 1 0,1 0 0,-1-1 0,0 1 0,1 0 0,-1 0 0,0-1 0,1 1 0,-1-1 0,0 1 0,1 0 0,-1-1-1,0 1 1,0-1 0,1 1 0,-1-1 0,0 1 0,0-1 0,0 1 0,0-1 0,0 1 0,0 0 0,0-1 0,0 1 0,0-1 0,0 0 0,3-5 92,-3 6-93,2-1-4,-1 0 1,0 0 0,0-1 0,0 1 0,0 0 0,0-1 0,-1 1-1,1 0 1,0-1 0,-1 1 0,1-1 0,-1 1 0,1-1-1,-1 1 1,1-1 0,-1 1 0,0-1 0,0 0 0,0-2 0,0-5 14,1 0 1,1 0 0,2-10 0,2-13 38,-1-25 117,5 3-47,-7 30-82,2-22 30,16-19-28,-15 29-87,-5 26 20,1 1-1,0-1 1,0 1 0,6-13-1,-2 4-12,-3 9 18,0 1-1,0 0 0,1 0 1,0 1-1,6-11 1,-1 8-2,55-71-150,-62 80 156,-1-1 1,1 1 0,-1-1 0,1 1 0,0-1 0,0 1 0,0 0-1,0 0 1,-1 0 0,1 0 0,1 0 0,-1 0 0,0 1 0,0-1-1,0 1 1,0-1 0,0 1 0,1 0 0,-1 0 0,4 0 0,-4 0-57,1 0-1684,-3 0-37,0 3-1371,0 10 1025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 1472,'-16'0'821,"16"-3"-501,0-23 784,0 26-1101,0 0 0,0 0-1,0 0 1,0 0 0,0 0 0,0 0-1,0 0 1,0-1 0,0 1-1,0 0 1,0 0 0,0 0-1,0 0 1,0 0 0,0 0 0,0 0-1,0 0 1,0 0 0,0 0-1,0-1 1,0 1 0,0 0 0,0 0-1,0 0 1,0 0 0,0 0-1,0 0 1,0 0 0,0 0 0,0 0-1,0 0 1,0 0 0,0 0-1,-1 0 1,1 0 0,0 0 0,0 0-1,0-1 1,0 1 0,0 0-1,0 0 1,0 0 0,0 0 0,0 0-1,0 0 1,0 0 0,-1 0-1,1 0 1,0 0 0,0 0 0,0 0-1,0 0 1,0 0 0,0 0-1,0 0 1,0 1 0,-1-1 29,-1 0 0,1 0 0,0 0 0,0 0 0,0 0 0,0 0 0,0 0 0,0 0 0,0 0 0,-1 0 0,2 0-8,0 1 1,0 0-1,0 0 0,0 0 1,0 0-1,0 0 0,0 0 1,0 0-1,0 0 0,-1 0 1,1 0-1,0-1 0,-1 1 1,1 0-1,-1 1 0,-6 12 437,1 0-1,-7 20 0,8-2-161,3-26-235,-1 6 22,0-1-1,1 1 0,1 0 1,-1 13-1,1-7-19,-1 1 0,-1-1 0,-7 29 0,5-30-21,2 1-1,0-1 1,-1 29-1,3-17-13,0-21 5,1 1 0,0-1 0,0 0-1,1 1 1,2 13 0,4-8 23,-6-13-78,0 1 0,-1-1 0,1 0 0,0 1 0,-1-1 0,1 0 0,-1 1 0,0-1 0,1 1 0,-1 1 0,0-3 9,0 0-1,0 0 0,0 1 0,0-1 0,0 0 0,0 0 0,0 0 1,0 0-1,0 0 0,0 0 0,0 0 0,0 0 0,0 0 0,0 0 1,0 1-1,0-1 0,0 0 0,0 0 0,0 0 0,0 0 1,0 0-1,0 0 0,0 0 0,0 0 0,0 0 0,0 0 0,0 0 1,0 0-1,0 1 0,0-1 0,0 0 0,0 0 0,0 0 0,0 0 1,-1 0-1,1 0 0,0 0 0,0 0 0,0 0 0,0 0 0,0 0 1,0 0-1,0 0 0,0 0 0,0 0 0,0 0 0,0 0 0,-1 0 1,1 0-1,0 0 0,0 0 0,0 0 0,0 0 0,0 0 0,0 0 1,0 0-1,-11-3-2170,11 2 2068,-1 1 0,1-1 0,0 0 0,-1 0 1,1 1-1,0-1 0,0 0 0,0 0 1,0 0-1,-1 0 0,1 1 0,0-1 1,1-2-1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3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1312,'-1'0'18,"1"1"-1,-1-1 1,1 0 0,0 0 0,-1 0-1,1 0 1,-1 0 0,1 0 0,0 0-1,-1 0 1,1 0 0,-1 0-1,1 0 1,-1 0 0,1 0 0,0-1-1,-1 1 1,1 0 0,0 0 0,-1 0-1,1-1 1,0 1 0,-1 0-1,1 0 1,0-1 0,-1 1 0,1-1-1,5-6 217,-2 4-223,-3 3 12,1 0-1,-1-1 1,1 1 0,-1-1-1,1 1 1,-1 0 0,1 0-1,0-1 1,-1 1-1,1 0 1,-1 0 0,1 0-1,-1 0 1,1 0-1,0-1 1,-1 1 0,1 0-1,-1 0 1,1 1-1,0-1 1,-1 0 0,1 0-1,-1 0 1,1 0-1,0 1 1,0-1 24,10 0 381,-10 0-409,1 1 0,0-1 0,0 0 0,-1 0 0,1-1 0,0 1 0,0 0 0,0-1 0,-1 1 0,1-1 0,1 0 0,3-2-17,-4 2 50,0 0 0,0 0 1,0 0-1,0 0 0,0 0 0,1 1 0,3-2 1,-6 2-39,1 1 0,0-1 1,0 0-1,0 0 1,0 0-1,-1 0 1,1 1-1,0-1 1,0 0-1,-1 1 1,1-1-1,0 1 1,-1-1-1,1 1 1,0-1-1,-1 1 1,1-1-1,0 1 1,-1-1-1,1 1 1,-1 0-1,1-1 1,-1 1-1,0 0 1,1 0-1,-1 1 1,6 29 358,7-15 57,-12-15-372,0 0 1,0 1-1,1-1 0,-1 0 0,0 0 0,0 1 1,0-1-1,0 1 0,0-1 0,-1 1 0,1 0 1,0-1-1,-1 1 0,1 0 0,-1-1 0,1 1 0,-1 0 1,0 2-1,0 55 2475,-2-53-2106,0-5-377,0 1-1,-1-1 1,1 1 0,0-1 0,0 0 0,-1 0 0,1 0 0,-1 0-1,1 0 1,-1-1 0,1 1 0,-1-1 0,1 1 0,-1-1 0,0 0-1,1 0 1,-1 0 0,1-1 0,-1 1 0,1 0 0,-1-1 0,-3-1-1,-2-3 64,7 4-97,-1 0-1,1 0 1,-1 1-1,1-1 1,-1 0-1,1 0 1,-1 1 0,1-1-1,-1 1 1,1 0-1,-1-1 1,0 1-1,-1 0 1,2 0-18,1 0-1,-1 0 1,1 1 0,-1-1-1,1 0 1,-1 0 0,1 0-1,-1 0 1,1 0 0,-1 0 0,1-1-1,-1 1 1,1 0 0,-1 0-1,1 0 1,-1 0 0,1 0-1,-1-1 1,1 1 0,-1 0-1,1-1 1,0 1 0,-1 0-1,1 0 1,-1-1 0,1 1-1,0-1 1,-1 1 0,1 0-1,0-1 1,0 1 0,-1-1-1,1 1 1,0-1 0,0 1 0,0-1-1,-1 1 1,1-1 0,0 1-1,0-1 1,0 1 0,0-1-1,0 1 1,0-1 0,0 0-1,0-2-82,13 3-4027,-10 0 1691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2496,'0'0'784,"0"0"-464,0-3-112,0-7 187,0 10-390,-1-1 1,1 1 0,0 0-1,0 0 1,0 0 0,0 0-1,0 0 1,0 0 0,0 0 0,0 0-1,0 0 1,0 0 0,0 0-1,0-1 1,0 1 0,0 0 0,0 0-1,0 0 1,0 0 0,0 0-1,1 0 1,-1 0 0,0 0 0,0 0-1,0 0 1,0 0 0,0-1-1,0 1 1,0 0 0,0 0-1,0 0 1,0 0 0,0 0 0,0 0-1,0 0 1,0 0 0,0 0-1,1 0 1,-1 0 0,0 0 0,0 0-1,0 0 1,0 0 0,0 0-1,0 0 1,0 0 0,0 0-1,0 0 1,0 0 0,1 0 0,-1 0-1,0 0 1,0 0 0,0 0-1,0 0 1,0 0 0,109 0 2474,-99-1-2461,0-1 0,0 1 0,0-2 0,0 0 1,10-4-1,17-5 159,-29 11-154,22-9 221,-29 9-225,1 0 0,0 0 0,0 0 0,-1-1 0,1 1 0,-1 0 0,1-1 0,-1 1 0,1-1 0,-1 0 0,0 0 0,0 1 0,1-3 0,9-22 269,-11 25-243,0-1 0,0 1 0,0-1 0,0 1 0,-1-1 0,1 1-1,0-1 1,-1 1 0,1-1 0,-1 1 0,1 0 0,-2-3 0,-7-19 370,-1 2-251,7 15-137,-1 1 0,-1-1 0,1 1 0,-1 0 0,0 1 0,0-1 0,-10-6 0,9 8-64,3 2 18,1-1 0,-1 1 0,1 0 0,-1 0 0,0 0 0,-3 0 0,5 1 10,0 0 0,0 0 1,0 0-1,0 0 0,0 0 1,0 0-1,0 1 1,0-1-1,0 0 0,0 1 1,0-1-1,0 1 1,0-1-1,1 1 0,-1 0 1,0-1-1,0 1 1,1 0-1,-2 0 0,-4 6-15,-3 1 80,1 1-1,0 0 1,-7 10-1,12-15-28,1 0 0,0 0 0,0 0 0,1 0 0,-1 1 0,1-1 0,0 0 0,0 0 0,0 1 0,1-1 0,0 8 0,-1 0 32,1-5-42,0 0 0,0 0 0,1 0 0,2 11 0,-3-16-19,1 0 0,0 0 0,-1 0 0,1-1 0,0 1 0,0 0 0,0-1 0,0 1 0,0 0 0,1-1 0,-1 1 0,0-1 0,1 0 0,-1 0 0,1 1 0,-1-1 0,1 0 0,0 0 0,-1 0 0,1 0 0,3 0 0,27 5 140,-14-2-86,-9-2-54,1 1-1,0-2 1,18 2 0,7-2-303,-23 0-54,-1-1 1,1 0 0,0-1-1,18-3 1,-18 1 29,17-2-475,2 10 3,-18-9 229,-5 1 247,-1 1 131,-1 1 0,1 1 1,0-1-1,12 2 1,-8-1-93,7 0-110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 1984,'0'-12'3752,"0"21"-2458,0 30-164,-2-16-632,-8 39 0,4-28-252,-6 10-56,8-32-139,0 1-1,-2 14 1,4-10-23,-11 57 109,11-67-126,2 1 1,-1-1-1,1 0 0,0 10 1,1-11-38,-1 0 1,0-1-1,0 1 1,-1 0-1,-2 10 1,-7 2-706,7-2 193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2400,'0'9'516,"0"-8"-454,0 1 0,0-1 0,0 0 0,0 1 0,0-1 0,0 0-1,0 1 1,0-1 0,1 0 0,0 2 0,-1-2-10,1-1-1,-1 1 0,1-1 1,-1 1-1,1-1 1,-1 1-1,1-1 1,0 1-1,-1-1 1,1 0-1,0 1 0,-1-1 1,1 0-1,0 0 1,0 0-1,-1 1 1,1-1-1,0 0 1,0 0-1,-1 0 1,1 0-1,0 0 0,1 0 1,12 4 703,-13-3-709,1 0 1,-1 0-1,1-1 1,-1 1-1,1-1 1,0 1-1,-1-1 1,4 1-1,-1-1-4,0-1 0,0 0 0,1 0 0,-1 0 0,0 0 0,0-1 0,0 0 0,7-4 0,36-24 91,-29 18 71,-11 7-143,-5 4-33,0 0 0,0 0 0,-1-1 0,1 1 0,0-1 0,0 1 0,-1-1 0,1 0 0,-1 0 0,1 1 0,-1-1 0,0 0 0,2-4 0,-2 4-22,0 1 1,-1 0-1,1-1 0,-1 1 0,1-1 0,-1 1 1,1 0-1,-1-1 0,0 1 0,0-1 0,0 1 1,0-3-1,-10-22-130,7 23 148,0 0-1,1 1 1,-1-1 0,0 1-1,-1 0 1,1-1-1,0 2 1,-1-1-1,-6-2 1,4 0 71,3 3-32,0 0 0,-1 1 1,1-1-1,0 1 0,0-1 0,0 1 0,0 0 0,-1 0 0,-2 1 1,-6 0 157,10-1-193,1 0 0,0 0-1,-1 0 1,1 1-1,-1-1 1,1 0-1,-1 1 1,1 0-1,0-1 1,-1 1 0,1 0-1,0-1 1,0 1-1,0 0 1,-1 0-1,1 0 1,0 0-1,0 0 1,0 0 0,0 0-1,1 1 1,-1-1-1,-1 3 1,-1 2 68,0 0 0,1 0 1,-3 14-1,4-16-71,-1 7 73,1-1-1,0 1 0,0-1 1,2 16-1,0 0-29,-1-23-63,0 1-1,1-1 1,-1 1 0,1-1-1,0 0 1,0 1-1,0-1 1,2 4 0,2 8-4,-2-3 31,-2-10-34,-1 0 1,0 1-1,1-1 0,0 0 0,-1 0 0,1 0 1,0 1-1,0-1 0,0 0 0,0 0 0,0 0 1,1 0-1,-1-1 0,1 1 0,-1 0 0,1-1 1,0 1-1,-1-1 0,1 1 0,0-1 0,0 0 1,0 1-1,4 0 0,2 0-357,0-1 0,1 0 0,-1 0 0,0-1 0,15-1 0,6 0-1626,15 1 407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 3232,'0'0'1035,"-3"0"-614,-7-2 6,7-2 53,-2 1 438,-2 9-287,6-5-618,1-1 55,-1 0-1,1 1 1,-1-1 0,1 1-1,-1-1 1,1 0 0,-1 0-1,0 1 1,1-1 0,-1 0 0,0 0-1,1 0 1,-1 0 0,0 1-1,1-1 1,-1 0 0,0 0-1,1 0 1,-1-1 0,0 1-1,1 0 1,-1 0 0,0 0-1,-2-1 170,-1 1-130,-1 0 0,1 1 1,-1-1-1,1 1 0,0 0 0,-1 0 0,1 0 0,0 0 0,0 1 0,0 0 0,0 0 0,0 0 0,0 0 0,0 1 0,-5 4 0,1-2-38,-3 2-137,8-6 37,-1 1 1,1 0-1,0 0 0,0 0 1,0 0-1,1 1 0,-1-1 0,1 1 1,-1-1-1,-1 4 0,1-2 23,1 0 0,0 0-1,0 0 1,0 0 0,1 1-1,0-1 1,0 0-1,-2 9 1,3-11 4,0 0 1,0 0-1,0 0 1,0 0-1,0 0 1,0 0-1,1 0 1,-1 0-1,1 0 1,-1 0-1,1 0 1,0 0-1,-1 0 1,1-1-1,0 1 1,0 0-1,1-1 1,-1 1-1,0 0 0,0-1 1,1 1-1,-1-1 1,3 2-1,6 3-218,1-1-1,-1 0 1,1-1 0,0 0-1,0 0 1,13 1-1,-21-4 58,7 2-196,-7-2 170,0 0-1,0 0 1,0-1-1,1 1 1,4 0-1,21-6-2006,-17 2 1234,22 0-1212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4064,'0'0'1307,"0"0"-801,0 0-85,0 0 491,3 0-245,197 0 2229,-187 0-2868,0-1 0,23-5 0,-23 3-17,-1 1 0,23-1 0,-34 3-48,1 0-1,0 0 0,-1 0 1,1 0-1,-1 0 1,1 1-1,-1-1 0,1 0 1,-1 1-1,1 0 0,-1-1 1,1 1-1,-1 0 1,0-1-1,1 1 0,-1 0 1,0 0-1,0 0 0,2 2 1,-2-2-48,2 4-2400,-3 8 677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3648,'0'0'1344,"0"0"-1024,-15 16-128,-1-1 896,16 1-640,-15 15 544,-1 16-576,-15 0-224,31 15-128,-31 0 64,31-15-64,-16 0-448,1 0 192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2976,'0'-26'971,"0"26"-965,0 0 1,0 0 0,0-1 0,0 1 0,0 0-1,0 0 1,0 0 0,0 0 0,0 0 0,0 0 0,0 0-1,0-1 1,0 1 0,-1 0 0,1 0 0,0 0-1,0 0 1,0 0 0,0-1 0,1 1 0,-1 0-1,0 0 1,0 0 0,0 0 0,0 0 0,0 0 0,0-1-1,0 1 1,0 0 0,0 0 0,0 0 0,0 0-1,0 0 1,0 0 0,0 0 0,1-1 0,-1 1 0,0 0-1,0 0 1,0 0 0,0 0 0,0 0 0,0 0-1,0 0 1,1 0 0,-1 0 0,0 0 0,0 0-1,0 0 1,0 0 0,0 0 0,1 0 0,-1 0 0,15-1 266,-6 1-188,0 0 0,1 0 0,-1 0 0,12 3 0,2 10-5,11 0-11,-22-9-53,-1 0 0,18 9 1,-7 2-2,22 19 0,-14-10-8,-24-20 26,0 1 1,0 0-1,-1 0 1,1 0-1,-1 1 1,8 11 0,1 0 54,-13-16-83,0-1-1,0 1 1,0 0 0,0 0-1,0 0 1,0 1 0,0-1-1,-1 0 1,1 0 0,0 0-1,-1 1 1,2 1 0,-4 2 135,1-1-1,-1 1 1,0-1 0,-4 7-1,-5-6 176,6 5-134,-2-5-63,7-5-112,-1 0-1,1 1 1,0-1 0,-1 0-1,1 0 1,0 1 0,-1-1-1,1 0 1,0 0 0,-1 1-1,1-1 1,0 0 0,0 1-1,-1-1 1,1 0 0,0 1-1,0-1 1,0 0 0,-1 1-1,1-1 1,0 1 0,0-1-1,0 0 1,0 1 0,0-1-1,0 1 1,0-1 0,0 1-1,0-1 1,0 1 0,0 2 148,9-11-15,0-3-43,-5 7-89,0 1-4,0-1 0,-1 1 0,1-1 0,3-6-1,-6 7-11,0 1 0,1 0-1,-1 0 1,1-1 0,-1 1 0,1 0-1,0 0 1,0 0 0,2-1-1,-2 1 21,0 0-1,0 0 0,0 0 1,0 0-1,-1 0 1,1 0-1,-1 0 0,1-1 1,0-2-1,27-39-223,-27 41 179,1 0 0,-1 0 1,1 0-1,-1 1 0,1-1 0,0 1 1,0-1-1,0 1 0,0 0 0,5-2 1,-4 2-7,0-1 0,1 1 0,-1-1 0,6-6 0,3-4 88,-12 12-34,-1 1-1,1-1 0,0 1 1,-1 0-1,1-1 1,-1 1-1,1 0 0,0 0 1,-1-1-1,1 1 1,-1 0-1,1 0 0,0 0 1,-1 0-1,1 0 1,0 0-1,-1 0 0,1 0 1,0 0-1,-1 0 1,1 0-1,0 0 0,0 1 1,2-1 59,-3 0-52,1 0 0,0 0 0,-1 0 0,1 0 0,0 1-1,-1-1 1,1 0 0,0 0 0,-1 1 0,1-1 0,0 0 0,-1 1 0,1-1 0,-1 0 0,1 1 0,-1-1 0,1 1 0,-1-1 0,1 1 0,-1-1 0,1 1 0,-1 0 0,1-1 0,-1 1 0,0-1-1,0 1 1,1 0 0,-1-1 0,0 1 0,0 0 0,0-1 0,1 1 0,-1 1 0,0 30 790,-1-18-702,1-6 24,-1-1 0,0 0 0,0 0 0,-1 0 0,-4 12 0,4-14-94,1-1-2,0-1 0,0 0 0,1 1 0,-1 0-1,1-1 1,0 1 0,0-1 0,1 6 0,0 3-12,-1 14-35,2-15-6,-1-10 17,0 1 3,0 0 0,0 0 1,0 0-1,0-1 0,0 1 1,0 0-1,1-1 0,-1 1 1,1 0-1,0-1 0,-1 0 1,1 1-1,0-1 0,0 0 1,0 0-1,3 1 0,8 9 7,-13-11-25,1 1-1,-1-1 0,1 0 1,-1 1-1,1-1 1,0 0-1,-1 1 1,1-1-1,-1 0 1,1 0-1,0 0 1,-1 1-1,1-1 1,0 0-1,-1 0 1,1 0-1,0 0 1,-1 0-1,1 0 1,0 0-1,-1-1 1,1 1-1,0 0 1,2-1-75,-1 2 18,1-1 0,-1 0 0,1 0 0,-1 0 1,1-1-1,-1 1 0,0 0 0,1-1 0,-1 0 1,0 1-1,1-1 0,-1 0 0,0 0 0,0 0 1,0-1-1,0 1 0,3-3 0,-5 4 59,1 0 0,-1 0 0,0 0 0,0-1 1,0 1-1,1 0 0,-1 0 0,0-1 0,0 1 0,0 0 0,0-1 0,0 1 0,1 0 1,-1-1-1,0 1 0,0 0 0,0 0 0,0-1 0,0 1 0,0 0 0,0-1 0,0 1 0,0 0 1,0-1-1,0 1 0,0-104-63,-1 97 58,1-1 0,-1 1 0,-1 0-1,1 0 1,-6-12 0,6 14-13,-1 1 65,1 0 0,-1 1-1,1-1 1,-1 0 0,0 1 0,0 0 0,-1-1 0,1 1 0,-1 0 0,-5-5-1,4 4-12,2 2 21,2 2-91,0 0 5,0 0 80,0 0-74,2 0-267,56 0 533,-53 2-266,8 9 5,-6-8 27,0 1 5,-6 9-27,0-7-1,0 0 1,0-1-1,0 1 0,3 8 0,-2-9 62,0 1 1,-1-1-1,0 0 0,1 10 0,-2-12-26,0 0 0,0-1-1,0 1 1,1 0 0,-1-1-1,1 1 1,-1 0 0,1-1 0,0 1-1,0-1 1,2 4 0,-2-4-12,0 0 0,0 0 1,0 0-1,0 1 0,0-1 0,-1 0 1,1 1-1,-1-1 0,0 0 1,1 1-1,-1 2 0,0 42 809,2-47-671,0 0-143,0-1 0,-1 1-1,1 0 1,0-1 0,0 0 0,-1 1 0,1-1 0,0 0 0,-1 0 0,1 0 0,-1 0 0,1 0-1,-1 0 1,0 0 0,1 0 0,1-3 0,30-40-279,-16 32 266,-14 10 13,0 0 1,0 1 0,0-1 0,-1-1 0,1 1 0,-1 0-1,1-1 1,3-4 0,-2-1-61,-4 6 56,1 1 1,-1 0-1,1 0 1,0 0-1,-1 0 1,1 0-1,0 0 1,-1 0-1,1 0 1,0 0-1,0 0 1,0 0-1,0 0 1,0 1-1,0-1 1,0 0-1,0 0 1,0 1-1,1-1 1,-1 1-1,0 0 1,0-1-1,0 1 1,1 0-1,-1-1 1,0 1-1,0 0 1,2 0-1,4 0-8,-5 0 62,1-1 1,0 1 0,0 0 0,0 1 0,0-1-1,0 0 1,0 1 0,0-1 0,0 1-1,-1 0 1,1 0 0,0 0 0,-1 1 0,1-1-1,-1 0 1,1 1 0,3 3 0,103 104 2752,-91-91-2484,-5-5-230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298 328 3072,'0'0'976,"3"0"-587,10 0 822,-13-3-881,0 3-309,0-1-1,0 0 0,1 0 0,-1 0 0,0 0 1,-1 0-1,1 0 0,0 0 0,0 0 0,0 0 0,0 1 1,-1-1-1,1 0 0,0 0 0,-1 0 0,1 0 0,-1 1 1,1-1-1,-1 0 0,1 0 0,-1 1 0,0-1 1,1 0-1,-1 1 0,0-1 0,1 1 0,-1-1 0,0 1 1,0-1-1,0 1 0,1-1 0,-1 1 0,0 0 0,0 0 1,0-1-1,0 1 0,0 0 0,0 0 0,1 0 1,-1 0-1,0 0 0,-2 0 0,0 0 14,0-1 0,1 1-1,-1-1 1,0 1 0,0-1 0,-3-2-1,4 2-12,-1-1-35,0 1 0,-1-1 1,1 1-1,-1 0 0,1-1 0,-1 2 1,1-1-1,-1 0 0,0 1 1,1-1-1,-6 1 0,-19 0-73,7-1 285,0 1 0,-29 4 0,39-2-23,1 1 0,-1 0 0,0 1 1,1 0-1,-14 8 0,22-10-166,0-1 0,0 1 0,1-1 1,-1 1-1,1-1 0,-1 1 0,1 0 1,0 0-1,0 0 0,-2 3 0,3-4-6,-1-1 0,1 1-1,0 0 1,-1 0 0,1 0-1,0 0 1,0-1 0,0 1-1,0 0 1,0 0 0,0 0-1,0 0 1,0 0 0,0 0-1,0-1 1,0 1-1,0 0 1,0 0 0,1 0-1,-1 0 1,0-1 0,1 1-1,-1 0 1,1 0 0,0 1-1,15 3 9,-7-2-12,1-1 0,-1 1 0,1-1-1,0-1 1,0 0 0,0-1 0,0 0 0,18-2-1,-12-1-335,0-1 0,-1 0 1,0-1-1,0-1 0,0 0 0,0-1 0,-1-1 0,0 0 0,-1-1 0,23-19 0,-32 25 339,-1-1 0,0 1 0,-1 0 0,1-1 0,-1 0 0,1 0 0,-1 0 0,0 0 0,-1 0 0,3-7 0,1-3 77,-1 5-64,-2 1-1,1-1 1,-1 0 0,0 0-1,0 0 1,-1 0-1,-1 0 1,1 0 0,-2-9-1,1 1 38,0-45 950,0 20 1345,0 42-2328,0 0 1,0 0-1,0 0 1,0 0 0,0 0-1,0 0 1,0 0-1,0 0 1,0 0-1,0 0 1,0-1-1,0 1 1,0 0 0,0 0-1,0 0 1,0 0-1,0 0 1,0 0-1,0 0 1,0 0-1,0 0 1,0 0 0,0-1-1,0 1 1,0 0-1,0 0 1,0 0-1,-1 0 1,1 0-1,0 0 1,0 0 0,0 0-1,0 0 1,0 0-1,0 0 1,0 0-1,0 0 1,0 0-1,0 0 1,0 0-1,0 0 1,-1 0 0,1 0-1,0 0 1,0 0-1,0 0 1,0 0-1,0 0 1,0 0-1,0 0 1,0 0 0,0 0-1,0 0 1,-1 0-1,1 0 1,0 0-1,0 0-19,0 0 24,-1 0 0,1 0-1,-1 0 1,1 0 0,0 0-1,-1 0 1,1 0 0,-1 0-1,1 0 1,0 0 0,-1 1-1,1-1 1,-1 0 0,1 0-1,0 0 1,-1 1 0,1-1-1,0 0 1,-1 1 0,1-1-1,0 0 1,0 1 0,-1-1-1,1 0 1,0 1 0,0-1-1,0 0 1,-1 1 0,1-1-1,0 1 1,0 0 0,-2 9 267,1 1 1,0 0-1,2 20 1,-1-9-61,0 134 777,0-146-946,0 1 0,-2 12 1,-6 11 123,13-3-100,-5-29-64,0 0-1,-1 1 1,1-1 0,0 0 0,-1 0 0,0 0 0,0 2 0,-1-1-456,1 0 0,0 1 0,1-1 0,-1 0 0,0 0 0,1 0 1,0 6-1,0 4-1454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33 110 2560,'75'0'2933,"-72"0"-2922,0 0-1,0 0 0,-1 0 1,1-1-1,0 1 0,-1-1 1,1 1-1,0-1 1,-1 0-1,1 0 0,2-2 1,-3 2 0,0 0 0,1 0 0,-1 0 0,0 0 0,0 0-1,1 1 1,-1-1 0,0 1 0,1 0 0,-1 0 0,3 0 0,-3-1 23,0 1-1,-1 0 1,1 0 0,0-1 0,-1 1-1,1-1 1,0 1 0,-1-1-1,1 0 1,-1 1 0,1-1-1,1-2 1,-2 2 59,0 1 0,1-1-1,-1 0 1,0 0 0,0 1 0,1-1 0,-1 1 0,0-1-1,1 1 1,-1 0 0,0-1 0,1 1 0,-1 0 0,1 0-1,-1 0 1,2 0 0,-3-3 328,0-7 97,0 10-512,0 0 0,0 0-1,0 0 1,0 0 0,0 0 0,0-1 0,0 1 0,0 0 0,0 0 0,0 0 0,0 0-1,0 0 1,0 0 0,0 0 0,0 0 0,0 0 0,0 0 0,0-1 0,0 1 0,0 0 0,0 0-1,0 0 1,0 0 0,0 0 0,0 0 0,0 0 0,0 0 0,0 0 0,0 0 0,0 0-1,0 0 1,0 0 0,0-1 0,-1 1 0,1 0 0,0 0 0,0 0 0,0 0 0,0 0 0,0 0-1,0 0 1,0 0 0,0 0 0,0 0 0,0 0 0,0 0 0,-1 0 0,1 0 0,0 0-1,0 0 1,0 0 0,0 0 0,0 0 0,0 0 0,0 0 0,0 0 0,-1 0 15,0 0 1,0-1 0,0 1 0,0 0-1,0-1 1,0 1 0,0-1 0,0 1-1,0-1 1,0 0 0,0 1-1,1-1 1,-1 0 0,0 0 0,1 0-1,-1 1 1,0-1 0,1 0 0,-1 0-1,1 0 1,-1 0 0,1-1-1,-8-10 120,7 11-139,1 1 1,-1 0-1,1-1 1,-1 1-1,1-1 1,-1 1-1,1 0 1,-1 0-1,1-1 1,-1 1-1,0 0 1,1 0-1,-1 0 0,1-1 1,-1 1-1,1 0 1,-1 0-1,0 0 1,1 0-1,-2 0 1,-4 0-34,-9-12-148,14 10 179,0 1 0,-1-1 0,1 1 1,0 0-1,-1 0 0,1 0 0,-1-1 0,0 2 0,1-1 1,-1 0-1,0 0 0,0 0 0,1 1 0,-1-1 0,0 1 1,0 0-1,0-1 0,-3 1 0,-3 0 110,-20 1 26,27-1-140,0 1 0,-1-1 1,1 0-1,0 1 0,0-1 0,0 1 1,0-1-1,0 1 0,0-1 0,0 1 1,0 0-1,0 0 0,0-1 0,0 1 1,0 0-1,0 0 0,0 0 0,1 0 0,-2 2 1,0 2-36,1-5 30,1 1-1,0-1 1,0 1-1,-1 0 1,1-1-1,0 1 1,-1-1-1,1 1 1,-1 0-1,1-1 1,-1 1-1,1-1 1,-1 0-1,1 1 1,-1-1-1,1 1 1,-1-1-1,1 0 1,-1 1-1,0-1 1,0 0-1,-4 3 2,3-2 9,1 0 1,-1 1-1,1-1 1,-1 0-1,1 1 0,0-1 1,0 1-1,0 0 1,0-1-1,0 1 1,0 0-1,-1 2 1,-8 25 0,8-23-18,-13 41 37,13-43-14,1 0 0,1 0 0,-1 0 0,1 1-1,-1-1 1,1 0 0,0 0 0,1 0 0,-1 1 0,1-1-1,0 0 1,0 0 0,0 0 0,0 0 0,1 0-1,-1 0 1,5 6 0,-3-3 27,-3-6-33,1-1-1,-1 1 1,0 0-1,1-1 1,-1 1-1,0-1 0,1 1 1,-1-1-1,1 1 1,-1-1-1,1 1 0,-1-1 1,1 1-1,0-1 1,-1 1-1,1-1 1,0 0-1,-1 0 0,1 1 1,0-1-1,-1 0 1,1 0-1,0 0 0,-1 1 1,1-1-1,1 0 1,0 0-4,0 1 4,0 0-50,0 0 0,0-1 0,0 1-1,0 0 1,1-1 0,-1 0 0,0 1 0,0-1-1,1 0 1,-1 0 0,0 0 0,0-1 0,0 1-1,1 0 1,-1-1 0,0 0 0,0 1 0,4-3-1,0 2-223,0 0 0,0 0 0,1 1 0,-1 0 0,7 0 0,2 1-601,16-1-288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2816,'0'0'917,"0"3"-565,0 16 331,1-8-185,-1 0 0,0 0 0,0-1 0,-4 16 0,-1-11-218,3-12-241,1 1-1,0-1 0,0 0 1,0 1-1,0-1 0,1 0 1,-1 6-1,-1 20 214,1-28-241,1 1 0,-1-1 0,1 1 0,-1-1 0,0 1 0,0-1 0,0 0 0,0 1 0,0-1 0,-2 2 0,3-2-5,-1-1 0,1 1-1,0-1 1,-1 1-1,1-1 1,0 1-1,-1-1 1,1 1-1,0-1 1,0 1-1,0 0 1,0-1 0,-1 1-1,1-1 1,0 1-1,0 0 1,0-1-1,0 1 1,0-1-1,0 1 1,1 0 0,-1-1-1,0 1 1,0-1-1,1 2 1,-1-2 4,0 0-9,0 0-1,-1 0 1,1 0 0,0 0-1,0 0 1,0 0 0,0 1-1,0-1 1,0 0 0,0 0-1,0 0 1,0 0 0,0 0-1,0 0 1,0 0 0,0 0-1,0 0 1,0 0 0,0 1-1,1-1 1,-1 0-1,0 0 1,0 0 0,0 0-1,0 0 1,0 0 0,0 0-1,0 0 1,0 0 0,0 0-1,0 0 1,0 0 0,0 0-1,0 1 1,0-1 0,0 0-1,0 0 1,1 0 0,-1 0-1,0 0 1,0 0 0,0 0-1,0 0 1,0 0 0,0 0-1,0 0 1,0 0 0,0 0-1,0 0 1,1 0-1,-1 0 1,0 0 0,0 0-1,0 0 1,0 0 0,0 0-1,1 0 1,-1 0-1,0 0 1,1 0-1,-1 0 1,1 0 0,-1 0-1,1 0 1,-1 0-1,0-1 1,1 1-1,-1 0 1,1 0-1,-1 0 1,0 0-1,1-1 1,-1 1-1,0 0 1,1 0-1,-1 0 1,0-1-1,1 1 1,-1 0-1,0-1 1,1 1-1,-1 0 1,0-1-1,0 1 1,0 0-1,1-1 1,-1 0 0,5-5-23,5 0-138,-5-7-32,0 5-32,0-1-1,10-12 1,4-6-143,-13 18 293,19-26-66,-22 31 138,0 1 0,0-1 1,0 1-1,1 0 0,-1 0 0,1 1 0,5-4 0,-9 5 8,0 1 0,1 0 0,-1 0 0,1-1 0,-1 1 0,0 0 0,1 0 0,-1 0 0,0 0 0,1-1 0,-1 1 0,1 0 0,-1 0 0,1 0 0,-1 0 0,0 0 0,1 0 1,-1 0-1,1 0 0,-1 0 0,0 0 0,1 0 0,-1 1 0,1-1 0,-1 0 0,0 0 0,1 0 0,-1 0 0,1 1 0,0 0 138,-1 1-1,1-1 1,-1 0-1,1 1 1,-1-1-1,0 1 1,0-1 0,1 0-1,-1 1 1,0-1-1,-1 3 1,2 1-27,0 1 1,0-1-1,0 0 0,3 6 1,-2-6-57,-1 1-1,1 1 1,-1-1 0,1 8-1,-2 48 372,0-59-458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4640,'0'-13'1504,"0"13"-1494,0 0 1,0 0-1,0 0 0,0 0 1,0 0-1,0 0 1,0 0-1,0 0 0,0-1 1,0 1-1,0 0 0,0 0 1,0 0-1,0 0 1,0 0-1,0 0 0,0 0 1,0 0-1,0 0 1,0 0-1,0-1 0,0 1 1,0 0-1,0 0 0,0 0 1,0 0-1,0 0 1,0 0-1,0 0 0,-1 0 1,1 0-1,0 0 1,0 0-1,0 0 0,0 0 1,0 0-1,0 0 0,0 0 1,0-1-1,0 1 1,0 0-1,0 0 0,0 0 1,-1 0-1,1 0 1,0 0-1,0 0 0,0 0 1,0 0-1,0 0 0,0 0 1,0 0-1,0 0 1,0 0-1,0 1 0,-1-1 1,0 0 87,0 0 0,0 0 0,0 0 1,0 0-1,0 0 0,-1 0 0,1 1 0,0-1 1,0 0-1,0 1 0,-2 0 0,-13 14 516,12-11-602,0-1-4,0 1 0,1 0 0,-1 0 1,-3 5-1,-11 25 67,16-30-85,0-1 0,0 1 1,0 0-1,0 0 0,1 0 1,0 0-1,0 0 1,0 0-1,-1 6 0,2-7 0,0-1 1,0 1-1,0-1 0,1 1 0,-1-1 1,0 1-1,1-1 0,-1 1 0,1-1 1,0 0-1,0 1 0,0-1 0,0 0 1,1 0-1,-1 0 0,0 0 0,4 4 1,1 0-15,-4-3 30,1-1-1,0 1 1,-1 0-1,1-1 1,1 0-1,-1 0 1,0 0-1,0 0 1,1 0-1,-1-1 1,7 3-1,50 22 257,-57-25-238,-1-1 1,1 1 0,0-1-1,0 0 1,-1 1-1,1-1 1,3-1 0,-2 1-41,-64 0 261,55 0-221,3 0-11,-22 13 46,11-10-128,10-3-262,3 0 161,0 0 276,0 0-298,0 0-986,0 0 298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5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3392,'0'-16'1248,"0"16"-960,0 0-64,-15 0 128,30 0-224,-30 0-1312,15 16 640</inkml:trace>
  <inkml:trace contextRef="#ctx0" brushRef="#br0" timeOffset="1">1 313 4992,'0'15'1824,"0"-15"-1408,0 31-128,0-31 480,0 16-480,15-16-32,-15 16-160,16-16-3680,-1 0 1952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4896,'-15'32'1824,"15"-32"-1440,-32 62-96,17-31 576,-1 0-544,1 16 352,15 15-384,-31-15-800,31 0 288,-16-16-2272,16 0 1376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2912,'0'-31'1296,"2"31"-1051,9 0 203,-11 0-443,0 0 0,0 0 0,0 0 0,0 0 0,0 0-1,0 0 1,0 0 0,0 0 0,0 0 0,1 0 0,-1 0 0,0 0-1,0 0 1,0 0 0,0 0 0,0 0 0,0 0 0,0 0 0,0 0-1,0 0 1,0 0 0,0 0 0,1 0 0,-1 0 0,0 0 0,0 0 0,0 0-1,0 0 1,0 0 0,0 0 0,0 0 0,0 0 0,0 0 0,0 1-1,0-1 1,0 0 0,0 0 0,0 0 0,0 0 0,0 0 0,0 0 0,0 0-1,0 0 1,0 0 0,0 0 0,0 1 0,0-1 0,0 0 0,0 0-1,0 0 1,0 0 0,0 0 0,0 0 0,0 0 0,0 0 0,0 0 0,0 3 16,1 0 0,-1 0 0,1-1 0,0 1 0,-1 0 0,1-1 0,0 1 0,1 0 1,-1-1-1,0 0 0,1 1 0,-1-1 0,1 0 0,0 0 0,0 0 0,0 0 0,3 3 1,5 3 45,0 0 0,17 9-1,-8-6-97,-16-9 24,34 21 190,-33-22-136,0 0 0,-1 0 1,1 0-1,0 0 0,0 0 1,0-1-1,7 1 0,-9-1-5,0 0-1,0 0 1,-1 0-1,1 1 0,0-1 1,0 0-1,0 1 0,-1 0 1,1-1-1,3 3 0,6 1 96,-10-4-132,1-1-1,0 1 0,-1 0 0,1-1 0,-1 1 0,1-1 1,-1 0-1,1 1 0,-1-1 0,1 0 0,-1 0 1,0 0-1,1 0 0,-1 0 0,0 0 0,0 0 0,0-1 1,0 1-1,0 0 0,0-1 0,0 1 0,1-3 0,-2-17-740,-3 8 560,-7 0-149,7 10 85,6 6 22,7 7 106,-9-10 111,-1 1-1,0-1 1,1 0 0,-1 1 0,0-1 0,1 0 0,-1 1 0,0-1 0,0 0 0,1 1 0,-1-1 0,0 0 0,0 1 0,0-1 0,0 1 0,1-1 0,-1 0 0,0 1 0,0-1 0,0 1 0,0-1 0,0 1 0,0-1 0,0 0 0,0 1 0,0 0 0,1 4 66,2-3 51,4 4 125,-2 17-22,9 3-245,-12-23 44,-1 0-1,1-1 0,0 1 1,-1 0-1,0 0 0,1 0 1,-1 0-1,0 1 0,-1-1 1,2 6-1,-2 51 479,0-59-499,-1 0 1,1 1-1,0-1 0,-1 0 0,1 1 0,0-1 1,-1 0-1,0 0 0,1 1 0,-1-1 1,0 0-1,0 0 0,1 0 0,-1 0 0,0 0 1,0 0-1,0 0 0,0 0 0,0 0 0,0-1 1,-1 1-1,1 0 0,0-1 0,0 1 1,-1-1-1,1 1 0,-2 0 0,-3 2 17,-26 12 173,31-14-182,0-1 0,-1 1 0,1-1 0,-1 1 0,1-1 0,-1 0 0,1 0 0,-1 0 0,1 0 0,-1 0 0,1 0 0,-1 0 0,1 0 0,-1 0 0,1-1 0,-1 1 0,-1-2 0,-2-8 1,-2 6 9,7 3-11,-1 1-1,1 0 0,-1 0 0,1-1 0,0 1 0,-1 0 1,1-1-1,-1 1 0,1 0 0,0-1 0,-1 1 1,1 0-1,0-1 0,0 1 0,-1-1 0,1 1 0,0-1 1,0 1-1,0 0 0,0-1 0,-1 1 0,1-1 0,0 1 1,0-1-1,0 1 0,0-1 0,0 1 0,0-1 1,0 1-1,0-1 0,1 0 0,-2-9 101,3-19 485,-2 27-576,0 1 1,1 0-1,-1 0 0,0 0 1,1 0-1,-1 0 0,1-1 1,-1 1-1,1 0 1,0 0-1,-1 0 0,1 0 1,0 1-1,0-1 0,0 0 1,0 0-1,0 0 0,0 1 1,1-2-1,14-1 62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3552,'15'31'1312,"-15"-31"-992,16 47-128,-16-16-64,16 0-128,-16-15-864,0 15 480,-16 0-1664,0-15 1120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2400,'-16'0'896,"16"0"-704,-16 16-64,16-16 1088,16 0-704,0 0 1056,-1 15-896,16-15 256,1 0-576,14 0 96,1 0-288,-16-15-64,16 15-64,0 0-1888,-16 15 1024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450 406 1472,'-7'-7'254,"-17"-20"276,20 19-480,3 7-42,1 0-1,-1-1 0,1 1 0,-1 0 1,0 0-1,1 0 0,-1 0 0,0 0 1,0 0-1,1 0 0,-1 0 1,0 0-1,0 1 0,0-1 0,0 0 1,0 0-1,-1 1 0,1-1 0,0 1 1,0-1-1,0 1 0,0 0 1,-1-1-1,1 1 0,0 0 0,0 0 1,-1-1-1,-1 1 0,-2 0 28,-1-1-1,1 1 1,-1-2-1,-7-1 1,8 1-20,0 0 0,0 1 1,0 0-1,1 0 0,-1 1 0,0-1 1,0 1-1,0 0 0,-9 1 1,1 2 91,1 1 0,0 0 1,0 1-1,1 0 0,-1 0 1,1 1-1,-13 9 0,9-3 95,0 0 52,-20 11 0,30-20-244,-1 1 1,1-1 0,0 1-1,0 0 1,-8 9 0,-2 13 5,7-10 21,-15 17 171,13-3-68,9-26-121,0 0-1,0 0 1,0-1 0,-1 1 0,1 0 0,-3 3 0,2-5-5,1 1 0,-1-1 1,1 0-1,-1 1 0,1-1 1,0 0-1,0 1 0,-1 4 1,2-5-12,0-1 1,0 0-1,1 1 1,-1-1-1,1 0 1,-1 1-1,1-1 1,-1 0-1,1 0 1,0 1-1,-1-1 1,1 0-1,0 0 1,0 0-1,0 0 1,0 0-1,2 2 1,-2-2-11,0 0 0,1 0 1,-1 1-1,0-1 0,1 0 0,-1 0 1,1 0-1,0-1 0,-1 1 0,1 0 1,0-1-1,-1 1 0,1-1 0,0 1 1,0-1-1,-1 0 0,1 1 0,0-1 1,0 0-1,-1 0 0,1-1 0,0 1 1,0 0-1,0 0 0,2-2 0,3-1-73,0 0-1,-1-1 1,1 0-1,-1 0 0,7-6 1,-11 8 51,8-5-119,-1-1-1,-1-1 1,1 1-1,-1-1 1,-1-1 0,8-12-1,32-66-243,-35 65 324,3-12 63,-2 0 0,-1-1-1,10-58 1,-10 46 129,-6 30 125,-2 0 0,0 0 0,2-36 0,-6-8 1042,0 61-1235,-1-1 1,1 1 0,0 0-1,0-1 1,0 1 0,-1 0-1,1 0 1,0 0 0,-1-1-1,-1-1 1,2 3-49,0 0-1,0-1 1,0 1 0,0 0 0,0 0-1,-1 0 1,1 0 0,0 0 0,0-1-1,0 1 1,0 0 0,-1 0 0,1 0-1,0 0 1,0 0 0,0 0-1,-1 0 1,1 0 0,0 0 0,0 0-1,-1 0 1,1 0 0,0 0 0,0 0-1,0 0 1,-1 0 0,1 0-1,0 0 1,0 0 0,0 0 0,-1 0-1,1 0 1,0 0 0,0 0 0,0 1-1,0-1 1,-1 0 0,1 0 0,0 0-1,0 0 1,0 0 0,0 1-1,-1-1 1,1 0 0,0 0 0,0 0-1,0 0 1,0 1 0,0-1 0,0 0-1,0 0 1,0 0 0,0 1 0,0-1-1,0 0 1,0 0 0,0 1-1,-6 22 473,-7 3-197,-5 29-166,12-38-97,-3 3 7,2 1 0,0 0 0,-5 37 0,8-19-1,-11 63 130,11-82-128,0 1 0,1-1 0,-1 30 0,4 15-199,0-65 171,0 3-56,0 0-1,0 0 1,0-1 0,0 1-1,1 0 1,0 4-1,6-2-743,-3-3 283,-4-1 450,1 0 1,-1 0-1,0-1 0,1 1 1,-1 0-1,0 0 1,0 0-1,0 0 0,1-1 1,-1 1-1,0 0 0,0 0 1,-1 1-1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2240,'-2'0'80,"1"0"1,-1 0-1,0 1 1,0-1-1,1 1 1,-1-1-1,1 1 0,-1-1 1,0 1-1,1 0 1,-1 0-1,1 0 1,-2 1-1,-4 2-70,0-1 30,0 1-5,5 10-67,2-8-10,-1 0 1,0 0-1,0 0 0,-3 8 1,-2 10 19,4-2 40,0 1 1,2-1-1,0 0 0,4 24 0,7 3-114,-5-5 76,8 37 605,-10-71-462,0-1-1,1 0 1,0 0 0,0-1-1,8 10 1,-4-6-43,-8-10-66,1 0-1,-1 0 0,1-1 1,0 1-1,0-1 0,0 1 1,0-1-1,0 0 1,0 0-1,0 0 0,1 0 1,-1 0-1,0 0 0,0-1 1,1 1-1,-1-1 1,1 1-1,3-1 0,1 0-36,0 0 1,0 0-1,1-1 0,-1 0 0,7-2 1,5-3-58,-1-1 0,0 0 1,0-2-1,30-18 0,-47 26 63,16-10-132,16-13 1,-18 12 125,-6 6 16,-7 4 9,1 1-1,-1-1 1,0 1 0,0-1-1,0 0 1,2-3 0,2-12 42,-4 8-19,3-3 13,-5 12-35,0 0 1,0 0-1,1 0 0,-1 0 0,0 0 0,0 0 1,0 0-1,0-1 0,0 1 0,0 0 0,0 0 1,0 0-1,0 0 0,0 0 0,0 0 0,0 0 1,0-1-1,0 1 0,0 0 0,0 0 0,0 0 1,0 0-1,0 0 0,0 0 0,0 0 1,0-1-1,0 1 0,0 0 0,0 0 0,0 0 1,0 0-1,0 0 0,0 0 0,0 0 0,0-1 1,-1 1-1,1 0 0,0 0 0,0 0 0,0 0 1,0 0-1,0 0 0,0 0 0,0 0 1,0 0-1,-1 0 0,1 0 0,0 0 0,-4-4 106,1 1-43,-2-1 268,-3 13 82,-10 41 235,5-18-523,3-12-27,-8 34 0,7 14-10,-10 20-6,16-26-43,3-31-36,-9 60-43,6-27-13,-11 77-449,6-94-840,7 0 374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167 264 2080,'39'-39'667,"-32"33"-499,-1 10-80,35 37 216,-39-39-271,-1 0 1,1-1-1,-1 1 1,0 0-1,1 0 1,-1 0 0,0 0-1,0 0 1,0 1-1,-1-1 1,1 0 0,0 0-1,-1 0 1,0 1-1,1 2 1,1 9 186,1-2-72,2 17 136,-5-26-237,0 1 0,-1-1 0,0 0 1,1 1-1,-3 3 0,0 3 59,-3 22 167,6-27-231,-1 0 0,1 1 0,-1-1 0,-1 0 0,1 0 0,-1-1-1,0 1 1,0 0 0,0 0 0,0-1 0,-1 1 0,0-1 0,0 0 0,-6 6-1,3-5 28,0 0-1,-1 0 1,-11 6-1,-17 12 165,23-14-154,0-1 0,0 0 0,-1-1 0,-14 5 0,-35 17 91,61-29-177,0 1 0,0-1 0,0 0-1,1 1 1,-1-1 0,0 0-1,0 0 1,0 0 0,0 0-1,0 0 1,0 0 0,0 0-1,0 0 1,0 0 0,0-1-1,1 1 1,-1 0 0,0 0-1,0-1 1,0 1 0,0-1 0,1 1-1,-1-1 1,0 1 0,0-1-1,1 1 1,-1-1 0,0 0-1,1 1 1,-1-1 0,0 0-1,1 0 1,-1 1 0,0-2-1,30-19-1666,-20 13 1459,0 0 0,0 0 0,1 1-1,0 0 1,0 1 0,0 0 0,1 1 0,0 0 0,0 0 0,1 1 0,14-2 0,5-2 136,-10 1 30,1 2 1,1 1 0,-1 0 0,30 0 0,-34 3 366,-10 1-178,1-1 1,-1 1-1,9 1 1,-15 0-33,0-1 0,0 0 0,0 1 0,0-1 0,0 1 1,0 0-1,-1 0 0,1 0 0,0-1 0,0 2 0,-1-1 0,1 0 1,0 0-1,-1 0 0,1 1 0,-1-1 0,2 4 0,0-2 73,-2 0-1,1 1 1,0-1-1,-1 1 1,1-1 0,-1 1-1,0 0 1,0 6-1,1 35 1070,-2-35-1202,1-5-18,-1 0 0,1 0 0,0 0 0,1 0 0,-1 0 0,1 0 0,3 6 0,-4-9-18,-1-1 0,1 1 1,0 0-1,0 0 0,0-1 1,0 1-1,0-1 0,1 1 0,-1-1 1,0 1-1,1-1 0,-1 0 1,1 0-1,-1 1 0,1-1 0,0 0 1,-1 0-1,1-1 0,0 1 1,0 0-1,0-1 0,2 1 0,8 0 31,-10-1-46,1 0 1,-1 0-1,1 1 1,-1-2-1,0 1 0,1 0 1,-1 0-1,1-1 1,-1 1-1,1-1 1,-1 0-1,0 0 1,0 1-1,1-2 1,-1 1-1,0 0 1,0 0-1,0-1 1,0 1-1,2-3 1,9-8-492,-10 10 354,-1 1-1,1-1 0,-1 0 1,1-1-1,-1 1 1,0 0-1,0-1 0,0 1 1,-1-1-1,1 1 0,0-1 1,-1 0-1,0 0 0,1 0 1,-1 0-1,-1 0 0,1 0 1,0 0-1,0-5 0,-1-28-221,0 30 362,-1 1 0,0-1 0,0 1 0,0 0 0,0-1 1,-1 1-1,0 0 0,0 0 0,-1 0 0,1 0 1,-1 0-1,-6-8 0,6 8 24,-26-28 627,26 26-431,3 7-203,0-1 0,0 1 1,0-1-1,0 1 1,-1-1-1,1 1 1,0 0-1,0-1 1,0 1-1,-1-1 1,1 1-1,0 0 0,-1-1 1,1 1-1,0 0 1,-1-1-1,1 1 1,0 0-1,-1 0 1,1-1-1,-1 1 1,1 0-1,0 0 0,-1 0 1,1-1-1,-1 1 1,1 0-1,-1 0 1,1 0-1,-1 0 1,1 0-1,0 0 0,-1 0 1,1 0-1,-1 0 1,1 0-16,-1 0 0,1 0 0,0 0 0,0 0 0,0 0 0,0 0 0,0 0 0,0 0-1,0 0 1,0 0 0,0 0 0,0 0 0,-1 0 0,1 0 0,0 0 0,0 0 0,0 0 0,0 0 0,0 0 0,0 0 0,0 0 0,0 0 0,0 0 0,0 0 0,0 0 0,-1 0 0,1 0 0,0 0 0,0 0 0,0 0 0,0 1 0,0-1 0,0 0 0,0 0 0,0 0 0,0 0 0,0 0-1,0 0 1,0 0 0,0 0 0,0 0 0,0 0 0,0 0 0,0 1 0,0-1 0,0 0 0,0 0 0,0 0 0,0 0 0,0 0 0,0 0 0,0 0 0,0 0 0,0 0 0,0 0 0,0 1 0,0 0 14,0 0 1,0 0 0,0 1-1,1-1 1,-1 0 0,0 0-1,1 1 1,-1-1 0,1 0-1,-1 0 1,1 0 0,-1 0-1,1 0 1,0 0 0,0 0-1,0 0 1,-1 0 0,1 0-1,0 0 1,0 0 0,0 0-1,0-1 1,2 2 0,0-1-4,1 1 1,0 0 0,-1-1-1,1 0 1,0 0 0,0 0-1,0 0 1,0-1-1,0 1 1,0-1 0,0 0-1,0 0 1,0-1 0,0 1-1,0-1 1,0 0-1,7-2 1,3-1 4,-1 0 0,21-10 0,-14 5-29,37-12 5,-33 10 60,-1-1-1,39-27 0,-48 29-37,-1 0-1,-1-1 0,0-1 0,0 1 0,-1-2 1,0 0-1,-1 0 0,-1-1 0,0 0 0,-1 0 0,-1-1 1,8-20-1,1-9-239,-15 41 230,0 0 0,1 0 0,-1 0 0,0-1 0,-1 1 0,1 0 0,-1 0 0,1-1 0,-1 1 0,0 0 0,0-1 0,0 1 0,-1 0 0,1-1 1,-1 1-1,0 0 0,-1-4 0,1 4 18,0-14 98,2 15-87,-1 0-1,0 0 0,0 0 0,0 0 1,-1 0-1,1 0 0,0 0 0,-1 0 1,1 0-1,-1 0 0,-1-3 0,2 5-26,-1-1 0,1 1 0,-1 0 0,1 0 0,-1 0-1,0 0 1,1-1 0,-1 1 0,1 0 0,-1 0-1,1 0 1,-1 0 0,1 0 0,-1 0 0,1 1 0,-1-1-1,1 0 1,-1 0 0,0 0 0,1 0 0,-1 1 0,1-1-1,-1 0 1,1 0 0,0 1 0,-1-1 0,1 0-1,-1 1 1,0 0 0,-3 2 21,1 0 0,-1 1-1,0-1 1,1 1 0,0 0-1,0 0 1,0 0 0,0 1 0,1-1-1,-4 10 1,-1 4 61,-7 31 0,8-21 33,-3 47-1,6-40 49,-1-11-58,0 17 14,4-30-110,1 0-1,1 0 1,0-1-1,0 1 1,1 0-1,1-1 1,-1 1-1,2-1 1,-1 0-1,2 0 1,-1-1-1,10 12 1,-10-14-4,1 0-1,-1 0 1,2 0-1,-1-1 1,1 0-1,0-1 1,0 1-1,1-1 1,-1-1 0,1 1-1,0-1 1,0-1-1,1 0 1,-1 0-1,18 4 1,0-6-378,0-1 0,1-1 0,50-8-1,-67 7 238,6 0-30,-11 2 105,0-1-1,0 1 0,0-1 0,6-2 0,11-11-139,-8 4 93,2 2 27,-13 6 87,1 0 0,-1 1 0,0-1-1,0 0 1,0 0 0,0-1-1,0 1 1,0-1 0,-1 1 0,1-1-1,-1 0 1,1 0 0,-1 0-1,2-5 1,-3 6 8,0 1 0,0-1 0,0 1 0,0-1 0,0 1 0,-1-1 0,1 0 0,-1 1-1,1-1 1,-1 0 0,1 0 0,-1 1 0,0-1 0,0 0 0,0 0 0,0 1 0,0-1 0,-1 0 0,1 0 0,0 1 0,-1-1-1,1 0 1,-1 1 0,0-1 0,1 0 0,-2-1 0,1 2 19,1 0-1,-1 0 1,1 0-1,-1 1 1,1-1-1,-1 0 1,0 0-1,1 1 1,-1-1-1,0 0 1,0 1-1,1-1 1,-1 0-1,0 1 1,0-1-1,0 1 1,0-1 0,0 1-1,0 0 1,0-1-1,0 1 1,0 0-1,0 0 1,0 0-1,0 0 1,0 0-1,0 0 1,0 0-1,0 0 1,0 0-1,0 0 1,0 0-1,0 1 1,-1 0-1,-5 1 196,1 1 0,0 0-1,1 1 1,-9 5 0,5-2-134,7-6-74,1 0 0,0 0 1,-1 0-1,1 0 0,0 0 0,0 1 1,0-1-1,0 0 0,0 1 1,0-1-1,0 1 0,0-1 1,1 1-1,-1 0 0,0-1 1,1 1-1,0 0 0,-1-1 0,1 1 1,0 2-1,-3 8 210,2-8-170,0-2-37,0 1-1,0-1 1,0 1 0,1-1 0,-1 1 0,1 4 0,0-5-33,0-1 1,1 0-1,-1 1 1,1-1 0,-1 0-1,1 1 1,-1-1-1,1 0 1,0 0-1,0 0 1,-1 1 0,1-1-1,0 0 1,0 0-1,1 1 1,3 1-68,0 1 0,1 0 0,-1-1-1,1 0 1,0-1 0,-1 1 0,1-1 0,11 3 0,-2-1-162,7 4-73,-7-2-1426,1-1 0,27 5 1,-24-8 243,21-2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204 515 1888,'0'-9'333,"0"5"-85,0 0 0,0-1 0,0 1 0,0 0 0,-1-1 0,-1-7 0,-1 7-151,0-2-39,0 1 1,0 0-1,-1 0 1,0 1 0,-5-7-1,-6-8 14,15 18-61,-1 1 0,0-1 0,1 1 1,-1-1-1,0 1 0,0-1 1,0 1-1,0 0 0,-1-1 0,1 1 1,0 0-1,0 0 0,-1 0 0,1 0 1,-1 0-1,1 0 0,-1 0 1,1 1-1,-1-1 0,0 0 0,1 1 1,-4-1-1,-40 1 650,43 0-632,0 0 0,0 0 0,0 0 0,0 1-1,0-1 1,0 1 0,0-1 0,0 1 0,1 0 0,-1-1 0,0 1-1,0 0 1,0 0 0,1 1 0,-1-1 0,1 0 0,-1 1 0,1-1 0,-1 0-1,1 1 1,-2 2 0,-3 3 56,3-4-63,0 0 0,0 0 0,0 0 0,0 0-1,1 0 1,0 1 0,0-1 0,0 1 0,0 0 0,0-1 0,1 1 0,-1 0-1,1 0 1,0 0 0,0 0 0,1 0 0,-1 0 0,1 0 0,0 6-1,0-8-1,0 1 0,0-1 0,1 0 0,-1 0 0,1 0-1,-1 0 1,1 0 0,0 0 0,0 0 0,0 0-1,0 0 1,0 0 0,0 0 0,0-1 0,1 1 0,-1 0-1,1-1 1,-1 1 0,1-1 0,2 2 0,5 6 43,-7-8-56,1 1-1,-1 0 0,1 0 1,-1-1-1,1 0 0,-1 1 1,1-1-1,0 0 0,0 0 1,0 0-1,-1-1 0,1 1 0,0-1 1,5 0-1,0 1 4,0-2-1,0 1 1,14-3 0,-9-1-106,-1 1 0,24-12 1,-19 8-82,-3 1-123,26-14 0,-37 18 266,1 0-1,-1 0 1,0 0 0,0-1 0,-1 1-1,1-1 1,0 0 0,-1 0 0,0 0-1,0 0 1,1 0 0,1-5-1,-3 3 18,1 1-1,-1-1 1,0 0-1,0-5 1,1-5-8,8-34-1,-5-11 68,-1 38-27,0-16 2,-8 5-10,0 14-3,1-17 93,3-51-1,1 44 100,-2 42-182,1 0-1,0 0 1,0 0-1,0 0 0,1 0 1,-1 0-1,0 0 1,0 0-1,1-1 1,-1 2-1,0-1 0,1 0 1,0-1-1,-1 1 11,1 1-1,-1 0 1,0-1-1,1 1 1,-1 0-1,1 0 1,-1-1-1,1 1 1,-1 0-1,1 0 1,-1 0-1,1 0 1,-1 0-1,1 0 1,-1 0 0,1 0-1,0 0 1,0 0-1,4 2 334,-4 0-322,0-1-1,1 1 1,-1 0-1,0-1 1,0 1-1,0 0 0,0 0 1,0 0-1,-1-1 1,1 1-1,0 0 0,-1 0 1,0 0-1,1 0 1,-1 0-1,0 4 0,-1 3 53,1-1 0,-6 18 0,0 8 166,2 2-116,2-8-16,-10 43 0,-5-9 1,-11 47 268,26-88-314,1-16-70,1 0 1,-1 0 0,0 0 0,0 0 0,0 0 0,-1 0-1,0 0 1,0 0 0,-3 5 0,3-8-127,1 1 0,-1-1 0,0 1 0,1 0 0,0 0 0,0-1 0,-1 1 0,2 0 0,-1 0 0,0 0 0,1 0 0,-1 0 0,1 5 0,0-8 10,0 1-1,-1-1 1,1 0 0,0 1 0,0-1 0,0 0 0,0 0 0,0 1-1,1-1 1,-1 0 0,0 1 0,0-1 0,0 0 0,0 1 0,0-1-1,0 0 1,0 1 0,1-1 0,-1 0 0,0 0 0,0 1-1,0-1 1,0 0 0,1 0 0,-1 1 0,13 12-1906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149 158 1248,'-12'0'181,"17"0"427,-3 0-473,0 0 1,0 0-1,0 0 0,0 0 0,0-1 0,0 1 0,-1-1 0,4 0 0,0-9 329,5 4-208,-5-4-58,6 4-14,-10 5-158,1 1 1,-1-1-1,0 1 1,0-1-1,0 1 1,-1-1-1,1 1 1,0-1-1,0 0 1,0 0-1,0 1 1,0-1-1,-1 0 1,1 0-1,0-1 1,0-1 37,0 0 0,0 0 0,-1 0 0,1-1 1,-1 1-1,0 0 0,0 0 0,0 0 1,0-4-1,-1-5 120,0 9-106,0-1-1,0 1 1,0-1 0,-1 1-1,1-1 1,-1 1-1,0 0 1,0 0 0,0 0-1,0 0 1,-1 0-1,1 1 1,-1-1 0,0 1-1,0-1 1,0 1-1,0 0 1,0 0 0,-6-3-1,6 5-47,1-1 0,0 0 0,0 1 0,-1-1 0,1 1 0,0 0 0,-1-1 0,1 1 0,0 0 0,-1 1 0,1-1 1,0 0-1,-1 1 0,1-1 0,0 1 0,-1 0 0,1-1 0,-3 3 0,-11 7 65,1 1 0,0 1 0,1 0-1,-14 16 1,24-24-85,1 1-1,0 0 1,0-1 0,0 1-1,0 1 1,1-1-1,-2 7 1,3-9 10,1 0-1,0 0 1,-1 0 0,1 0 0,0 0 0,0-1-1,1 1 1,-1 0 0,1 0 0,-1 0 0,1 0-1,0-1 1,0 1 0,2 4 0,2 2-7,-1 0 0,1 0 1,0-1-1,1 1 0,0-1 1,0-1-1,9 10 0,-8-13-24,1 0 0,-1 0 0,13 4 0,11 5 71,-22-9-249,1-1 0,-1 0-1,1-1 1,0 0 0,0-1-1,0 0 1,0 0 0,18-2 0,-12 1-460,-14 0 563,0 0-1,0 0 0,0-1 1,0 1-1,0 0 0,0-1 1,0 1-1,0-1 0,0 0 0,0 0 1,0 0-1,-1 0 0,1 0 1,0 0-1,-1 0 0,1-1 1,0 1-1,-1 0 0,0-1 0,1 1 1,1-4-1,3-2-315,0 1 20,0-1-1,0 0 1,-1 0-1,8-12 1,0-2-138,-7 13 509,-2-1-1,1 0 0,-1 1 0,6-18 1,-7 13 141,-3 11-91,0-1 1,0 1-1,1 0 0,0 0 1,-1-1-1,1 1 0,0 0 1,0 0-1,0 0 0,0 0 0,1 0 1,-1 0-1,0 0 0,3-2 1,9-9 706,-13 13-708,1 0-1,-1-1 0,0 1 1,1 0-1,-1 0 1,1-1-1,-1 1 1,0 0-1,1 0 0,-1 0 1,1-1-1,-1 1 1,1 0-1,-1 0 0,0 0 1,1 0-1,-1 0 1,1 0-1,-1 0 1,1 0-1,-1 0 0,1 0 1,-1 0-1,1 0 1,-1 0-1,1 1 0,-1-1 1,0 0-1,1 0 1,-1 0-1,1 1 0,-1-1 1,0 0-1,1 1 1,0-1-1,-1 0-34,0 2 58,1-1 1,-1 0 0,1 1 0,-1-1-1,0 1 1,1-1 0,-1 1 0,0-1 0,0 1-1,0-1 1,0 1 0,-1 2 0,1 5 185,0 6-47,1-4-57,-1 0 1,0 0-1,-3 17 0,-3-13-56,5-12-64,-1 0 0,1 0 0,0 0 0,1 0 0,-1 1 0,0-1 0,1 0 0,0 4 0,-1-4-2,1 0 0,0 0 1,-1 1-1,0-1 0,1 0 1,-1 0-1,-1 0 0,1 0 1,0 0-1,-2 3 0,1-2 6,-4 12 202,6-16-227,0 0 0,0 1-1,0-1 1,0 0-1,-1 1 1,1-1 0,0 0-1,0 0 1,0 1 0,0-1-1,0 0 1,0 0-1,-1 0 1,1 1 0,0-1-1,0 0 1,0 0 0,-1 0-1,1 1 1,0-1-1,0 0 1,-1 0 0,1 0-1,0 0 1,0 0 0,-1 1-1,1-1 1,0 0-1,0 0 1,-1 0 0,1 0-1,0 0 1,0 0 0,-1 0-1,1 0 1,0 0-1,-1 0 1,1 0 0,0 0-1,0 0 1,-1 0 0,1-1-1,0 1 1,0 0 0,-1 0-1,2 0 2,0-1-1,0 1 0,0 0 1,0 0-1,-1-1 1,1 1-1,0-1 1,0 1-1,0-1 0,-1 1 1,1-1-1,0 1 1,0-1-1,-1 0 1,1 1-1,-1-1 0,1 0 1,-1 0-1,1 1 1,-1-1-1,1 0 1,-1 0-1,1-1 0,11-14-87,-9 12 44,0 1-1,-1-1 0,1 1 0,-1-1 1,1 0-1,-1 0 0,0 0 0,1-5 1,7-12-208,3 1 144,1 1 0,0 1-1,21-21 1,-35 39 105,6-7-15,2 0 0,-1 1 0,13-9 0,-18 13 17,1 1 0,-1 0 0,1-1 0,0 1 0,0 0 0,-1 0 0,1 1 0,0-1 0,0 1 0,0-1 0,0 1 0,0 0 0,0 0 0,-1 0 0,1 0 0,5 2-1,1 1 118,-1 1 0,1 0-1,-1 0 1,0 1 0,0 0-1,-1 1 1,11 9 0,-16-12-103,0-1 1,0 0-1,-1 0 1,1 1 0,-1-1-1,0 1 1,1-1-1,-1 1 1,-1 0-1,1-1 1,0 1 0,0 4-1,1 34 330,-2-30-139,0-8-172,0-1 0,0 1 0,-1 0 0,1 0 0,-1-1 0,1 1 0,-1 0 0,0 0 0,0-1 0,0 1 0,0-1 0,-1 1 0,1-1 0,-1 0 0,-3 5 0,-7 12 119,7-4-58,-8 1-26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2816,'0'-8'605,"0"6"-530,0 1-1,0 0 0,0-1 0,0 1 0,0-1 0,0 1 1,0 0-1,0-1 0,-1 1 0,0-2 0,1 3-12,0-1 0,-1 1-1,0-1 1,1 1 0,-1-1-1,1 1 1,-1-1 0,0 1-1,1 0 1,-1-1 0,0 1-1,1 0 1,-1-1 0,0 1-1,0 0 1,1 0 0,-1 0-1,0 0 1,0 0 0,1 0-1,-1 0 1,0 0 0,0 0-1,-2 0 2,0 1 0,0-1 1,1 1-1,-1 0 0,1-1 0,-1 1 0,1 0 0,-1 1 0,1-1 1,-1 0-1,1 1 0,0-1 0,0 1 0,0 0 0,0 0 0,0 0 1,0 0-1,-2 3 0,0 0-104,0 1 0,0 0 0,1 0 0,-1 1 1,-3 11-1,6-14 20,0-1 1,0 1-1,1-1 1,-1 1-1,1 0 1,0-1-1,0 1 1,1 4-1,-1 2-2,0 5 29,0-13-5,-1 0 1,1 1-1,0-1 1,0 0-1,0 1 0,0-1 1,1 1-1,-1-1 1,0 0-1,1 1 1,0-1-1,0 0 0,-1 0 1,1 0-1,1 1 1,-1-1-1,0 0 0,0 0 1,1-1-1,-1 1 1,3 2-1,3 4-35,-4-5 43,0 0 0,0 0 1,1 0-1,-1 0 0,5 3 0,3-2 44,-10-4-47,0 1 0,0-1 0,0 1 0,0-1 0,0 1 0,0-1 0,0 1 0,0-1 0,0 1-1,0 0 1,0 0 0,0-1 0,0 1 0,-1 0 0,1 0 0,0 0 0,1 2 0,0 12 58,-2-14-61,0-1-1,0 1 0,0 0 0,0-1 0,0 1 0,0-1 0,0 1 0,0 0 1,0-1-1,0 1 0,0-1 0,-1 1 0,1 0 0,0-1 0,0 1 0,-1-1 1,1 1-1,0-1 0,-1 1 0,1-1 0,0 0 0,-1 1 0,1-1 0,-1 1 1,0 0-1,-15 0 58,14-2-40,0 1 0,0 0 0,0 0 0,0 0 0,0 0 0,0 1 0,0-1 0,0 0 0,0 1 0,-3 0 0,2 2-24,-1-2-1,0 1 1,0 0-1,0-1 1,0 0-1,0 0 1,0 0-1,0 0 1,0 0-1,0-1 1,0 0-1,-8-1 1,12 2 3,0-1 0,-1 0-1,1 0 1,0 0 0,0 0 0,0 0 0,0 0 0,0 0 0,0 0 0,0 0-1,0 0 1,0 0 0,0 0 0,-1 0 0,1 0 0,0 0 0,0 0 0,0 0-1,0 0 1,0 0 0,0 0 0,0-1 0,0 1 0,0 0 0,0 0 0,0 0-1,-1 0 1,1 0 0,0 0 0,0 0 0,0 0 0,0 0 0,0 0 0,0 0-1,0 0 1,0 0 0,0 0 0,0-1 0,0 1 0,0 0 0,0 0 0,0 0 0,0 0-1,0 0 1,0 0 0,0 0 0,0 0 0,0 0 0,0 0 0,0 0 0,0-1-1,0 1 1,0 0 0,0 0 0,0 0 0,0 0 0,0-1-6,0 1 1,0 0-1,0-1 1,0 1-1,0-1 1,0 1-1,0-1 1,0 1-1,0-1 0,0 1 1,0-1-1,0 1 1,1 0-1,-1-1 1,0 1-1,0-1 1,1 1-1,-1 0 1,0-1-1,0 1 1,1 0-1,-1-1 1,0 1-1,1 0 0,-1-1 1,0 1-1,1 0 1,-1 0-1,1-1 1,-1 1-1,0 0 1,1 0-1,-1 0 1,1 0-1,-1-1 1,1 1-1,-1 0 1,1 0-1,-1 0 0,0 0 1,1 0-1,-1 0 1,1 0-1,-1 0 1,1 0-1,0 1 1,19-5-1794,8-9 499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1888,'-31'16'704,"31"-16"-544,-16 0-32,0 16 416,16-1-320,0-15 192,16 16-256,0-1 64,-16-15-128,31 16-352,-16-1 160,16-15 224,1 0-64,-1 0-704,0 16 352,0-32-960,0 16 704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94 3136,'15'-94'1429,"-17"94"-1103,1 0-296,1 0 1,-1 0 0,1 0 0,-1 1 0,1-1 0,-1 0 0,1 0 0,-1 0 0,1 0 0,-1 0-1,1 1 1,-1-1 0,1 0 0,0 0 0,-1 1 0,1-1 0,-1 0 0,1 1 0,0-1 0,-1 0 0,1 1-1,0-1 1,-1 0 0,1 1 0,0-1 0,0 1 0,0-1 0,-1 1 0,1 0 0,-2 18 442,0 0-226,-10 14-18,9-25-203,0 1-1,0-1 1,-2 15-1,1 13 9,-10 50 92,3-24-55,4-18-35,2-21-39,2-12-119,1-1 0,1 1 0,-1 12 0,2 26-1670,0-48 1745,0-1-1,0 1 1,0-1-1,0 1 1,0-1-1,0 1 0,0 0 1,0-1-1,0 1 1,0-1-1,0 1 1,0-1-1,0 1 1,0-1-1,0 1 1,-1-1-1,1 0 1,0 1-1,0-1 0,-1 1 1,1-1-1,0 1 1,0-1-1,-1 0 1,1 1-1,-1-1 1,1 1-1,0-1 1,-1 0-1,1 0 1,-1 1-1,1-1 1,0 0-1,-1 0 0,1 1 1,-1-1-1,1 0 1,-1 0-1,1 0 1,-1 0-1,1 0 1,-1 0-1,1 0 1,-1 0-1,0 0 1,-4-3-615,-8-12 545,7 7 89,-22-38 860,26 42-695,0-1-1,0 1 1,0-1-1,1 0 0,0 0 1,0 0-1,0 0 1,0-7-1,1 10-143,0 0 0,0 0 0,0 0 0,0 1 0,1-1 0,-1 0 0,1 0 0,-1 0 0,1 0 0,0 1 0,-1-1 0,1 0 0,0 1 0,0-1 1,0 0-1,1 1 0,-1-1 0,0 1 0,0 0 0,1-1 0,-1 1 0,1 0 0,-1 0 0,1 0 0,0 0 0,2-1 0,-1 1-17,1 0-1,0 0 1,0 0 0,0 0-1,0 0 1,0 1 0,0 0-1,0 0 1,0 0 0,0 0-1,6 2 1,16 6 96,43 18 0,-44-16 29,14 11 326,-33-18-322,0 1 0,0-1 0,0 0 0,0-1 0,0 1 0,0-1 0,1 0 0,-1-1 0,11 2 1,-15-3-58,0 0 0,-1 0 0,1 1 0,0-1 0,-1 0-1,1 1 1,-1-1 0,1 1 0,0 0 0,-1-1 0,0 1 0,1 0 0,-1 0 0,1 0 0,-1 0 0,0 0 0,2 2 0,-3-3-41,1 1 0,-1-1 0,0 0 0,1 1-1,-1-1 1,1 0 0,-1 0 0,0 1 0,1-1 0,-1 0-1,1 0 1,-1 0 0,1 0 0,-1 0 0,1 0-1,-1 0 1,0 1 0,1-1 0,-1-1 0,1 1-1,-1 0 1,1 0 0,-1 0 0,1 0 0,-1 0-1,1 0 1,-1 0 0,0-1 0,1 1 0,-1 0-1,1 0 1,-1 0 0,0-1 0,1 1 0,0-1-1,-1 1-5,2-10 57,-2 10-57,0 0-1,0 0 1,0-1-1,0 1 0,0 0 1,0 0-1,0 0 0,0 0 1,0 0-1,0 0 1,0 0-1,0 0 0,0 0 1,0 0-1,0-1 0,0 1 1,0 0-1,0 0 1,0 0-1,0 0 0,0 0 1,0 0-1,0 0 0,0 0 1,0 0-1,0 0 1,0 0-1,0-1 0,1 1 1,-1 0-1,0 0 0,0 0 1,0 0-1,0 0 1,0 0-1,0 0 0,0 0 1,0 0-1,0 0 0,0 0 1,0 0-1,0 0 1,1 0-1,-1 0 0,0 0 1,0 0-1,0 0 0,0 0 1,0 0-1,0 0 1,0 0-1,0 0 0,0 0 1,0 0-1,1 0 0,-1 0 1,2 0-8,0 0 0,-1-1-1,1 1 1,0-1 0,0 1 0,0-1 0,-1 0 0,1 0-1,0 0 1,-1 0 0,1 0 0,-1 0 0,1 0 0,-1 0 0,2-3-1,-1 3 0,-1-1 0,0 1 0,1 0 0,-1 0 0,1-1 0,-1 1 0,1 0 0,0 0 0,-1 0 0,1 1 0,0-1 0,0 0 0,-1 1 0,1-1 0,0 1 0,0-1 0,0 1 0,0 0 0,0 0 0,0 0 0,0 0 0,0 0 0,-1 0 0,1 1 0,0-1 0,3 2 0,19 11-23,-4 0-87,-15-11 92,-5-2 22,1 0 1,0 1-1,-1-1 1,1 0 0,0 1-1,-1-1 1,1 0 0,-1 1-1,1-1 1,-1 1-1,1-1 1,-1 1 0,1-1-1,-1 1 1,0-1-1,1 1 1,-1-1 0,1 1-1,-1 0 1,0-1 0,1 2-1,1 3-2,3 3 2,-4-7 4,0 0-1,0 1 1,-1-1 0,1 1 0,0-1 0,0 1 0,-1-1 0,1 1 0,-1-1 0,0 1 0,1 0 0,-1-1 0,0 3 0,1 18-26,0-17 17,-1-1-1,0 1 0,0-1 1,0 1-1,-1-1 1,1 1-1,-1-1 0,-2 5 1,-25 113 174,27-119-161,-76 239-104,74-235 150,-1 1 0,0-1 1,0 0-1,-1 0 0,0 0 0,0-1 0,-8 9 0,10-12-10,-1 0-1,1 0 0,0 0 0,-1-1 1,0 1-1,1-1 0,-1 0 0,0 0 1,0 0-1,-1-1 0,1 0 0,0 1 1,0-1-1,-1-1 0,-6 2 0,9-2 3,0 0 0,0-1 0,0 1 0,0 0 0,0-1 0,0 1 0,0-1 0,0 0 0,0 0 0,1 1 0,-1-1 0,0-1 0,0 1 0,1 0 0,-1 0 0,1 0 0,-1-1 0,-2-2 0,1 0 61,1 0-1,-1 0 1,1 0-1,0 0 1,0 0 0,1-1-1,-1 1 1,1-1 0,-1-4-1,1 3-55,1-1 0,0 1 0,0 0 0,0 0 0,1 0-1,0-1 1,0 1 0,0 0 0,1 0 0,0 0-1,0 0 1,1 1 0,3-7 0,1 0-50,0 0 0,1 0 0,0 1-1,19-20 1,20-13-55,0 10-6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48 2400,'3'-3'779,"-2"3"-766,-1-1 1,1 1 0,-1-1 0,1 1 0,-1-1 0,0 1-1,1-1 1,-1 1 0,1-1 0,-1 0 0,0 1 0,1-1 0,-1 0-1,0 1 1,0-1 0,0 0 0,0 1 0,1-1 0,-1 0-1,0 1 1,0-1 0,0 0 0,0 1 0,0-1 0,-1 0-1,1 1 1,0-1 0,0 0 0,0 1 0,-1-1 0,1 0-1,0 1 1,0-1 0,-1 0 0,1 1 0,-1-1 0,1 1 0,-1-1-1,1 1 1,-1-1 0,0 0 0,-2-2 738,3 3-219,0-13 176,0 11-559,0 2-22,0 2 149,0 56 896,0-55-1118,0 0 0,0 0-1,0 1 1,-1-1 0,0 0-1,0 0 1,0 0 0,-1 4-1,-5 13 94,2 9 136,-8 35 126,3-23-213,-14 40 27,-35 59-117,56-132-249,0-1 0,0 1-1,1 0 1,0 0 0,1 0 0,0 0 0,0 0 0,0 0 0,2 14 0,-1-21 123,0 14-973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1312,'5'-5'87,"2"-3"-8,-1 2-1,1-1 1,1 1-1,-1 0 0,1 0 1,0 1-1,12-6 1,19-5 411,0 11 6,-30 3-408,-6 1-47,0 0 1,1 1-1,-1-1 0,0 1 0,1 0 0,-1-1 0,0 1 1,0 1-1,1-1 0,-1 0 0,0 1 0,1 0 0,-1 0 1,0 0-1,6 3 0,33 9 236,-34-12-174,1 1 0,-1 1 0,0 0 0,1 0 0,-1 0 0,0 1 0,11 8 0,-18-12-100,6 5 172,0 0 0,-1 0 0,1 0 0,-1 1 0,0 0 1,9 13-1,11 10 1009,-23-26-1049,-2-2-98,0-1-1,0 1 0,-1 0 1,1 0-1,0 0 1,0-1-1,-1 1 0,1 0 1,0 0-1,-1 0 1,1 0-1,-1 0 0,1 0 1,-1 0-1,1 0 1,-1 0-1,0 1 0,0-1 1,1 0-1,-1 0 1,0 0-1,0 0 0,0 0 1,0 0-1,-1 1 1,1-1-1,0 0 0,0 0 1,-1 1-1,0 1 30,0 1-1,0-1 1,-1 0-1,1 0 1,-1 0-1,0 0 1,0 0-1,0-1 1,0 1-1,0-1 1,-1 1-1,1-1 1,-4 3-1,-27 13 415,22-11-435,0 0-1,0-1 0,-1 0 0,0-1 0,0 0 0,-13 3 1,6-5-31,8-1-31,1 0 0,-1 0 0,-16 7 0,16-5 5,0-1-1,-1 0 1,-14 1-1,15-3-60,0 1 0,0 0-1,1 1 1,-1 0-1,-12 6 1,15-4-26,6-4 122,1 0 0,0 0-1,-1-1 1,1 1 0,-1 0-1,1-1 1,-1 1 0,0-1-1,1 1 1,-1-1-1,1 1 1,-1-1 0,-2 0-1,4 0-10,0 0 0,-1 0-1,1 0 1,-1 1 0,1-1-1,-1 0 1,1 0-1,-1 0 1,1 0 0,-1 0-1,1-1 1,-1 1 0,1 0-1,0 0 1,-1 0-1,1 0 1,-1 0 0,1-1-1,-1 1 1,1 0 0,0 0-1,-1-1 1,1 1-1,-1-1 1,11-10 103,-6 7-105,9-7-575,-6 8-489,-7 3 949,0 0-1,1 0 1,-1 0 0,1 0 0,-1 0-1,1-1 1,-1 1 0,1 0 0,-1 0-1,0-1 1,1 1 0,-1 0 0,0 0 0,1-1-1,-1 1 1,0 0 0,1-1 0,-1 1-1,0-1 1,0 1 0,1 0 0,-1-1-1,0 1 1,0-1 0,0 1 0,0-1 0,1 1-1,-1 0 1,0-1 0,0 1 0,0-1-1,0 1 1,0-1 0,0 1 0,0-1 0,0-2-2674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63 1664,'0'0'528,"0"0"-325,0 0-38,3 0 203,1 0-217,17-1 651,-20 1-764,-1 0 0,1 0 0,0 0 0,0 0 0,0 1 0,0-1 0,0 0 0,-1 0 0,1 0 0,0 1 0,0-1 0,0 0 0,0 1 0,-1-1 0,1 1 0,0-1 0,-1 1 0,2 0 0,2 11 212,-4-9-193,1-1 1,-1 0-1,1 1 0,0-1 1,0 0-1,0 0 0,0 0 1,0 1-1,0-1 0,1-1 1,2 5-1,-2-4-20,0 0 0,0 0 0,-1 1 0,1-1 0,-1 0 0,0 1 0,0-1-1,0 1 1,0 0 0,0-1 0,0 1 0,-1 0 0,1 4 0,0 4 45,-1 0 0,-1 12 1,0 2 49,1 6 159,-5 34-1,4-55-224,-1 0 0,0-1 0,-1 1 0,0 0 0,0-1 0,-1 0 0,-7 12 0,-8 7 54,13-20-78,0 0 0,-7 13 0,11-16-24,-1-1 1,1 0 0,-1 0-1,0-1 1,0 1 0,0 0-1,0-1 1,0 0 0,-1 1-1,0-1 1,0-1 0,0 1-1,0-1 1,0 1 0,0-1-1,-1 0 1,1-1 0,-1 1-1,1-1 1,-1 0 0,1 0-1,-1 0 1,-9 0 0,2-1-19,7 1-4,-1-1 0,1 1-1,0-1 1,-1-1 0,1 1-1,0-1 1,-1 0 0,1 0-1,-7-3 1,8 2 3,0 0 1,0-1-1,1 0 1,-1 0-1,1 0 0,0 0 1,0 0-1,0-1 1,0 1-1,-2-5 0,-1-3 2,0 0-1,-6-15 1,9 17-37,0 0 1,0 0-1,1 0 1,0 0-1,1 0 0,0 0 1,1 0-1,0-10 1,-1 12 6,1 0 0,0-1 0,1 1 0,-1 0 0,2 0 0,-1 0 0,1 0 0,0 0 0,0 1 0,0-1 0,1 1 0,1-1 0,-1 1 0,1 0 0,4-6 0,37-48-174,-43 57 200,0 0 0,1 0 0,-1 0 0,1 0 1,0 0-1,0 1 0,0 0 0,0-1 0,7-2 0,0 0 63,0 1 0,13-3 0,-4 1 114,72-20 808,-82 24-890,0 1 0,0 0 0,1 0 1,-1 1-1,12 1 0,2 0 155,-8-1-78,0-1 0,22-5 1,-5 0-33,25 1 7,-5-5 37,-25 7-118,-14 2-28,-1-1-1,0 0 0,1-1 1,14-4-1,1-7 33,-21 11-44,0-1 1,0 1-1,9-2 0,-14 5-21,6-2 44,0-1 0,0 1 1,13-7-1,-8 7-20,-13 2-29,0 0 0,0 0 0,0 0 0,0 0 0,0 0 0,0 0 0,0 0 0,0 0 0,1 0-1,-1 0 1,0 0 0,0 0 0,0 0 0,0 0 0,0 0 0,0 0 0,0 0 0,0 0 0,0 0 0,0 0-1,0 0 1,1 0 0,-1 0 0,0 0 0,0 0 0,0 0 0,0 0 0,0 0 0,0 0 0,0 0 0,0 0 0,0 0-1,0 0 1,0 0 0,0 1 0,0-1 0,0 0 0,0 0 0,0 0 0,0 0 0,1 0 0,-1 0 0,0 0-1,0 0 1,0 0 0,0 0 0,0 1 0,0-1 0,0 0 0,0 0 0,0 0 0,0 0 0,-1 0 0,1 0 0,0 0-1,0 0 1,0 13-119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2720,'0'-16'1024,"0"16"-800,0 0-64,0 0 1408,0 0-896,0 0 704,0 0-800,0 0 416,16 0-576,-1 0-160,1 0-160,-1 0 0,17 0-64,-17 0 128,16 0-96,-15 0-2496,-1 0 1344,-15 16-2848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3328,'0'0'1216,"16"15"-928,15-15-96,-16 0 800,1 0-576,31-15-96,0 15-192,-1 0-128,17 0 32,-17 0-2784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94 125 992,'0'-15'2464,"-2"15"-2069,-9 0 53,11-1-442,0 1 1,0 0-1,0 0 1,0 0-1,0 0 1,0 0-1,0 0 1,0 0-1,0 0 1,-1 0 0,1 0-1,0 0 1,0 0-1,0 0 1,0 0-1,0 0 1,0 0-1,0 0 1,0 0 0,0 0-1,0 0 1,-1 1-1,1-1 1,0 0-1,0 0 1,0 0-1,0 0 1,0 0-1,0 0 1,0 0 0,0 0-1,0 0 1,0 0-1,0 0 1,0 0-1,0 0 1,0 0-1,0 1 1,0-1 0,0 0-1,0 0 1,0 0-1,0 0 1,0 0-1,0 0 1,0 0-1,0 0 1,0 0-1,0 0 1,0 0 0,0 1-1,0-1 1,0 0-1,0 0 1,0 0-1,0 0 1,0 2 76,-1 0 0,1-1 0,0 1 0,0 0-1,-1-1 1,1 1 0,-1-1 0,0 1 0,1 0 0,-3 2 0,1 0 138,0 0-1,0 1 1,0-1 0,-1 7 0,-13 40 453,8-27-449,1 0 0,-4 28 0,6 8-113,-1-27-74,3-18 23,1-1-1,0 17 0,2 63 84,0-93-122,0 1 0,0 0 0,0-1 0,0 1 0,0-1 0,1 1 0,-1-1 0,0 1 1,1-1-1,-1 1 0,1-1 0,0 1 0,0-1 0,-1 0 0,1 1 0,0-1 0,0 0 0,0 1 0,2 0 0,-2-1-15,1 2 137,-2-3-70,0-13-225,2-84-665,-1 78 673,2 1-1,7-35 1,-6 37 61,0 0 0,-1 0 0,-1 0 0,1-29-1,-3 24 45,2 0-1,5-27 0,-3 31-53,11-61-793,-14 73 956,0 0 1,0 0-1,-1 0 0,0-6 0,1-4 23,0 14-95,-1 1 0,0 0-1,0-1 1,1 1 0,-1-1 0,0 1 0,1 0-1,-1 0 1,0-1 0,1 1 0,-1 0-1,0-1 1,1 1 0,-1 0 0,1 0 0,-1 0-1,1 0 1,-1-1 0,0 1 0,1 0 0,-1 0-1,1 0 1,-1 0 0,1 0 0,-1 0 0,1 0-1,0 0 1,4 3 33,-3-2 19,-1 0-14,0 1 0,0-1 0,0 0 0,0 0-1,0 1 1,-1-1 0,1 0 0,0 1 0,0-1 0,-1 1 0,1-1 0,-1 0 0,0 1 0,1 0 0,-1-1 0,0 1 0,0-1 0,0 1 0,0-1 0,0 4 0,1 9 468,5 28 1,0-8-173,0 18 14,6 34-92,-6-53-177,20 80 55,-22-97-9,2 0 0,0-1 1,0 1-1,18 27 0,-21-38-111,-1-2 57,-1-1 0,1 1 0,0-1 0,-1 0 0,1 0 0,4 4 0,-5-5-38,0-1-1,0 1 0,0-1 1,0 1-1,0-1 0,0 0 1,0 1-1,0-1 0,0 0 1,0 0-1,0 1 0,0-1 0,0 0 1,0 0-1,0 0 0,0 0 1,0-1-1,1 1 0,-1 0 1,0 0-1,0-1 0,0 1 1,0 0-1,0-1 0,1 0 1,0-1-3,1 1 1,-1-1 0,0 0-1,1 0 1,-1 0 0,0 0-1,0 0 1,0 0 0,-1 0 0,1-1-1,0 1 1,-1-1 0,2-2-1,1-5-29,-1 1 0,4-13 0,-4 9 1,27-88 198,-13 39-57,-4 15-113,37-109-191,-17 63-196,-32 89 284,0 1 0,1 0 1,-1 0-1,1 0 0,-1 0 0,1 0 0,0 0 0,0 0 0,0 1 0,1-1 0,-1 1 0,0 0 1,4-3-1,9 2-470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1248,'0'0'389,"0"5"-239,1 4-173,-1-2 289,1 0 0,-1 0 0,-1 0 0,1-1 0,-3 14 0,-8 32 832,-7 33 209,5-17-719,10-46-359,-12 41-1,4-17-104,4-14-24,3-19-27,2-4-5,-1 1-1,2 0 1,-1-1-1,1 18 1,1 2-111,0-27-426,0-2-1344,0 0 501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1152,'13'-26'363,"-13"26"-356,0-1 0,1 1 0,-1 0 0,0-1 0,0 1 0,1-1 0,-1 1 1,0-1-1,1 1 0,-1 0 0,0-1 0,1 1 0,-1 0 0,1-1 0,-1 1 0,0 0 1,1 0-1,-1-1 0,1 1 0,0 0 0,2-2 30,-2 1 11,1 0 0,0 0 0,-1 0 0,1 0 0,0 0 0,-1 0 0,1 0 0,0 1 0,0-1 0,0 1 0,0 0 0,-1-1 0,1 1 0,0 0 0,0 0 0,0 0 0,0 0 0,0 0 0,2 1 0,1 2 149,-2 0 0,1 0 0,0 0 0,-1 1 0,1-1 0,-1 1 0,0 0-1,0 0 1,0 0 0,-1 0 0,1 1 0,2 7 0,15 23 896,4-4-458,-14 1-155,0-17-332,-8-12-84,0 0-1,-1 0 0,1-1 1,0 1-1,-1 0 0,0 1 1,0-1-1,0 0 0,0 0 0,0 0 1,-1 0-1,1 1 0,-1 3 1,0-5-3,0 1 0,0 0 0,0 0 0,0-1 0,0 1 0,-1-1 0,1 1 0,-1 0 0,0-1 0,0 1 0,0-1 0,0 1 0,0-1 0,-1 0 0,1 0 0,-1 1 0,1-1 0,-1 0 0,0 0 0,0 0 0,0-1 0,0 1 0,0 0 0,-4 2 0,1-1-62,-1-1-1,0 1 1,1-1 0,-1 0-1,0 0 1,0-1 0,-11 2-1,17-3-2,-1 0 1,1 0-1,0 0 0,-1 0 0,1 0 0,0 0 0,-1 0 0,1 0 0,0 0 0,-1 0 0,1 0 1,0 0-1,-1 0 0,1-1 0,0 1 0,0 0 0,-1 0 0,1 0 0,0 0 0,-1 0 1,1-1-1,0 1 0,0 0 0,0 0 0,-1-1 0,-15-8 131,14 8-239,0 0 0,0 0-1,-1 0 1,1-1 0,0 1-1,0 0 1,0-1-1,1 0 1,-1 1 0,0-1-1,-2-2 1,2-12-768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5152,'0'0'1888,"0"0"-1440,0 0-160,0 0 352,15 0-416,1 0 256,0 0-256,-1 16-352,16-16 64,-15 0 352,0 0-128,15 15-1760,-31-15 864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2816,'0'0'1056,"0"0"-832,16 0-64,0 0 1248,-1 0-800,1 0 192,-1 0-480,1 0 416,0 0-416,-1 0-704,1 0 192,-16 0-3424,0 0 2016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2304,'0'0'752,"0"0"-453,-3 0 37,-4 0 451,17 0 1108,-10-2-1164,0 2-714,-1-1 1,1 1-1,0 0 0,0 0 1,0 0-1,0 0 1,0-1-1,0 1 1,0 0-1,0 0 0,0 0 1,0-1-1,0 1 1,0 0-1,0 0 0,0 0 1,0-1-1,0 1 1,0 0-1,0 0 1,0 0-1,0-1 0,1 1 1,-1 0-1,0 0 1,0 0-1,0 0 0,0-1 1,0 1-1,0 0 1,0 0-1,1 0 1,-1 0-1,0 0 0,0-1 1,0 1-1,0 0 1,1 0-1,-1 0 0,0 0 1,0 0-1,0 0 1,1 0-1,-1 0 1,0 0-1,0 0 0,1 0 1,8 7 452,-7-5 250,-2-2-192,2 0-422,0 1-1,0-1 1,-1 0-1,1 1 0,0-1 1,-1 0-1,1 1 1,0 0-1,-1-1 1,1 1-1,0 0 0,1 1 1,-2-1-58,1 0 0,-1 0 0,1 0 0,-1 0 0,1-1 0,0 1 0,-1-1 0,1 1 0,0-1 0,0 1 0,-1-1 0,3 0 0,4 0 144,-1-1 0,1 0-1,-1 0 1,10-4 0,-9 3-183,-1 0-1,0 1 1,0 0 0,11-1 0,-9 2 85,0-1 1,0 0-1,0 0 1,9-3-1,-9 1-59,0 1-1,0 1 1,0 0-1,10 0 1,-14 0-9,1 1 0,0-1 1,0-1-1,-1 1 0,1-1 0,-1 0 0,1 0 1,-1-1-1,9-4 0,0-1 341,-14 8-369,1-1-1,0 1 1,0 0-1,0-1 1,0 1-1,0 0 1,0 0-1,0 0 0,0 0 1,0 0-1,2 0 1,-1 0-277,-2 2-2073,0 11 651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 1664,'0'-22'796,"0"19"230,0 15-437,-1-6-469,1 0 0,-1-1 1,0 1-1,-2 6 1,-4 18 599,2 4-292,4-19-207,-1 0 0,0 0 0,-9 26 0,-1-10-1,-20 60 328,27-76-458,-1 0 1,0-1-1,-1 1 1,-12 17-1,18-30-78,-2 3 19,0 0 0,1 0 0,0 1 0,0-1 0,0 1 0,0 6 0,-3 7 83,-1-4-5,4-12-46,1 0 0,0 0 0,0 0 1,1 0-1,-1 1 0,0-1 0,1 0 0,0 6 0,2-9 65,-1 0-124,0 0-1,-1 0 1,1-1-1,0 1 1,-1 0 0,1 0-1,-1-1 1,1 1 0,0 0-1,-1-1 1,1 1-1,-1 0 1,1-1 0,-1 1-1,1-1 1,-1 1-1,1-1 1,-1 1 0,0-1-1,1 1 1,-1-1-1,0 1 1,1-1 0,-1 0-1,0 1 1,0-1-1,1 0 1,-1 1 0,0-1-1,0 0 1,0 1-1,0-1 1,0 0 0,0 1-1,0-2 1,2-9 31,0 6-54,0 0 0,1 1-1,-1-1 1,6-6-1,3-8-192,-8 12 166,0 0 1,0 0-1,-1 0 0,-1 0 0,1 0 1,0-10-1,1-2-13,7-28-31,-5 1 74,0 22 15,-2 8-27,-1 1 0,1-24-1,-3 19 7,-1 13 29,1 0-1,0 0 0,0-1 1,1 1-1,2-12 0,3 6-1,-5 11-32,0 1 0,0 0 1,-1-1-1,1 1 1,0-1-1,-1 1 1,1-1-1,-1 1 0,0-1 1,0 1-1,1-1 1,-1-1-1,0 3 20,0-1 0,-1 1 0,1 0 0,0 0 0,0-1 0,0 1 0,0 0 0,0-1 0,0 1 0,0 0 0,0-1 0,0 1 0,0 0 0,0-1 0,0 1-1,0 0 1,0 0 0,1-1 0,-1 1 0,0 0 0,0-1 0,0 1 0,0 0 0,0 0 0,1-1 0,-1 1 0,0 0 0,0 0 0,0-1 0,1 1 0,-1 0 0,0 0 0,0 0 0,1-1 0,-1 1 0,1 0 0,7 6-171,-7-5 157,-1 0 19,0-1 0,1 0-1,-1 0 1,0 1-1,0-1 1,0 0-1,1 0 1,-1 1-1,0-1 1,0 0-1,0 0 1,0 1-1,0-1 1,0 0 0,0 1-1,1-1 1,-1 0-1,0 1 1,0-1-1,0 0 1,0 1-1,0-1 1,0 0-1,0 1 1,-1-1-1,1 11 84,0 6 95,3 28-1,7 4 529,-5-13-365,-3-13 4,10 38-1,-7-39-105,4 27-1,-5-24-79,-3-19-136,1 0 0,-1 0 1,2-1-1,-1 1 0,0 0 1,1-1-1,0 0 0,1 1 1,-1-1-1,1 0 0,0-1 1,5 6-1,13 17 90,-21-25-83,0 0 1,1 0-1,0 0 1,-1 0-1,1 0 0,0 0 1,0 0-1,0 0 0,0-1 1,0 1-1,1-1 1,3 2-1,0 2 121,-5-5-133,0 1 0,-1 0 0,1-1 0,0 1 0,0-1 0,-1 1 0,1-1 0,0 1 0,0-1 0,0 1 0,0-1 0,0 0 0,0 0 0,0 1 0,-1-1 0,1 0 0,0 0 0,0 0 0,0 0 0,0 0 0,0 0 0,0 0 0,0 0 0,0-1 0,0 1 0,1 0 0,5-4 59,-4 3-51,-1 0 0,1 0 0,0 0-1,-1 0 1,1-1 0,-1 1 0,1-1 0,-1 0-1,0 0 1,0 0 0,0 0 0,0 0 0,0 0-1,2-4 1,1-22 99,7-11-8,-8 28-95,-1-1 1,4-20-1,-2-30-4,-2 40-6,7-94-196,-10 85 123,-1 15 36,1 1 0,1-1 0,2-15 0,7-3 38,6-25 74,-14 41-387,-2 17 285,0 0 0,0 0-1,0 1 1,0-1 0,0 0 0,0 0 0,0 0 0,0 0-1,1 1 1,-1-1 0,0 0 0,1 0 0,-1 1-1,1-2 1,9-1-239,-7 3-533,-3 3-427,3 10-2155,10 2 977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95 3232,'6'0'657,"-3"-1"-272,-1 1 0,1 0 0,-1 0 1,1 1-1,-1-1 0,1 0 0,4 2 0,21 12 33,-18-14-343,-1-1 83,-8 1-140,1 0 0,0 0 0,0 0 0,-1-1 0,1 1 0,0-1 0,0 1 0,-1-1 0,1 0 0,-1 0 0,1 1 0,1-2 0,-2 1-10,1 0-1,0 0 1,-1 0-1,1 0 0,-1 0 1,1 1-1,0-1 1,-1 1-1,1 0 1,0-1-1,0 1 0,1 0 1,26 0 189,-24-3-48,8-7-58,-6 7-53,-7 3-35,1 0 1,-1-1-1,1 1 0,-1 0 0,1 0 0,-1 0 1,1-1-1,-1 1 0,1 0 0,-1-1 0,0 1 1,1 0-1,-1-1 0,0 1 0,1 0 0,-1-1 1,0 1-1,1-1 0,-1 1 0,0-1 1,0 1-1,1 0 0,-1-1 0,0 1 0,0-1 1,0 1-1,0-1 0,0 1 0,0-1 0,0 1 1,0-1-1,0 1 0,0-1 0,0 1 0,0-1 1,0 1-1,0-1 0,0-28 61,0 29-65,0 0 0,0 0 0,0 0 0,0 0 0,0 0 0,0-1 0,0 1 0,0 0 0,0 0 0,0 0 0,0 0 0,0 0 0,0 0 0,0 0 0,0 0 0,0 0 0,0 0 0,0 0 0,0-1-1,0 1 1,0 0 0,0 0 0,0 0 0,0 0 0,0 0 0,0 0 0,-1 0 0,1 0 0,0 0 0,0 0 0,0 0 0,0 0 0,0 0 0,0-1 0,0 1 0,0 0 0,0 0 0,0 0 0,0 0 0,0 0 0,-1 0 0,1 0 0,0 0 0,0 0 0,0 0 0,0 0 0,0 0 0,0 0 0,0 0 0,0 0 0,0 0 0,0 0 0,-1 0-1,1 0 1,0 0 0,0 0 0,-2 0-11,0 0-1,0-1 1,0 0-1,0 1 1,0-1-1,0 0 1,-4-2-1,4 2 33,0 0-1,0 0 1,0 0-1,0 0 0,0 0 1,-1 0-1,1 1 1,-2-1-1,2 1 1,0 0 0,0 0 1,0 0-1,1-1 0,-1 1 0,0 0 0,0-1 0,1 0 0,-1 1 1,0-1-1,1 0 0,-1 0 0,-1-1 0,1 1-40,1 0 0,-1 0 0,0 0 0,1 1-1,-1-1 1,0 0 0,1 1 0,-1-1 0,0 1 0,1 0 0,-1-1-1,0 1 1,-2 0 0,-1 0-56,1 0 71,0-1 0,1 1 0,-1 0-1,0 0 1,1 1 0,-1-1 0,0 1 0,-3 1-1,3 4 31,0-1-14,-9-3-9,13-2-9,-1 0 0,0 0 0,1 0 1,-1 0-1,0 0 0,1 1 0,-1-1 1,1 0-1,-1 0 0,0 1 0,1-1 1,-1 0-1,1 1 0,-1-1 0,1 0 1,-1 1-1,1-1 0,-1 1 0,1-1 0,-1 1 1,1-1-1,-1 2 0,1-2 2,0 1-1,-1-1 1,1 1-1,-1-1 1,1 1-1,0-1 0,-1 1 1,1-1-1,-1 1 1,1-1-1,-1 0 1,0 1-1,1-1 1,-1 0-1,1 0 1,-1 1-1,0-1 1,1 0-1,-1 0 1,0 0-1,1 0 1,-2 0-1,2 0 5,0 0 0,0 0 0,0 0 0,0 0 0,0 0 0,0 0 0,0 0 0,0 0 0,0 0 0,-1 0 0,1 0 0,0 0 0,0 0 0,0 0 0,0 0 0,0 0 0,0 0 0,0 0 0,0 0-1,0 0 1,0 0 0,-1 0 0,1 0 0,0 1 0,0-1 0,0 0 0,0 0 0,0 0 0,0 0 0,0 0 0,0 0 0,0 0 0,0 0 0,0 0 0,0 0 0,0 0 0,0 0 0,0 0 0,0 1 0,0-1 0,0 0 0,0 0 0,0 0 0,-1 0 0,1 0 0,0 0 0,0 0 0,0 0 0,0 0 0,1 0 0,-1 0 0,0 1 0,0-1 0,0 0-1,0 0 1,0 0 0,0 0 1,0 1 0,0-1-1,0 1 1,0-1 0,0 1-1,0-1 1,0 0-1,0 1 1,0-1 0,-1 1-1,1-1 1,0 0 0,0 1-1,0-1 1,0 1-1,-1-1 1,1 0 0,0 1-1,0-1 1,-1 0 0,1 1-1,0-1 1,0 0 0,-1 0-1,1 1 1,0-1-1,-1 0 1,1 0 0,-1 0-1,0 1 1,-5 4-37,1 8-128,-6 0 138,11-13 51,-1 0-1,1 1 0,-1-1 0,1 1 0,0-1 0,-1 1 0,1-1 0,0 1 0,0 0 1,-1-1-1,1 1 0,0-1 0,0 1 0,0-1 0,0 1 0,0 0 0,0-1 0,0 1 1,0 0-1,0 0 0,-1 5 57,-3 1 43,3-5-111,0-1-1,0 0 1,0 1-1,0-1 1,0 1-1,1-1 1,-1 1-1,0-1 1,1 1-1,0-1 1,-1 1-1,1-1 1,0 1-1,0 0 1,0-1 0,0 1-1,0 0 1,0-1-1,0 1 1,0-1-1,1 1 1,-1 0-1,2 2 1,1 2-5,-2-2 38,1-1 0,-1 1 1,1-1-1,0 1 0,0-1 0,0 0 0,1 0 0,-1 0 0,6 5 0,-5-7-6,0-1-1,0 1 0,-1 0 0,1-1 0,0 1 0,0-1 0,0 0 1,0 0-1,0 0 0,4-1 0,1 0 6,3 1-175,117 0 428,-80 0-3305,-45 0 37,-3 0 918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81 1824,'0'0'587,"2"-3"-353,11-10 1121,-13 13-1322,0 0 0,0 0 1,0 0-1,-1 0 0,1 0 0,0-1 1,0 1-1,0 0 0,0 0 1,0 0-1,0-1 0,0 1 0,0 0 1,0 0-1,0 0 0,0-1 0,0 1 1,0 0-1,0 0 0,0 0 0,0-1 1,0 1-1,0 0 0,0 0 1,0 0-1,0-1 0,0 1 0,0 0 1,0 0-1,0 0 0,0-1 0,1 1 1,-1 0-1,0 0-11,0-1 0,0 1 0,1 0 0,-1-1 0,0 1 0,0 0 0,0-1 1,0 1-1,0 0 0,0-1 0,0 1 0,0 0 0,0-1 0,0 1 0,0-1 0,0 1 0,0 0 0,0-1 0,0 1 1,0 0-1,0-1 0,0 1 0,0 0 0,-1-1 0,1 1 0,0 0 0,0-1 0,0 1 0,-1 0 0,1 0 0,0-1 1,0 1-1,-1 0 0,1-1 0,-8-3 143,1 0 0,0 0 0,-1 0 0,0 1 0,-11-3 1,18 5-165,-10-3 84,-1 1 0,-14-3 0,13 4-26,2 0-13,-1 0-1,1 1 1,0 1-1,-20 1 1,-7 0 52,-69-1 520,100 1-561,0-1-1,0 1 0,0 1 0,0-1 0,-12 5 0,14-4-41,2-1-3,0-1 0,0 1-1,1 0 1,-1 0 0,0 1-1,1-1 1,-1 0-1,1 1 1,0 0 0,-4 2-1,6-4-9,0 0-1,0 1 1,-1-1-1,1 0 1,0 1-1,-1-1 1,1 0-1,0 0 1,-1 1-1,1-1 0,0 0 1,-1 0-1,1 0 1,-1 1-1,1-1 1,0 0-1,-1 0 1,1 0-1,-1 0 1,1 0-1,-1 0 1,1 0-1,0 0 0,-1 0 1,1 0-1,-1 0 1,-4 1 1,3 0 2,1 5 3,1 18 16,0-19-9,-1 0 0,0 0 0,0 0-1,-3 10 1,2-10 21,0 1 0,1 0-1,0-1 1,0 1 0,0 6-1,0-5 1,1-1 0,-1 1 0,0-1 0,0 0 0,-1 0 0,0 0 0,0 1-1,-3 5 1,-6 19 137,5 12-3,4-21-105,-22 109 222,6-34-169,3 28 37,10-78-102,-2-23-1,6-18-32,-1 0-1,1 0 1,0 0-1,0 8 1,3 15 261,-2-27-252,1-1 0,0 1 0,-1-1 1,1 1-1,0-1 0,0 0 0,-1 1 1,1-1-1,0 0 0,3 3 0,-2-2 94,1 1-198,-3-2 78,1-1 0,-1 1 0,1-1 1,-1 1-1,1-1 0,-1 1 0,1-1 0,-1 0 0,1 1 0,-1-1 0,1 0 0,0 1 0,-1-1 0,1 0 0,0 0 0,-1 0 0,1 1 0,0-1 0,-1 0 0,1 0 0,0 0 0,0 0 0,-1 0 0,1 0 1,0 0-1,-1-1 0,1 1 0,0 0 0,-1 0 0,1 0 0,0-1 0,-1 1 0,1 0 0,-1-1 0,1 1 0,-1-1 0,1 1 0,0 0 0,-1-1 0,1 1 0,0-2 0,-1 2 2,0 0-1,1-1 1,-1 1-1,0 0 1,1-1-1,-1 1 0,0 0 1,0-1-1,1 1 1,-1 0-1,0-1 1,0 1-1,0-1 0,1 1 1,-1 0-1,0-1 1,0 1-1,0-1 1,0 1-1,0-1 1,0 1-1,0 0 0,0-1 1,0 1-1,0-1 1,0 0-1,1-4 15,9 0-72,-4-5-118,6 2 27,-6 0 65,-5 7 70,-1-1-1,1 1 1,0 0 0,-1 0 0,1 0 0,0 0-1,0 0 1,-1 1 0,1-1 0,0 0 0,0 0-1,0 0 1,0 1 0,0-1 0,0 0 0,0 1-1,1-1 1,-1 1 0,0-1 0,0 1 0,0 0-1,0 0 1,1-1 0,1 1 0,308 0 1145,-308 0-1135,1 0 1,-1 0-1,0 0 1,0 0-1,0-1 1,4 0-1,-1-6-324,-4 3 97,-1 4 196,0-1 0,-1 1 0,1 0 0,0-1 0,0 1-1,0 0 1,-1 0 0,1 0 0,0-1 0,0 1 0,0 0 0,0 0 0,1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2560,'0'-26'832,"0"26"-827,0 0 1,0 0-1,0 0 1,0 0-1,0-1 1,0 1 0,0 0-1,0 0 1,0 0-1,0 0 1,0-1-1,0 1 1,0 0-1,0 0 1,0 0-1,0 0 1,0-1-1,0 1 1,0 0-1,0 0 1,0 0-1,0 0 1,0 0-1,0-1 1,1 1-1,-1 0 1,0 0-1,0 0 1,0 0 0,0 0-1,0 0 1,0-1-1,1 1 1,-1 0-1,0 0 1,0 0-1,0 0 1,0 0-1,0 0 1,1 0-1,-1 0 1,0 0-1,0 0 1,0 0-1,0 0 1,1 0-1,-1 0 1,0 0-1,0 0 1,0 0-1,0 0 1,1 0-1,-1 0 1,0 0 0,0 0-1,0 0 1,39 0 1578,-33 3-705,7 7-15,-12-10-825,-1 1 0,1-1 0,0 0 0,0 1 0,0-1 0,0 1 0,-1-1-1,1 1 1,0-1 0,0 1 0,-1-1 0,1 1 0,0 0 0,-1-1 0,1 1 0,-1 0-1,1 0 1,-1 0 0,1-1 0,-1 1 0,1 0 0,-1 0 0,0 0 0,1 0-1,-1 0 1,0 0 0,0 0 0,0-1 0,0 1 0,0 0 0,0 0 0,0 0-1,0 0 1,0 0 0,-1 1 0,1 5 60,1 5 192,-1-8-240,0 0 0,0 0 0,0 0 0,0 0 0,0 0 0,-1 0 0,-1 5 0,-24 51 775,25-57-867,0 0-1,0 0 1,1 0 0,-1 0-1,1 0 1,0 0-1,0 0 1,0 1-1,1-1 1,-1 0 0,1 0-1,1 4 1,2-4 76,1 0 0,1 0 0,-1-1 1,6 3-1,-7-4-75,0-1 1,0 1-1,1-1 1,6 0-1,21 0-114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2240,'0'0'720,"0"0"-448,0 0-11,0 0 331,0 0-80,0 0 299,2 0-198,-1 0-585,-1 0 0,0 0 0,1 0 1,-1 0-1,1 0 0,-1 0 0,1 0 0,-1 0 0,0 0 0,1 0 0,-1 0 0,1 0 1,-1 1-1,0-1 0,1 0 0,-1 0 0,0 0 0,1 1 0,-1-1 0,0 0 0,1 0 1,-1 1-1,0-1 0,1 0 0,-1 1 0,0-1 0,0 0 0,0 1 0,1-1 0,-1 1 1,5 6 288,5-2 190,-6 2-266,0-3 43,12-2 492,69-3-171,123 5-415,-172-1-129,118 7 97,695-10 290,-707-8-474,-1 0 222,75 8-1150,-198 0 218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 2400,'0'0'779,"0"-2"-481,0-11 556,-3 13-636,-1 0-164,1-1 53,1 1 0,-1 0 1,0 1-1,0-1 0,1 0 1,-1 1-1,-3 0 0,-22 15 709,23-1-405,3-10-281,0 0-1,-1 0 1,1-1 0,-1 1 0,0-1-1,0 0 1,0 0 0,-5 5 0,5-6-49,0 1 0,0-1 1,0 1-1,1 0 0,-1 0 0,1 0 1,0 0-1,0 1 0,-1 6 0,-2 2 29,2-6-31,0 0-1,1 0 1,0 0-1,0 0 0,1 1 1,-1-1-1,2 1 1,-1-1-1,1 11 0,0-7 8,-1-7-75,1 1-1,-1 0 1,1 0 0,0-1-1,1 1 1,-1 0-1,1-1 1,2 8 0,-1-9-4,0 0 0,0 0 0,1 0 0,-1 0 0,1 0 0,0-1 0,0 1 1,5 3-1,5-1-50,-8 1-14,-5-5 38,0-1-1,1 1 1,-1-1 0,0 1-1,0-1 1,1 0-1,-1 1 1,0-1 0,1 0-1,-1 1 1,0-1-1,1 0 1,-1 1 0,1-1-1,-1 0 1,1 0 0,-1 1-1,0-1 1,1 0-1,-1 0 1,1 0 0,-1 0-1,1 0 1,-1 0-1,1 0 1,-1 0 0,1 0-1,-1 0 1,1 0 0,-1 0-1,2 0 1,4 0-166,-4 0 137,-1 1 0,1-1 1,0 0-1,-1 0 0,1 0 1,-1-1-1,1 1 0,0 0 0,-1-1 1,1 1-1,2-2 0,1-4-98,-5 5 139,0 1-1,0 0 1,1-1 0,-1 1 0,0-1-1,0 1 1,1 0 0,-1-1 0,0 1-1,1-1 1,-1 1 0,1 0 0,-1 0-1,0-1 1,1 1 0,-1 0 0,1 0-1,-1 0 1,1-1 0,-1 1 0,1 0-1,-1 0 1,1 0 0,-1 0 0,1 0-1,-1 0 1,1 0 0,-1 0 0,1 0-1,-1 0 1,1 0 0,0 0 8,0 0 1,0 0-1,-1 0 0,1 0 1,0 0-1,-1 0 1,1-1-1,0 1 0,-1 0 1,1 0-1,-1-1 1,1 1-1,0-1 0,-1 1 1,1 0-1,-1-1 1,1 1-1,-1-1 0,1 1 1,-1-1-1,1 1 1,-1-1-1,0 0 0,1 1 1,-1-1-1,0 1 1,1-1-1,-1 0 0,0 1 1,0-1-1,0 0 1,0 1-1,1-2 0,-1-29 99,-1 18-461,1 13 350,0 0 0,0 1 0,0-1-1,0 1 1,0-1 0,0 0 0,0 1-1,0-1 1,0 1 0,0-1-1,0 1 1,1-1 0,-1 0 0,0 1-1,0-1 1,0 0 0,0 1-1,1-1 1,-1 0 0,0 1 0,1-1-1,-1 0 1,0 1 0,0-1 0,1 0-1,-1 0 1,1 1 0,-1-1-1,0 0 1,1 0 0,6 5-18,-1 6 288,-5-10-244,-1 0 0,1 0 0,-1 0 1,1 0-1,-1 0 0,1 0 0,-1 0 0,1 0 0,0 0 0,0 0 0,-1 0 1,1-1-1,0 1 0,0 0 0,1 0 0,29 15 209,-27-15-177,1 0 1,-1 0-1,0 0 0,0-1 0,1 0 1,-1 0-1,0 0 0,9-1 0,3 0 109,-15 1-124,1 0 1,0 0-1,0 0 0,-1-1 0,1 1 0,0-1 0,-1 1 0,1-1 0,-1 0 0,1 1 0,-1-1 0,1 0 0,1-1 1,4-3 19,1 3 14,-7 2-65,-1 0 0,0 0 1,0 0-1,0 0 0,1 0 1,-1 0-1,0 0 0,0 0 1,1 0-1,-1 0 0,0 0 1,0 0-1,0 0 0,1-1 1,-1 1-1,0 0 0,0 0 1,0 0-1,0 0 0,1 0 1,-1-1-1,0 1 0,0 0 1,0 0-1,0 0 0,0 0 1,1-1-1,-1 1 0,0 0 1,0 0-1,0 0 1,0-1-1,0 1 0,0 0 1,1-27 71,-1 20-50,0 6-23,0-1 0,0 0 1,0 0-1,0 0 1,0 0-1,0 0 0,1 1 1,-1-1-1,1 0 1,0-2-1,9-1-80,-4-8-139,7-3 65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1728,'26'-13'560,"-24"12"-497,-1 1 1,1-1-1,0 1 1,-1-1-1,1 1 1,0-1-1,0 1 1,0 0-1,-1 0 0,1 0 1,0 0-1,0 0 1,0 1-1,-1-1 1,1 0-1,0 1 1,-1-1-1,1 1 0,0 0 1,-1-1-1,1 1 1,0 0-1,-1 0 1,1 0-1,-1 0 1,0 0-1,1 1 0,0 0 1,0 0 6,-1-1 1,0 1-1,1-1 0,-1 0 1,1 0-1,-1 0 1,1 0-1,-1 0 0,1 0 1,3 1-1,4 3 4,-3 5 43,-4-5-74,2 3 5,-3-6-17,0-1 0,0 0 0,0 1 1,0-1-1,0 1 0,-1-1 0,1 1 1,-1-1-1,1 1 0,-1 0 0,0-1 1,0 1-1,1 1 0,-1 9 171,0-9-157,1-1 1,-1 1 0,0-1 0,0 1-1,0-1 1,-1 1 0,1-1 0,0 0 0,-1 1-1,0-1 1,1 0 0,-1 1 0,0-1-1,0 0 1,0 0 0,-1 0 0,1 0-1,0 0 1,-1 0 0,-2 3 0,2-2 71,-1 0 1,1 0-1,0 0 1,0 0-1,-3 5 1,4-4-1,-1-1 0,0 0 0,0 1 1,0-1-1,-4 3 0,-3 3 86,7-8-166,0 0-1,1 1 1,-1-1 0,1 1 0,-1-1 0,1 1-1,-1 0 1,1-1 0,0 1 0,0 0 0,0 0-1,0 0 1,0 0 0,0 0 0,1 0 0,-1 0-1,1 0 1,-1 0 0,1 1 0,0 2 0,0-5-34,0 1 1,0 0-1,0-1 1,0 1-1,0-1 1,0 1-1,0-1 1,0 1 0,0-1-1,1 1 1,-1-1-1,0 1 1,0-1-1,1 1 1,-1-1-1,0 1 1,1-1-1,-1 1 1,0-1-1,1 0 1,-1 1 0,1-1-1,-1 0 1,1 1-1,-1-1 1,1 0-1,-1 1 1,1-1-1,-1 0 1,1 0-1,-1 0 1,1 0-1,-1 1 1,1-1 0,-1 0-1,1 0 1,-1 0-1,1 0 1,0 0-1,-1 0 1,1 0-1,0-1 1,5 0 9,0 0 0,-1 0 0,10-5 0,-1 2 17,-10 3-14,1 0 0,-1 1 0,1 0 0,-1 0 0,9 0 0,-8 1 5,-1-1 0,1 0-1,-1 0 1,1 0 0,-1 0 0,1-1-1,-1 0 1,6-1 0,-2-2-163,-6 3-6,1-1 1,-1 1 0,1 0-1,-1 0 1,1 0 0,0 1-1,-1-1 1,1 0 0,0 1-1,0 0 1,-1 0 0,1 0-1,0 0 1,0 0 0,0 0-1,-1 1 1,4 0-1,10 12-1238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46 1472,'13'-12'475,"-11"9"-283,1 3 5,7 0 315,-9 0-505,-1 0 1,0 0-1,0 0 1,0 0-1,0 0 1,0 0-1,0 0 1,0 0-1,0 0 1,0 0-1,0 0 1,0 0-1,1 0 1,-1 0-1,0 0 1,0 0-1,0 0 1,0 0-1,0 0 1,0 0-1,0 0 1,0 0-1,0 0 1,0 0-1,1 0 1,-1 0-1,0 0 0,0 0 1,0 0-1,0 0 1,0 0-1,0 0 1,0 1-1,0-1 1,0 0-1,0 0 1,0 0-1,0 0 1,0 0-1,0 0 1,0 0-1,0 0 1,0 0-1,0 0 1,0 0-1,0 1 1,0-1-1,0 0 1,0 0-1,0 0 1,0 0-1,0 0 1,0 0-1,0 0 1,0 0-1,0 1 1,1 21 827,-1-11-670,1 0-1,-2 0 1,1 0 0,-4 13-1,-6 8 290,5-1-129,-6 0-27,8-13-188,2-13-81,0 0 0,0-1 0,-1 1 0,1-1 0,-1 1 0,0-1 0,-3 6 0,0-3 13,4-6-30,0 1 1,0-1-1,0 1 0,0-1 1,0 1-1,0-1 0,1 1 1,-1-1-1,0 1 0,1 0 1,0 0-1,-1 3 0,-2 0 47,-7 5-43,9-9-7,1-1 1,-1 1-1,1-1 0,-1 0 1,1 1-1,-1-1 0,1 0 1,-1 0-1,1 1 0,-1-1 0,0 0 1,1 0-1,-1 0 0,1 0 1,-1 0-1,0 0 0,1 0 1,-1 0-1,1 0 0,-1 0 0,0 0 1,1 0-1,-1 0 0,1 0 1,-2-1-1,2 1 10,-2 0 115,2 0-97,-1-6-55,1 4 5,0 0 0,0 0-1,0-1 1,0 1 0,0 0 0,1 0 0,-1-1 0,0 1 0,2-3 0,27-42-190,-17 21 110,-6 12 83,1 0 0,17-25 0,-16 28-34,57-69-280,-45 55 200,-19 22 105,1 1 0,-1 0 0,1-1 0,0 1-1,0 0 1,0 0 0,2-1 0,13-3-59,-8 4 55,2-4 9,-11 5 19,1 1 0,-1-1 0,1 1 0,0-1 0,-1 1 0,1-1 0,-1 1-1,1 0 1,0-1 0,-1 1 0,1 0 0,0-1 0,-1 1 0,1 0 0,0 0-1,0 0 1,-1 0 0,1 0 0,0 0 0,0 0 0,-1 0 0,1 0 0,0 0-1,0 0 1,-1 0 0,1 0 0,0 1 0,0-1 0,2 5 196,0 0 1,0 0 0,0 0-1,1 7 1,1 16 400,-2-18-446,2 11 72,-10 0-39,2-11-111,-13 66 247,11-45-245,-5-10-42,5 5 10,-2-13 16,6-12-53,1 0 0,-1 1 1,0-1-1,1 1 0,-1-1 0,0 1 0,1-1 0,0 1 0,-1-1 0,1 1 0,0-1 0,0 2 0,0 6 106,0-7-100,0-1 1,0 0-1,0 1 1,0-1-1,0 0 1,0 1-1,0-1 1,0 0-1,-1 1 1,0 0-1,1-1 3,-1 0 0,1-1 0,-1 1 0,1-1 0,-1 1 0,0-1 0,1 0 0,-1 1 0,0-1 0,1 0 0,-1 1 0,0-1-1,1 0 1,-1 0 0,0 1 0,0-1 0,1 0 0,-1 0 0,0 0 0,0 0 0,1 0 0,-2 0 0,-7-2-147,12-4-116,3-2 266,12-26-28,-7 13-31,-9 16 8,1-1 0,0 1 0,0 0 1,0 0-1,5-5 0,21-13-95,-19 12 77,-1 0-1,0 0 0,10-16 1,-9 12-2,0 1 0,14-14 0,-8 10-80,-16 17 136,0 0 1,1 0 0,0 0-1,-1 0 1,1 0 0,0 0-1,-1 0 1,1 0 0,0 1-1,0-1 1,0 0-1,0 0 1,0 1 0,0-1-1,0 1 1,0-1 0,2 0-1,19 0 891,-11 1-359,-10 0-514,-1 0 0,1 0 0,0 0-1,-1 0 1,1 0 0,0 0 0,-1 1-1,1-1 1,0 0 0,-1 0 0,1 1-1,-1-1 1,1 0 0,0 1 0,-1-1-1,1 1 1,-1-1 0,1 0 0,-1 1 0,1-1-1,-1 1 1,0-1 0,1 1 0,-1 0-1,0-1 1,1 1 0,-1-1 0,0 1-1,1 0 1,-1-1 0,0 1 0,0 0-1,0-1 1,0 1 0,0 0 0,0-1-1,0 1 1,0 0 0,0 0 0,2 10 282,8 13 441,-7-20-653,-1 0 0,-1 0 1,1 0-1,-1 1 1,1-1-1,-1 0 1,0 8-1,-5 16 226,2-22-267,1 0 1,0 0-1,-1 10 1,2 31 120,0-45-152,0-1 1,0 1-1,-1 0 0,1 0 1,-1 0-1,1-1 1,-1 1-1,0 0 0,1 0 1,-1-1-1,0 1 0,0-1 1,-2 3-1,-20 18 330,19-19-319,1 0 1,-1 0-1,1 1 1,0-1 0,0 1-1,-4 6 1,5-6 5,2-3-84,-1 0-1,1-1 1,0 1 0,0 0-1,-1-1 1,1 1 0,0-1 0,-1 1-1,1-1 1,-1 1 0,1-1-1,-1 1 1,1-1 0,-1 1-1,1-1 1,-1 1 0,0-1 0,1 0-1,-1 1 1,1-1 0,-2 0-1,-3 3-281,-8 7-827,11-7-1131,2-3 214,2 2-1360,11 11 1130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3552,'13'13'1147,"-13"-12"-1122,0-1 0,1 0 0,-1 1 0,1-1 1,-1 0-1,1 1 0,0-1 0,-1 0 0,1 0 1,-1 1-1,1-1 0,-1 0 0,1 0 0,0 0 1,-1 0-1,1 0 0,-1 0 0,1 0 0,0 0 1,-1 0-1,1 0 0,-1 0 0,1 0 0,0-1 1,0 1-1,-1 0 29,62 0 618,-59 0-634,0 0 0,0 0 0,-1 0 0,1-1 0,0 1 0,-1-1 1,1 0-1,0 1 0,-1-1 0,1 0 0,2-2 0,-3 2-33,0 0-1,0 0 1,1 0-1,-1 0 1,0 0-1,1 1 1,-1-1 0,0 1-1,1-1 1,-1 1-1,3 0 1,-4 0 2,0 0 1,0 0 0,0 0-1,-1 0 1,1 0 0,0 0-1,0 0 1,0-1 0,-1 1-1,1 0 1,0-1 0,-1 1-1,1-1 1,0 1-1,-1 0 1,1-1 0,0 1-1,-1-1 1,1 0 0,-1 1-1,1-1 1,-1 1 0,2-2-1,-2 1 3,0 1 1,0 0-1,0-1 0,1 1 0,-1-1 0,0 1 0,0 0 1,1 0-1,-1-1 0,0 1 0,1 0 0,-1-1 0,0 1 0,1 0 1,-1 0-1,1 0 0,-1-1 0,0 1 0,1 0 0,-1 0 1,1 0-1,-1 0 0,0 0 0,1 0 0,-92 0 1131,89 0-1065,-1 0 0,0 0 0,1 0 0,-1 0-1,0 1 1,1-1 0,-1 1 0,1 0-1,-1 0 1,1 0 0,-1 0 0,1 0-1,0 1 1,-1-1 0,1 1 0,0-1 0,0 1-1,0 0 1,0 0 0,0 0 0,1 0-1,-1 0 1,-2 4 0,-11 25 564,14-30-627,1 0 0,0 0-1,-1 1 1,1-1 0,0 0 0,0 0 0,0 0 0,0 1-1,0-1 1,0 0 0,0 0 0,0 1 0,0-1 0,0 0-1,1 0 1,-1 0 0,1 2 0,10 16 94,-9-17-72,-1 1-18,1-1-1,0 1 0,0-1 0,0 0 1,0 0-1,0 0 0,0 0 1,1 0-1,-1 0 0,1 0 0,-1-1 1,1 0-1,5 3 0,-3-3-219,0 0-1,0 0 0,0 0 1,0-1-1,8 0 0,-12 0 180,33 0-968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500 126 2560,'0'-26'832,"0"26"-820,0 0 0,0-1 0,0 1 0,-1 0 0,1-1 1,0 1-1,0 0 0,1-1 0,-1 1 0,0 0 0,0-1 0,0 1 0,0 0 0,0 0 0,0-1 1,0 1-1,0 0 0,1-1 0,-1 1 0,0 0 0,0 0 0,0-1 0,1 1 0,-1 0 0,0-1 1,1 0 33,0 0 61,1 0 1,-1 0 0,0 0 0,0 0 0,-1 0 0,1-1-1,0 1 1,0 0 0,-1-1 0,1 1 0,0-1 0,-1 1-1,0-1 1,1 1 0,-1-1 0,0 1 0,0-1-1,0 1 1,0-4 0,0 4-39,0 0-1,0-1 0,0 1 1,0 0-1,-1 0 1,1-1-1,0 1 1,-1 0-1,1 0 1,-1 0-1,0 0 0,1 0 1,-1-1-1,0 1 1,1 0-1,-1 1 1,0-1-1,0 0 1,0 0-1,0 0 0,0 0 1,0 1-1,-1-2 1,-14-5 218,0 1-1,-17-4 1,7 2-145,22 7-126,1 0 0,-1 0-1,1 1 1,-1-1-1,1 1 1,-1 0-1,1 0 1,-6 1 0,-4 0 19,-64-1 232,75 0-274,0 0 0,1 0-1,-1 0 1,0 0 0,1 1 0,-1-1 0,1 1 0,-1 0-1,1-1 1,-1 1 0,1 0 0,-1 0 0,-1 1-1,-5 3-8,4-3 9,0-1 23,1 0 0,0 1 0,0-1 0,1 1 0,-1 0 0,0 0 0,0 0 1,1 0-1,0 0 0,-1 1 0,1-1 0,0 1 0,-3 3 0,-13 28 374,-5 9-141,12-21-168,-5 14 86,2 1 1,-15 56-1,18-59-66,-23 54 0,29-74-64,1 0-1,0 0 0,-4 24 0,5-19-7,-9 28 0,11-44-59,-2 5 90,1 0 0,0-1 0,0 1 0,-1 14 0,3-21-56,0 1-1,0-1 1,0 0 0,0 0 0,0 1 0,0-1 0,0 0-1,0 0 1,0 1 0,1-1 0,-1 0 0,1 0-1,-1 0 1,1 1 0,-1-1 0,1 0 0,-1 0 0,1 0-1,0 0 1,0 0 0,0 0 0,0 0 0,0 0 0,-1-1-1,1 1 1,1 0 0,-1 0 0,0-1 0,0 1 0,0-1-1,0 1 1,0-1 0,1 1 0,-1-1 0,0 0 0,0 0-1,1 1 1,-1-1 0,0 0 0,2 0 0,0 0-20,1 0 0,-1 0 0,0 1 0,0 0 0,0-1 0,0 1 1,0 0-1,3 2 0,10 3-39,-8-4 32,-1-1 25,0 1-1,-1 0 1,1 1-1,10 5 0,19 7 69,47 19 420,-67-24-1610,0-7 278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5152,'-31'-15'1888,"31"15"-1440,0 0-160,16-16 1184,-1 16-864,16 0 672,0 16-736,16-16 192,0 0-416,0 15 32,-1 1-224,1-16 224,-16 0-224,-15 15-1856,-1-15 896,1 0-4288,0 0 2816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295 640 320,'-7'12'70,"-1"-1"1,0 1-1,-1-1 1,-19 18-1,23-24 163,0-1 1,0 0-1,0 0 0,-7 4 0,-5 3 180,-9 8 163,1 1 0,1 1 0,-23 26 0,40-39-448,1 1 0,0 0 0,1 1 1,0-1-1,0 1 0,-5 17 1,4-5 216,-7 43 1,13-56-296,-1 1 0,1-1 1,1 1-1,0-1 1,0 1-1,1-1 0,0 1 1,0-1-1,7 15 0,3 12 65,-8-20-85,1-1-1,1 0 0,0-1 1,1 1-1,12 17 0,-7-12-13,15 35-1,-19-36-28,1-1-1,15 23 0,18 11 56,-19-14-12,-18-27-11,1-1-1,1 1 1,0-1 0,15 16-1,-1-6-16,1-2 0,28 19-1,54 29-43,-42-30 84,126 52 1,-94-44 1,-30-12-3,48 13 21,-24-10-1,0 0-34,24 11-70,-29-5 0,11-5-15,243 84 84,-281-104-14,68 11 0,-80-18-4,218 35-18,-183-35-28,109 11-31,-100-16 64,115 10 37,-110-3 58,82 6 49,-101-12-152,114 9-49,128 9 140,-146-13-156,-123-6 101,139 5 109,-8-1 56,3 0-232,723-8 369,-755-8-661,-2 0 160,-103 9 153,86-4 62,-109 1-27,158-9-45,-5 2-38,-117 5 41,55-1-24,-58 0 45,112-3-8,393 8 171,-409-8-226,-7 0 96,-12-1-8,-85 5-26,-17 2-20,27-4-52,-44 3 62,0 0-1,16-8 1,-12 5 6,39-13-14,33-14-40,-19-2-407,-2-2 1,119-89-1,-139 91 239,-26 21 140,0-2 1,-2 0-1,29-30 1,-48 46 93,12-13 10,-1 0 0,-1-1 0,0 0 0,-1-1-1,0 0 1,10-25 0,37-175-90,-3 9 105,10 19 9,-59 174-30,-1 0-1,0 0 1,0-1-1,-1 1 1,-1-1-1,0 1 1,-1-1-1,-1 0 1,0 1-1,0-1 1,-1 1-1,-1 0 1,-6-18 0,0 9 2,5 8-44,-1 1-1,-1 0 1,-1 0 0,-12-19-1,7 17-20,7 10 76,0-1-1,1-1 1,0 1 0,0 0-1,-6-14 1,6 11-10,0-1 0,-1 1-1,-1-1 1,1 2 0,-1-1 0,-1 1 0,0-1 0,0 2-1,0-1 1,-13-9 0,-12-7-12,-45-32 126,61 46-124,-1 2-1,0-1 1,0 2-1,0 1 1,-20-5-1,-47-19-195,71 25 197,-23-10-304,-68-40 1,81 39 292,0 1 33,-25-14 0,25 18-19,-110-61 8,103 53 12,6 3-40,-49-24 1,-65-22 100,76 33-10,52 25-65,-1 0 1,0 0 0,1 0 0,0-1 0,0-1 0,0 1 0,-14-12 1,15 10-17,0 1 0,-1 1 0,0 0 0,0 0 0,0 1 0,-1 0 0,-13-3 0,-39-15-17,51 16 27,0 1 0,-24-8 0,-5 8 0,20 3 0,-103-24-85,64 20 37,27 1 8,19 2 19,-1 1 1,-19-1-1,13 4 33,11-1 0,0 1 0,0-2-1,-20-2 1,12-1-25,9 1 5,-1 1 0,0 0 0,1 1 0,-13 0 0,2 1 45,1 0 24,-35-3 1,34 0-48,-10-1 11,-42-2 0,-209 6 204,269 0-259,0-1 1,0-1-1,-12-2 0,11 1-15,0 1 0,0 0 0,-15 1 0,11 0 56,-32-6-1,31 4-28,-36-2-1,31 5 1,7 1 97,-1-1 0,-20-4 0,24 2-37,-12-2 44,-44-3-1,-185 7-426,233-1 349,-29-5 0,26 2 13,-37 0 1,-383 4-22,246 0 106,-61 0-84,235 1-31,-35 5 1,33-2-58,-39 0-1,-5-5 32,8 0 114,-69 6 0,110-2-88,-95 7-14,72-8 179,-58 10 0,76-8-148,-6 2-104,18-4 30,-1 1 0,-20-1 1,-261-2 75,276 1 92,-40 7 0,34-4-82,-68 12-137,61-14-14,27-2 109,1 0 0,-1 1 0,-9 1 0,-1 3 20,10-3 8,-1-1 1,1 1 0,-1-1-1,0 0 1,-6 0 0,9-1-7,1 0 1,-1 1 0,1-1 0,0 1 0,-1 0 0,1 0 0,-1 0 0,-2 1 0,-9 4-121,-11-1-515,-11 11 870,27-12-40,7-2-164,0-1 0,0 0 0,0 0 0,0 0 0,-1 0 0,1 0 0,0-1 0,-6 1 0,7-1-43,1 0 0,-1 0 0,1 0-1,-1 1 1,0-1 0,1 1 0,-1-1-1,1 1 1,-1-1 0,1 1 0,-1 0-1,1 0 1,-2 1 0,-5 3-121,3-3 147,0 1-1,0-1 0,-1 1 1,1-1-1,0-1 0,-1 1 1,0-1-1,1 0 0,-7 0 1,10-1 1,-1 0 0,1 0 1,0 0-1,-1 1 0,1-1 0,0 1 1,-1 0-1,1-1 0,0 1 1,0 0-1,-4 3 0,-15 5-102,-51 17 257,69-25-170,1 0 0,0-1-1,-1 1 1,1-1 0,-1 1 0,1-1-1,-1 0 1,1 0 0,-1 0 0,1 0-1,-5-1 1,4 0-7,1 1 0,0-1 0,-1 1 1,1 0-1,-1 0 0,1 0 0,-1 1 0,1-1 0,-1 0 1,1 1-1,-5 1 0,-2 1 1,1 0 0,-1-1 0,0 0-1,0-1 1,-1 0 0,-11 0 0,19-1 17,0 0-1,0 1 0,1-1 1,-1 0-1,0 1 1,1-1-1,-1 1 0,0 0 1,1-1-1,-1 1 1,0 0-1,-1 1 0,2-1-9,-1 0-1,1 0 0,-1 0 0,1-1 1,-1 1-1,0 0 0,1-1 1,-1 1-1,0-1 0,0 0 0,1 1 1,-3-1-1,-43 0-32,46 0 23,-1 0 1,0 0 0,1 0-1,-1 1 1,1-1-1,-1 0 1,1 1 0,-1 0-1,1-1 1,-1 1-1,1 0 1,-3 1 0,2-1 2,1 0 1,-1 0 0,0 0 0,1 0 0,-1 0 0,0-1 0,0 1 0,0-1-1,0 1 1,0-1 0,1 0 0,-5 0 0,2 0 41,2 0-32,-1 0 0,1 0 1,0 0-1,-1 0 0,1 0 1,0 1-1,-1-1 0,-3 2 1,-12 8-27,-5-4 17,15 1 5,8-7 0,0 1 0,-1-1 0,1 0 0,0 1 0,-1-1 0,1 1 0,0-1 0,-1 0 0,1 1 0,-1-1 0,1 0 0,-1 0 0,1 1 0,0-1 0,-1 0 0,1 0 0,-1 0 0,1 1 0,-1-1 0,1 0 0,-1 0 0,1 0 0,-1 0 0,1 0 0,-1 0 0,1 0 0,-1 0 0,0 0 0,-1 0-1,0 0 1,1 0 0,-1 0-1,0 1 1,0-1-1,1 1 1,-1-1 0,0 1-1,1 0 1,-1-1-1,1 1 1,-2 1 0,1-1 2,1 0 0,-1 0 0,1 0 0,-1 0 0,0-1 0,1 1 0,-1 0 0,0-1 0,0 0 0,1 1 0,-1-1 0,-2 0 0,-261 0-140,265 0 144,-1 0 1,0 0-1,1 0 1,-1 0-1,1 0 1,-1 0-1,0 0 1,1 0-1,-1 0 1,1 1-1,-1-1 1,0 0-1,1 0 1,-1 1-1,1-1 1,-1 0-1,1 0 1,-1 1 0,1-1-1,-1 1 1,1-1-1,-1 1 1,1-1-1,0 1 1,-1-1-1,0 1 1,1 0-12,-1 0 1,1-1-1,0 1 1,-1-1-1,0 1 0,1 0 1,-1-1-1,1 1 1,-1-1-1,0 0 1,1 1-1,-1-1 1,0 0-1,1 1 0,-1-1 1,0 0-1,1 1 1,-1-1-1,0 0 1,0 0-1,1 0 1,-1 0-1,0 0 1,0 0-1,0 0 0,0 0 1,-1 0-28,0 0 1,0 1-1,1-1 0,-1 1 1,0-1-1,0 1 0,1 0 1,-1-1-1,1 1 0,-1 0 1,1 0-1,-1 0 1,1 1-1,-2 1 0,2-3 49,1 0-1,-1 1 0,1-1 1,-1 1-1,1-1 0,-1 0 1,1 0-1,-1 1 1,0-1-1,1 0 0,-1 0 1,1 0-1,-1 0 0,1 0 1,-1 1-1,0-1 0,1 0 1,-1 0-1,1 0 1,-1-1-1,0 1 0,1 0 1,-1 0-1,1 0 0,-2-1 1,2 1 11,-5 0 46,-21 0-4,23 0-33,1 0 48,-9 0 182,9 0-144,-1 0-289,-7 0 6,10 0 157,0 0 1,-1 0-1,1 0 0,0 0 0,0 0 0,0 0 1,0 0-1,0 0 0,0 0 0,0 0 0,0 0 1,0 0-1,0 0 0,-1 0 0,1 0 0,0 0 0,0 0 1,0 0-1,0 0 0,0 0 0,0 0 0,0 0 1,0 0-1,0 0 0,0 0 0,0 0 0,0 1 1,-1-1-1,1 0 0,0 0 0,0 0 0,0 0 1,0 0-1,0 0 0,0 0 0,0 0 0,0 0 1,0 0-1,0 0 0,0 0 0,0 1 0,0-1 0,0 0 1,0 0-1,0 0 0,0 0 0,0 0 0,0 0 1,0 0-1,0 0 0,0 0 0,0 0 0,0 0 1,0 1-1,0-1 0,0 0 0,0 0 2,0 1-1,0 0 1,0-1-1,0 1 1,-1-1-1,1 1 1,0 0-1,0-1 1,-1 1-1,1-1 1,0 1 0,0-1-1,-1 1 1,1-1-1,-1 1 1,1-1-1,0 1 1,-1-1-1,1 0 1,-1 1-1,1-1 1,-1 0-1,1 1 1,-1-1-1,0 0 1,1 0-1,-1 1 1,1-1 0,-1 0-1,0 0 1,1 0-1,-1 0 1,0 0-1,-31 1 2,13-2 2,-7 1 20,24 0-1,-1 0-64,1 0 58,1-1 0,-1 1 0,0 0 0,0-1 0,1 0 0,-1 1 0,0-1 0,1 0 0,-1 0 0,1 1-1,-1-1 1,1-1 0,0 1 0,-3-2 0,4 2-18,-1 1-1,0 0 0,1-1 1,-1 1-1,1 0 0,-1-1 1,1 1-1,-1 0 0,0 0 1,1-1-1,-1 1 1,0 0-1,1 0 0,-1 0 1,0 0-1,1 0 0,-1 0 1,0 0-1,1 0 0,-1 0 1,0 0-1,1 0 0,-2 1 1,0-1-16,-9 1-55,8-1 75,-1 0 1,0 0-1,1 0 0,-1 0 0,0 0 0,1-1 0,-8-1 1,3-3 7,7 4 0,0 0-1,-1 0 1,1 0-1,-1 0 1,1 1-1,-1-1 1,1 0-1,-1 1 1,0-1-1,1 1 1,-1 0-1,1 0 1,-1-1 0,0 1-1,1 0 1,-3 1-1,-269-1 483,234-2-286,28 2-95,0-1 1,-1 1-1,1 1 1,-19 3-1,-51 10 463,-72 16 593,-47 17-190,161-37-821,-45 17 1,7-1 55,68-24-193,0 2-1,1 0 1,-1 0-1,1 0 1,0 1 0,-10 7-1,-25 15 52,40-26-171,0 1 0,0-1 0,0 1-1,0 0 1,0 0 0,1 0-1,-1 0 1,0 1 0,1-1 0,0 1-1,0-1 1,-1 1 0,2 0 0,-1 0-1,0 0 1,-2 5 0,4-7 17,0 0 0,-1 0 0,1 0 0,0 0 0,0-1 0,-1 1 0,1 0-1,0 0 1,0 0 0,0 0 0,0 0 0,0 0 0,1 0 0,-1 0 0,0 0 0,0 0 0,1 1 0,12 14-3104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63 1408,'13'-25'448,"-1"6"-124,-12 18-289,1 1-1,0-1 0,-1 0 0,1 1 0,-1-1 0,0 0 1,1 1-1,-1-1 0,0 0 0,1 1 0,-1-1 0,0 0 1,0 0-1,1 1 0,-1-1 0,0 0 0,0 0 1,0 0-1,0 0 0,0 1-24,0 0 0,0 0-1,0-1 1,0 1 0,0 0 0,0 0 0,0 0 0,0 0-1,0 0 1,0 0 0,0 0 0,0 0 0,0 0-1,0 0 1,0-1 0,0 1 0,0 0 0,0 0 0,0 0-1,0 0 1,0 0 0,0 0 0,0 0 0,0 0 0,0 0-1,0 0 1,-1 0 0,1 0 0,0-1 0,0 1-1,0 0 1,0 0 0,0 0 0,0 0 0,0 0 0,0 0-1,0 0 1,0 0 0,0 0 0,0 0 0,-1 0 0,1 0-1,0 0 1,0 0 0,0 0 0,0 0 0,0 0-1,0 0 1,0 0 0,0 0 0,0 0 0,0 0 0,-1 0-1,1 0 1,0 0 0,0 0 0,-88 0 3430,80 1-3325,0-1 1,0 1-1,1 1 0,-1-1 1,1 1-1,-15 7 1,13-6-30,-1 0 0,-15 4 0,-131 9-37,94-12-28,12 1-1,-71 3 194,20 0-100,-1 0-164,8-8-168,85 1 131,6-1 16,1 0 1,-1 1-1,1-1 1,-1 0-1,0 0 1,1 0-1,-1-1 1,1 1-1,-1-1 1,1 1-1,-5-3 0,7 3-183,0-1 0,-1 0-1,1 0 1,0 1-1,-1-1 1,1 0-1,0 0 1,0 0-1,0 0 1,0 1-1,0-1 1,0 0-1,0-2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15 141 2976,'0'-1'95,"0"-1"1,0 0-1,0 1 1,0-1-1,-1 1 0,1-1 1,-1 0-1,1 1 1,-1-1-1,0 1 0,1-1 1,-1 1-1,0 0 1,0-1-1,0 1 0,0 0 1,-2-2-1,2 3-78,1 0 0,0 0 1,0-1-1,0 1 0,0 0 0,0 0 0,0 0 0,0 0 0,-1 0 0,1 0 1,0 0-1,0 0 0,0 0 0,0 0 0,0 0 0,0-1 0,0 1 0,0 0 1,0 0-1,0 0 0,0 0 0,0 0 0,0 0 0,0 0 0,0-1 0,0 1 0,0 0 1,0 0-1,0 0 0,0 0 0,0 0 0,0 0 0,0-1 0,0 1 0,0 0 1,0 0-1,0 0 0,0 0 0,0 0 0,0 0 0,0 0 0,0 0 0,0-1 1,0 1-1,0 0 0,0 0 0,0 0 0,0 0 0,1 0 0,-1 0 0,0 0 1,0 0-1,0 0 0,0 0 0,0 0 0,1-1 0,3-3 270,1 0 0,-1 0 0,1 0 1,0 0-1,1 1 0,-1 0 0,1 0 0,-1 0 0,1 1 0,0 0 0,12-3 0,14-2 161,14-4-165,-28 6-200,0 1-1,0 1 0,0 1 1,0 0-1,32 2 1,-50 0-82,9 0 45,-1 0 0,17-2 1,-2-9-10,-21 10-163,0 1 1,0-1-1,0 1 1,0 0-1,0-1 1,0 1-1,0 0 0,3 0 1,5 1-366,-9-1 386,-1 0 0,1 0 0,-1 0 0,1 0 0,-1 0 0,0 0 0,1 0 0,-1-1 0,1 1 0,-1 0 0,1 0 0,-1 0 0,1 0 0,-1-1 0,1 1 0,-1 0 0,0 0 0,1-1-1,-1 1 1,1 0 0,-1-1 0,0 1 0,1 0 0,-1-1 0,0 1 0,0-1 0,1 1 0,-1 0 0,0-1 0,0 1 0,1-1 0,-1 1 0,0-1 0,0 1 0,0-1 0,0 1 0,0-1 0,0 1 0,0-1 0,0 1 0,0-1 0,0-2-1916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 3136,'-16'7'288,"-1"1"0,1 0 0,1 1 0,-25 19 0,25-18-809,0 0 0,-2 0 0,1-2-1,-27 10 1,-12 6 370,49-21 215,-1 0-1,0-1 1,0 0 0,0 0 0,0-1 0,-12 2 0,-46-3 451,32 0-507,25 0 114,1 1-1,0 1 0,-1-1 1,1 1-1,0 1 1,-11 4-1,3-1 133,1 2-1,-14 9 1,9-4 103,17-12-311,0 0 0,0 0 0,0 0-1,0 1 1,0-1 0,1 1 0,-1-1 0,0 1-1,1 0 1,-1-1 0,1 1 0,-2 4 0,1-3 2,0-1 1,0 1 0,0 0-1,0-1 1,0 0 0,0 1 0,-1-1-1,1 0 1,-4 2 0,4-3-25,0 0 1,-1 1-1,1-1 0,0 1 1,0 0-1,1 0 0,-1-1 1,0 1-1,1 0 1,-1 0-1,1 1 0,-1-1 1,1 0-1,0 0 1,0 1-1,0-1 0,0 1 1,1-1-1,-1 0 0,0 6 1,-5 10 185,4-15-163,1 1 0,0-1 0,0 1 0,0 0 1,0-1-1,0 1 0,1 0 0,0-1 1,0 1-1,0 0 0,0 0 0,0-1 0,1 1 1,-1 0-1,2 3 0,9 22 172,-10-22-199,1 0 0,0-1 1,1 1-1,-1 0 0,1-1 0,0 1 1,1-1-1,0 0 0,6 7 0,-9-11-3,1-1-1,0-1 0,0 1 1,0 0-1,0 0 0,0-1 0,0 1 1,0-1-1,1 0 0,-1 1 0,0-1 1,0 0-1,0 0 0,0-1 1,0 1-1,3-1 0,2 1 70,-5 0-39,0-1 0,0 1-1,0 0 1,0 0 0,0-1 0,0 1-1,0-1 1,0 0 0,-1 0 0,1 1-1,0-1 1,0 0 0,-1-1 0,1 1-1,0 0 1,1-2 0,2-2 103,-1 0 0,0 0-1,5-10 1,3-4-13,-5 11-84,-4 5-28,-1-1 1,1 1 0,-1-1-1,5-7 1,3-36 182,-1 21-143,-6 17-32,1-1 1,-2 1-1,1-1 1,-1 1-1,-1-1 0,1-16 1,-3-13-41,0 15-905,1 1 1,5-42-1,-4 60 131,1-1-1,-1 1 1,2 0-1,2-8 1,-4 13 758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1027 63 2976,'8'-9'302,"-6"7"-222,1-1 0,-1 1 0,0 0-1,1 0 1,0 0 0,-1 0-1,1 1 1,0-1 0,0 1-1,0-1 1,0 1 0,6-2 0,14-7 112,-4-2 18,-18 11-89,-1 0 1,1 1-1,-1-1 1,1 1-1,0 0 1,-1-1-1,1 1 1,0-1-1,0 1 1,-1 0-1,1 0 1,0-1-1,0 1 0,-1 0 1,1 0-1,0 0 1,0 0-1,-1 0 1,2 0-1,-5 0-42,0 0-1,0 1 0,-1 0 1,1-1-1,0 1 0,0 0 1,-5 3-1,-11 3 74,-40 15 26,1 2 0,-72 42-1,112-56-113,-76 37 288,-81 11-195,91-33-303,-36 14 7,-67 11 257,163-44-86,-27 4 0,32-7-16,-30 9 0,39-11-191,10-1 166,0 0 0,0 1-1,-1-1 1,1 0 0,0 0 0,0 0-1,0 0 1,0 0 0,0 0 0,0 0-1,-1 0 1,1 0 0,0 0 0,0 0-1,0 0 1,0 0 0,0 0 0,-1 0-1,1 0 1,0 0 0,0 0 0,0 0 0,0 0-1,0 0 1,0 0 0,-1 0 0,1 0-1,0 0 1,0-1 0,0 1 0,0 0-1,0 0 1,0 0 0,0 0 0,-1 0-1,1 0 1,0 0 0,0 0 0,0-1-1,0 1 1,0 0 0,0 0 0,0 0-1,13-13-336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4:4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 3712,'-1'0'94,"-1"0"-1,0 0 1,1 0-1,-1-1 1,1 1 0,-1-1-1,0 1 1,1-1 0,-1 1-1,1-1 1,-1 0-1,1 0 1,0 0 0,-1 0-1,1 0 1,0 0 0,-2-2-1,3 3-88,0 0 0,0 0 0,0 0 0,0 0 0,0 0 0,0 0 1,-1-1-1,1 1 0,0 0 0,0 0 0,0 0 0,0 0 0,0 0 0,0 0 0,0 0 0,0 0 0,0 0 0,-1 0 0,1 0 0,0 0 0,0-1 0,0 1 0,0 0 0,0 0 0,0 0 1,0 0-1,-1 0 0,1 0 0,0 0 0,0 0 0,0 0 0,0 0 0,0 0 0,0 0 0,-1 0 0,1 0 0,0 1 0,0-1 0,0 0 0,0 0 0,0 0 0,0 0 0,0 0 0,0 0 1,-1 0-1,1 0 0,0 0 0,0 0 0,0 0 0,0 0 0,0 1 0,0-1 0,0 0 0,0 0 0,0 0 0,0 0 0,-11 11 427,11-11-407,-1 1-1,1-1 1,-1 0-1,1 1 1,-1-1-1,1 1 1,-1-1-1,1 0 1,-1 0-1,1 1 1,-1-1-1,0 0 1,1 0-1,-1 0 1,0 0 0,1 1-1,-2-1 1,-8 2 72,-5 12 21,-26 26 1,22-21-84,-5 7 55,-22 30 0,23-26-62,-27 45 4,43-66-39,-1 2-35,-1 0-1,2 1 1,-1 0 0,-10 24-1,3 13 27,14-45 28,1-1-1,0 0 1,0 0-1,0 1 1,1-1-1,-1 0 1,1 0-1,-1 0 1,1 1-1,0-1 1,1 0-1,-1 0 0,0 0 1,1-1-1,-1 1 1,1 0-1,3 3 1,6 13 42,-8-14-42,-1-1 0,1 0 0,0 0 0,0-1 0,0 1 0,1 0 0,-1-1 0,1 0 0,0 0 0,0 0 0,0 0 0,0-1 0,6 3 0,11 8 12,-16-10-20,-1 0-1,1 0 1,0 0-1,0-1 0,-1 1 1,2-1-1,-1 0 0,7 1 1,21 6 3,-15 2 129,-14-8-52,1 0-1,-1-1 1,0 1 0,7 1-1,-6-2 42,0-2 0,0 1-1,0 0 1,0-1-1,0 0 1,5-1 0,10 1 1061,-18 0-1136,0 0-1,0 0 1,-1-1-1,1 1 1,0-1-1,0 1 1,0-1-1,-1 0 1,1 1 0,0-1-1,-1 0 1,1 0-1,-1 0 1,1 0-1,-1-1 1,3-1-1,1-3 91,-1 1 0,1-2-1,3-5 1,4-6 283,-11 16-393,5-6 16,0 1-1,-1-1 1,0 0-1,0 0 1,-1-1 0,0 0-1,4-13 1,-2-3 11,-2 0 1,-1-1-1,-1 0 1,-1-41 0,-1 67-58,0-8 17,0 0 1,-1 0 0,0 0 0,-2-9-1,2 13-2,-1 0-1,1 0 0,-1 0 0,0 0 0,0 1 1,0-1-1,0 1 0,-1-1 0,0 1 1,-3-4-1,5 6-60,0 0 0,0 0 0,1 0-1,-1 1 1,0-1 0,0 0 0,0 1 0,0-1 0,0 0 0,0 1 0,0-1 0,0 1-1,0 0 1,0-1 0,0 1 0,-3-1 0,1 2-483,0 0 1,0 0-1,-1 0 0,1 0 1,0 0-1,0 0 0,-3 3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16 576,'0'0'171,"0"0"-91,0-2 74,0-9 2118,0 11-2268,0 0 0,0 0-1,0 0 1,0 0 0,0 0 0,0 0-1,0 0 1,0 0 0,0-1 0,0 1-1,0 0 1,0 0 0,0 0 0,0 0-1,0 0 1,0 0 0,0 0 0,0 0-1,0 0 1,0 0 0,0-1 0,0 1-1,0 0 1,0 0 0,1 0 0,-1 0-1,0 0 1,0 0 0,0 0 0,0 0-1,0 0 1,0 0 0,0 0-1,0 0 1,0 0 0,0 0 0,0 0-1,0 0 1,0 0 0,1-1 0,-1 1-1,0 0 1,0 0 0,0 0 0,0 0-1,0 0 1,0 0 0,0 0 0,0 0-1,0 0 1,0 0 0,1 0 0,-1 0-1,0 1 1,0-1 0,0 0 0,138 0 1073,-131 0-1051,1 1 0,0 0 1,-1 0-1,9 3 0,-8-1 9,-1-2-1,1 1 1,0-1-1,8 0 1,65-1 104,-55 0-123,-25 0-11,1 0 0,0 0 0,0 1 0,-1-1 0,1 0 0,0 1 0,0-1 0,-1 1 0,1-1 0,-1 1 0,1 0 0,0 0 0,1 1 0,0 3 47,-11-2 55,8-3-107,0 0 0,0 0 0,0 0 0,0 0 0,0 0 0,0 0 0,0 0 1,0 0-1,0 0 0,0 0 0,-1 0 0,1 0 0,0 0 0,0 0 0,0 0 0,0 0 0,0 0 1,0 0-1,0 0 0,0 0 0,0 0 0,0 0 0,-1 0 0,1 0 0,0 0 0,0 0 0,0 0 0,0 0 1,0 0-1,0 0 0,0 0 0,0 0 0,0 0 0,0 0 0,0 1 0,0-1 0,0 0 0,0 0 0,0 0 1,0 0-1,0 0 0,0 0 0,0 0 0,0 0 0,0 0 0,0 0 0,0 1 0,0-1 0,0 0 1,0 0-1,0 0 0,0 0 0,0 0 0,0 0 0,0 0 0,0 0 0,-3 11-277,2-11 261,1 1 0,-1-1 0,0 0 0,0 1 0,1-1 0,-1 0 0,0 0 0,0 0 0,0 0 0,0 1 0,1-1 0,-1 0 0,-2-1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1056,'-11'1'321,"14"3"-178,-3-4-94,1 1 0,0 0 0,0-1 0,-1 1-1,1 0 1,0-1 0,-1 1 0,1 0-1,-1 0 1,1-1 0,-1 1 0,1 2 0,2-3 313,-2 0-310,1 0 1,-1 0-1,1 1 0,-1-1 0,0 0 0,1 1 0,-1-1 1,0 1-1,1 0 0,1 1 0,11 5 212,12-2 226,-11 0-246,-12-3-181,0-1 0,1 0 0,-1 0 0,0 0 0,1 0 0,-1-1 0,1 0 0,3 1 0,8-2 100,-9 1-102,1 0 1,-1 0 0,1 0 0,-1 1-1,7 1 1,2 4 31,-11-5-78,-1 1 0,0-1 0,0 0 0,1-1 0,-1 1 0,0 0 0,6-1 1,1 0 20,-8 0-32,0 0-1,0 0 1,0 0-1,0 0 1,0 0-1,0 0 0,0 0 1,-1 1-1,1-1 1,2 2-1,4 3 11,-6-4 10,-1 0-1,1 0 1,-1-1 0,0 1 0,1 0 0,-1-1-1,1 1 1,0-1 0,-1 1 0,1-1-1,-1 0 1,1 1 0,2-1 0,9 0-19,-11 0-693,-2 0 155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1888,'0'0'704,"0"0"-544,16 0-32,-1 0 544,16 0-384,-15 0 96,15 0-224,16 0 320,-16 0-256,0 0-544,0 0 160,1 0 352,-17 0-128,1 0 224,-1 15-160,-15-15-288,0 0 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1664,'28'0'955,"-27"0"-944,-1 0 0,0 0 0,0 0 0,0-1 0,0 1 0,0 0 0,0 0 0,0 0 0,0 0 0,0 0 0,0 0 0,1 0 0,-1 0 0,0 0 0,0 0 0,0 0 0,0 0 0,0 1 0,0-1 0,0 0 0,0 0 0,0 0 1,0 0-1,0 0 0,1 0 0,-1 0 0,0 0 0,0 0 0,0 0 0,0 0 0,0 0 0,0 0 0,0 0 0,0 0 0,0 0 0,0 0 0,0 1 0,0-1 0,0 0 0,0 0 0,0 0 0,0 0 0,0 0 0,0 0 0,0 0 0,0 0 0,0 0 1,0 0-1,0 1 0,0-1 0,0 0 0,0 0 0,0 0 0,0 0 0,0 0 0,0 0 0,0 1 10,0-1 0,0 1 0,0-1 0,0 1 0,0-1 0,0 1 0,0-1 0,0 1 0,1-1 0,-1 0 0,0 1 0,0-1 0,0 1 0,1-1 0,-1 1 0,0-1 0,1 0 0,-1 1 0,0-1 0,1 0-1,-1 1 1,0-1 0,1 0 0,-1 1 0,0-1 0,1 0 0,-1 0 0,1 1 0,-1-1 0,1 0 0,0 0 0,21 1 558,-18-1-494,0 0 0,0 0 0,1 0 0,-1 0 0,0 1 0,5 1 0,-2 0-47,-1 1-1,1-1 0,0 0 1,0-1-1,0 0 0,0 0 1,0-1-1,0 1 0,0-2 1,0 1-1,8-2 0,19-8 75,-15 6-73,-8 3 6,-1-1 0,1-1 0,16-5 0,45-21-115,-68 28 102,0-1 0,0 0 0,0 1 0,0-1 0,0-1 0,-1 1 0,1-1 0,5-5 0,-8 7-15,0 0 0,0 0 1,0 0-1,0 0 0,0-1 1,0 1-1,-1 0 0,1-1 1,0 1-1,-1 0 0,1-1 1,-1 1-1,0-1 0,1 1 0,-1-1 1,0 1-1,0-1 0,0 1 1,0-1-1,0 1 0,0 0 1,0-1-1,-1 1 0,1-1 1,-1 1-1,1-1 0,-1 1 0,0-2 1,-3-2 8,1 0-1,-1 0 1,-1 0 0,1 0 0,-7-4-1,-2-4-14,12 12-9,-1 0 1,1-1-1,-1 1 0,1 0 0,-1 0 1,0-1-1,1 1 0,-1 1 0,0-1 1,-3-1-1,-23 0-16,9 1-23,-29 1-193,46 1 237,-1-1 1,0 0-1,0 1 0,0 0 0,0-1 1,1 1-1,-1 0 0,0 1 0,1-1 1,-1 0-1,1 1 0,-1-1 0,-2 3 0,-1 2 7,0-1-1,0-1 0,-9 6 0,10-7-33,0 0-1,1 0 0,-1 1 1,1 0-1,-1-1 0,1 1 1,0 1-1,-5 6 0,0 4-80,0 0-1,1 0 1,0 1 0,1 0-1,-7 26 1,12-34 106,0 0-1,1-1 1,0 1 0,0 0-1,1 0 1,-1 0-1,2 0 1,-1 0 0,1 0-1,1 0 1,-1 0 0,1-1-1,0 1 1,5 10-1,-3-10 22,-3-5-13,1 0 1,0 1-1,-1-1 1,1 0-1,0 0 1,1 0-1,-1 0 0,0 0 1,1-1-1,0 1 1,4 3-1,4 1 62,0 0-1,1 0 1,-1-1 0,1-1-1,19 7 1,-13-10 19,-1 0 1,1-1-1,21-3 0,-1 2-604,-12 0-855,-8 0 394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1472,'1'-2'52,"-1"1"0,0-1 0,0 0 1,0 1-1,1-1 0,-1 1 0,1-1 0,-1 1 0,1-1 0,0 1 1,-1-1-1,1 1 0,0-1 0,0 1 0,0 0 0,0 0 0,2-3 1,-2 4 0,-1-1 1,1 1-1,0 0 1,-1-1-1,1 1 1,-1 0 0,1-1-1,0 1 1,-1 0-1,1 0 1,0 0-1,-1 0 1,1-1 0,0 1-1,-1 0 1,1 0-1,0 0 1,-1 0-1,1 0 1,0 1-1,-1-1 1,1 0 0,0 0-1,2 1 139,77-1 1866,-74 0-1985,-1 1-1,1 0 0,-1 0 0,1 1 1,-1-1-1,0 1 0,0 0 0,1 1 0,-1-1 1,-1 1-1,1 0 0,5 4 0,-10-6-59,1-1 0,-1 1-1,0-1 1,1 1 0,-1-1 0,0 1 0,0-1-1,1 1 1,-1-1 0,0 1 0,0 0 0,0-1-1,0 1 1,0-1 0,0 1 0,0-1 0,0 1-1,0 0 1,0-1 0,0 1 0,0-1 0,0 1-1,0-1 1,-1 1 0,1 0 0,0-1-1,0 1 1,-1-1 0,1 1 0,-1 0 0,1-1 27,-2 5 51,0 0-78,-1 0 0,1 0 0,0-1 0,-1 1 0,0-1 0,0 0-1,-1 0 1,1 0 0,-1 0 0,0-1 0,-5 5 0,1-4-97,5-3 66,1 0 0,0 0 0,-1 0 0,1 0 0,0 0 0,-3 3 0,4-3 16,1-1 1,0 1-1,-1-1 0,1 1 0,-1-1 0,1 1 0,0 0 0,0-1 0,-1 1 0,1 0 0,0-1 0,0 1 1,0 0-1,0-1 0,-1 1 0,1 0 0,0-1 0,0 1 0,0 0 0,1-1 0,-1 1 0,0 0 0,0-1 1,0 1-1,0 0 0,1-1 0,-1 1 0,0-1 0,1 2 0,0 0 2,1-1-1,-1 1 1,0-1-1,1 0 1,-1 1-1,1-1 1,-1 0-1,1 0 1,0 0-1,-1 0 1,1 0-1,2 1 1,25 8 1,-23-8-1,12 0 9,-16-2-14,-1 0 1,0 0-1,1 0 0,-1 0 1,1 0-1,-1 1 0,0-1 1,1 0-1,1 2 0,-3-2 7,9 4-807,0 1 1,0 0 0,8 7 0,-14-10-935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1824,'0'0'587,"0"0"-353,0 0-15,0 0 362,0 0-197,0 0-144,0 0-117,0 0-38,0 0-42,5 0 5,-2 0-34,-1 0 1,1 0-1,-1-1 1,1 1-1,-1-1 1,4 0-1,1-6 70,-6 6-74,-1 1-1,0-1 1,1 1 0,-1 0-1,1-1 1,-1 1-1,0-1 1,1 1 0,-1 0-1,1-1 1,-1 1-1,1 0 1,0-1 0,-1 1-1,1 0 1,-1 0-1,1 0 1,-1 0 0,1-1-1,0 1 1,-1 0 0,1 0-1,-1 0 1,1 0-1,0 0 1,-1 0 0,1 1-1,0-1 1,76 1 582,132-5 128,175-22-134,-228 21-452,8-5 20,114-6-36,-186 11-78,101-11 149,-151 11-135,-15 1-9,29 0 0,25 4 115,-50 0-1013,-34 3-1398,-7 10 561,7 3-1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1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47 160,'4'-3'12,"-1"0"0,1 0 0,0 1 0,7-4 0,7-6 19,-17 12-27,-1 0 0,0-1 0,0 1 0,1 0 0,-1 0 0,0-1 0,0 1 1,1 0-1,-1 0 0,0-1 0,1 1 0,-1 0 0,0 0 0,1 0 0,-1 0 0,0 0 1,1-1-1,-1 1 0,0 0 0,1 0 0,-1 0 0,1 0 0,-1 0 0,0 0 0,1 0 1,-1 0-1,0 0 0,1 0 0,-1 1 0,0-1 0,1 0 0,0 0 0,6 1 543,-7 12 152,0-5-526,-1 1 0,1 0 0,-1 0 0,-1 0 0,0-1 0,-5 18 0,6-23-134,0 0 0,0 0 0,0 0 0,1 1 0,0-1 0,0 0 0,0 4 0,-2 13 81,-1-10-75,-1 0 0,0 0 1,-8 13-1,-6 15 56,14-27 0,0 1-1,-8 12 1,11-22-77,-9 11 88,9-12-103,1-1 0,0 0 0,-1 1 1,1-1-1,0 1 0,-1 0 1,1-1-1,0 1 0,0-1 0,-1 1 1,1-1-1,0 1 0,0 0 1,0-1-1,0 1 0,0-1 0,0 1 1,0 0-1,0-1 0,0 1 1,0-1-1,0 1 0,0 0 1,0-1-1,1 2 0,-1-2 86,0-4-33,0 3-70,0-1 0,-1 0 0,1 0 0,1 0 0,-1 0-1,0 1 1,0-1 0,1 0 0,-1 0 0,2-2 0,11-1-77,-10 2 92,1 1-1,0-1 1,-1 0 0,0 0 0,0 0 0,0-1 0,0 1 0,0-1 0,-1 1 0,1-1 0,1-4 0,0 2 4,0-1 0,0 1 0,8-8 1,-8 9-12,1 1 1,-1-2 0,-1 1 0,4-6 0,-3 5-30,-1 1 1,1 0-1,0 0 0,5-5 1,-4 4-24,-1 0 0,0 0 0,0 0 0,4-10-1,-5 11 56,0-1 0,1 0 1,-1 1-1,5-6 0,5 3 61,-11 6-58,-1 0 0,1 0 1,-1 0-1,0 0 1,0-1-1,0 1 1,1-3-1,-1 2-14,-1 1-1,1-1 1,0 1-1,0 0 1,1 0-1,-1-1 1,2-1 0,8-1-40,-6-8-11,5 0-21,-7 10-48,-3 3 75,0 0 117,0 0-11,0 0-69,0 0 0,0 0 59,0 0 5,0 0 26,0 0-10,0 0 59,0 0-59,0 0-80,0 0-37,0 0-70,0 0 59,0 0 80,0 0 0,0 0-59,0 0 59,0 0 187,0 0-102,0 0-133,0 0-16,0 0-32,0 0 11,0 0 5,0 0 32,0 0 117,0 0-26,0 0-75,0 0 11,0 0 95,0 0-42,0 3-112,0 7 0,0-7-5,0-3-102,0 0 145,0 0 340,0 0-100,0 0-156,0 0-116,0 0 10,0 0-11,0 0 27,0 0 117,0 0-5,0 0 6,0 0-12,0 0 6,0 0-53,0 2-70,0 9 1,0-9-17,0-2 16,0 0 81,0 0 10,0 0 26,0 0-31,0 0-6,0 0 17,0 0-33,0 0-64,0 0 43,0 0 139,0 0-70,0 0-170,0 0 21,0 0 37,0 0 81,0 0-17,0 0-64,0 0 70,0 0 229,0 0-123,0 0-250,0 0 42,0 0 155,0 0-5,0 0-16,0 0-17,0 0 12,0 0-33,0 0-64,0 0 33,0 0 100,0 0-31,0 0-75,0 0 0,0 0 59,0 0-22,0 0-64,0 0 22,0 0 64,0 0-6,0 3-26,0 7-75,0-7 48,0-3 106,0 0-42,0 0-112,0 0 0,0 0 6,0 0-65,0 0 70,0 0 117,0 0-11,0 0-69,0 0 0,0 0 59,0 0-22,2 2-64,24 24-42,-23-23-128,-3-3 122,0 3 267,0 10-27,-3 2-122,-1-7-30,3-7 4,0 1 1,0-1 0,0 1 0,0-1-1,1 1 1,-1-1 0,0 1 0,1-1-1,-1 1 1,1-1 0,0 1 0,0 0-1,-1 1 1,2 10 86,-1-7-61,0-1 0,0 1 0,0 0 0,0-1 1,-3 11-1,-4-8 55,6-8-79,1 1 1,-1-1-1,1 0 1,-1 1-1,1-1 1,0 0-1,-1 1 0,1-1 1,0 0-1,-1 1 1,1-1-1,0 1 0,0-1 1,-1 1-1,1-1 1,0 1-1,0-1 1,0 1-1,0-1 0,0 1 1,0-1-1,0 1 1,-1-1-1,1 1 0,0-1 1,1 1-1,-1-1 1,0 1-1,0 6 34,0-6-26,0 1-1,1-1 0,-1 1 0,0 0 1,-1-1-1,1 1 0,0 0 0,0-1 0,-1 1 1,1-1-1,-2 4 0,-8 0 70,7 5-37,3-7 5,0-3 53,0 0-42,0 0-75,0 0 0,0 0 58,0 0-20,2 0-39,-1 0 15,-1 0 0,1 0 0,-1 0 0,1 0 0,0 0 1,-1 0-1,1 0 0,-1 0 0,1 0 0,-1 0 0,1 0 0,-1 0 0,1-1 0,-1 1 0,1 0 1,-1 0-1,1-1 0,-1 1 0,1-1 0,0 0 14,-1 0-1,1-1 1,-1 1 0,1-1 0,-1 1 0,0-1-1,0 1 1,0-1 0,0 1 0,0-3-1,0 1-17,0 2 1,0 0 0,-1 0-1,1 0 1,0 0 0,0 0-1,1 0 1,-1 0 0,0 0 0,0 0-1,0 0 1,1 0 0,-1 1-1,0-1 1,1 0 0,-1 0-1,1 0 1,-1 0 0,1 1-1,-1-1 1,1 0 0,0 0 0,-1 1-1,1-1 1,0 0 0,0 1-1,0-1 1,-1 1 0,1-1-1,0 1 1,0-1 0,1 1-1,0-1 12,-1 0 0,0 1 0,0-1 0,0 0-1,0 0 1,0 0 0,-1 0 0,1 0-1,0 0 1,0 0 0,0 0 0,-1 0-1,1 0 1,-1 0 0,1 0 0,-1-1-1,1 1 1,-1 0 0,0 0 0,1 0-1,-1-1 1,0 1 0,0 0 0,0-3-1,0 4-9,0-1 0,0 1-1,0-1 1,0 1 0,0-1-1,-1 1 1,2-1 0,-1 1-1,0-1 1,0 1 0,0-1-1,0 1 1,0-1 0,0 1-1,0-1 1,1 1-1,-1-1 1,0 1 0,0 0-1,1-1 1,-1 1 0,0-1-1,1 1 1,-1 0 0,0-1-1,1 1 1,-1 0 0,0-1-1,1 1 1,-1 0-1,2-1 1,4-3-17,-1-9 80,-2 9-62,0 0 1,1 0-1,-1 0 0,6-5 0,-5 5-31,-3 4 30,-1-1 0,0 1-1,1 0 1,-1-1 0,1 1 0,-1-1 0,0 0-1,0 1 1,1-1 0,-1 1 0,0-1-1,0 1 1,0-1 0,1 0 0,-1 1-1,0-1 1,0 1 0,0-1 0,0 0-1,0 0 1,0-5-3,11-7-25,-11 13 26,0 0-1,1-1 1,-1 1-1,0 0 1,1-1 0,-1 1-1,0 0 1,0-1-1,1 1 1,-1 0-1,0-1 1,0 1-1,0 0 1,1-1 0,-1 1-1,0-1 1,0 1-1,0-1 1,0 1-1,0 0 1,0-1-1,0 1 1,0-1 0,0 1-1,0-1 1,0 0-1,1-3-11,1 3 14,-1 0 0,1 1 1,0-1-1,0 1 0,-1 0 0,1 0 0,0-1 0,0 1 0,0 0 0,3 1 1,-2-1-8,-3 0 10,0 0-1,0 0 1,0 0 0,0 0 0,0 0 0,0 0-1,1 0 1,-1 0 0,0 0 0,0 0-1,0 0 1,0 0 0,0 0 0,0 0 0,0 0-1,0 0 1,0 0 0,0 0 0,1 0 0,-1 0-1,0 0 1,0 0 0,0 0 0,0 0-1,0 0 1,0 0 0,0 0 0,0 0 0,0 0-1,0 0 1,0 0 0,0 1 0,0-1-1,0 0 1,0 0 0,1 0 0,-1 0 0,0 0-1,0 0 1,0 0 0,0 0 0,0 0 0,0 0-1,0 0 1,0 1 0,0-1 0,0 0-1,0 0 1,0 0 0,0 0 0,0 0 0,0 0-1,0 0 1,0 0 0,0 0 0,-1 1-1,1 9-45,0-10 45,0 0 1,0 0 0,0 0 0,0 0 0,0 0 0,0 0 0,0 1 0,0-1 0,0 0 0,0 0 0,0 0 0,0 0 0,0 0 0,0 0 0,0 0 0,0 0 0,0 0 0,0 0 0,0 1 0,0-1 0,0 0 0,0 0 0,1 0 0,-1 0 0,0 0 0,0 0 0,0 0 0,0 0 0,0 0 0,0 0 0,0 0 0,0 0 0,0 0 0,0 1-1,0-1 1,0 0 0,0 0 0,0 0 0,1 0 0,-1 0 0,0 0 0,0 0 0,0 0 0,0 0 0,0 0 0,0 0 0,0 0 0,0 0 0,0 0 0,0 0 0,1 0 0,-1 0 0,0 0 0,0 0 0,0 0 0,0 0 0,1-1 1,-1 1-1,1 0 1,-1 0 0,0 1 0,1-1-1,-1 0 1,1 0 0,-1 0 0,1 0-1,-1 0 1,1 0 0,-1 0 0,1 1-1,-1-1 1,0 0 0,1 0 0,-1 1 0,0-1-1,1 0 1,-1 1 0,0-1 0,1 0-1,-1 1 1,0-1 0,1 1 0,-1-1-1,0 0 1,0 1 0,1 0 0,0 15 103,-1-11-98,3 0-69,-2-4 66,0 1 0,0-1 0,0 0 0,0 1-1,0-1 1,0 1 0,0-1 0,0 1 0,0-1 0,-1 1-1,1-1 1,-1 1 0,1 0 0,-1-1 0,0 1 0,1 0 0,-1 0-1,0-1 1,0 1 0,0 0 0,0-1 0,-1 1 0,1 0-1,0 0 1,-2 2 0,-3 4 120,4-6-96,0-1 0,0 1 0,1-1 0,-1 0 0,0 1 0,1-1 0,-1 1 0,1 0 0,-1-1 0,1 1 0,-1-1 0,1 1-1,0 2 1,0-3-11,0 1 0,0 0 0,-1 0 0,1-1 0,0 1-1,-1 0 1,0 0 0,1-1 0,-1 1 0,0-1 0,0 1-1,-1 1 1,1-2-25,0 1-1,0-1 0,1 1 0,-1 0 1,0-1-1,1 1 0,-1 0 0,1-1 1,-1 1-1,1 0 0,0 0 1,-1 1-1,1-1 11,0 0 1,0-1-1,0 1 0,0 0 1,-1-1-1,1 1 1,-1-1-1,0 1 0,1-1 1,-1 1-1,0-1 0,0 1 1,-1 1-1,-2 5 85,-12 23 118,13-18-155,3-11 5,-2-2-63,-6 0-177,18 0 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3488,'-13'-13'1115,"13"14"-993,-1-1 0,1 1 0,0 0 1,-1-1-1,1 1 0,0 0 1,0 0-1,0 0 0,-1-1 1,1 1-1,0 0 0,0 0 1,0 0-1,1 1 0,1-2 651,0 0-689,-1 0 0,1 0 0,-1 1 0,0-1 0,1 1 0,-1-1-1,1 1 1,-1-1 0,0 1 0,0 0 0,1 0 0,-1-1 0,0 1 0,0 0-1,0 0 1,0 0 0,2 2 0,-2-1 15,1 0 0,0-1 0,0 1 0,0-1 0,0 1 0,0-1 0,0 0-1,5 2 1,0-1 32,0-1 1,0 0-1,0-1 0,0 1 0,13-2 0,3 0 74,179 1 499,-189-1-635,0 0-1,0-1 1,20-6 0,-29 7-50,4 0-91,0 0 1,0 0 0,15 1-1,-8 0-666,-14 0 547,0 0 1,0 0-1,-1 0 1,1 0-1,0 0 1,0 0-1,0 1 1,0-1-1,-1 0 1,1 0 0,0 1-1,0-1 1,1 1-1,-2 0 54,1-1-1,-1 1 1,1 0-1,-1 0 0,0 0 1,0-1-1,0 1 1,1 0-1,-1 0 1,0 0-1,0 0 1,0 0-1,0 1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49 142 1312,'3'0'421,"-1"0"-232,0-1-1,0 1 1,0-1-1,0 0 0,0 1 1,0-1-1,3-2 1,-3 1-70,0 1 0,1 0 1,-1 0-1,0 0 0,0 1 1,0-1-1,0 0 0,3 1 1,-3 0-98,-1 0 1,1 0 0,0 0-1,-1-1 1,1 1 0,-1 0 0,1-1-1,0 1 1,-1-1 0,1 1-1,-1-1 1,0 0 0,1 0-1,-1 1 1,2-2 0,5-3 3,39-16 38,-29 10 80,-7 9-88,-10 2-42,0 0-1,0 0 1,0-1 0,0 1 0,0 0-1,0 0 1,0-1 0,-1 1 0,1-1-1,0 1 1,0-1 0,0 1-1,-1-1 1,1 1 0,0-1 0,0 0-1,-1 1 1,1-1 0,-1 0-1,1 1 1,0-1 0,-1 0 0,0 0-1,1 0 1,-1 0 0,1-1 0,9-11 108,-7 8-196,-4-19 21,1 24 55,0 0-1,0 0 0,0-1 0,-1 1 1,1 0-1,0 0 0,0 0 0,0 0 1,0 0-1,0-1 0,0 1 0,0 0 1,0 0-1,0 0 0,-1 0 0,1 0 1,0 0-1,0-1 0,0 1 0,0 0 1,0 0-1,0 0 0,-1 0 0,1 0 1,0 0-1,0 0 0,0 0 0,0 0 1,-1 0-1,1 0 0,0 0 0,0 0 1,0 0-1,0 0 0,-1 0 0,1 0 1,0 0-1,0 0 0,-1 0 0,-8-1 71,-1-7-143,9 7 65,0 0 0,0 0 0,0 1 0,0-1 0,0 0 0,0 1 0,0-1 0,0 1 0,0-1 0,0 1 0,0 0 0,0-1 0,0 1 0,0 0 0,0 0 0,-1 0 0,1 0 0,0 0 0,0 0 0,-1 0 0,-10-1-15,7 1 42,0-1-1,1 1 1,-1 0 0,0 0-1,1 1 1,-1-1 0,0 1-1,-5 2 1,2 1-23,7-3-1,-1 0 0,1 0 0,-1 0 1,1 0-1,-1-1 0,1 1 0,-1 0 0,1-1 0,-1 1 0,1-1 0,-1 0 0,0 0 0,-1 1 0,1-1 3,0 0-1,1 0 0,-1 0 1,1 1-1,-1-1 0,0 0 1,1 1-1,-1 0 0,1-1 1,-1 1-1,1 0 0,-1 0 1,0 1-1,-6 3-22,3-3-4,4-2 21,0 0 0,1 1-1,-1-1 1,1 0 0,-1 1 0,0-1-1,1 0 1,-1 1 0,1-1 0,-1 1 0,1-1-1,-1 1 1,1-1 0,-1 1 0,1-1 0,0 1-1,-1-1 1,1 1 0,0 0 0,-1-1-1,1 2 1,-3 3 16,-23 26 214,11 0 21,14-29-216,0-1 0,1 1 0,-1-1-1,1 1 1,-1 0 0,1-1 0,-1 1 0,1 0 0,0-1 0,0 1 0,0 0 0,0-1 0,0 1 0,0 0-1,1-1 1,-1 1 0,1 0 0,-1-1 0,1 1 0,-1-1 0,1 1 0,1 2 0,2 1 4,-1-1 0,1 1-1,0-1 1,0 0 0,5 4 0,3 3 49,9 12 72,-19-22-145,0 0-1,0 0 0,0-1 0,0 1 0,0 0 0,1-1 0,3 1 0,4 1 7,8 2-3,-8-2-35,0 1 1,-1-2-1,1 0 1,11 1-1,23-2-798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1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1248,'-1'2'96,"1"0"-1,0 0 1,-1 0 0,1 0 0,-1 0-1,1-1 1,-1 1 0,0 0-1,0 0 1,-1 1 0,1-1-44,0 0 1,0 0 0,0 0-1,0 0 1,0 0 0,1 0-1,-1 0 1,1 0 0,0 0-1,-1 3 1,1-2 4,0 1 1,-1-1-1,0 1 0,1-1 1,-1 0-1,0 1 0,-1-1 0,1 0 1,-1 1-1,1-1 0,-1 0 1,-3 3-1,2 0 39,0-1 1,-1 1-1,-3 11 1,-19 56 271,25-70-355,1 0 1,-1 0 0,0 0-1,1 0 1,0 0 0,-1 0 0,1 0-1,1 0 1,-1 1 0,0-1-1,1 0 1,-1 0 0,2 4 0,9-2-4,-7 1 13,-4-5-17,0-1 0,1 1-1,-1-1 1,0 0-1,1 1 1,-1-1 0,0 1-1,1-1 1,-1 0-1,0 1 1,1-1 0,-1 0-1,0 0 1,1 1-1,-1-1 1,1 0 0,-1 0-1,1 1 1,-1-1 0,1 0-1,-1 0 1,1 0-1,-1 0 1,1 0 0,-1 0-1,1 0 1,-1 0-1,1 0 1,-1 0 0,1 0-1,0 0 1,5 0 36,-6 0-41,1 0 0,0 0 0,0 1 0,0-1 0,0 0 0,0 0 0,0 0-1,0 0 1,0-1 0,0 1 0,0 0 0,0 0 0,0 0 0,0-1 0,0 1 0,0-1 0,0 1 0,0-1 0,-1 1 0,1-1 0,0 1-1,0-1 1,-1 1 0,1-1 0,0 0 0,-1 0 0,1 1 0,0-1 0,-1 0 0,1 0 0,-1 0 0,0 0 0,1 0 0,0-1 0,4-6 63,-4 7-55,0 0 0,-1-1 0,1 1 0,0-1 0,0 1 0,-1-1 0,1 1 0,-1-1 0,1 1 0,-1-1 0,0 1 0,1-1 0,-1 0 0,0 1 0,0-3 0,0-22-404,0 24 224,2 4 123,9 9 150,-11-11-68,0 1 1,1-1 0,-1 1 0,1-1-1,-1 1 1,0-1 0,1 1 0,-1-1 0,0 1-1,0-1 1,1 1 0,-1-1 0,0 1-1,0 0 1,0-1 0,0 1 0,0-1 0,0 1-1,0 0 1,0 0 0,1 5 99,0-4-89,0-1 1,1 1 0,-1-1 0,0 0 0,1 1 0,-1-1 0,1 0-1,0 0 1,-1 0 0,1 0 0,0 0 0,2 1 0,25 8 169,-23-8-216,-3-2 15,-1 1 0,1-1-1,0 1 1,0-1 0,0 0-1,3 0 1,8 1 82,-5-1-21,1 0 0,-1 0-1,0 0 1,13-3-1,9-8 118,-12 7-112,-11 2-11,0 0 1,14-5-1,-20 6-53,-1 1 0,0-1 0,0 1 0,0-1 0,0 1 0,0-1 0,0 0 0,0 1 0,0-1 0,0 0 0,0 0 0,-1 0 0,1 0 0,0 0 0,0-1 0,2-1 43,-3 3-56,0 0-1,0 0 1,0-1-1,0 1 1,0 0-1,1 0 0,-1 0 1,0 0-1,0-1 1,0 1-1,0 0 1,0 0-1,0 0 1,0 0-1,0-1 1,0 1-1,1 0 1,-1 0-1,0 0 1,0-1-1,0 1 1,0 0-1,0 0 1,0-1-1,0 1 1,-1 0-1,1 0 1,0 0-1,0-1 1,0 1-1,0 0 0,0 0 1,0 0-1,0 0 1,0-1-1,0 1 1,0 0-1,-1 0 1,1 0-1,0 0 1,0-1-1,0 1 1,-11-21 7,11 20-14,-1 0 0,1 0 0,0 0 0,-1 0 0,0 0 0,1 0 0,-1 0 0,1 0 0,-1 0-1,0 0 1,0 0 0,0 1 0,1-1 0,-2-1 0,-9-6-89,-15-18-62,26 26 152,0 0 0,0 0 0,0 0 0,0 0 0,0 0 0,0 0-1,0 0 1,-1 0 0,1-1 0,0 1 0,0 0 0,0 0 0,0 0 0,0 0 0,0 0 0,0 0 0,0 0 0,0 0-1,0 0 1,0-1 0,0 1 0,0 0 0,0 0 0,-1 0 0,1 0 0,0 0 0,0 0 0,0 0 0,0-1-1,0 1 1,0 0 0,0 0 0,0 0 0,1 0 0,-1 0 0,0 0 0,0-1 0,0 1 0,0 0 0,0 0 0,0 0-1,0 0 1,0 0 0,0 0 0,0 0 0,0 0 0,0 0 0,0-1 0,0 1 0,1 0 0,-1 0 0,0 0-1,0 0 1,0 0 0,0 0 0,0 0 0,16-16-2029,-3 3 907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1248,'7'-7'239,"-6"5"-184,1 0-1,-1 0 0,1 0 0,0 1 1,-1-1-1,1 0 0,0 1 0,0 0 1,0-1-1,0 1 0,0 0 0,1 0 1,-1 0-1,0 0 0,1 1 0,-1-1 1,4 0-1,54 1 1546,-58 0-1584,-1 0 0,1 0 1,-1 0-1,1 0 0,0 0 0,-1 1 0,1-1 1,-1 1-1,1-1 0,-1 1 0,1-1 1,-1 1-1,0 0 0,1 0 0,-1-1 1,0 1-1,1 0 0,-1 0 0,2 2 0,-3-2-4,1-1 6,-1 1 0,1 0 1,-1-1-1,0 1 0,1-1 0,-1 1 0,0-1 1,0 1-1,1 0 0,-1-1 0,0 1 1,0 0-1,0-1 0,0 1 0,0 0 0,0-1 1,0 1-1,0 0 0,0-1 0,0 1 1,0 0-1,0-1 0,-1 2 0,1 0 68,0 0-42,0 0 0,-1 0 0,1-1 0,0 1 0,-1 0 0,0 0 0,1-1 0,-1 1 0,0 0 0,0-1 0,1 1 0,-1 0 0,-2 1 0,-20 19 385,3-2-46,19-18-347,0-1 1,0 0-1,0 0 0,0 1 0,0-1 1,1 1-1,-1-1 0,1 1 0,-1-1 0,1 1 1,-1-1-1,1 1 0,0 2 0,0-4-34,-1 0 0,1 0 0,0 0 0,0 0 0,0 0 0,0 1 0,0-1 0,0 0 0,0 0 0,0 0 0,0 0 0,0 0 0,0 0 0,0 0 0,0 0 0,0 0 0,0 0 0,0 1 0,0-1 0,0 0 0,1 0 0,-1 0 0,0 0 0,0 0 0,0 0 0,0 0 0,0 0-1,0 0 1,0 0 0,0 0 0,0 0 0,0 0 0,0 1 0,0-1 0,0 0 0,0 0 0,0 0 0,1 0 0,-1 0 0,0 0 0,0 0 0,0 0 0,0 0 0,0 0 0,0 0 0,0 0 0,0 0 0,0 0 0,0 0 0,1 0 0,-1 0 0,0 0 0,0 0 0,0 0 0,0 0-1,0 0 1,138 0 420,-134 0-407,-1-1 0,1 1 0,0-1 0,0 1 0,0-1 0,-1 0 0,1 0 0,0-1 0,-1 1 0,7-4 0,5 2 108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1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532 111 1824,'28'-29'981,"-25"27"-661,-3 2-106,0-2-179,0 0 0,0 1 0,-1-1 0,1 0 0,0 1 1,-1-1-1,1 1 0,-1-1 0,1 1 0,-1-1 0,0 1 0,0-1 1,0 1-1,0 0 0,0-1 0,0 1 0,0 0 0,0 0 1,-2-2-1,2 2-34,-2-1 48,0-1 0,0 1 0,0 0 0,-1-1 0,1 1 0,-1 1 0,1-1 0,-1 0 0,-6-1 0,-37-5 80,25 5-98,-2-2-23,9 2-10,0 1-1,-27-1 0,4 2-92,-37 0-138,66 2 209,1 0 0,0 0 0,0 0 0,0 1 0,0 1 0,-14 5 0,9-2 120,6-3-70,0 0 1,1 0-1,-1 1 0,1 0 0,0 0 1,0 0-1,0 1 0,0 0 0,1 0 0,0 0 1,-6 9-1,5-2-14,0 1 1,2-1-1,-1 1 1,2 0 0,-1 0-1,2 1 1,-2 19-1,1-16 16,-1 9 44,1-6-5,0 0-1,0 23 1,3 173 242,1-212-307,-1 1 0,-1-1 1,1 0-1,-2 8 0,-6 6 179,10-7-84,-2-10-91,1-1-1,-1 1 1,0-1-1,0 1 0,0 0 1,0-1-1,0 1 1,0-1-1,0 1 1,0 0-1,0-1 1,0 1-1,0-1 1,0 1-1,0 0 1,0-1-1,0 1 1,-1-1-1,1 1 1,0-1-1,0 1 1,-1-1-1,1 1 0,0-1 1,-1 1-1,1-1 1,0 1-1,-1-1 1,1 0-1,-2 1 1,2 0 0,0-1 0,-1 1 0,1-1 0,0 1-1,-1-1 1,1 1 0,0-1 0,0 1 0,-1-1 0,1 1 0,0 0 0,0-1 0,0 1 0,0-1 0,0 1 0,0 0 0,0-1 0,0 1 0,0-1-1,0 1 1,0 0 0,0-1 0,0 1 0,0-1 0,1 2 0,-1-2 5,0 0-11,0 0 1,0 0-1,0 0 0,0 0 1,0 0-1,0 1 0,0-1 0,0 0 1,0 0-1,0 0 0,0 0 1,0 0-1,0 0 0,0 0 0,0 0 1,0 0-1,0 0 0,0 0 0,0 1 1,0-1-1,0 0 0,0 0 1,0 0-1,0 0 0,0 0 0,0 0 1,0 0-1,0 0 0,0 0 1,0 0-1,0 0 0,0 0 0,0 0 1,1 1-1,-1-1 0,0 0 1,0 0-1,0 0 0,0 0 0,0 0 1,0 0-1,0 0 0,0 0 1,0 0-1,0 0 0,0 0 0,1 0 1,-1 0-1,0 0 0,0 0 0,0 0 1,0 0-1,0 0 0,0 0 1,0 0-1,0 0 0,11 0-91,-9 0 11,1 0-5,181 0-43,-176 0 151,-1 1 0,0 0 0,0 0 0,0 1 0,12 4 0,-14-4-17,-2-1-6,0-1 1,0 1-1,0 0 0,1-1 1,-1 1-1,0-1 0,0 0 1,0 0-1,4-1 0,8 0-1123,-15 1 430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3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1568,'-13'0'501,"13"0"-497,0 0-1,0 0 1,0 0-1,-1 0 1,1 0-1,0 1 1,0-1-1,0 0 0,0 0 1,0 0-1,0 0 1,0 0-1,0 0 1,0 0-1,0 0 1,-1-1-1,1 1 1,0 0-1,0 0 1,0 0-1,0 0 0,0 0 1,0 0-1,0 0 1,0 0-1,0 0 1,0 0-1,0 0 1,0 0-1,0 0 1,-1 0-1,1 0 1,0 0-1,0 0 0,0 0 1,0-1-1,0 1 1,0 0-1,0 0 1,0 0-1,0 0 1,0 0-1,0 0 1,0 0-1,0 0 1,0 0-1,0 0 0,0 0 1,0-1-1,0 1 1,0 0-1,0 0 1,0 0-1,0 0 1,0 0-1,0 0 1,0-5 16,2-12 541,-2 17-537,0 0 0,0-1 0,0 1 0,1-1-1,-1 1 1,0-1 0,0 1 0,1 0 0,-1-1-1,0 1 1,1 0 0,-1-1 0,0 1 0,1 0-1,-1 0 1,1-1 0,-1 1 0,1 0 0,-1 0-1,0 0 1,1-1 0,-1 1 0,1 0 0,-1 0 0,1 0-1,-1 0 1,1 0 0,-1 0 0,1 0 0,2 0 738,-1-2-186,9-9 107,-11 11-648,1-1 0,-1 1 1,1 0-1,0-1 0,-1 1 0,1 0 1,-1-1-1,1 1 0,0 0 0,-1 0 1,1 0-1,0-1 0,-1 1 0,1 0 1,0 0-1,-1 0 0,1 0 0,0 0 1,-1 0-1,1 0 0,0 1 0,-1-1 1,2 0-1,0 1 100,13-1 262,-7 0-168,1 0-1,-1 0 1,14-3 0,-13 1-111,2-1 3,0 0-1,0 1 0,0 1 1,17-1-1,203 2 845,-225 0-944,1-1 1,-1 0-1,11-3 0,7 0 108,-6 9 47,10-16 362,-25 11-788,-6 3-774,-7 7-2710,7-7 1036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2 220 2144,'0'-3'239,"0"3"-182,-1-1 0,1 0 0,0 1 0,0-1 1,0 0-1,0 1 0,0-1 0,0 0 0,0 1 0,0-1 0,0 0 1,0 1-1,0-1 0,1 0 0,-1 1 0,0-1 0,0 1 1,1-1-1,-1 0 0,0 1 0,1-1 0,-1 1 0,1-1 1,12-10 176,0 9-101,-11 2-79,0 0 0,0 0 0,-1 0 0,1 0 0,0-1 0,-1 1 0,1-1 0,2 0 0,-1-1-6,1 0 1,-1 1-1,1-1 1,-1 1-1,1 0 1,0 0-1,0 0 1,-1 0-1,1 1 1,7-1-1,56 1 395,-42 0-292,75-3 252,-7-7-253,-33 6-102,112-10 128,-21 0 88,22-3 229,-131 11-395,11-1 45,52-14 0,-24-2 108,-34 16-136,-32 6-53,0-1 0,-1-1-1,19-5 1,43-21 226,-73 28-323,0 0-1,0 1 0,0-1 0,0 1 0,0 0 1,0-1-1,0 1 0,0 0 0,0 1 0,1-1 1,-1 1-1,0-1 0,3 2 0,-5-1-153,-1 0 0,1 0 0,-1-1 0,0 1 0,1 0 0,-1 0 0,0 0 1,0-1-1,0 1 0,0 0 0,0 0 0,0 0 0,0 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1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1056,'0'0'10,"0"-1"0,0 1 0,-1 0 0,1 0 0,0-1 0,0 1 0,0 0 0,0-1 0,0 1 0,0 0 0,0-1 0,0 1 0,0 0 0,0-1 0,0 1 0,0 0 0,0 0 0,1-1 0,-1 1 0,0 0 0,0-1 0,0 1 0,0 0 0,0 0 0,1-1 0,-1 1 0,0 0 0,0 0 0,1-1 0,-1 1 0,0 0 0,0 0 0,1 0 0,-1 0 0,0-1 0,1 1 0,7 6 99,-7-5-103,-1 0 11,1-1 1,-1 1-1,1-1 0,0 0 0,-1 1 0,1-1 0,-1 0 0,1 1 0,0-1 1,-1 0-1,1 0 0,0 0 0,-1 0 0,1 0 0,0 0 0,-1 0 1,1 0-1,0 0 0,-1 0 0,1 0 0,0 0 0,-1 0 0,2 0 0,0-1 68,0 1-55,-1 0-1,1 0 0,0 1 0,-1-1 0,1 0 1,-1 1-1,1-1 0,-1 1 0,1-1 1,-1 1-1,1 0 0,1 1 0,-1-1-2,0 0 0,-1 0 0,1 0 0,0 0 0,0 0 0,-1-1 0,1 1 0,0-1 0,0 1 0,0-1 0,0 0 0,3 1 0,5-1 80,-1 1 1,0 0-1,10 4 1,12 1 38,-3-4 31,45-1-1,-33-2-22,6 1 141,118-2 380,-118-1-612,230-7 146,-92 7 266,-119 0-347,68-2 53,56 10 0,-65-9-109,-58 1-26,106 1 127,25-2 59,-106-1-31,111-3 131,172 8-988,-306 0-2538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63 992,'-26'-13'309,"25"12"-299,1 1-1,-1 0 0,1-1 1,-1 1-1,0-1 1,1 1-1,-1 0 0,0 0 1,1-1-1,-1 1 0,0 0 1,1 0-1,-1 0 1,0 0-1,0 0 0,1 0 1,-1 0-1,0 0 0,1 0 1,-1 0-1,-1 1 0,0-1 52,-1 0 280,6 0-26,18 1 276,-8 0-338,0-1 1,1-1 0,18-2-1,-6-3-154,12-2 83,0 1 0,42-1 1,-51 7 169,42-6 1,-45 3-332,38 0-1,71 4-89,-131 1 135,-6 1 12,-2 1-72,0 1 0,0-1 0,-1-1 1,1 1-1,-1-1 0,0 0 0,0 0 0,-10 3 1,7-2-15,-8 1-13,1 0 1,0-2 0,-32 3-1,18-2 12,-125 23 1076,140-22-570,19-4-70,23 1-189,182 28-595,-70-14 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2816,'0'0'917,"0"0"-565,0 0-16,0 0 539,0 0-225,0 0 44,0 0-166,2 3 218,2-1-653,-1 1-1,1 0 0,-1-1 1,1 0-1,0 0 1,0 0-1,0-1 0,0 1 1,1-1-1,4 1 0,3 0-32,0 0-1,23 0 1,445-2 895,-477 0-827,-6 0 26,-10 0-68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4800,'0'0'1792,"0"0"-1408,16 15-96,-16 17 352,15-17-416,-15 16-96,0 1-64,-15 14 352,-1-15-224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2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3808,'-25'0'3223,"50"0"-564,-24 0-2586,1 0 1,-1-1-1,1 1 0,-1 0 0,1 0 0,-1-1 0,1 1 0,-1-1 0,0 1 1,1-1-1,1-1 0,14-5 260,22 2 72,-3-6-213,11 6-149,-21 1-47,-5 0 185,36-1-1,52 5 588,-109 0-776,0 0-1,0 0 1,0 0-1,1 0 1,-1 0-1,0 0 1,0 0-1,0 0 1,0 0-1,0 0 1,0 0-1,0 0 1,0 0-1,0 0 1,0 0-1,1 0 1,-1 0-1,0 0 1,0 0-1,0 0 0,0 0 1,0 0-1,0 0 1,0 0-1,0 0 1,0 0-1,0 0 1,0 0-1,0 0 1,1 0-1,-1 0 1,0 1-1,0-1 1,0 0-1,0 0 1,0 0-1,0 0 1,0 0-1,0 0 1,0 0-1,0 0 1,0 0-1,0 0 1,0 0-1,0 1 1,0-1-1,0 0 1,0 0-1,0 0 1,0 0-1,0 0 1,0 0-1,0 0 1,0 0-1,0 0 0,0 1 1,0-1-74,0 0 0,0 1 0,0-1 0,0 1-1,0-1 1,0 1 0,0-1 0,0 1 0,0-1 0,0 1 0,-1-1 0,1 1 0,0-1-1,0 0 1,0 1 0,-1-1 0,1 1 0,0-1 0,0 0 0,-1 1 0,1-1 0,0 0-1,-1 1 1,1-1 0,0 0 0,-1 0 0,1 1 0,-1-1 0,1 0 0,0 0 0,-1 1-1,1-1 1,-1 0 0,1 0 0,-1 0 0,-6 3-1522,-8 10-865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1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257 325 1408,'0'0'448,"0"0"-267,0 0-37,0 0 219,0 0 16,0 0 410,0 0-266,0 0-214,0 0-122,0 0 47,0 0-84,-2 0-60,-5 1-62,4-1-37,0 0-1,0 0 0,0 0 1,0 0-1,0 0 0,0-1 1,0 1-1,-5-2 1,5 0 27,0 1 1,0-1 0,0 1-1,0 0 1,0 0 0,-1 0-1,1 0 1,0 1 0,-7-1-1,7 1-2,0-1 1,0 1-1,0 0 0,0-1 0,0 0 1,0 0-1,0 0 0,0 0 0,1 0 1,-1-1-1,0 1 0,1-1 0,-1 1 1,1-1-1,-5-4 0,1 0 2,0-1 1,1 0-1,-8-12 1,9 13 4,1 1-29,1-1-1,-1 0 0,1 1 0,1-1 0,-1 0 0,1 0 0,0-1 1,0 1-1,1 0 0,0 0 0,0 0 0,2-10 0,-2-5 75,0 19-79,0 0 1,1 0-1,-1 0 0,0 0 1,1 0-1,-1 0 0,1 0 1,-1 0-1,1 0 0,0 0 1,2-3-1,5-13-143,15-20 138,-23 37 19,0 1 0,0-1 0,1 0 1,-1 0-1,1 1 0,-1-1 1,0 0-1,1 1 0,0-1 0,-1 0 1,1 1-1,-1-1 0,1 1 1,-1-1-1,1 1 0,0-1 0,0 1 1,-1 0-1,1-1 0,0 1 1,-1 0-1,1 0 0,0-1 0,0 1 1,0 0-1,8-3 13,-2-6-16,4 2-121,-10 6 116,0 1-1,0 0 1,0 0 0,-1-1-1,1 1 1,0-1-1,-1 1 1,1-1 0,0 1-1,-1-1 1,1 1-1,-1-1 1,1 0 0,-1 1-1,1-1 1,-1 0-1,1 1 1,-1-1 0,0 0-1,1 0 1,-1 1-1,0-1 1,0 0 0,1 0-1,-1 0 1,0 1-1,0-1 1,0 0 0,0-1-1,0 2-1,0 0 1,0 0-1,1-1 0,-1 1 0,0 0 0,0 0 0,0 0 1,0 0-1,1-1 0,-1 1 0,0 0 0,0 0 0,1 0 1,-1 0-1,0 0 0,0 0 0,1 0 0,-1 0 0,0 0 1,0 0-1,1 0 0,-1 0 0,0 0 0,0 0 1,1 0-1,-1 0 0,5 0-150,-5 0 159,-1 0 0,1 0 0,-1 0 0,1 0 1,0 0-1,-1 0 0,1 0 0,-1 0 0,1 0 0,0 0 1,-1 0-1,1 1 0,-1-1 0,1 0 0,0 0 0,-1 0 1,1 1-1,0-1 0,-1 0 0,1 0 0,0 1 0,-1-1 1,1 0-1,0 1 0,0-1 0,-1 0 0,1 1 0,0-1 0,0 1 1,0-1-1,-1 0 0,1 1 0,0-1 0,0 1 0,0-1 1,0 0-1,0 1 0,0-1 0,0 1 0,0-1 0,0 1 1,-2 4 103,1-4-90,-1 0-1,1 0 1,0 0 0,0 0-1,-1 0 1,1 0 0,0-1-1,-1 1 1,1 0 0,-1-1-1,1 1 1,-1-1 0,1 0-1,-3 1 1,-3 1-75,-13 11 89,12-7 15,-1-1 0,-14 7 1,19-11-53,1 0 1,0 1-1,0-1 1,0 0-1,0 1 1,0 0-1,1 0 1,-1 0-1,1 0 1,-1 0-1,-3 5 1,1-2 9,2-3-29,0 1-1,0-1 1,-1 0 0,-5 3-1,-7 5-188,13-7 141,6-1 106,-3-1-27,1-1-4,-1 1 1,1 0-1,0-1 0,-1 1 1,1 0-1,0-1 0,-1 1 1,1-1-1,0 1 0,0-1 1,0 1-1,-1-1 0,1 0 1,0 1-1,0-1 0,0 0 1,0 0-1,0 1 0,0-1 1,0 0-1,-1 0 0,1 0 1,0 0-1,0 0 0,0 0 1,0-1-1,1 1 0,3-3-4,-2 2 19,-1 0 0,1 0 1,-1 0-1,1 0 0,0 0 0,-1 0 1,1 0-1,0 1 0,0 0 1,0-1-1,5 2 0,-4-2-31,0 1 1,0-1-1,0 0 0,0 0 1,5-1-1,-4 0 3,0 0 0,0 1 0,0 0 0,1 0 0,7 0 0,2 0 8,25-4 0,-23 2 35,30-1 0,-34 4-15,-8 0-95,1 0 0,-1 0 0,1 0-1,-1-1 1,7-1 0,2-3-116,-12 4 216,1 0 1,-1 0 0,1 0-1,0 0 1,0 1-1,-1-1 1,1 1 0,0 0-1,0 0 1,3 0 0,-3 0 40,-2 0-51,0 1 1,-1-1-1,1 0 1,-1 0-1,1 0 0,0 0 1,-1 0-1,1 0 1,0 0-1,-1 0 0,1 0 1,-1 0-1,1 0 0,0-1 1,-1 1-1,1 0 1,-1 0-1,1-1 0,0 1 1,-1 0-1,1-1 1,-1 1-1,1 0 0,-1-1 1,1 1-1,-1-1 1,0 1-1,1-1 0,-1 1 1,1-1-1,-1 1 1,0-1-1,0 1 0,1-1 1,-1 0-1,0 1 1,0-1-1,0 1 0,1-1 1,-1 0-1,0 1 1,0-1-1,0 1 0,0-1 1,0-1-1,0 2-11,0-1 0,0 1 0,0 0 0,0-1 0,0 1 0,0-1-1,0 1 1,0 0 0,-1-1 0,1 1 0,0-1 0,0 1 0,0 0 0,0-1 0,-1 1 0,1 0 0,0-1-1,0 1 1,0 0 0,-1-1 0,1 1 0,0 0 0,-1-1 0,1 1 0,0 0 0,-1 0 0,1 0-1,-1-1 1,-11 0 129,10 2-124,0-1 0,0 0 0,0 0 0,0 0 0,0 0 0,0-1 0,1 1 0,-1 0 0,0-1 0,-2 0 1,1-1-20,1 1 39,-1 0-1,0-1 0,1 1 0,-1 0 0,0 0 1,0 0-1,0 1 0,0-1 0,0 1 0,0 0 1,-3 0-1,4-1-8,1 1-1,-1 0 1,1 0 0,0 0 0,-1-1 0,1 1-1,0 0 1,0-1 0,-1 1 0,1-1 0,0 0-1,-1 0 1,-10-5 88,8 5-41,-1 1 1,0-1-1,0 1 0,-7 0 1,7 0-57,0 0 0,0 0 0,1 0 0,-9-2 0,2-4-18,10 6 30,0-1 0,0 0 0,-1 1 0,1-1 0,0 0 1,-1 1-1,1 0 0,0-1 0,-1 1 0,1 0 0,-1 0 0,1-1 0,-2 1 0,-47 0 253,48 0-432,2 0 85,1 0 35,1 0 0,-1 0 0,0 0-1,1 0 1,-1 1 0,0-1 0,0 0 0,1 0-1,-1 1 1,2 0 0,21 10-3016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1312,'12'-12'421,"-10"10"-245,-2 2-58,11 0 234,-6-2-475,4-7 155,-9 8 4,1 1 1,-1 0-1,1-1 0,-1 1 0,1 0 1,-1 0-1,1-1 0,-1 1 1,1 0-1,-1 0 0,1 0 1,-1 0-1,1-1 0,0 1 0,-1 0 1,1 0-1,-1 0 0,1 0 1,-1 0-1,1 1 0,0-1 1,-1 0-1,1 0 0,1 1 96,3-2-56,-1 1 0,0-1 0,1 1 1,-1-1-1,8-3 0,-8 2-36,0 1 1,1 0-1,-1 0 0,0 0 0,9 0 0,153 14-91,13 1 118,47-1 264,-49-1-230,-70-8-89,148 8 24,-142-4-9,423 22 362,-300-26-202,-117 0-155,221 4-32,-8-1 0,-13-1 0,206-6 272,-317 7-269,-9 0 106,-115-7 221,-81 0-291,0-1-1,1 1 0,-1 0 1,0-1-1,1 0 0,-1 0 1,0 0-1,0 0 0,0 0 1,5-4-1,1-1-1,-10 5-37,1 1-1,0-1 1,0 1 0,-1 0 0,1-1-1,0 1 1,-1-1 0,1 1 0,0 0-1,-1-1 1,1 1 0,-1 0 0,1-1-1,0 1 1,-1 0 0,1 0 0,-1-1-1,1 1 1,-2 0 0,1-1 4,-1 1 1,0-1-1,1 1 1,-1 0 0,0-1-1,1 1 1,-1 0-1,0 0 1,0 0-1,-1 0 1,-6 1-71,-16-1-382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259 431 3488,'0'-3'1115,"0"-2"-722,0 2-118,1-1-1,-1 0 0,0 1 0,-1-1 0,1 1 0,-1-1 0,-1-4 0,-7-12 461,3 6-514,0 2 0,-9-15 0,13 25-215,0-1 0,0 0 0,0 1 0,0-1 0,-1 1 0,1 0 0,0 0 0,-1 0 0,0 0 0,1 0 0,-1 0 0,0 1 0,0-1 0,-5-1 0,4 2-10,0 1 0,0-1 0,0 1 0,0 0 0,-6 0 0,-5 0-89,13 0 86,-2 0 8,0 0 0,-1 0 1,1 0-1,0 1 0,0-1 0,0 1 1,0 0-1,0 0 0,0 1 0,0-1 1,0 1-1,0 0 0,-4 3 0,-2 2 104,1 1 0,0 0 0,0 1 0,1 0 0,-10 15 0,16-20-92,1-1 0,0 1 0,0-1 0,1 1 0,-1 0 1,1 0-1,0-1 0,0 1 0,1 5 0,-1 3 16,0-10-22,0 0 1,0-1-1,0 1 0,0 0 1,1-1-1,-1 1 1,1 0-1,-1-1 0,1 1 1,-1 0-1,1-1 1,0 1-1,0-1 0,0 1 1,0-1-1,0 0 1,2 3-1,1-1 33,-1 0 1,1-1-1,1 1 0,-1-1 1,5 2-1,4 2 113,-10-4-132,42 17 475,-42-17-462,1-1 1,0-1-1,-1 1 0,1 0 0,0-1 0,0 0 0,0 0 0,0 0 0,6-1 0,22-8 116,-26 8-132,-2 0-22,0 1 0,0-1 1,0 0-1,0 0 0,0-1 1,0 1-1,0-1 0,-1 0 0,1 0 1,0 0-1,-1 0 0,0-1 1,1 1-1,2-4 0,2-2-68,-1-1-1,1 1 1,-2-1-1,1 0 0,-2-1 1,7-12-1,-5 4-83,0 1 0,7-38 0,-11 43 122,5-21-18,-2 0-1,4-60 0,-10-28-784,0 126 868,0-1 0,-1 1 0,0 0 0,-2 6 0,-3 15 209,-10 102 128,7-78-291,-6 35 251,12-63-241,2-8-18,0-1 0,-2 1 0,-5 20 0,-17 34 656,25-67-699,-2 6 62,0 0 0,0 0 0,-6 11 1,7-11 212,1-4-1094,1-4-3574,11-21 778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4224,'1'-2'99,"-1"0"-1,1 1 1,0-1 0,0 0-1,0 1 1,0-1 0,1 1 0,-1-1-1,0 1 1,0 0 0,1-1-1,-1 1 1,1 0 0,2-2 0,0 2 17,0 0 0,0 1 0,-1-1 0,1 1 0,0 0 0,7 0 0,-10 0-42,1 0 1,-1 0-1,1 0 0,-1 1 1,0-1-1,1 0 0,-1 1 0,1-1 1,-1 1-1,0 0 0,0-1 1,1 1-1,0 1 0,5 2 123,-6-4-173,0 0 0,-1 1 0,1-1 0,0 0-1,0 1 1,-1-1 0,1 1 0,0-1-1,-1 0 1,1 1 0,0-1 0,-1 1 0,1 0-1,-1-1 1,1 1 0,-1 0 0,1-1-1,-1 1 1,1 0 0,-1-1 0,0 1 0,0 0-1,1 0 1,-1-1 0,0 1 0,0 0 0,0 0-1,1 0 1,-1-1 0,0 1 0,0 0-1,0 0 1,-1 0 0,1-1 0,0 1 0,0 1-1,0 6 132,0-2-100,-1 0-1,1 1 1,-1-1-1,0 0 1,0 0 0,-1 1-1,0-1 1,0 0-1,0-1 1,-1 1 0,1 0-1,-2-1 1,1 1-1,0-1 1,-1 0-1,-8 9 1,4-6-10,5-4-31,0 0 1,-1-1-1,1 1 0,-1-1 0,0 0 0,-6 4 0,5-5 9,4-2-21,1 0 1,0 1-1,-1-1 0,1 0 0,-1 0 0,1 0 0,0 0 1,-1 0-1,1 1 0,0-1 0,-1 0 0,1 0 0,0 1 1,-1-1-1,1 0 0,0 1 0,0-1 0,-1 0 0,1 1 1,0-1-1,0 0 0,0 1 0,-1-1 0,1 0 1,0 1-1,0-1 0,0 1 0,0-1 0,0 0 0,0 1 1,0-1-1,0 1 0,0-1 0,0 0 0,0 1 0,0-1 0,0 0-1,0 1 1,0-1-1,0 0 0,0 0 1,0 0-1,0 0 0,0 0 1,0 0-1,0 0 1,0 1-1,0-1 0,0 0 1,0 0-1,0 0 0,0 0 1,1 0-1,-1 0 1,0 0-1,0 0 0,0 1 1,0-1-1,0 0 1,0 0-1,0 0 0,0 0 1,0 0-1,1 0 0,-1 0 1,0 0-1,0 0 1,0 0-1,0 0 0,0 0 1,0 0-1,0 0 1,1 0-1,-1 0 0,0 0 1,0 0-1,0 0 0,0 0 1,0 0-1,0 0 1,0 0-1,1 0 0,-1 0 1,0 0-1,0 0 1,0 0-1,0 0 0,0 0 1,0-1-1,16 1 24,-6-1-33,1 1 1,-1 0-1,20 4 1,24 9-2644,-27-2-1178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2400,'-11'0'779,"8"0"-481,3 0 54,0 0 710,-2 0-220,-5-1 941,16 4-942,-4-1-736,-2 0-74,-1-1 1,1 1 0,0-1 0,0 0-1,0 0 1,0-1 0,0 1 0,1-1-1,-1 1 1,0-1 0,0 0 0,4 0-1,20 0 13,88-3-2,-63-1-31,150-17 234,66-19 853,-237 35-948,0 1-1,33-1 0,-51 5-411,0-1 0,0 0-1,0-1 1,16-5-1,-2 5-579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243 150 3136,'-11'-1'475,"8"1"-369,0 0 0,0-1 0,0 1 0,0 1 0,0-1 0,0 0 0,0 1 0,-5 1 0,-111 50 2091,113-48-2083,0 0-1,1 0 0,-1 1 0,1 0 0,0 0 1,1 0-1,-1 1 0,1 0 0,0 0 1,-4 8-1,-2 1 49,9-13-146,-1 1 0,0-1 0,1 1 0,-1 0 0,1 0 0,0-1 0,-2 6 0,3-7-13,0 0-1,0-1 1,0 1 0,0 0-1,1 0 1,-1 0 0,0-1 0,0 1-1,0 0 1,1 0 0,-1-1-1,0 1 1,1 0 0,-1-1-1,1 1 1,-1 0 0,1-1-1,-1 1 1,1-1 0,-1 1-1,1-1 1,0 1 0,-1-1-1,1 1 1,0-1 0,-1 0-1,1 1 1,0-1 0,0 1-1,1-1 11,0 1-1,0 0 1,-1-1-1,1 1 1,0-1-1,0 0 1,0 1-1,-1-1 0,1 0 1,0 0-1,0 0 1,0 0-1,2-1 1,26-9 192,-4 1-67,4 1 104,-19 6-176,-1-1 0,0 0 0,0 0 0,-1-1 0,1 0 0,-1 0-1,0-1 1,0-1 0,9-6 0,-10 6-29,0 0 1,14-7-1,-18 11-37,0 1-1,0-2 1,0 1-1,0 0 1,0-1-1,-1 1 1,1-1-1,-1 0 1,0 0 0,0-1-1,0 1 1,0 0-1,-1-1 1,1 0-1,-1 0 1,0 0-1,0 0 1,0 0 0,-1 0-1,1 0 1,-1 0-1,0-1 1,0-6-1,1-7-42,0 0-1,-3-25 0,1 19-43,0 22 59,0-1 0,0 1 0,0 0 0,0 0 0,0-1 1,0 1-1,-1 0 0,1 0 0,-1-1 0,0 1 0,1 0 0,-1 0 1,0 0-1,0 0 0,-1 0 0,1 0 0,-2-2 0,3 4 16,0 0 0,0 0 0,-1-1 0,1 1 0,0 0 0,-1 0-1,1-1 1,0 1 0,-1 0 0,1 0 0,-1 0 0,1 0 0,0 0 0,-1 0-1,1-1 1,-1 1 0,1 0 0,0 0 0,-1 0 0,1 0 0,-1 1-1,1-1 1,0 0 0,-1 0 0,1 0 0,-1 0 0,1 0 0,0 0 0,-1 1-1,1-1 1,0 0 0,-1 0 0,1 0 0,0 1 0,-1-1 0,1 0 11,-5 14 172,-3 4-7,5-12-81,0-1 1,1 1-1,0 0 1,-2 7-1,-1 23 333,-8 34 1051,9-56-1702,0 1 1,-11 25-1,0-1 224,5-11 11,-2 0 0,0 0 0,-22 34 0,30-56-518,3-4 302,0-1-1,0 0 1,0 0 0,0 1 0,0-1 0,1 0 0,-1 1 0,1-1 0,-1 1-1,1-1 1,-1 1 0,1 2 0,2-6-3575,9-7 2590,3-5-276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3136,'2'0'1029,"3"-1"-795,-5 1-216,0 0 0,1 0 0,-1 0 0,0 0 1,0 0-1,1 0 0,-1 0 0,0 0 1,0 0-1,1 0 0,-1 1 0,0-1 0,0 0 1,1 0-1,-1 0 0,0 0 0,0 0 1,1 0-1,-1 0 0,0 1 0,0-1 0,0 0 1,1 0-1,-1 0 0,0 0 0,0 1 1,0-1 4,0 1 0,0-1 1,0 0-1,0 1 1,0-1-1,0 1 1,0-1-1,0 0 1,0 1-1,0-1 1,0 0-1,1 1 1,-1-1-1,0 1 1,0-1-1,0 0 1,0 1-1,1-1 1,-1 0-1,0 0 1,0 1-1,0-1 1,1 0-1,-1 1 1,0-1-1,1 0 1,-1 0-1,0 0 0,1 1 1,-1-1-1,0 0 1,1 0-1,-1 0 1,0 0-1,1 0 1,-1 0-1,0 1 1,1-1-1,-1 0 1,1 0-1,-1 0 1,0 0-1,1 0 1,-1 0-1,0-1 1,1 1-1,15 4 324,-9 0-264,-6-3-60,0-1-1,1 1 0,-1 0 0,0 0 0,1-1 0,-1 1 1,0-1-1,1 1 0,-1-1 0,0 0 0,1 0 1,-1 1-1,1-1 0,2 0 0,-1 0 2,0 0 0,1 1 0,-1-1 0,1 1 0,-1 0 0,0 0 0,0 0 0,0 1 0,6 2 0,-7-3-15,0-1 0,0 1 0,0-1 0,0 0 0,0 1-1,0-1 1,0 0 0,3-1 0,-1 1 12,-4 0-17,0 0 0,0 1 1,0-1-1,0 0 0,1 0 0,-1 0 0,0 0 0,0 0 0,0 0 0,0 1 0,0-1 0,1 0 0,-1 0 0,0 0 0,0 0 0,0 0 0,0 1 0,0-1 0,0 0 0,0 0 0,0 0 0,0 1 0,0-1 0,0 0 0,0 0 0,0 0 0,0 1 0,0-1 0,0 0 0,0 0 0,0 0 0,0 1 0,0-1 0,0 0 0,0 0 0,0 0 0,0 0 0,0 1 0,-2 6 79,-2-1-35,-1 0 0,1 0 0,-1-1 0,0 1 0,-9 6-1,-12 14-19,16-11-64,1 0-1,1 0 1,-7 17 0,0-1 277,13-26-211,0-1-1,0 0 1,1 1 0,0 0-1,-1-1 1,1 1-1,1-1 1,-1 1 0,1 5-1,0-8-18,0 0-1,0 0 0,0 0 1,1 0-1,-1 0 0,1 0 1,-1 0-1,1 0 0,0-1 1,0 1-1,0 0 0,0 0 1,0-1-1,0 1 0,0 0 1,0-1-1,1 0 0,-1 1 1,1-1-1,-1 0 0,1 1 1,-1-1-1,1 0 0,2 1 1,9 0 112,-12-2-107,0 0 0,-1 0 1,1 0-1,0 0 0,0 0 1,-1 0-1,1 0 0,0 0 1,-1 0-1,1 1 0,0-1 1,-1 0-1,1 0 0,1 1 1,1 5 80,-3-6-100,1 1 0,-1-1-1,0 0 1,0 1-1,1-1 1,-1 1-1,0-1 1,1 0-1,-1 1 1,1-1 0,-1 0-1,0 1 1,1-1-1,-1 0 1,1 0-1,-1 0 1,1 1-1,-1-1 1,1 0 0,-1 0-1,0 0 1,1 0-1,-1 0 1,1 0-1,-1 0 1,1 0-1,-1 0 1,1 0 0,-1 0-1,1 0 1,-1 0-1,2 0 1,3 0-37,-2 0 27,-1 1 0,0-1 1,1 0-1,-1 0 0,0 0 1,1 0-1,-1-1 0,0 1 1,0 0-1,1-1 0,2-1 1,-1-7-394,-3 9 267,-1 0 0,1-1 0,0 1 0,-1 0 0,1-1 0,0 1 0,0 0 0,-1 0 0,1 0 0,0 0 0,0 0 0,-1 0 0,2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4320,'0'-14'1600,"0"14"-1248,13 0-96,1 0 704,-14 0-576,13 0-96,14-13-160,0 13 96,-13 0-128,-1 0-2720,14-14 1440,-13 28-1600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3392,'7'-3'336,"-6"2"-277,0 0 1,1 0-1,-1 0 0,1 0 1,-1 0-1,1 1 1,-1-1-1,1 1 1,-1-1-1,1 1 1,0-1-1,-1 1 1,1 0-1,0 0 1,-1 0-1,1 0 1,0 0-1,-1 0 1,4 1-1,2 3 67,-6-3-74,1 0-1,-1 0 1,0-1 0,1 1-1,-1 0 1,0-1-1,1 1 1,-1-1-1,0 1 1,4-1-1,-5 1-20,1-1 0,-1 1-1,0 0 1,0-1-1,1 1 1,-1 0 0,0-1-1,0 1 1,0 0-1,0-1 1,1 1-1,-1 0 1,0-1 0,0 1-1,0 0 1,-1-1-1,1 2 1,0-1 10,0 4 29,0-4-55,0 0 1,1 0 0,-1 0 0,0-1 0,0 1 0,0 0 0,0 0-1,0 0 1,0-1 0,0 1 0,-1 0 0,1 0 0,0 0 0,0-1-1,-1 1 1,1 0 0,0 0 0,-1-1 0,1 1 0,-1 0 0,1-1-1,-1 1 1,1 0 0,-1-1 0,1 1 0,-1-1 0,0 1 0,1-1-1,-1 1 1,0-1 0,1 0 0,-1 1 0,0-1 0,0 0 0,0 1-1,0 0-1,0-1 0,0 1 0,0 0-1,0-1 1,0 1 0,0 0-1,0 0 1,1 0 0,-1-1-1,0 1 1,1 0 0,-1 0-1,1 0 1,-1 0 0,1 0-1,-1 1 1,1-1 0,0 0-1,-1 0 1,1 0 0,0 0-1,0 2 1,0-1-115,0-2 58,23-1 64,-1-1 1,28-6-1,-23 3-325,13-6-549,1-3-2123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14 3648,'1'-1'97,"0"0"-1,1 0 1,-1 0-1,0 0 1,0 0 0,0 0-1,1 0 1,-1 0 0,0 0-1,1 1 1,-1-1-1,1 0 1,-1 1 0,1 0-1,-1-1 1,3 1 0,-2 0 185,-2 0 193,-13 2-11,7 1-422,1-1 1,-1 0 0,0 0-1,0 0 1,-8 0 0,9 0-26,0-1 0,0 0-1,0 1 1,1 0 0,-8 4 0,-20 14 132,5-15-85,14-3-48,4-1-6,1 1-1,-1 0 0,-15 6 1,9 0-1,9-5-11,0 0 0,0-1-1,-8 3 1,-24 0-67,18-3 26,-17 3-14,20-3 61,-24 2 1,35-4 0,0-1-14,1 1-1,0 0 1,0 0 0,0 1-1,0-1 1,0 1 0,0 0-1,0 0 1,0 1 0,0 0-1,-5 2 1,-5-1-228,14-3 222,1 0 0,-1 0 1,1 0-1,-1 0 0,1 0 1,0 0-1,-1 0 1,1 0-1,-1 0 0,1 0 1,0 0-1,-1 0 0,1 0 1,-1 0-1,1 1 0,0-1 1,-1 0-1,1 0 1,-1 0-1,1 1 0,0-1 1,0 0-1,-1 0 0,1 1 1,0-1-1,-1 0 0,1 1 1,0-1-1,0 0 1,-1 1-1,1-1 0,0 1 1,0-1-1,0 0 0,0 1 1,0-1-1,-1 1 0,1-1 1,0 0-1,0 1 1,0-1-1,0 1 0,0-1 1,0 1-1,0-1 0,1 0 1,-1 1-1,0 0 0,0 0-2,0 0 0,0 0 0,0 1 0,-1-1-1,1 0 1,0 0 0,-1 1 0,1-1 0,-1 0-1,1 0 1,-2 1 0,-4 17 255,-10 84 72,2-36-226,5-19 141,-2 0-1,-23 59 0,30-96-146,2-8-47,1 0 1,-1 1 0,1-1 0,0 1-1,0-1 1,1 1 0,-1-1 0,1 1-1,0 0 1,0 4 0,-1 0 35,2 12 100,-1-19-157,0-1 0,0 1-1,1 0 1,-1-1 0,0 1-1,1-1 1,-1 1 0,0-1-1,1 1 1,-1-1-1,1 1 1,-1-1 0,1 1-1,-1-1 1,1 0 0,-1 1-1,1-1 1,-1 0-1,1 1 1,-1-1 0,1 0-1,-1 0 1,1 0 0,0 0-1,-1 1 1,1-1 0,0 0-1,-1 0 1,1 0-1,1 0 1,8 0 54,-2 0-145,0 0 0,1 0-1,10-3 1,-9 1-10,4-1 144,1 1 1,24-2-1,164 4-538,-203 0-3227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18 1248,'0'0'389,"0"0"-239,0 0 10,0 0 298,0-2-79,0-9 138,0 11-510,0 0 0,0 0 1,0 0-1,0 0 0,0 0 0,0 0 0,0 0 0,0 0 0,0 0 0,0 0 0,0 0 1,0-1-1,0 1 0,0 0 0,0 0 0,0 0 0,0 0 0,0 0 0,0 0 0,0 0 1,0 0-1,0 0 0,0 0 0,0-1 0,0 1 0,0 0 0,0 0 0,0 0 0,0 0 1,0 0-1,0 0 0,-1 0 0,1 0 0,0 0 0,0 0 0,0 0 0,0 0 0,0 0 1,0 0-1,0 0 0,0 0 0,0 0 0,0 0 0,0 0 0,-1 0 0,1 0 0,0 0 1,0 0-1,0 0 0,0 0 0,0 0 0,0 0 0,0 0 0,0 0 0,0 0 0,-1 0 1,-28-1 1264,12 0-1037,0 1 0,0 0 1,-25 4-1,11 7 31,0-6 97,0 5-64,14-6-35,11-3-164,0 0 0,0 1-1,0 0 1,0-1 0,0 2 0,1-1-1,-1 1 1,1 0 0,-1 0 0,1 0-1,-6 6 1,-10 19 364,9-13-185,9-11-202,-1 0-1,1 0 1,0 0 0,0 1 0,0-1 0,0 1 0,1 0 0,-3 8 0,-16 96 200,17-94-299,2-9 28,0 0-1,0 0 1,1 1 0,0-1 0,0 0 0,1 1 0,0-1 0,0 1 0,0-1 0,2 9 0,-1-12-11,0 0 0,-1-1-1,1 1 1,0 0 0,0-1 0,0 1 0,1-1 0,-1 1 0,1-1 0,-1 0 0,1 1 0,0-1 0,0 0 0,0 0 0,0 0 0,0-1 0,0 1 0,1 0-1,2 1 1,16 7-37,0-1-1,1 0 0,34 7 1,-41-14 58,1-1 0,22-1 0,-24-1-64,-1 1 0,1 0 0,13 3 0,-2 3-543,-19-4 322,0 0 0,0-1 0,0 0 0,8 0 0,4-1-1934,-3 0 662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2240,'0'0'720,"-2"0"-448,-18 0 1698,15 0 124,17 0-1790,11 1-162,-12-1-100,0 0 0,0 0-1,16-3 1,-10-1-13,3 1 6,1 0 0,27 0-1,274 3 105,-320 0-119,0 0 1,0 0-1,0 0 0,0 1 1,1-1-1,-1 1 0,-1-1 1,1 1-1,0 0 0,0 0 1,0 0-1,2 2 0,-2-3 4,-1 1 0,0 0 0,0 0-1,1-1 1,-1 1 0,0-1 0,1 1-1,-1-1 1,0 0 0,1 1 0,2-1-1,1 3 212,2 6-96,-7-9-136,0 0 0,0 0-1,0 0 1,0 1 0,0-1 0,0 0 0,0 0-1,0 0 1,0 1 0,0-1 0,0 0-1,0 0 1,-1 0 0,1 0 0,0 1-1,0-1 1,0 0 0,0 0 0,0 0 0,0 0-1,-1 1 1,1-1 0,0 0 0,0 0-1,0 0 1,0 0 0,-1 0 0,1 0-1,0 0 1,0 0 0,0 0 0,-1 0 0,1 0-1,0 0 1,0 0 0,0 0 0,-1 0-1,1 0 1,0 0 0,0 0 0,0 0-1,-1 0 1,1 0 0,0 0 0,0 0 0,0 0-1,-1 0 1,-4 2 66,-5 9-53,9-11-21,1 1 0,-1-1-1,1 1 1,-1 0 0,1-1 0,0 1-1,-1-1 1,1 1 0,0 0-1,0-1 1,-1 1 0,1 0-1,0-1 1,0 1 0,0 0-1,0-1 1,0 1 0,0 1 0,-1 6-23,-14 41-158,-54 202 299,62-229-88,2-7-1,0-1 0,-2 1 0,0-1 0,-11 19-1,16-31-19,-8 14 63,-16 23 0,22-35-51,1 0 1,-1-1-1,0 1 1,1-1-1,-2 1 1,1-1-1,0 0 1,-1-1-1,-6 4 1,-16 0 112,13-4-61,-9 3 23,17-3-57,0 0 1,-1-1 0,1 0-1,0 0 1,-8 0 0,7-1-25,0 0 0,0-1 1,0 1-1,0-1 0,0-1 1,1 1-1,-1-1 0,0-1 0,1 1 1,-1-1-1,1 0 0,0 0 1,0-1-1,-10-8 0,9 7-19,1-1 0,-1 0 0,1 0 0,0 0 0,1-1 0,-1 0 0,1 0 0,1-1 0,-6-12 0,-19-31 51,22 40-45,0 0 0,0 0 0,1-1 0,1 1 0,0-1 0,-5-17 0,-3-11-32,-2-13-31,7 19 37,5 24 55,1 0 0,0 0 0,0 0 0,1-12 0,1-72-229,-1 94 197,1-1-1,0 1 0,0-1 0,0 1 1,0-1-1,0 1 0,0-1 0,0 1 0,0-1 1,0 1-1,0-1 0,1 1 0,-1 0 1,0-1-1,0 1 0,0-1 0,0 1 1,1-1-1,-1 1 0,0-1 0,1 1 1,-1 0-1,0-1 0,1 1 0,-1 0 0,0-1 1,1 1-1,-1 0 0,0-1 0,1 1 1,0 0-1,6-5-113,-3-1-88,-4 5 185,0 1 1,1-1 0,-1 1-1,0 0 1,0-1 0,1 1-1,-1-1 1,0 1 0,1 0 0,-1-1-1,1 1 1,-1 0 0,0-1-1,1 1 1,-1 0 0,1 0-1,-1 0 1,1-1 0,-1 1-1,0 0 1,1 0 0,-1 0 0,1 0-1,-1 0 1,1 0 0,-1 0-1,1 0 1,-1 0 0,1 0-1,-1 0 1,2 0 0,13 0-1904,1 0 540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3968,'-14'-27'1472,"28"27"-1120,-1 0-128,1 13 1216,13-13-832,0 14 256,0-14-512,0 13 704,14 1-608,-14 13-256,-14-27-160,14 14-4480,-13 13 2432,13-27-736</inkml:trace>
  <inkml:trace contextRef="#ctx0" brushRef="#br0" timeOffset="1">365 231 3392,'14'13'1248,"-1"14"-960,14 0-64,-13-13 992,-1-1-704,28 1 0,-14 13-320,0 0 288,0-14-256,-14 1 96,14-1-192,-13-13-896,-14 14 384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4576,'-14'13'1664,"1"1"-1280,-28-1-96,14 1 1024,0-1-768,-13 14-64,13 0-320,-14 0 448,1 0-352,26 0-1376,-13-13 608,14-1-4256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4480,'27'-14'1664,"-13"1"-1312,13 13-64,-14-14 608,14 14-544,0-13 64,14-1-256,-1 14 256,-13 0-224,-13-14 320,13 14-288,-13 0-2144,-1 0 1024</inkml:trace>
  <inkml:trace contextRef="#ctx0" brushRef="#br0" timeOffset="1">243 0 4224,'-27'0'1568,"27"14"-1216,-13 13-96,-1 0 1280,1 13-896,-1 15 160,1-15-480,-1 1 0,14-1-192,0-13-896,0 0 384,0 0-4544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 2720,'0'-2'891,"0"2"-861,0 0 0,1 0 0,-1-1 0,0 1 0,0 0 1,0 0-1,0 0 0,0-1 0,0 1 0,0 0 0,0 0 1,0-1-1,0 1 0,0 0 0,0 0 0,0 0 0,0-1 1,0 1-1,0 0 0,0 0 0,-1 0 0,1-1 1,0 1-1,0 0 0,0 0 0,0 0 0,0 0 0,0-1 1,0 1-1,-1 0 0,1 0 0,0 0 0,0 0 0,0 0 1,0-1-1,-1 1 0,1 0 0,0 0 0,-1 0 0,-7 7 1068,6-5-1195,-13 13 767,-38 41 933,47-48-1488,0 0 1,0 0-1,1 1 1,0-1-1,-5 15 1,-8 40 220,7-22-166,7-30-192,1 1-1,1-1 0,0 1 1,0 0-1,1 0 0,1 17 0,0-20 65,0-7 1,0 1 1,0-1-1,0 0 1,1 1-1,-1-1 0,1 0 1,-1 0-1,1 1 0,0-1 1,0 0-1,0 0 1,0 0-1,0 0 0,0 0 1,0 0-1,1 0 0,-1 0 1,1-1-1,0 1 1,-1 0-1,1-1 0,0 0 1,0 1-1,0-1 0,0 0 1,0 0-1,0 0 1,0 0-1,0 0 0,1 0 1,-1-1-1,0 1 0,0-1 1,5 1-1,1-1-92,0 1 0,1-2 0,-1 1 0,0-1 0,1 0 0,-1 0-1,15-6 1,-6 2-538,-16 5 547,1 0 1,-1 0-1,1-1 0,-1 1 0,0-1 1,1 1-1,-1-1 0,0 0 0,0 1 0,1-1 1,-1 0-1,0 0 0,0 0 0,0 0 1,0 0-1,0 0 0,0 0 0,0 0 0,0 0 1,-1 0-1,1-1 0,0 1 0,-1 0 1,1-1-1,0-1 0,8-8 56,-9 11-25,0 0 1,1 0-1,-1-1 0,0 1 1,0 0-1,1 0 0,-1 0 1,0-1-1,0 1 0,0 0 1,0 0-1,1 0 0,-1-1 1,0 1-1,0 0 0,0 0 1,0-1-1,0 1 0,0 0 1,0 0-1,0-1 0,0 1 1,0 0-1,0 0 0,0-1 1,0 1-1,0 0 1,0 0-1,0-1 0,0 1 1,0 0-1,0 0 0,0-1 1,0 1-1,0 0 0,0 0 1,0-1-1,-1 1 0,1 0 1,0 0-1,0-1 0,0 1 1,0 0-1,-1 0 0,1 0 1,0 0-1,0-1 0,-1 1 1,1 0-107,-1 0 99,1 0 0,-1 1 0,0-1-1,1 1 1,-1-1 0,0 0 0,1 1 0,-1 0-1,1-1 1,-1 1 0,1-1 0,-1 1-1,1 0 1,-1-1 0,1 1 0,0 0-1,-1-1 1,1 1 0,0 0 0,-1 0-1,1-1 1,0 1 0,0 0 0,0 0-1,0-1 1,0 1 0,0 0 0,0 1-1,0 2 68,0-1 0,0 1 0,0-1 0,0 1 0,2 6 0,-1-9-28,-1 1 0,1-1-1,-1 0 1,1 1 0,0-1 0,0 0 0,0 1-1,0-1 1,0 0 0,0 0 0,0 0 0,0 0-1,0 0 1,0 0 0,1 0 0,-1-1 0,0 1-1,2 0 1,2 1 50,0 0 1,0-1-1,10 2 0,0-1 22,-2 2-58,0-1-1,22 1 1,-30-4 9,1 0-1,-1 0 1,0-1-1,0 1 1,1-1-1,-1-1 1,0 1 0,0-1-1,9-4 1,-2 0 190,1-1 0,-1-1 0,14-11 0,-25 17-220,0 1 0,-1-1-1,1 1 1,0-1 0,-1 0 0,1 1 0,-1-1 0,1 0 0,-1 1 0,0-1 0,0 0 0,0 1 0,0-1 0,0 0 0,0-1 0,-4-21-74,3 21 42,0 0 0,-1 0-1,1 0 1,-1 0 0,-4-5 0,5 6 16,0 1 1,0-1-1,-1 0 0,1 0 1,0 0-1,1 1 1,-1-1-1,0 0 0,0 0 1,1 0-1,-1 0 1,1 0-1,0-1 1,0 1-1,-1-2 0,1 3 2,1 0-1,-1 1 0,0-1 1,-1 1-1,1-1 0,0 0 1,0 1-1,0-1 0,0 1 1,0-1-1,0 1 1,-1-1-1,1 1 0,0-1 1,-1 1-1,1-1 0,0 1 1,-1-1-1,1 1 0,0-1 1,-1 1-1,1-1 0,-1 1 1,1 0-1,-1-1 0,0 1-19,1-1 0,-1 1-1,1 0 1,-1-1 0,1 1-1,-1 0 1,1-1-1,0 1 1,-1-1 0,1 1-1,0-1 1,-1 1 0,1-1-1,0 1 1,0-1-1,-1 1 1,1-1 0,0 0-1,0 1 1,0-1 0,0 1-1,0-1 1,0 0-1,0 1 1,0-1 0,0 0-49,0 1 1,0-1 0,-1 1 0,1 0-1,0-1 1,0 1 0,0-1-1,0 1 1,0-1 0,0 1 0,0 0-1,1-1 1,-1 1 0,0-1 0,0 1-1,0 0 1,0-1 0,0 1-1,1-1 1,-1 1 0,0 0 0,0-1-1,1 1 1,-1 0 0,0-1 0,0 1-1,1 0 1,-1 0 0,0-1-1,1 1 1,-1 0 0,1 0 0,-1-1-1,0 1 1,1 0 0,9-5-1036,14-18-2354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2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1 992,'6'0'130,"3"0"43,0 0 0,0 1 0,11 1 0,-16-1-68,-1 0 0,1 1 0,-1-1 0,0 1-1,0-1 1,1 1 0,-1 0 0,0 0 0,-1 0-1,1 0 1,3 4 0,32 32 727,-36-36-793,0 0-1,-1 0 1,1 0 0,-1 0 0,0 0 0,0 0 0,1 1-1,-1-1 1,-1 0 0,1 0 0,0 1 0,-1-1-1,1 1 1,-1-1 0,1 0 0,-1 1 0,0-1-1,0 1 1,0-1 0,-1 1 0,1-1 0,-1 1-1,0 2 1,-1 2 42,-1 0 1,0 0-1,0 0 0,-1-1 0,-6 11 1,8-15-61,0 0 0,0 1 1,0-1-1,0 0 1,0 0-1,0 0 0,-1-1 1,1 1-1,-5 2 1,-7 5 51,-13 11 173,-14-4-65,40-15-172,-1-1-1,1 1 1,0-1-1,-1 0 1,1 1-1,-1-1 1,1 0-1,-1 0 1,1 0-1,-1 0 1,1 0-1,-2-1 1,2 1-6,1 0 0,0 0 0,-1 0 0,1 0 1,-1-1-1,1 1 0,0 0 0,-1 0 0,1-1 0,-1 1 0,1 0 0,0-1 1,-1 1-1,1 0 0,0-1 0,0 1 0,-1 0 0,1-1 0,0 1 1,0-1-1,0 1 0,-1 0 0,1-1 0,0 1 0,0-1 0,0 1 1,0-1-1,0 1 0,0-1 0,0 1 0,0-1 0,0 1 0,0-1 1,0 1-1,0 0 0,0-1 0,0 1 0,1-1 0,-1 1 0,0-1 1,0 1-1,0 0 0,1-1 0,-1 1 0,0-1 0,0 1 0,1-1 0,0 0-5,13-23 204,-13 22-162,1 0-1,0 0 1,-1 0 0,1 0 0,0 0 0,0 1 0,-1-1-1,1 1 1,1-1 0,-1 1 0,4-2 0,16-1 418,-8-2-213,-13 5-217,0 1 0,0-1 0,1 1 0,-1-1 0,0 1 0,1-1-1,-1 1 1,1 0 0,-1-1 0,0 1 0,1 0 0,-1 0 0,1 0 0,-1 0-1,1 0 1,-1 1 0,3 0 0,14 8 297,-8-7-130,-9-2-172,-1 0 1,1 0 0,0 0 0,0 0 0,0 1 0,-1-1-1,1 0 1,0 1 0,0-1 0,-1 0 0,1 1-1,0-1 1,-1 1 0,1-1 0,0 1 0,-1-1 0,1 1-1,-1 0 1,1-1 0,-1 1 0,1 0 0,-1-1-1,1 1 1,-1 0 0,0-1 0,1 2 0,1 3 82,-1-2-145,1 0 0,-1 0 0,1 0 0,0 0 0,4 4 0,16 7-4505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2720,'0'0'891,"2"0"-545,2-1 94,0 0 0,1 0 0,-1-1 0,0 1 0,7-5 0,-5 3-467,2-2 231,0 0-1,0 0 1,7-7-1,16-11-25,14 1-99,-34 18-73,21-13 0,28-29 192,-48 36-135,-1-1-62,1-1 0,-2 0-1,0 0 1,0-1-1,-1 0 1,-1-1 0,0 0-1,6-16 1,-3 6 82,-3 5 6,11-34 0,-13 22-62,-5 22-27,0 1 0,1 0 0,0-1 0,4-10 0,-3 11 10,0-1 1,-1 1 0,0-1-1,0 1 1,-1-1 0,0 0-1,-1-10 1,0 12 86,0 20 56,-2 24 88,-21 85 313,21-108-521,-9 51 94,9-56-52,1 0 0,0 0 0,1 0 0,1 13 0,-1 1 249,0-22-291,1 1 0,-1-1 0,0 1 0,1-1 0,-1 0 0,1 1 0,-1-1 0,1 0 1,0 1-1,-1-1 0,1 0 0,0 0 0,0 1 0,0-1 0,0 0 0,0 0 0,2 1 0,-3-1-23,1-1-1,0 1 1,-1-1-1,1 1 1,0-1-1,-1 0 1,1 1-1,0-1 1,0 0-1,0 0 1,-1 1-1,1-1 1,0 0-1,0 0 1,0 0-1,0 0 1,-1 0-1,1 0 1,0 0-1,0 0 1,0-1-1,0 1 1,-1 0-1,1 0 1,0-1-1,0 1 1,-1 0-1,1-1 1,0 1-1,0-1 1,-1 1-1,1-1 1,0 1-1,0-2 1,5-4-252,-1-1-1,0 0 1,0-1 0,-1 1 0,0-1-1,5-12 1,5-27-417,-9 29 496,0 1 1,3-25-1,14-88-381,-21 124 515,0 0 0,1 0-1,0 0 1,0 0 0,4-7-1,-4 2 137,-2 8 416,-2 8-102,-3 8-235,1 0-1,0 1 0,1 0 1,-2 22-1,3-20-61,0 18 97,1 41 0,2-42-103,-1 108-17,2-132-1914,-1-8 1495,-1-1 0,1 0 1,0 1-1,-1-1 0,1 0 1,0 0-1,0 1 0,-1-1 0,1 0 1,0 0-1,0 0 0,-1 0 1,2 0-1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4224,'-13'0'2165,"11"0"-2157,1 0 0,-1 1 0,1-1 0,0 0 0,-1 0 0,1 1 0,0-1 0,-1 1 0,1-1 0,0 1 0,-1 0 0,1-1 0,0 1 0,0 0 0,-2 1 0,-3 3-77,-13 5 17,12-7 118,0 1 1,0 0-1,-8 6 0,8-2 53,-1-1 0,1 1 0,0 0 0,0 1 0,-6 10 0,-27 52 889,26-45-847,-3 5 70,-15 38 1,27-58-210,1 1 1,1-1-1,0 1 0,1 1 0,0-1 0,0 19 0,2-26 49,0 0-1,0 0 0,1 0 1,0 0-1,0 0 0,0 0 1,0 0-1,1-1 0,0 1 1,0-1-1,0 1 0,0-1 1,1 0-1,0 1 0,5 5 1,-5-7-21,1 0 0,-1-1 0,0 0 0,1 0 1,4 2-1,-8-4-47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4160,'27'0'1536,"-13"0"-1216,26 0-64,-13 0 128,0 0-256,14 0 448,-1 0-320,14 0-4000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96 3232,'0'-2'131,"0"-1"-1,0 1 1,0-1-1,0 1 1,-1-1 0,1 1-1,-1-1 1,0 1 0,1 0-1,-1-1 1,0 1 0,0 0-1,-2-2 1,1 1 23,0 1 0,0 0 1,0 1-1,-1-1 0,1 0 1,0 1-1,-1-1 0,1 1 0,-1 0 1,1 0-1,-1 0 0,-3-1 0,-28-11 638,23 8-659,-2 0 0,1 1-1,-26-5 1,-6 6-171,-65 3 0,51 1-41,55-1 48,0 0 0,1 0 0,-1 1-1,0-1 1,1 1 0,-1 0-1,1 0 1,-1 0 0,1 0 0,0 0-1,-4 2 1,-3 2-74,7-4 105,1 1 0,-1-1-1,1 0 1,0 0-1,-1 1 1,1-1-1,0 0 1,0 1-1,0-1 1,0 1 0,0 0-1,0-1 1,0 1-1,0 2 1,-8 29 287,7-24-216,-16 43 356,11-34-304,-7 24-1,-18 113 186,-3 10-8,24-107 123,8-42-264,0 0-1,0 0 1,-1 0 0,-11 24-1,15-39-158,0 0-1,0 0 0,-1-1 1,1 1-1,0 0 0,0 0 0,0 0 1,0 0-1,0 0 0,0-1 1,0 1-1,1 0 0,-1 0 1,0 0-1,0 0 0,1-1 1,-1 1-1,0 0 0,1 0 0,-1-1 1,1 1-1,-1 0 0,1-1 1,-1 1-1,1 0 0,-1-1 1,1 1-1,0-1 0,-1 1 0,1-1 1,0 1-1,0-1 0,-1 1 1,1-1-1,0 0 0,0 1 1,1-1-1,4 3-75,1 0 0,0-1-1,8 2 1,-13-4 45,1 1 20,0-1 0,-1 1 1,1-1-1,0 0 0,0 0 1,-1-1-1,1 1 0,0 0 1,0-1-1,-1 0 0,6-1 0,10-4 38,10 5 27,-20 1 37,0 0-1,16-3 1,4-7 79,-19 7-19,0 0 0,13-4 1,-5 5 33,-13 1-541,0 1-1,0-1 1,0 1 0,0-1 0,0-1 0,0 1 0,0 0 0,-1-1-1,1 0 1,0 0 0,-1 0 0,1 0 0,-1 0 0,5-6-1,6-5-2949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5472,'14'-13'2016,"-1"13"-1536,14 0-160,-13-14 384,-1 14-448,14 0 128,-13 14-256,13-14 640,-14 13-416,14-13-2560,-13 27 1184,13-27-3296</inkml:trace>
  <inkml:trace contextRef="#ctx0" brushRef="#br0" timeOffset="1">270 163 3904,'14'40'1440,"13"-26"-1120,0 13-96,-14 0 864,14 0-640,1 0 320,-1-14-448,0 14 224,0 0-288,-14-13 64,1-1-192,-1 1-1184,1-1 544,-14-13-4000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2496,'0'16'896,"0"-16"-672,47 15-96,-31 16 800,-1-15-544,32 31 352,0 0-448,-16 15 128,31-15-256,-31-16 64,16 15-128,-16-14 224,0-17-192,-15 1 32,0-1-96,-16 1-1312,0-16 672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311 406 2912,'-13'0'1056,"13"0"-800,-27 0-96,27 0 1696,-14 13-1056,-13 1 288,0 13-640,0-14 96,-13 1-320,13-1 64,-1 14-160,-12-13 512,26-1-384,1-13-2080,-1 14 992,14-14-3648</inkml:trace>
  <inkml:trace contextRef="#ctx0" brushRef="#br0" timeOffset="1">757 0 6240,'27'0'2304,"0"0"-1792,0 0-160,-13 0 192,-1 0-384,14 0 352,-13 14-288,13-14-832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2816,'-14'0'1056,"28"0"-832,-1 14-64,1-14 544,13 0-416,0 13 32,14-13-192,-1-13 64,1 13-128,13-14 128,-14-13-128,28 14-3392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4320,'0'3'1392,"0"-3"-1363,0 1 1,0 0 0,0 0-1,0-1 1,0 1 0,0 0-1,0 0 1,0-1 0,-1 1-1,1 0 1,0 0 0,-1-1-1,1 1 1,0 0-1,-1-1 1,1 1 0,-1 0-1,1-1 1,-1 1 0,1-1-1,-1 1 1,1-1 0,-1 1-1,1-1 1,-1 1-1,0-1 1,1 0 0,-1 1-1,-1 0 1,-13 9 1139,12-6-996,0 0-1,0 1 0,0-1 1,0 1-1,1-1 0,-3 7 1,-11 34 552,14-37-699,-2 0 11,2 0 1,-1 1 0,1 0 0,1-1-1,-1 1 1,2 0 0,-1-1 0,1 1-1,0 0 1,1 0 0,0-1 0,3 11-1,-2-12 42,1 0-1,1 0 1,-1 0-1,1 0 1,0 0-1,8 8 1,-10-12-13,1 0 0,-1-1 0,1 1 0,-1-1 0,1 0 0,0 1 0,0-1 0,0-1 0,0 1 0,0 0 0,0-1 1,0 1-1,1-1 0,-1 0 0,0 0 0,1-1 0,6 2 0,1-4-2,-1 0 0,1-1 0,-1 0 0,0 0 0,12-6 0,-20 8-64,1 0 22,0-1 0,0 0-1,0 0 1,0 0 0,-1 0 0,1 0 0,-1-1-1,1 1 1,-1-1 0,0 1 0,0-1 0,0 0 0,0 0-1,-1 0 1,1 0 0,-1 0 0,0 0 0,0 0-1,0-1 1,0 1 0,0 0 0,-1-1 0,1 1-1,-1-5 1,0 0 32,0 0 0,0 0-1,-1 0 1,0 0 0,-1 0 0,1 0-1,-2 0 1,1 1 0,-6-12 0,-11-11-130,0 4-24,17 22-15,-1 0 0,0 0 1,0 1-1,0-1 0,0 1 1,0 0-1,-1 0 0,0 0 1,-4-2-1,4 2-5298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1056,'2'0'357,"104"0"2641,-102 0-3001,1-1 1,-1 1 0,0-1 0,0 0 0,9-3 0,-9 3 13,0-1 0,0 1 0,0 0 0,1 1 0,8-2 0,133 2 901,-136 1-877,0 0-1,0 0 1,13 4 0,-15-3 1,0-1 0,0 1 0,9-1-1,-6-1-8,-1 1 0,0 1 0,12 2 0,-14-2 1,1 0 0,-1-1-1,9 0 1,-1 0 13,-9-1-40,1 0-1,0 0 0,12-3 1,-10 1-10,4-1 1,1 1 1,24-2-1,283 4 109,-311 0-137,0-1-1,0 0 0,12-4 1,-12 3 31,0 0 0,0 1 1,13-1-1,17 3 60,-10 0 37,43-5 1,-54 2-96,14-3-35,34 1-1,511 4-36,-561 1 200,35 5 0,-37-3-55,34 0-1,-8-2-52,-21 0-117,1-1 1,30-4-1,-19-1 108,0 2 0,0 1 0,55 3 0,-54 3-22,67 3-4,940-7 524,-949 7-105,7 0-402,-66-7-39,78-2 11,-80-1 40,17-2 3,1 2 0,69 5 0,-77 2-8,-14-1 1,1-1 0,38-2 0,-27-4 35,-3 0 4,67 3-1,-54 4-88,104 5-116,1018-8 2185,-1139-1-1810,56-9 0,-75 8-13,1 1 0,24 1-1,-22 0-410,-12 0-10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1664,'0'0'608,"0"27"-480,0 0-32,0-13 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1984,'0'0'640,"0"0"-389,0 0-59,0 0 181,0 2-112,-1 17 95,-6 37 1,-1-7-110,-27 96 556,32-135-758,-4 11 109,-1 0-1,-19 33 1,15-30-71,10-20-63,0-1 0,-1 1 1,1 0-1,-1-1 0,0 1 0,0-1 0,0 0 1,-5 4-1,-1 1 70,-1 2 197,9-9-233,0 1-1,0-1 1,0 0 0,0 1 0,-1-1 0,1 0 0,0 0 0,-1 0 0,1 0-1,-1 0 1,0 0 0,1 0 0,-1 0 0,0-1 0,1 1 0,-1-1 0,0 1 0,0-1-1,1 1 1,-1-1 0,-2 0 0,4 0-51,-1 0 0,1 0 1,0 0-1,0 0 0,0 0 0,0 0 0,0 0 1,-1 0-1,1 1 0,0-1 0,0 0 0,0 0 1,0 0-1,-1 0 0,1 0 0,0 0 0,0 0 1,0 0-1,0 0 0,-1-1 0,1 1 0,0 0 1,0 0-1,0 0 0,0 0 0,-1 0 0,1 0 1,0 0-1,0 0 0,0 0 0,0 0 0,0-1 1,0 1-1,-1 0 0,1 0 0,0 0 0,0 0 1,0 0-1,0-1 0,0 1 0,0 0 0,0 0 1,0 0-1,0 0 0,0 0 0,0-1 0,0 1 1,0 0-1,0 0 0,0 0 0,0-1 0,0 1 1,0 0-1,8-10 98,6-5 62,53-78-216,-59 83-32,0 0-1,0 0 1,15-12 0,-5 4-17,14-15-180,-27 29 247,0 1 1,0-1 0,0 2-1,0-1 1,1 0 0,-1 1-1,1 0 1,10-2 0,-13 3 38,1 1 0,-1-1 1,1 1-1,-1 0 0,0 0 1,1 0-1,-1 0 0,1 1 1,-1-1-1,1 1 0,-1 0 0,0 0 1,0 0-1,1 0 0,4 4 1,-3-2 69,-1 0 0,0 0 0,0 1 0,0 0-1,0 0 1,3 5 0,-6-8-53,0 0-1,0 1 0,0-1 0,0 1 1,0-1-1,0 1 0,-1 0 0,1-1 1,-1 1-1,1 0 0,-1-1 0,0 1 1,1 0-1,-1-1 0,0 1 0,0 0 1,0 0-1,-1-1 0,1 4 0,-9 13 156,8-16-143,0 1 0,1-1 0,-1 0 0,0 1 0,0-1 0,0 0 0,0 0 0,0 0-1,-1 0 1,1 0 0,-1 0 0,1 0 0,-1 0 0,0-1 0,0 1 0,0-1 0,-4 3-1,-15 14 111,19-16-125,0 0 1,0 0-1,0 0 1,-1 0-1,1-1 1,0 1-1,-1-1 1,1 1-1,-1-1 0,0 0 1,1 0-1,-1 0 1,0 0-1,0-1 1,1 1-1,-1-1 1,-6 1-1,-54-1 174,61 0-229,2 0-219,0 1 213,0 1 1,0-1 0,1 1-1,-1-1 1,0 1 0,1-1-1,-1 0 1,0 1 0,1-1-1,0 0 1,-1 1 0,1-1-1,0 0 1,0 0 0,0 1-1,0-1 1,0 0-1,0 0 1,0 0 0,1 1-1,11 13-246,-7-6 193,-3-3 165,1-1 1,-1 0-1,8 8 0,-7-8 10,1 0 0,-2 0 0,1 0 0,0 1 0,3 9 0,-4-10-17,0 1-1,0 0 1,1-1-1,0 0 1,6 8-1,-6-8 68,0-1 0,-1 1 1,0 0-1,0 0 0,3 7 0,-4-8-51,1 2 47,-3-5-130,0-1 0,0 1 0,0-1 1,0 0-1,0 1 0,1-1 0,-1 1 0,0-1 1,0 0-1,1 1 0,-1-1 0,0 0 0,1 1 0,-1-1 1,0 0-1,1 1 0,-1-1 0,0 0 0,1 0 0,-1 0 1,0 1-1,1-1 0,-1 0 0,1 0 0,-1 0 1,1 0-1,-1 0 0,0 0 0,1 0 0,-1 0 0,1 0 1,-1 0-1,1 0 0,-1 0 0,0 0 0,1 0 1,0 0-1,12 0-2715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4064,'0'-13'1504,"13"-1"-1184,14 14-64,-13 0 832,-14 0-640,27-13 192,0 13-384,0-14 544,-14 14-448,14 0-448,0 14 32,-27-14 64,14 13 0,-1 1-3424,-26-1 1856,13 14-1152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3904,'-13'0'1440,"13"13"-1120,13-13-96,-13 0 672,14 0-544,-1 0 192,14 14-288,0-14 32,14-14-160,-14 14-416,27 0 160,0-13-4192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 2560,'0'-8'821,"-3"14"-495,-6-2-102,5 5 176,-1-5-203,-4 8 518,0-1-302,7-9-326,1-1 0,-1 1 1,1-1-1,0 1 1,0-1-1,-1 1 1,1 0-1,-1 3 0,-3 13 333,4-11-227,-1-1 1,0 0 0,-4 9 0,1-2-97,0 0 0,1 1 1,0-1-1,1 1 0,0 0 0,2 0 0,-1 0 1,2 26-1,1-33 39,0 1 0,0 0 1,1 0-1,0 0 1,0-1-1,5 10 0,-5-15-67,1 0 0,-1 0 1,1 0-1,-1-1 0,1 1 0,5 2 0,-6-4-30,-2 1-34,1-1-1,0 0 1,0 0 0,-1 1-1,1-1 1,0 0 0,0 0-1,-1 0 1,1 0 0,0 0 0,0 0-1,-1 0 1,1 0 0,0-1-1,0 1 1,-1 0 0,1 0-1,0-1 1,0 1 0,-1 0-1,1-1 1,0 1 0,-1-1-1,1 1 1,0-1 0,9-5-36,0 4-2,-8 2 0,-1 0 0,1 0-1,-1-1 1,1 1 0,-1 0 0,1-1-1,-1 1 1,0-1 0,1 0 0,-1 1-1,0-1 1,1 0 0,-1 0 0,0 0-1,0 0 1,0 0 0,0 0 0,0 0 0,0 0-1,1-2 1,39-64-1140,-40 65 1138,1-1 0,-1 1 0,1-1 0,-1 1 0,0-1 1,0 1-1,0-1 0,0 1 0,0-1 0,-1 0 0,1 0 0,-1-4 0,1-2-139,-1 12 87,0-1 148,0 0 0,0 0-1,0 0 1,-1 0 0,1 0-1,-1 0 1,0 3-1,-2 0 72,2-3-88,0-1 0,0 1 0,1 0 0,-1-1 0,0 1 0,1 0 0,-1 0 0,1 0-1,-1 0 1,1-1 0,0 1 0,0 0 0,0 0 0,0 0 0,0 0 0,0 0 0,1 3 0,0 0-5,1 0 0,0 0 1,0 0-1,0 0 0,0 0 0,1 0 1,0 0-1,0-1 0,0 1 0,1-1 0,-1 0 1,1 0-1,0 0 0,0-1 0,1 1 0,-1-1 1,1 0-1,-1 0 0,1 0 0,0-1 0,0 0 1,10 3-1,4 0 89,1-2 0,-1 0 0,1 0-1,39-2 1,-50-1-82,-1-1-1,0 0 0,0 0 0,0 0 1,0-1-1,0 0 0,0-1 1,0 0-1,-1 0 0,1 0 0,-1-1 1,10-7-1,-13 8-17,0 0 1,0-1-1,0 1 0,-1-1 1,1 0-1,-1-1 0,0 1 1,0 0-1,0-1 0,-1 0 1,1 1-1,-1-1 0,0 0 1,-1 0-1,1 0 1,-1-1-1,0 1 0,0 0 1,-1 0-1,0-6 0,0 8-23,0 0 0,0 0-1,-1 0 1,1 0 0,-1 1-1,0-1 1,0 0 0,0 0-1,0 1 1,0-1 0,-1 1-1,1-1 1,-3-2 0,-4-8-44,3-4-9,5 16 40,0 0 0,0 0 0,-1 0 0,1 0-1,0-1 1,-1 1 0,1 0 0,-1 0 0,1 0 0,-1 0 0,1 0 0,-1 0-1,0 0 1,1 0 0,-1 0 0,0 0 0,0 0 0,0 1 0,0-1-1,-1-1 1,-9-6-81,6 3 104,5 5-18,0-1-1,0 1 1,0 0 0,0 0 0,-1 0 0,1 0 0,0-1 0,0 1 0,0 0 0,0 0 0,-1 0-1,1 0 1,0 0 0,0 0 0,0-1 0,0 1 0,-1 0 0,1 0 0,0 0 0,0 0 0,-1 0-1,1 0 1,0 0 0,0 0 0,0 0 0,-1 0 0,1 0 0,0 0 0,0 0 0,0 0 0,-1 0-1,1 0 1,0 0 0,0 1 0,-1-1 0,-2 8 79,2 21-2788,1-24 804,0 25-732,0 19 176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4384,'0'-1'139,"3"-11"2373,-3 12-2471,1-1 0,-1 1-1,1 0 1,-1 0 0,1 0-1,-1-1 1,1 1 0,-1 0 0,1 0-1,0 0 1,-1 0 0,1 0 0,-1 0-1,1 0 1,-1 0 0,1 0 0,0 0-1,-1 1 1,1-1 0,-1 0 0,1 0-1,-1 0 1,1 1 0,-1-1 0,1 0-1,-1 1 1,2 0 0,4 1 22,1 0 0,-1 0 0,1 0 0,0 0 1,0-1-1,-1 0 0,1-1 0,12 0 0,63-7 231,-38 2-148,88-4 148,53-5-49,-128 7 0,69-17 0,-122 23-236,1 0-1,0 0 1,0 1-1,6 0 1,-1 0-1087,-12 3-458,-9 8-2426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2720,'-16'0'1024,"16"0"-800,0 0-64,0 0 480,0 15-384,-16 1 256,1 15-288,-1 0 0,1 16-128,-32 0 224,31-16-192,-15 16-320,0-16 96,0 0 160,0-15-32,15-1-64,16 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 2560,'0'-2'832,"0"1"-811,0 1-1,0 0 1,0-1 0,0 1-1,0-1 1,0 1 0,0 0-1,0-1 1,0 1 0,0-1-1,0 1 1,0 0 0,-1-1-1,1 1 1,0 0 0,0-1-1,0 1 1,-1 0 0,1-1-1,0 1 1,-1 0 0,1-1-1,0 1 1,0 0 0,-1 0-1,1-1 1,0 1 0,-1 0-1,0 0 1,-14-2 737,9 3-723,-13-3 90,16 2-116,0-1 0,0 1 0,0 0 0,0 0 0,0 0 0,0 1 0,0-1 0,-1 1 0,1 0 0,-3 1 0,-1 0 30,-5 2 284,0 0 0,-20 11 0,15-4 580,-23 20 0,35-26-755,-1 0 0,1 1 0,0 0 0,1 0 1,-1 0-1,-5 12 0,5-8-78,2-6-34,1 0-1,0 0 1,0 1 0,1-1 0,-1 0 0,1 1 0,-2 8-1,4-11-4,-1 1-1,0 0 0,1-1 0,0 1 1,-1-1-1,1 1 0,0-1 0,0 1 1,1-1-1,-1 0 0,0 1 0,1-1 1,-1 0-1,1 0 0,0 0 1,0 0-1,2 2 0,3 3 110,-6-4-98,1 0 1,0-1 0,0 0-1,1 1 1,-1-1-1,0 0 1,1 0-1,-1 0 1,1-1 0,0 1-1,-1-1 1,1 1-1,3 0 1,30 2 394,-16 0-340,-7-1-154,1-1 0,0 0 0,-1-1-1,1-1 1,0 0 0,19-3-1,-12 0-1081,-7 0 43,0 1 0,16-1 1,-1 3-2313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2912,'0'-27'2112,"13"27"-1611,-12 0-491,-1 0-1,1 0 1,-1 0-1,0 0 1,1 0-1,-1 0 1,1 0-1,-1 0 1,1 0-1,-1 0 1,0 0-1,1 0 1,-1 0-1,1 0 1,-1 0-1,0 0 1,1 1-1,-1-1 1,1 0-1,-1 0 1,0 1-1,1-1 1,-1 0-1,0 0 1,1 1-1,-1-1 1,0 0-1,0 1 1,1-1-1,-1 1 0,0 0 1,4 4 81,21 11 165,0 9 330,-25-25-572,0 0 0,1 1 0,-1-1 0,0 1 0,1-1 0,-1 1 0,0-1 0,0 1 0,1-1 0,-1 1 0,0-1 0,0 1 0,0-1 0,0 1 0,1-1 0,-1 1 0,0-1 0,0 1 0,0-1 0,0 2 0,0 3-25,4 1-63,-3-5 67,0 0 1,-1 0-1,1 1 0,0-1 0,0 0 1,-1 0-1,1 1 0,-1-1 1,1 0-1,-1 1 0,0-1 1,0 1-1,1-1 0,-1 0 1,0 1-1,0-1 0,0 1 1,0-1-1,-1 0 0,1 1 1,0-1-1,-1 1 0,0 1 0,-3 4 26,3-6-24,0 0 0,1 0 0,-1 1 0,0-1-1,1 0 1,-1 1 0,1-1 0,-1 0 0,1 1 0,0-1 0,-1 1-1,1-1 1,0 2 0,0-2 9,0 0-1,0 0 1,0 0-1,0 0 0,-1 0 1,1 0-1,0 0 1,0 0-1,-1 0 1,1 0-1,-1 0 1,1 0-1,-1 0 1,1 0-1,-1 0 1,1 0-1,-1-1 1,0 1-1,0 0 0,1 0 1,-1-1-1,0 1 1,0 0-1,0-1 1,0 1-1,-1 0 1,1-1-3,1 0 0,-1 1 0,0-1 0,0 0 0,1 1 0,-1-1 1,0 1-1,1-1 0,-1 1 0,1-1 0,-1 1 0,1 0 0,-1-1 0,1 1 0,-1 0 1,1-1-1,0 1 0,-1 0 0,1 0 0,0-1 0,0 1 0,-1 0 0,1 0 1,0-1-1,0 3 0,0-3 12,0 0 1,0 1-1,0-1 1,0 1-1,0-1 1,0 1-1,0-1 1,0 1-1,0-1 1,0 0-1,0 1 1,1-1-1,-1 1 1,0-1-1,0 0 1,0 1-1,1-1 1,-1 1-1,0-1 1,1 0-1,-1 1 1,0-1-1,1 0 1,-1 0-1,0 1 1,1-1-1,0 1 0,0-1 10,0 0-1,0 0 1,0 0-1,0 0 1,0 0-1,0 0 1,0 0-1,0 0 1,0 0-1,0 0 1,0-1-1,1 1 1,6-4 110,1 1 0,11-8 0,-10 5-18,-2 3-50,-1 0 1,0 1-1,9-2 0,-10 3 13,-1-1 1,1 1-1,-1-1 0,0 0 0,9-5 0,-12 5-242,1 1-1,-1-1 0,1 1 0,-1 0 1,1-1-1,-1 1 0,1 0 0,-1 1 1,1-1-1,0 0 0,0 1 0,-1-1 1,1 1-1,0 0 0,0 0 0,3 1 1,3-1-662,4 0-1974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1728,'0'0'27,"1"0"-1,0 0 1,-1 0-1,1 0 1,-1 0-1,1 0 1,-1 0 0,1 0-1,0-1 1,-1 1-1,1 0 1,-1 0-1,1 0 1,-1-1 0,1 1-1,-1 0 1,1-1-1,-1 1 1,1 0-1,-1-1 1,0 1 0,1-1-1,-1 1 1,1-1-1,-1 0 1,1 1-15,-1-1 1,0 1 0,1-1-1,-1 1 1,0-1-1,1 1 1,-1 0 0,1-1-1,-1 1 1,1 0-1,-1-1 1,1 1 0,-1 0-1,1-1 1,-1 1 0,1 0-1,-1 0 1,1 0-1,0 0 1,-1-1 0,1 1-1,-1 0 1,1 0-1,-1 0 1,2 0 0,79 0 1693,-81 0-1698,1 0-1,0 0 0,-1 0 1,1 1-1,0-1 0,-1 0 1,1 0-1,-1 0 0,1 0 1,0 1-1,-1-1 0,1 0 1,-1 0-1,1 1 1,-1-1-1,1 0 0,-1 1 1,1-1-1,-1 1 0,1-1 1,-1 1-1,0-1 0,1 1 1,-1-1-1,0 1 1,1-1-1,-1 1 0,0-1 1,0 1-1,1 0 0,-1-1 1,0 1-1,0-1 0,0 1 1,0 0-1,0-1 0,0 1 1,0 0-1,0-1 1,0 1-1,0-1 0,0 1 1,0 0-1,-1 0 0,0 6 48,-1 0-1,0 0 0,-4 9 0,1-3 113,-1-1-33,0-1 0,-14 19 0,13-20-35,1 1 76,7-6 188,0-5-334,1 0 1,-1 1 0,1-1-1,-1-1 1,1 1 0,0 0-1,-1 0 1,1 0 0,-1-1-1,3 0 1,4-2 26,1 0 0,-1 0 0,14-8-1,14-5 53,-19 11-173,0 2 0,1 0 0,26-1 0,-9 1-294,21-6-558,-2 6-1787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2656,'0'0'837,"5"0"-501,31 0 1131,-33 0-1415,0 1 0,-1-1 1,1 1-1,0-1 0,0 1 0,-1 0 1,1 0-1,-1 1 0,5 2 0,3 1 183,3 6-48,-2 0-97,-8-9 172,-6 1-70,-6 6-48,9-9-143,0 0-1,-1 1 1,1-1 0,0 1 0,-1-1 0,1 1-1,0-1 1,0 1 0,0-1 0,-1 1 0,1-1-1,0 1 1,0-1 0,0 1 0,0-1 0,0 1 0,0-1-1,0 1 1,0-1 0,0 1 0,0-1 0,0 1-1,0-1 1,1 1 0,-1 0 0,0-1-1,0 2-43,5-4-15,9-3-43,1 0 0,0 1-1,0 1 1,30-3 0,-17 2-1153,22-3-165,-44 8 1080,-1-1-1,1 1 1,0 0-1,-1 1 0,10 2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4800,'0'-13'1792,"14"13"-1408,-14 13-96,13-13 576,-13 0-544,14 0 128,13 14-256,-14-14 256,28 13-256,-14-13-5472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3232,'0'0'1184,"0"0"-896,0 14-96,0-1 384,0 1-352,-14 13 192,1 0-256,-14 0 224,0 14-256,-14-14-2368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27 2560,'3'-4'156,"-3"3"-114,0 0-1,1-1 0,-1 1 0,1 0 1,-1 0-1,1 0 0,-1 0 0,1-1 1,0 1-1,0 0 0,0 0 0,0 0 1,-1 1-1,1-1 0,0 0 0,1 0 1,-1 0-1,0 1 0,0-1 1,0 1-1,0-1 0,0 1 0,3-2 1,-2 2 112,-2 0 17,0 5 202,-2 35 161,-3-1-1,-15 64 0,15-81-376,-17 40 0,11-35-44,-7 22 9,-2-15-58,13-7-10,6-23-16,1 0 0,-1-1-1,0 1 1,0 0 0,-1-1-1,1 1 1,-1-1 0,1 0-1,-1 1 1,0-1 0,0 0-1,-1 0 1,-3 4 0,-6 12 318,1-4-68,11-15-284,-1 0 1,1 0 0,-1 0 0,1 1-1,-1-1 1,1 0 0,-1 0-1,1 0 1,-1 0 0,1 0 0,-1 0-1,1 0 1,-1 0 0,1 0 0,-1 0-1,1-1 1,-1 1 0,1 0 0,-1 0-1,1 0 1,0-1 0,-1 1-1,1 0 1,-1 0 0,1-1 0,-1 1-1,1 0 1,0-1 0,-1 1 0,1 0-1,0-1 1,-1 0 0,1 1-4,0 0 1,0 0 0,0 0-1,0 0 1,-1 0-1,1 0 1,0 0-1,0 0 1,0 0 0,0 0-1,0-1 1,0 1-1,0 0 1,0 0 0,0 0-1,0 0 1,0 0-1,0 0 1,0 0 0,0 0-1,-1 0 1,1-1-1,0 1 1,0 0 0,0 0-1,0 0 1,0 0-1,0 0 1,0 0-1,0 0 1,0 0 0,0-1-1,0 1 1,0 0-1,0 0 1,0 0 0,1 0-1,-1 0 1,0 0-1,0 0 1,0 0 0,0 0-1,0-1 1,0 1-1,0 0 1,0 0 0,0 0-1,0 0 1,0 0-1,0 0 1,0 0-1,0 0 1,1 0 0,-1 0-1,0 0 1,0 0-1,5-5-42,0 0 0,-1-1-1,1 1 1,-1-1 0,0 0-1,-1 0 1,5-9 0,-6 11-41,1-4-115,0-1-1,1 1 0,0 0 0,0-1 0,1 2 0,0-1 1,8-8-1,8-3-173,23-16 1,-40 32 322,0 1 0,1 0 0,-1 0 0,0 0 1,1 1-1,-1-1 0,1 1 0,-1 0 1,1 0-1,8 0 0,-11 1 28,0 0-1,0 0 1,0 1-1,0-1 1,0 0-1,0 1 1,0-1-1,0 1 1,-1 0-1,1-1 1,4 3 0,-5-2 15,-1 0 0,1-1 0,0 1 1,0 0-1,0 0 0,0 0 1,-1 0-1,1 0 0,0 0 0,-1 0 1,1 0-1,-1 0 0,1 0 1,-1 1-1,0-1 0,0 0 0,1 0 1,-1 0-1,0 1 0,0-1 1,0 1-1,0 0 6,0 5 94,0 0 0,-1 0 1,-2 13-1,3-18-71,-1 1-1,0-1 0,0 1 1,0-1-1,0 1 1,-1-1-1,1 0 1,-1 0-1,1 0 1,-1 1-1,0-2 0,0 1 1,0 0-1,0 0 1,-2 1-1,-3 1-16,-30 24-22,35-27-3,0 0-1,1 1 1,-1-1 0,0 1-1,1 0 1,-1 0 0,1-1-1,0 1 1,0 0 0,0 0-1,0 0 1,0 0 0,0 1-1,0-1 1,0 0 0,0 3-1,4-1-7,5 9 360,-7-10-275,0-1 1,0 0-1,0 0 0,1 0 0,-1 0 1,0 0-1,1 0 0,0 0 1,-1 0-1,5 2 0,-2-1 34,1-1 0,0 0 0,0 0 0,-1-1 0,11 3-1,-10-3 3,0 0 0,0 0-1,0 1 1,0 0 0,8 4-1,-11-4-54,0 0-1,1-1 0,-1 0 0,0 1 0,1-1 0,-1 0 0,1 0 0,-1-1 0,1 1 1,-1 0-1,1-1 0,-1 1 0,1-1 0,4 0 0,9 0 308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5056,'0'-13'1888,"13"13"-1472,1-14-128,-1 1 640,1 13-576,-1 0 352,14 0-416,0 13 352,-13 1-384,13-1-5536</inkml:trace>
  <inkml:trace contextRef="#ctx0" brushRef="#br0" timeOffset="1">14 190 3328,'-13'0'1216,"26"0"-928,1 0-96,-1 0 384,14 0-352,0 0 416,27 0-384,0 0-3840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 2304,'-11'-11'752,"11"10"-734,0 1 0,-1 0 0,1-1 0,-1 1-1,1 0 1,0 0 0,-1 0 0,1-1 0,-1 1 0,1 0 0,0 0 0,-1 0 0,1 0-1,-1 0 1,1 0 0,-1 0 0,1 0 0,-1 0 0,1 0 0,0 0 0,-1 0 0,1 0 0,-1 0-1,1 0 1,-1 0 0,1 1 0,0-1 0,-1 0 0,1 0 0,-1 0 0,1 1 0,0-1 0,-1 0-1,1 1 1,0-1 0,-1 0 0,1 1 0,0-1 0,0 0 0,-1 1 0,1-1 0,0 0 0,0 1-1,0-1 1,-1 1 0,1-1 0,0 0 0,0 1 0,0-1 0,0 1 0,0 0 0,-1 1 208,-24 13 836,21-10-864,0 0 0,1 0 1,-7 9-1,4-4 59,4-7-215,0 0 0,1 0 0,-1 1 0,1-1 0,-1 1 0,1-1 0,0 1 0,1-1 0,-1 1 0,0 0 0,1 0 0,0-1 0,0 1 0,0 0 0,0-1 0,1 1 0,0 0 0,-1-1 0,1 1 0,0 0 0,1-1 0,-1 0 0,3 5 0,2 3 60,1 0 1,0 0-1,1-1 0,0 0 0,16 14 0,-19-19-83,1-1-1,0 0 0,0-1 1,0 1-1,0-1 0,1-1 1,-1 1-1,11 2 0,-6-2-455,-10-2 319,0-1-1,0 1 0,1-1 1,-1 0-1,0 1 0,0-1 1,0 0-1,0 0 0,1 0 0,-1 0 1,0 0-1,0 0 0,0 0 1,0 0-1,0-1 0,1 1 1,-1 0-1,0-1 0,0 1 0,2-2 1,-2 1-168,1-1-1,-1 1 1,0-1 0,1 1 0,-1-1 0,0 0 0,0 1 0,-1-1-1,2-2 1,1-1-141,-3 3 366,0 0-1,1 1 1,-1-1-1,0 1 0,0-1 1,0 0-1,0 1 1,0-1-1,0 1 0,-1-1 1,1 1-1,0-1 1,-1 0-1,0 1 1,1-1-1,-1 1 0,0 0 1,-1-3-1,-1-3 246,2 4 80,-4-7 1565,-3 8-408,22 17 376,-11-12-1739,0 0 0,0-1 0,0 1 0,1-1 0,-1 0 0,1 0-1,-1 0 1,1 0 0,0 0 0,0-1 0,0 0 0,6 1-1,11 7 2,-18-7-50,0 0 0,0-1 0,0 0 0,0 0 0,0 1-1,1-2 1,-1 1 0,7 1 0,28-9 300,30-7 267,-66 14-557,1-1 0,0 0 0,0 1 0,0-1 0,-1-1 1,1 1-1,-1 0 0,1-1 0,-1 1 0,1-1 0,-1 0 0,0 1 0,0-1 0,0 0 0,0-1 0,0 1 0,0 0 0,-1 0 0,1-1 0,-1 1 0,1-1 0,0-3 0,-1 5-12,-1 0 0,0 0 0,0 1 0,1-1-1,-1 0 1,0 0 0,0 1 0,0-1 0,0 0 0,0 0 0,0 1 0,0-1 0,0 0 0,0 0 0,-1 1 0,1-1 0,0 0 0,0 0 0,-1 1 0,1-1 0,-1 0-1,1 1 1,-1-2 0,-15-14 48,10 10-36,-1-1-62,2 2-23,1 0 0,-1 1 0,0-1 0,0 1 0,0 0-1,0 1 1,-1-1 0,0 1 0,-11-5 0,15 8-30,1-1 0,-1 1 0,0 0 0,1 0 0,-1 0 0,0 0 0,1 0 0,-1 0 0,0 0 0,1 0 0,-4 1 0,4 0-253,-1 0 0,1-1 0,-1 1 1,1 0-1,-1 0 0,1 0 0,-1 1 0,1-1 1,-1 1-1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4064,'27'0'1504,"-13"-14"-1184,26 1-64,-13 13 640,27 0-544,0-14 192,14 14-288,-14-13 32,0 13-160,0 0 352,0 0-256,0 0-32,-27 0-128,14 0 96,-28 13-96,14-13-4608,-13 14 2496,-14-1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1984,'0'0'736,"0"0"-576,-15 31-32,15-15 768,0-1-512,-16 16 608,16 16-544,0 0 96,0 15-288,0-15-160,-15 15-64,15-15 224,-16-16-128,0 16 32,1-31-96,-1 15 160,16-16-128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43 2656,'0'-1'65,"0"-1"0,0 1 0,0-1 1,-1 1-1,1-1 0,0 1 0,-1 0 0,1-1 1,-1 1-1,0 0 0,1-1 0,-1 1 0,0 0 0,0 0 1,0 0-1,0 0 0,-1-2 0,1 3-45,1-1 0,-1 1 1,1 0-1,-1-1 0,1 1 0,-1 0 0,1 0 0,-1 0 0,1-1 1,-1 1-1,1 0 0,-1 0 0,1 0 0,-1 0 0,0 0 0,1 0 1,-1 0-1,1 0 0,-1 0 0,0 0 0,1 0 0,-1 0 0,0 1 1,-1-1 66,1 0-56,-1 0-1,1 0 1,0-1 0,-1 1 0,1 0 0,0-1-1,-1 1 1,1 0 0,0-1 0,0 0 0,-1 1-1,0-2 1,-9-3 241,0 3-154,1 1 0,-1 0 0,1 0 0,-1 2 0,1-1 0,-17 4 0,-5 5 74,26-8-176,2-1 18,0 1 0,0 0 0,0 0 0,0 0 1,0 0-1,0 1 0,0-1 0,1 1 0,-1 0 1,0 0-1,1 1 0,0-1 0,-1 1 0,-2 3 0,-7 7 121,-7 6 185,1 0 0,1 2 0,-18 26 0,33-42-286,1-1 1,0 1-1,0 0 0,0 0 0,0 0 0,1 0 1,-1 0-1,1 0 0,1 1 0,-1-1 1,1 0-1,0 0 0,0 1 0,0-1 0,1 0 1,0 0-1,2 6 0,-3-8-29,1 0 0,0 0 0,1 0 0,-1 0 0,0 0 0,1 0 0,0 0 0,0-1 0,-1 1 0,2-1 0,-1 1 0,0-1 0,0 0 0,5 3 0,1 1 82,2-1 1,-1 0-1,13 5 1,-19-9-81,7 3 42,0 1 1,0-2-1,1 0 0,0 0 1,0-1-1,-1 0 0,22 1 1,55 3-207,2 1-3982,-62-7 2066,0 0-342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1824,'0'-14'672,"0"14"-512,0 14-64,0-1 512,0 1-352,-13-1 256,-1 14-288,-26 0-352,12 0 64,1 0-2176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41 2496,'11'-11'784,"-11"11"-778,1 0-1,-1 0 1,0 0-1,0 0 1,0 0 0,0 0-1,0 0 1,0 0-1,0-1 1,0 1 0,0 0-1,0 0 1,0 0-1,1 0 1,-1 0 0,0 0-1,0 0 1,0 0 0,0 0-1,0 0 1,0-1-1,0 1 1,0 0 0,0 0-1,0 0 1,0 0-1,0 0 1,0 0 0,0 0-1,0 0 1,0-1 0,0 1-1,0 0 1,0 0-1,0 0 1,0 0 0,0 0-1,0 0 1,0 0-1,0 0 1,0-1 0,0 1-1,0 0 1,-1 0 0,1 0-1,0 0 1,0 0-1,0 0 1,0 0 0,0 0-1,0 0 1,0 0-1,0 0 1,0 0 0,0 0-1,-1-1 1,-5-8 116,6 8-111,0 0 0,-1 0 0,1 1-1,-1-1 1,1 0 0,-1 0 0,1 0 0,-1 1 0,1-1 0,-1 0 0,0 1-1,1-1 1,-1 0 0,0 1 0,1-1 0,-1 1 0,0-1 0,0 1 0,0-1 0,0 1-1,1 0 1,-1 0 0,0-1 0,0 1 0,0 0 0,0 0 0,-2 0 0,-10-1-26,0 2 1,0-1-1,0 2 1,0 0-1,0 0 1,-12 5-1,18-4 62,1 0 0,0 1-1,0-1 1,0 1 0,1 1-1,-1-1 1,1 1 0,-6 6-1,-17 15 414,19-19-362,5-4-1,-1 0 0,1 1 0,-1 0 0,1 0-1,1 0 1,-1 0 0,0 1 0,1 0 0,-4 6 0,2-1 46,2-5-5,1 0 0,-1 1 0,1-1 0,-2 8 0,3-10-100,1-1-1,0 0 1,0 1 0,0-1-1,0 1 1,0-1-1,1 0 1,-1 1 0,1-1-1,-1 0 1,1 0 0,0 1-1,2 3 1,1 0 23,0 0 0,0 0 0,1-1 0,0 1 0,0-1 0,0 0 0,1 0 0,-1-1 1,1 0-1,12 7 0,2-6 109,-10-3-36,5 1 144,-6 0-210,-1-2 0,0 1 0,1-1 0,9 0 0,61-1-4819,-38 0 2340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4160,'0'-13'1536,"14"13"-1216,13 0-64,-14 0 480,1 0-448,26 0 192,-12 0-320,-1 13 352,13 1-288,-13-1-2848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14 609 2400,'-13'0'896,"13"0"-704,13 13-64,1-13 736,13 0-512,0 0 64,40 0-256,1 0 320</inkml:trace>
  <inkml:trace contextRef="#ctx0" brushRef="#br0" timeOffset="1">1568 14 3072,'-13'-13'1120,"13"13"-864,-14 13-64,14-13 256,-13 14-288,-1 13 192,0 0-192,1 0 128,-1 13-160,1 15-64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95 2080,'-25'0'667,"14"0"-709,14 0 829,21 0 1209,92 1-535,196-4-613,-238-1-837,151-3 245,5 0 13,-9 0 16,92-9 25,-293 15-197,0-1 1,0-2-1,-1 0 1,1-1-1,-1 0 1,25-12-1,-29 6-54,-13 9-160,-6 2-571,-4-1-675,-3 1-149,0 0 0,-15 3 0,-35 8-525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9 393 1888,'-1'0'32,"0"1"1,1 0-1,-1 0 0,0 0 1,1 0-1,-1 0 0,1-1 1,-1 1-1,1 0 0,-1 0 1,1 0-1,0 1 0,-1-1 1,1 0-1,0 0 0,0 0 1,0 0-1,0 0 0,0 0 1,0 0-1,0 0 0,0 1 1,1 2-3,1 0 0,-1-1 0,1 1 1,3 6-1,3 7 216,-5-10 104,0 1-1,0-1 0,1 0 0,8 12 1,-8-13-198,-1-3-88,-1 1-1,1-1 1,0 0 0,0 0 0,0-1 0,0 1 0,1-1-1,-1 1 1,8 3 0,8 5 130,32 14 355,-50-25-539,-1 0 0,0 0 0,0 0 0,1 1 1,-1-1-1,0 0 0,1 0 0,-1 0 0,0 0 0,0 1 0,1-1 0,-1 0 0,0 0 0,1 0 0,-1 0 0,0 0 1,1 0-1,-1 0 0,0 0 0,1 0 0,-1 0 0,0 0 0,1 0 0,-1 0 0,0 0 0,1-1 0,-1 1 0,0 0 1,1 0-1,-1 0 0,0 0 0,0 0 0,1-1 0,-1 1 0,0 0 0,1 0 0,-1-1 0,0 1 0,0 0 0,0 0 1,1-1-1,-1 1 0,0-1 0,1-16 293,-1 12-330,-1-5 95,1 7-48,0 1 0,-1-1-1,1 1 1,0 0 0,1-1 0,-1 1 0,0-1-1,1 1 1,-1 0 0,1-1 0,0 1 0,1-4-1,9-13 4,-4 9-9,-1-1 0,6-15-1,1 0-39,0 1-1,29-43 0,-13 19-8,-19 30 31,16-21 1,-20 32-44,-1-1 0,8-17-1,-10 19 8,0 1 0,1-1 0,0 1 0,0 0 0,0 0 0,7-8 0,-5 8-34,-5 4 62,0 1-1,1-1 0,-1 1 0,1-1 1,-1 1-1,1-1 0,-1 1 0,1 0 0,0 0 1,0 0-1,0 0 0,0 0 0,-1 0 1,1 0-1,0 1 0,1-1 0,2 0 0,-1 1 52,1 0 0,-1-1 0,0 0 0,1 1 0,7-4 0,-8 2-8,0 1 1,0 0-1,1 0 0,-1 0 1,9 0-1,112-6 432,-9 0 34,82-3-55,-135 5-378,176-18 288,-186 20-248,-42 3-64,0 0 1,0-1-1,0 0 1,0-1 0,16-4-1,-26 5-33,-1 1 0,1 0 0,0 0 0,0-1 0,0 1-1,0 0 1,-1-1 0,1 1 0,0-1 0,0 1 0,-1-1 0,1 1 0,0-1 0,-1 1 0,1-1-1,0 0 1,-1 0 0,1-1 0,-1 2 1,0 0 0,0-1 0,0 1 0,-1 0 0,1-1 0,0 1 0,0 0 0,-1-1-1,1 1 1,0 0 0,0-1 0,-1 1 0,1 0 0,0 0 0,-1-1 0,1 1 0,0 0 0,-1 0 0,1 0-1,-1 0 1,1-1 0,0 1 0,-1 0 0,1 0 0,-1 0 0,1 0 0,0 0 0,-1 0 0,1 0 0,-1 0-1,1 0 1,0 0 0,-1 0 0,1 1 0,-1-1 0,-2 0-21,0 0 0,1 0 0,-1 1-1,0 0 1,0-1 0,1 1 0,-1 0 0,-2 1 0,-9 3-210,-13 0-855,0 6-3044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2720,'4'0'108,"-1"-1"0,0 1 0,0-1 1,0 0-1,0-1 0,0 1 0,0 0 0,-1-1 0,1 1 0,0-1 1,2-3-1,12-5 13,37-8 177,-25-2-148,-15 13-60,24-10 0,-29 14-59,0-1 1,0 0-1,0 0 1,0-1-1,-1 0 1,1-1-1,10-9 1,-14 11 11,-1-1 1,1 0 0,-1 0 0,0 0 0,0-1 0,0 0-1,-1 1 1,4-10 0,8-17 125,-11 24-167,0 0 1,-1 0 0,0 0-1,0 0 1,0 0-1,-1-1 1,-1 1 0,2-12-1,-3 15-22,0 0 1,1 0-1,0 1 0,0-1 0,0 0 1,2-4-1,-2 5-28,1 0 0,-1 1 0,0-1 0,-1 0 0,1-7 0,-1 11 47,0 0 0,0 0 0,0 1 1,0-1-1,0 0 0,0 0 1,0 0-1,0 0 0,0 0 1,0 0-1,0 0 0,0 0 0,0 0 1,0 0-1,0 0 0,0 0 1,-1 0-1,1 0 0,0 0 1,0 0-1,0 0 0,0 0 1,0 0-1,0 0 0,0 0 0,0 0 1,0 0-1,0 0 0,0 0 1,0 0-1,0 0 0,0 0 1,0 0-1,0 0 0,-1 0 0,1 0 1,0 0-1,0 0 0,0 0 1,0 0-1,0 0 0,0 0 1,0-1-1,0 1 0,0 0 1,-1 2 35,-1 0 0,1 0 1,0-1-1,0 1 0,0 0 1,0 0-1,1 0 0,-1 0 1,0 0-1,1 0 1,-1 1-1,1-1 0,0 0 1,0 0-1,0 0 0,0 4 1,-3 22 349,-8 6-66,8-28-279,1 1-1,0-1 1,0 0-1,1 0 0,0 1 1,0-1-1,0 8 1,1 9-164,1-17 155,-1-1 0,0 0-1,0 0 1,0 1-1,-1-1 1,-2 8-1,-2-1 115,4-11-118,0 0 0,1 0 0,-1 0 1,0 0-1,1 1 0,0-1 0,-1 0 0,1 0 0,0 0 0,-1 3 0,3 0 186,7 5 166,-8-9-375,-1 0 1,0 0-1,0 0 0,0 1 1,0-1-1,0 0 0,0 0 1,0 0-1,0 0 0,0 0 0,0 0 1,0 0-1,0 0 0,0 0 1,0 0-1,1 0 0,-1 0 1,0 0-1,0 1 0,0-1 0,0 0 1,0 0-1,0 0 0,0 0 1,0 0-1,0 0 0,1 0 1,-1 0-1,0 0 0,0 0 1,0 0-1,0 0 0,0 0 0,0 0 1,0 0-1,0 0 0,1 0 1,-1 0-1,0-1 0,0 1 1,0 0-1,0 0 0,0 0 0,0 0 1,0 0-1,0 0 0,0 0 1,0 0-1,1 0 0,-1 0 1,0 0-1,0 0 0,0 0 1,0-1-1,0 1 0,0 0 0,3-2 37,0 0-10,-1 0-1,1 0 1,-1 0-1,0-1 1,0 1 0,0 0-1,0-1 1,0 0-1,2-3 1,21-35-138,-21 31 133,-1-1 0,0 0 0,2-14 0,7-21-28,26-47-580,-37 91 544,-1-1 0,1 1 0,0 0-1,0-1 1,0 1 0,0 0-1,0 0 1,1 0 0,-1 0-1,3-3 1,-2 4 135,-2 5 41,-1 3-69,0 1 1,-1-1-1,0 1 1,0-1 0,-4 8-1,-5 20 106,10-31-136,-4 19 205,1 0-1,1 1 1,0 26-1,3-37-38,0-7-111,0-1-1,0 1 1,0-1 0,1 1 0,1 5 0,7 7 306,-7-7-311,5 8 285,-7-19-393,1 1 0,-1 0 0,1-1 0,-1 1 0,1 0 0,0-1 0,-1 1 0,1-1 0,0 1 0,0-1 0,-1 0 0,1 1 0,0-1 0,0 0 0,0 1 0,-1-1 0,1 0 0,0 0 1,0 0-1,0 0 0,0 0 0,1 0 0,0 0-3133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 2240,'-1'0'26,"1"-1"1,0 1 0,0-1-1,-1 1 1,1-1-1,0 1 1,-1 0-1,1-1 1,-1 1-1,1 0 1,0-1 0,-1 1-1,1 0 1,-1 0-1,1-1 1,-1 1-1,1 0 1,-1 0-1,1 0 1,-1 0 0,1 0-1,-1-1 1,1 1-1,-1 0 1,1 0-1,-1 0 1,0 1-1,1-1 1,-1 0 0,1 0-1,-1 0 1,1 0-1,-1 0 1,1 1-1,-1-1 1,0 0-1,0 1 69,-1 0 0,0 0 0,0-1 0,0 1 0,0-1-1,0 1 1,1-1 0,-1 0 0,-3 0 0,1 2 150,-3 5-62,0-1 1,-1 0-1,1 0 1,-16 8-1,15-10-77,1 0 0,-1 1-1,1 1 1,0-1 0,-8 9 0,13-11-38,-1-1 0,0 1 0,-1-1 0,1 1 0,0-1 0,-1 0 0,1 0 0,-8 2 0,-7 4 200,-5 9 44,-10 5 250,29-20-523,0 1 0,0-1 0,1 1 0,-1 0 0,0 0 0,1 0 0,0 1 0,0-1 0,0 1-1,0 0 1,1 0 0,0 0 0,-1 0 0,2 0 0,-1 1 0,-2 5 0,4-9-35,0-1 0,-1 1 0,1 0 0,0 0-1,0-1 1,0 1 0,0 0 0,0 0 0,0-1 0,0 1 0,0 0 0,0 0 0,0 0 0,0-1 0,0 1 0,1 0 0,-1-1 0,0 1 0,1 0 0,-1 0 0,0-1-1,1 2 1,3 4 63,0-1 0,0 1-1,0-1 1,1 0 0,-1 0-1,1-1 1,0 1 0,0-1-1,1 0 1,0-1 0,-1 1-1,1-1 1,8 3 0,-6-3 55,0 0 1,14 7 0,-17-7-93,-1 0 4,-1-1 0,1 1-1,0-1 1,1 0 0,-1 0 0,0-1-1,1 1 1,-1-1 0,0 0 0,1 0-1,0 0 1,7 0 0,67-1-3197,-75 0 17,-4 0 1098,0 0 768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3904,'-13'0'1440,"13"0"-1120,13 0-96,1 0 736,-1 0-576,14 13 416,14-13-480,-14 0 64,27 0-256,13 0 512,-13 0-384,-13 0-3040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3072,'-13'0'976,"13"0"-969,0 0 0,0 0-1,-1 0 1,1 0 0,0 0 0,0 0 0,0 0 0,0 0-1,0 0 1,0 0 0,0 0 0,0 0 0,0 0 0,0 0-1,-1 0 1,1 0 0,0 0 0,0 0 0,0 0-1,0 0 1,0 0 0,0 0 0,0 0 0,0 0 0,0 0-1,0 1 1,0-1 0,-1 0 0,1 0 0,0 0 0,0 0-1,0 0 1,0 0 0,0 0 0,0 0 0,0 0 0,0 0-1,0 0 1,0 0 0,0 0 0,0 1 0,0-1 0,0 0-1,0 0 1,0 0 0,0 0 0,0 0 0,0 0 0,0 0-1,0 0 1,0 0 0,0 0 0,0 1 0,0-1 0,0 0-1,0 0 1,0 6 155,-1-2-46,1 0 0,0 0 0,0 0-1,0 1 1,1-1 0,0 0-1,1 5 1,1-2-44,-1 0 0,0 0 0,0 0 0,0 0-1,-1 0 1,1 14 0,-2 50 147,-1-36-114,1 126 695,-2-136-603,-7 43 0,7-55-170,-1 7 9,2-13-22,0 0 0,0 1 0,-1-1 0,0 0-1,0 0 1,-4 8 0,2-7 44,1 0 1,0 0-1,-2 11 0,4-14-318,0 1 1,-1-1 0,1 1-1,-1-1 1,-1 0 0,1 0-1,-1 0 1,0 0 0,0 0-1,0-1 1,-8 9 0,-2 0-1432</inkml:trace>
  <inkml:trace contextRef="#ctx0" brushRef="#br0" timeOffset="1">16 499 2304,'-13'-26'752,"13"26"-745,0 0 0,-1 0 0,1-1 0,0 1 0,0 0 0,0 0 0,0 0-1,0 0 1,-1 0 0,1-1 0,0 1 0,0 0 0,0 0 0,0 0 0,0-1 0,0 1 0,0 0 0,0 0 0,0 0 0,0-1 0,0 1 0,0 0 0,0 0 0,0 0 0,0-1-1,0 1 1,0 0 0,0 0 0,0 0 0,0-1 0,0 1 0,0 0 0,0 0 0,1 0 0,-1-1 0,0 1 0,0 0 0,0 0 0,0 0 0,0 0 0,0 0 0,1-1 0,9-12 291,-7 8-101,-3 5-152,0-1 1,0 0-1,1 1 0,-1-1 1,0 1-1,1-1 1,-1 0-1,0 1 0,1-1 1,-1 1-1,1-1 0,-1 1 1,1-1-1,-1 1 1,1 0-1,-1-1 0,1 1 1,0 0-1,-1-1 0,1 1 1,1-1-1,2-1 115,43-27 1312,-35 24-1288,1-1 0,0 1 0,0 1 1,0 0-1,21-3 0,-20 5-9,4-2-38,-8 1-1,0 1 1,0 0-1,17 0 0,48 2-40,-73 0-89,0 0 0,0 0 0,0 0 0,0 1 0,0-1-1,0 1 1,0-1 0,-1 1 0,1 0 0,0 0-1,2 1 1,3 1 39,8-16-163,-14 12 11,-1 1 0,0-1 0,1 0 0,-1 0 1,0 0-1,0 1 0,1-1 0,-1 0 0,0 0 0,0 0 0,0 0 0,0 1 0,0-3 0,0-12-976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41 1472,'0'0'475,"0"-5"-283,0-28 2288,0 30-2230,0 3-68,0 0 47,-3 3-144,2-2-92,0 1 0,0 0 0,0 0 0,0-1 0,0 1 0,0 0 0,0 0-1,0 0 1,1 0 0,-1 0 0,1 0 0,0 0 0,0 1 0,-1 2 0,-1 17 135,-6 23 111,-9 40 295,-37 77-198,51-156-282,1 0 1,0-1 0,0 1-1,1 0 1,0 0 0,0 0-1,-1 7 1,2-11-32,0-1 0,0 1 0,0-1 0,0 1 0,0-1 0,-1 1 0,1-1 0,0 0 0,-1 1 0,1-1 0,-1 0 0,0 1 0,1-1 0,-3 2 0,-1 4 96,2-2 55,1-4-159,1-1-1,0 1 1,0-1 0,0 0-1,0 1 1,0-1-1,0 0 1,-1 1-1,1-1 1,0 0 0,0 1-1,-1-1 1,1 0-1,0 1 1,0-1-1,-1 0 1,1 1 0,0-1-1,-1 0 1,1 0-1,0 0 1,-1 1-1,1-1 1,0 0-1,-1 0 1,1 0 0,-1 0-1,1 0 1,0 0-1,-1 0 1,1 0-1,-1 0 1,1 0 0,0 0-1,-1 0 1,0 0-11,1 0-1,0 0 1,0 0 0,0-1 0,-1 1 0,1 0 0,0 0-1,0 0 1,0-1 0,0 1 0,0 0 0,-1 0 0,1 0-1,0-1 1,0 1 0,0 0 0,0 0 0,0-1 0,0 1-1,0 0 1,0 0 0,0-1 0,0 1 0,0 0 0,0 0-1,0-1 1,0-4-1,0 3 2,0 1 0,1-1-1,-1 1 1,0-1-1,0 1 1,1-1-1,-1 1 1,1-1-1,-1 1 1,1-1 0,0 1-1,-1 0 1,1-1-1,0 1 1,0 0-1,0 0 1,0-1-1,0 1 1,2-1 0,8-12 47,-4-3 111,-7 15-156,1 0-1,-1 1 1,1-1-1,0 0 1,0 0-1,-1 1 1,1-1-1,1 1 1,-1-1 0,2-2-1,1 1-13,-1 0 0,1 1 0,-1-1 0,1 1 0,6-3 0,14-9-95,-13 6 6,-8 5 57,1 0 0,-1 0-1,1 0 1,0 1 0,0 0-1,-1-1 1,2 1 0,-1 1-1,0-1 1,0 1 0,1-1-1,-1 1 1,0 1-1,1-1 1,5 0 0,6 1-93,-9-1 94,1 1-1,0 0 0,-1 1 0,12 1 0,2 7-171,-21-8 216,1 0-1,0-1 1,-1 1-1,1-1 1,0 1-1,-1 0 0,1 0 1,-1-1-1,1 1 1,-1 0-1,1 0 1,-1 0-1,0-1 0,1 1 1,-1 0-1,0 0 1,0 0-1,0 0 1,1 0-1,-1 1 0,0-1 7,0-1-1,0 1 1,0-1-1,0 0 1,0 1-1,0-1 1,0 1-1,0-1 1,-1 0-1,1 1 1,0-1-1,0 1 1,0-1-1,0 0 1,0 1-1,-1-1 0,1 0 1,0 1-1,0-1 1,-1 0-1,1 1 1,0-1-1,-1 0 1,1 0-1,0 1 1,-1-1-1,1 0 1,-1 1-1,-11-1 288,10 0-272,0 0 1,0 0-1,0 0 1,0 0-1,0 0 0,0 0 1,1 1-1,-1-1 1,0 1-1,-2 0 1,1 1-24,0-1 0,0 1-1,0-1 1,0 0 0,0 0 0,0 0 0,-1 0 0,1-1 0,0 1 0,-6-1-1,-88 0-2227,96 0 2217,1 0-1,0 0 0,0 0 0,-1 0 0,1 0 0,0-1 0,0 1 0,-1 0 0,1 0 1,0 0-1,-1 0 0,1 0 0,0 0 0,0 0 0,-1 0 0,1 1 0,0-1 0,-1 0 1,1 0-1,0 0 0,0 0 0,-1 0 0,1 0 0,0 0 0,0 1 0,-1-1 0,1 0 0,0 0 1,0 0-1,0 1 0,-1-1 0,1 0 0,0 0 0,0 1 0,0-1 0,0 0 0,0 0 1,-1 1-1,1-1 0,0 0 0,0 0 0,0 1 0,0-1 0,0 1 0,1-1 14,-1 1 0,1 0 0,-1 0 0,1 0 0,0-1 0,-1 1 0,1 0 0,0-1-1,0 1 1,-1 0 0,1-1 0,0 1 0,0-1 0,1 1 0,27 24 511,-21-21-419,1 0 1,-1 0-1,1-1 0,-1 0 0,1 0 0,19 2 0,-16-2-10,1 0-1,14 5 0,40 17 399,-55-22-1030,-19-4-944,5 1-1520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3552,'0'0'1147,"0"0"-683,0 0-102,0 0 470,0 0-235,0 0-5,3 2-218,-2-1-335,1 0 1,-1 0-1,1 0 1,0 0-1,-1 0 0,1 0 1,0 0-1,0 0 1,-1-1-1,1 1 1,0-1-1,0 0 1,2 1-1,32 0 268,-17-2-212,154 1 604,-170 0-672,1 0 0,-1 1 0,0-1 1,1 1-1,-1 0 0,0-1 0,0 2 0,0-1 0,0 0 1,6 3-1,-1-1-243,-16-3-886,-6 0 260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4480,'0'-8'1285,"0"8"-1036,0 1-202,1 0-1,-1-1 1,0 1-1,1-1 1,-1 1-1,1-1 0,-1 1 1,1-1-1,-1 0 1,1 1-1,-1-1 1,1 1-1,0-1 1,-1 0-1,1 0 1,-1 1-1,1-1 1,0 0-1,-1 0 1,1 0-1,0 0 1,-1 0-1,1 0 1,0 0-1,-1 0 1,2 0-1,304 0 3261,-305 0-3339,-1 0 1,0 0-1,0-1 1,0 1-1,1 0 1,-1 0-1,0 0 0,0-1 1,0 1-1,0 0 1,0 0-1,0-1 1,1 1-1,-1 0 1,0-1-1,0 1 1,0 0-1,0 0 1,0-1-1,0 1 1,0 0-1,0-1 1,0 1-1,0 0 0,0 0 1,0-1-1,0 1 1,-1 0-1,1 0 1,0-1-1,0 1 1,0 0-1,0-1 1,0 1-1,0 0 1,-1 0-1,1 0 1,0-1-1,-1 0-536,1 1 250,-1-1-1,0 1 1,1 0 0,-1-1-1,0 1 1,1 0-1,-1 0 1,0 0-1,0 0 1,1 0-1,-1 0 1,0 0-1,-1 0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 1824,'0'0'587,"0"2"-353,0-1-233,0-1-1,0 1 0,0-1 1,0 0-1,0 1 1,0-1-1,0 1 0,0-1 1,0 1-1,0-1 0,0 0 1,0 1-1,0-1 1,-1 1-1,1-1 0,0 0 1,0 1-1,-1-1 0,1 0 1,0 1-1,0-1 1,-1 0-1,1 1 0,0-1 1,-1 0-1,1 0 1,0 0-1,-1 1 0,1-1 1,-1 0-1,1 0 0,0 0 1,-1 0-1,1 1 1,-1-1-1,1 0 0,0 0 1,-1 0-1,1 0 0,-1 0 1,0 0-1,1 0 31,-1 1 0,1-1 0,0 1-1,-1 0 1,1-1 0,0 1 0,0 0 0,0-1-1,-1 1 1,1 0 0,0-1 0,0 1 0,0 0-1,0-1 1,0 1 0,0 0 0,1 1 0,-1-2 17,0 1-27,0-1-1,0 0 1,0 1-1,0-1 1,0 1 0,0-1-1,0 0 1,0 1-1,0-1 1,0 1 0,0-1-1,0 1 1,0-1 0,0 0-1,0 1 1,-1-1-1,1 1 1,0-1 0,0 0-1,0 1 1,-1-1 0,1 0-1,0 1 1,0-1-1,-1 0 1,1 0 0,0 1-1,-1-1 1,1 0-1,0 0 1,-1 1 0,-8 5 428,6-1-270,0 1 0,0-1 0,0 1 0,-2 6 0,-2 4 259,4-3-132,1 3-142,-1-10-120,2-4-35,0-1-1,0 1 1,1-1 0,-1 0-1,0 1 1,1-1 0,-1 1-1,1-1 1,-1 1-1,1 0 1,0-1 0,0 1-1,0-1 1,0 1-1,0 0 1,0-1 0,0 1-1,1 2 1,1 1 21,-1-3-11,0-1-1,-1 1 1,1 0 0,0-1-1,0 1 1,0-1 0,0 0-1,1 1 1,1 1 0,-1-2-9,0 0 0,0 0 0,0-1-1,0 1 1,0 0 0,0-1 0,0 0 0,0 0 0,0 1 0,0-1 0,3-1 0,4 0 17,1-1 0,-1 0 1,1 0-1,10-5 1,-15 6 85,0-2-45,0 1-1,0-1 0,0 0 0,7-6 0,-4 4-24,-3 2-17,0 0 1,-1 0-1,1 0 0,-1-1 0,0 1 0,0-1 1,0 0-1,0 0 0,-1-1 0,1 1 1,4-10-1,-7 13-46,-1 0 0,1 0 0,-1 1 0,0-1 0,1 0 0,-1 0 0,0 0 1,0 0-1,0 0 0,1 0 0,-1 0 0,0 1 0,0-1 0,0 0 0,0 0 0,-1 0 0,1 0 1,0 0-1,0 0 0,0 0 0,-1 1 0,1-1 0,0 0 0,-1 0 0,1 0 0,-1 0 0,0 0 1,1 1 17,0 0 1,-1-1-1,1 1 1,0 0 0,0 0-1,0 0 1,0 0 0,-1 0-1,1 0 1,0 0 0,0 0-1,0 0 1,-1 0 0,1 0-1,0-1 1,0 1 0,0 0-1,0 0 1,-1 0-1,1 1 1,0-1 0,0 0-1,0 0 1,-1 0 0,1 0-1,0 0 1,0 0 0,0 0-1,-1 0 1,1 0 0,0 0-1,0 0 1,0 1 0,0-1-1,-1 0 1,1 1 5,-1 0 0,1-1 0,0 1 0,-1 0 0,1 0 1,0-1-1,-1 1 0,1 0 0,0 0 0,0 0 0,0 0 0,0 0 1,0 0-1,0 0 0,0 1 3,0-1 0,0 1 0,0-1 0,0 0 0,0 1 0,0-1 1,0 1-1,1-1 0,-1 0 0,0 1 0,1-1 0,-1 0 0,1 1 0,0-1 0,-1 0 1,1 0-1,0 0 0,0 0 0,0 1 0,0-1 0,0 0 0,0-1 0,0 1 0,0 0 1,0 0-1,0 0 0,1-1 0,-1 1 0,0 0 0,0-1 0,1 1 0,1-1 0,12 5 280,30 5-1,-24-7-144,-1 2-38,-16-3-85,1-1-1,0 0 1,0-1 0,-1 1-1,1-1 1,0 1 0,0-1-1,7-2 1,-8 2-13,51-12 177,-50 11-147,0-1 0,0 0 0,-1 0 0,1 0 0,-1 0 0,0-1 0,1 1 0,-1-1 0,4-4 0,-2 1-16,-3 3-12,0 1-1,0-1 0,-1 0 1,1 0-1,1-4 0,1-4-1,-4 10 0,0 0 1,0 0 0,0 0 0,0 0 0,0 0-1,0 0 1,-1 0 0,1 0 0,0-1-1,-1 1 1,1 0 0,-1-1 0,1 1-1,-1 0 1,0-1 0,1 1 0,-1 0-1,0-1 1,0 1 0,0 0 0,0-1-1,0 1 1,0-1 0,-1 0 0,1-9 21,0 9-108,0 0-1,0 0 1,0 0 0,0 0-1,1 0 1,-1 0 0,1 0-1,-1 0 1,2-4 0,-1 6-43,-1-1 1,1 1-1,-1-1 0,1 1 1,0-1-1,-1 1 1,1 0-1,-1-1 1,1 1-1,0 0 0,-1 0 1,1-1-1,0 1 1,-1 0-1,1 0 1,0 0-1,-1 0 1,1 0-1,0 0 0,0 0 1,-1 0-1,1 0 1,0 0-1,-1 0 1,1 1-1,0-1 0,-1 0 1,1 0-1,0 1 1,-1-1-1,1 0 1,-1 1-1,1-1 0,0 1 1,13 11-2246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2976,'0'17'1066,"-1"-10"-793,1 0 1,0 0-1,1 0 0,2 13 0,1-8 92,5 21 587,-6-22-882,0 0 0,1 0 0,0 0 0,1 0 0,0-1 0,0 0 0,1 0 0,9 11-1,1 7 220,-13-21-234,1 1 1,1-1 0,4 7-1,-8-13-15,1 1-1,-1-1 0,0 0 1,0 0-1,1 1 1,-1-1-1,1 0 0,-1 0 1,1 0-1,-1 0 0,1-1 1,0 1-1,-1 0 0,1-1 1,0 1-1,0-1 0,-1 0 1,4 1-1,7-1 324,-10 0-33,0 0-127,-1 0-194,-1 0 0,1-1 0,-1 1 0,1 0 0,-1 0 0,1-1 0,-1 1 1,1 0-1,-1-1 0,1 1 0,-1 0 0,1-1 0,-1 1 0,0 0 0,1-1 0,-1 1 0,0-1 0,1 1 0,-1-1 0,0 1 0,1-1 0,-1 1 0,0-2 1,7-19-43,1-2-157,39-91-382,1-2-808,-43 103 1090,0 0 0,-1 0 0,3-15 0,-4 14 522,-1-8 55,-3 18-211,1 0-1,0 0 1,0 0-1,1 0 1,-1 1-1,3-8 1,1 2-41,-3 6-36,0 1 0,0-1 0,0 1 0,0-1 1,0 0-1,-1 1 0,1-1 0,-1 0 0,0-5 0,2-3-36,10-2-16,12-12 63,-23 24 14,-1 1 0,1 0-1,-1-1 1,1 1-1,-1 0 1,1 0-1,-1-1 1,1 1-1,-1 0 1,1 0 0,0 0-1,-1-1 1,1 1-1,-1 0 1,1 0-1,-1 0 1,1 0-1,0 0 1,-1 0 0,1 0-1,-1 1 1,1-1-1,0 0 1,1 0 77,53 0 468,-14-1-291,52 5 0,85 18 106,-119-18-94,60-4 0,-45-1-134,-44 1-30,23-1-27,-50 1-11,0 0-1,-1-1 1,1 1-1,0-1 1,0 0-1,-1 0 1,1 0 0,-1 0-1,1 0 1,-1 0-1,1-1 1,-1 1-1,3-3 1,-3-3 123,-2 5-3542,-2 11 936,1-9 2148,1 0 0,-1 1 0,0-1 0,1 0 0,-1 1-1,0-1 1,1 0 0,-1 0 0,0 0 0,0 0-1,1 0 1,-1 0 0,-1 0 0,2 0 225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2400,'0'0'779,"0"-2"-481,0 2-234,0-1 0,-1 1-1,1 0 1,0-1-1,0 1 1,0-1 0,1 1-1,-1 0 1,0-1 0,0 1-1,0 0 1,0-1 0,0 1-1,0-1 1,0 1-1,1 0 1,-1-1 0,0 1-1,0 0 1,0 0 0,1-1-1,-1 1 1,0 0 0,1-1-1,-1 1 1,0 0 0,1 0-1,-1 0 1,0-1-1,1 1 1,-1 0 0,0 0-1,1 0 1,-1 0 0,0 0-1,1-1 1,-1 1 0,0 0-1,1 0 1,-1 0 0,1 0-1,-1 0 1,0 0-1,1 0 1,-1 1 0,1-1-1,15-3 194,-13 0-243,0 1 0,0-1 0,0 1 0,0-1 0,0 0 0,-1 0 0,1 0 0,-1 0 0,0-1 0,3-3 0,5-9-8,54-76 373,-58 81-403,0 1-1,1 0 1,1 1 0,0 0 0,11-11-1,-17 19 16,-1-1 9,1 1 0,-1-1 0,0 0 0,0 1-1,0-1 1,0 0 0,0 0 0,0 1 0,-1-1 0,1 0 0,0 0-1,-1 0 1,1-2 0,2-8 50,2 1 1,-4 10-47,0 0 1,-1 0-1,1-1 0,-1 1 0,1 0 1,-1 0-1,1-1 0,-1 1 1,0 0-1,1-1 0,-1 1 0,0-2 1,0-2 8,-1 3 3,1 1 0,0-1 1,0 1-1,0 0 0,0-1 0,0 1 1,1-1-1,-1 1 0,0 0 0,1-1 1,0-2-1,5 0 68,-6 4-79,1 0 0,-1 0-1,0 0 1,1 0 0,-1-1-1,0 1 1,0 0 0,1 0-1,-1-1 1,0 1 0,1 0-1,-1 0 1,0-1 0,0 1-1,0 0 1,1-1 0,-1 1-1,0 0 1,0-1 0,0 1-1,0 0 1,0-1 0,0 1-1,0 0 1,0-1 0,0 1-1,1 0 1,-1-1 0,-1 1-1,1-1 1,1 1-3,-1-1-1,0 1 1,0 0 0,0 0-1,0 0 1,1 0 0,-1-1 0,0 1-1,0 0 1,0 0 0,1 0-1,-1 0 1,0 0 0,0 0-1,1-1 1,-1 1 0,0 0-1,0 0 1,1 0 0,-1 0-1,0 0 1,0 0 0,1 0-1,-1 0 1,0 0 0,1 0-1,4 1-30,4-2 200,6 3-203,-15-2 25,1 1-1,-1-1 1,1 1-1,-1-1 1,0 1 0,1-1-1,-1 1 1,0-1-1,1 1 1,-1 0-1,0-1 1,0 1-1,1-1 1,-1 1 0,0 0-1,0-1 1,0 1-1,0 0 1,0-1-1,0 1 1,0 0 0,0 0-1,0 1 3,0 0 1,0 0-1,0 0 0,0 0 0,0 0 0,-1 0 1,1 0-1,-1 0 0,1 0 0,-1 0 1,0 0-1,1 0 0,-1 0 0,0-1 1,0 1-1,0 0 0,-1-1 0,-2 4 0,2-3 17,0 1 0,0 0 0,0 0-1,0 0 1,1 0 0,-1 0 0,1 1 0,0-1-1,0 0 1,0 1 0,-1 4 0,-6 19 108,3-9-30,0 0 0,-4 31 1,4-16-58,4-29-1,0 0 0,0 0 1,1 0-1,0 0 0,0 0 1,0 0-1,0 0 0,0 0 1,1 0-1,0 0 0,0 0 1,0 0-1,0 0 0,1-1 1,3 7-1,-5-8-29,1-1 0,-1 0 0,1 1 0,-1-1 0,1 1 0,-1-1 0,0 0 0,0 1 0,1-1 0,-1 3 0,0-1-4,7-6-4,-3 1 5,17-6 107,-19 8-85,0-1 0,0 1 0,0-1 0,0 0 0,0 0 0,0 0-1,0 0 1,0 0 0,0 0 0,-1-1 0,1 1 0,0 0 0,-1-1 0,1 0-1,-1 1 1,1-1 0,0-2 0,2-2-1,0 1-1,0 0 1,1 0-1,-1 1 1,1-1-1,10-6 1,-3 0-50,-1-1 0,0-1 1,-1 1-1,9-16 0,-17 25 9,0-1 0,-1 1-1,1 0 1,-1 0 0,3-7-1,2-5 52,7 0 36,-12 14-58,0 0-1,0 0 1,0 0-1,0 0 1,0 0-1,0-1 1,0 1-1,0 0 1,0-1-1,0 1 1,-1-1-1,1 1 1,-1 0-1,1-1 1,-1 0-1,0 1 1,1-1-1,-1 1 1,0-1-1,0-1 1,0 1-36,0 1 1,1-1 0,-1 1-1,1-1 1,-1 1 0,1-1 0,-1 1-1,1 0 1,0-1 0,0 1-1,0 0 1,0-1 0,0 1-1,1-2 1,1 1-155,-6 2-6,3 0 172,-1 1-1,0-1 1,1 0-1,-1 0 1,0 1 0,1-1-1,-1 1 1,1-1-1,-1 0 1,1 1-1,-1-1 1,1 1 0,-1-1-1,1 1 1,-1-1-1,1 1 1,-1 0-1,1-1 1,0 1 0,-1-1-1,1 1 1,0 0-1,0-1 1,0 1-1,-1 0 1,1 0 0,0-1-1,0 1 1,0 0-1,0-1 1,0 2-1,0 33-71,1-20 204,-1 77 518,0-89-622,0-1 0,0 1 1,1 0-1,-1-1 0,1 1 1,-1 0-1,1-1 0,0 1 0,0-1 1,0 1-1,2 2 0,-1-1 25,1 5 186,-3-7-204,0-1 0,0 1-1,0 0 1,0-1 0,0 1 0,1-1 0,-1 1-1,1-1 1,-1 0 0,2 2 0,-2-2-45,1-1-1,-1 1 1,1-1 0,-1 1 0,1-1 0,-1 1 0,1-1-1,-1 0 1,1 1 0,-1-1 0,1 0 0,0 1 0,-1-1 0,1 0-1,0 0 1,-1 0 0,1 0 0,0 1 0,-1-1 0,1 0-1,0 0 1,0 0 0,-1-1 0,1 1 0,0 0 0,-1 0-1,1 0 1,0 0 0,-1-1 0,1 1 0,-1 0 0,1-1 0,0 1-1,-1 0 1,2-1 0,11-11-4220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28 1664,'0'0'88,"0"-1"0,0 0 0,0 1 0,0-1 0,0 0-1,0 1 1,-1-1 0,1 0 0,0 1 0,0-1 0,0 1 0,-1-1 0,1 0 0,0 1 0,-1-1 0,1 1-1,0-1 1,-1 1 0,1-1 0,-1 1 0,1-1 0,-1 1 0,1 0 0,-2-1 0,2 1-55,0-1-1,-1 1 1,1 0 0,-1 0 0,1-1 0,0 1 0,-1 0 0,1-1 0,0 1-1,-1-1 1,1 1 0,0 0 0,0-1 0,-1 1 0,1-1 0,0 1-1,0-1 1,0 1 0,0-1 0,-1 1 0,1-1 0,0 1 0,0-2 0,0 2-1,-1 0 0,1-1 0,-1 1 0,0 0 0,1 0 0,-1-1 0,0 1 0,1 0 0,-1 0 0,0 0 0,1 0 1,-1 0-1,0 0 0,0 0 0,1 0 0,-1 0 0,-1 0 0,2 0 15,-2 0-4,0 0 0,0 0 1,0 0-1,0 0 1,0 1-1,0-1 1,0 1-1,0-1 0,0 1 1,1 0-1,-1-1 1,-3 3-1,3-2-39,0 0 0,1 0 1,-1 0-1,1-1 0,-1 1 0,0-1 0,0 1 0,1-1 1,-1 0-1,0 1 0,0-1 0,-3 0 0,3 0 2,1 0-1,0 0 0,-1 0 1,1 0-1,0 1 1,-1-1-1,1 1 1,0-1-1,0 1 0,-1-1 1,1 1-1,-1 0 1,-10 5 94,1-3 75,9-3-137,0 0-1,0 1 0,0-1 1,1 1-1,-1 0 0,0-1 1,0 1-1,0 0 1,0 0-1,1 0 0,-1 1 1,0-1-1,-1 2 0,-3 3 159,3-3-115,1 0 0,-1 0 1,0-1-1,0 1 0,-4 1 0,5-2-31,-1-1 0,1 1-1,-1-1 1,1 1 0,0 0-1,0 0 1,0 0 0,0 0-1,0 0 1,0 0 0,1 0 0,-1 1-1,0-1 1,-1 5 0,1-1 31,0-1 1,1 1-1,0 0 1,0-1-1,0 1 0,1 0 1,0 6-1,0-3-58,0 0-1,0 0 1,1 0-1,1-1 1,4 16-1,-5-20-3,0-1-1,1 1 0,0-1 1,0 0-1,0 1 1,0-1-1,0 0 1,1 0-1,-1 0 0,1-1 1,0 1-1,0 0 1,0-1-1,0 0 1,0 0-1,5 2 0,2 2 101,2 0-27,0 0 1,1 0 0,-1-2-1,23 7 1,2-5-56,0-1 0,38-1 1,19-4 548,-93 1-609,-1-1 0,1 0-1,0 0 1,-1 0 0,1 0 0,-1 0-1,1-1 1,-1 1 0,1 0-1,-1 0 1,1 0 0,-1 0 0,0 0-1,1-1 1,-1 1 0,1 0-1,-1 0 1,1-1 0,-1 1 0,0 0-1,1-1 1,-1 1 0,1-1-1,-1 1 1,0 0 0,1-1 0,0-14-1894,-1 8 1204,0-6-2535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1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2240,'-13'0'3749,"13"11"-2805,2-6-645,0-3-168,6 4 157,13-3 434,-1-5-524,0 0 0,32-10 0,1 1-93,91-16 23,-123 22-74,0 2 1,0 0 0,24 0-1,-2 3-2624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2720,'0'0'891,"0"0"-545,0-2-58,1-7 142,0 18 677,-1-3-779,0-1 1,-1 0-1,1 1 0,-3 8 1,-6 17-166,3 1 1,-5 43-1,8-42-108,3 40-1,0-43-36,-2 31-1,-4-19-11,3-22-1,-1 27 0,4 39-37,0-58-42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47 167 3328,'-39'-26'1061,"39"26"-1045,-1-1 0,1 1 0,0 0-1,-1 0 1,1 0 0,-1 0 0,1 0 0,0-1-1,-1 1 1,1 0 0,0 0 0,-1-1 0,1 1-1,0 0 1,-1 0 0,1-1 0,0 1 0,0 0-1,0-1 1,-1 1 0,1-1 0,0 1 0,0 0-1,0-1 1,0 1 0,-1-1 0,2-1 47,-1 0 1,0 1-1,1-1 1,-1 1-1,1-1 1,-1 0-1,1 1 1,0-1-1,0 1 1,1-3-1,3-5 343,-1-1-37,-3 9-345,-1 0 0,0 0-1,1 0 1,-1 0 0,0 0 0,1 0-1,-1 0 1,1 1 0,-1-1-1,1 0 1,0 0 0,-1 0 0,1 1-1,0-1 1,0 0 0,-1 1-1,1-1 1,0 0 0,0 1 0,0-1-1,0 1 1,0 0 0,1-1-1,29-7 185,13-13-85,-10 15-67,-18 4-32,39-9 49,-28 5-56,34-3 0,42 4-60,-65 2 29,34-2 17,2 10 56,-42-2-27,0-1-4,32 4 24,11 13 20,-62-15-59,3 1 66,0 1-1,0 1 0,-1 0 0,0 1 1,0 0-1,-1 1 0,16 14 0,-26-20-53,3 1 21,-1 1 1,1 1-1,-1-1 0,0 1 0,0 1 0,-1-1 1,0 1-1,0-1 0,0 1 0,-1 1 1,0-1-1,0 1 0,-1-1 0,4 15 0,-3-10 63,0 0-1,-1 1 1,0-1-1,-1 1 1,-1-1-1,0 1 0,0-1 1,-1 1-1,-1 0 1,0-1-1,-1 1 1,0-1-1,-1 1 1,-7 18-1,3-13 50,-1 0 0,0-1 0,-17 25 1,19-33-107,-1 0 1,0-1 0,0 1 0,-1-2 0,0 1 0,0-1 0,-15 9 0,-2-1 61,0-1 0,-47 19 0,-55 4 216,110-33-257,-19 5 298,-72 9 1,73-12-256,22-4-75,0 0 0,0 0 0,0-1 0,1-1 0,-27-2 1,-18-9-144,47 10 69,1-1 0,-17-4-1,22 4 28,0 0-1,1 1 0,-1-2 1,0 1-1,1 0 0,0-1 1,-1 0-1,-3-4 0,2 2-113,-1 0-1,0-1 0,1 0 1,0 0-1,1 0 1,-1-1-1,1 0 0,1 0 1,-1 0-1,1 0 1,0 0-1,-3-15 0,4 6-1407,1-23 0,1 39 1528,0-49-2170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2912,'-19'0'1611,"11"-1"-1331,13 1 936,-3 0-936,1 0 0,-1 0 1,1 0-1,-1 1 0,0-1 0,1 1 1,2 0-1,1 2-117,-5-1-114,1-1 1,0 0-1,0 0 0,0 0 1,0-1-1,0 1 0,0 0 1,0-1-1,1 1 0,-1-1 1,0 0-1,0 0 0,0 0 0,0 0 1,1 0-1,-1 0 0,3-1 1,12-4 149,-11 3-131,0 0 0,1 1 0,0 0 0,-1 0 1,8 0-1,-7 1-20,1-1 1,-1 0-1,1 0 1,-1-1-1,0 1 1,0-2-1,11-4 1,22-6 107,33-2-199,-68 13 49,0 2 0,0-1 0,0 0 0,0 1 0,10 1 0,-6-1-191,-7 0 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3648,'32'0'1344,"-32"0"-1024,15-16-128,1 16 992,15 0-704,31-15 768,-15 15-704,15 0-128,16 0-256,-15 0 32,-17 15-128,17-15-384,-32 0 192,16 0-3936,-1 0 2240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3808,'31'16'1408,"-31"-16"-1088,78 0-96,-47 0 32,1 0-192,14 15-2976,-15 1 1568</inkml:trace>
  <inkml:trace contextRef="#ctx0" brushRef="#br0" timeOffset="1">1 546 3808,'0'15'1408,"0"-15"-1088,46 16-96,-30-16 160,31 0-256,-1 0-32,1 0-64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34 2720,'-13'-26'891,"13"26"-882,0-1 0,0 1 0,0 0 0,-1-1 0,1 1 0,0 0 0,0 0 1,0-1-1,0 1 0,-1 0 0,1 0 0,0-1 0,0 1 0,-1 0 0,1 0 1,0-1-1,0 1 0,-1 0 0,1 0 0,0 0 0,-1 0 0,1 0 0,0-1 0,-1 1 1,1 0-1,0 0 0,-1 0 0,1 0 0,0 0 0,-1 0 0,1 0 0,0 0 1,-1 0-1,1 0 0,0 0 0,-1 1 0,1-1 0,-11-1 15,3 0 269,-1 1 1,1 0 0,0 0 0,-1 1 0,-14 2 0,-27 14 807,43-15-926,1 1 1,-1 1 0,1-1-1,0 1 1,0 0 0,-10 9-1,-17 26 417,-9-3 187,32-24-534,0 0 0,0 1 1,1 0-1,1 0 0,0 1 0,-10 25 0,9-17-47,2 0 0,0 1-1,-6 38 1,11-44-183,1 0 0,0 0-1,1 0 1,4 24 0,-3-35-15,1 0 0,-1-1 0,1 1 0,0-1 0,0 0 0,1 1 0,0-1 0,6 9 0,5 9-138,-6 3-386,-7-23 435,-1-1-1,1 1 1,-1-1 0,1 1-1,0-1 1,0 1-1,0-1 1,0 0 0,1 1-1,-1-1 1,1 0 0,1 3-1,23 13-2848,-7-3 826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3648,'-16'-15'1344,"16"15"-1024,0 0-128,16 0 1056,-1 0-736,1 0 128,0-16-352,15 16-128,0 0-96,16-15-64,-1-1 32,17 16-2368,-16 0 1280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3648,'13'26'1173,"-11"-16"-703,-1 1-379,-1-1 380,0 1-1,0-1 0,-3 19 1,-3-14 137,5-12-506,0 0 0,-1 1 0,1-1 0,1 0 0,-1 1 0,0-1 0,1 5 0,0 5 273,1 17 24,-1-29-397,0 0-1,1 0 1,-1 0-1,0 0 1,1 0-1,-1 1 1,1-1-1,0 0 1,-1 0 0,1 0-1,0-1 1,-1 1-1,1 0 1,0 0-1,0 0 1,0 0-1,0-1 1,0 1-1,1 1 1,1-1 12,0 1 0,0-1 1,0 0-1,0 0 0,1 0 0,-1 0 0,0 0 0,0-1 0,0 1 1,1-1-1,-1 0 0,0 0 0,1 0 0,-1 0 0,0-1 1,0 1-1,1-1 0,-1 0 0,0 0 0,0 0 0,0-1 1,0 1-1,0 0 0,0-1 0,0 0 0,-1 0 0,1 0 1,4-4-1,5-5 79,-8 8-70,-1 0-1,0 0 1,1 0 0,-1-1-1,0 1 1,-1-1 0,1 1-1,-1-1 1,3-5 0,-2-14 105,-3 23-124,0-1-1,0 1 1,0 0 0,0-1 0,0 1 0,0 0 0,0-1 0,0 1 0,0 0 0,0-1 0,0 1-1,0 0 1,-1-1 0,1 1 0,0 0 0,0 0 0,0-1 0,0 1 0,0 0 0,-1 0 0,1-1-1,0 1 1,0 0 0,0 0 0,-1-1 0,-41-25 81,40 24-314,2-1-406,0-10 177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593 142 3072,'0'-26'976,"0"25"-961,0 1 0,0 0 0,0-1 0,0 1 0,0 0 0,0-1 0,0 1 0,0 0 0,0-1 0,0 1 0,0 0 0,0 0 0,0-1 0,0 1-1,0 0 1,0-1 0,-1 1 0,1 0 0,0 0 0,0-1 0,0 1 0,0 0 0,-1 0 0,1-1 0,0 1 0,-2-1 72,1-1 0,0 1-1,-1 0 1,1 0 0,-1 0 0,1 0-1,-1 0 1,1 0 0,-1 1 0,0-1-1,0 0 1,1 1 0,-1 0 0,-2-1-1,-4-2 565,-39-25 256,40 25-850,0 0-1,0 1 1,0 1 0,-8-2 0,-15-3 64,-3-5-52,-9 6-63,18-1-80,18 4 56,0 1-1,0-1 1,-1 1 0,-6 0-1,10 1 28,0 0-1,1 0 1,-1 0-1,0-1 1,0 1-1,1-1 1,-1 0-1,1 1 1,-1-1-1,0 0 1,-2-2-1,3 2-2,0 0-1,0 0 0,-1 0 1,1 0-1,0 0 0,0 1 0,-1-1 1,1 1-1,-1 0 0,1-1 0,-3 1 1,-4 0 36,7 0-3,-1 0 1,0-1-1,0 1 0,0 0 1,1 1-1,-1-1 0,0 0 1,0 1-1,1 0 0,-1-1 1,0 1-1,1 0 0,-1 1 0,1-1 1,-1 0-1,1 1 0,-1-1 1,-3 4-1,1 1 19,0 1 1,0-1-1,0 1 0,1 1 1,0-1-1,0 0 1,1 1-1,-3 10 0,0 1 89,1 0 0,-2 22-1,0 7-8,-4 29-254,-9-6 34,12-43 67,-9 47 0,14-43 18,0-8 8,-9 42 1,-1-3-6,8-33 26,-1-5 63,4-19-64,1 0 0,-1 0 0,1 0 0,0 8 0,0 1 25,2 10-19,0-25-35,-1 1 0,0-1 0,0 1 1,1-1-1,-1 1 0,0-1 0,1 1 0,-1-1 0,0 1 1,1-1-1,-1 1 0,1-1 0,-1 0 0,1 1 1,-1-1-1,1 0 0,-1 1 0,1-1 0,-1 0 0,1 0 1,-1 1-1,1-1 0,-1 0 0,1 0 0,0 0 0,-1 0 1,1 0-1,-1 0 0,1 0 0,1 0 0,-1 0 9,1 0 0,-1 0 0,1 1-1,0-1 1,-1 0 0,1 1 0,-1-1 0,1 1-1,-1-1 1,1 1 0,-1 0 0,3 1-1,-2-1 8,-1 1 0,1-2 0,0 1 0,-1 0 0,1 0 0,0-1 0,0 1 0,0 0 0,0-1 0,-1 0 0,1 0 0,4 1 0,1-1 26,0 1 0,0 0 0,-1 1 0,10 2 0,1 1-3,11 0 2,-4 5 15,-9-7 1,-11-3-42,0 1 0,-1-1 0,1 1 0,0 0 0,-1 0 0,1 0 0,-1 1 0,1 0 0,-1-1 0,5 4 0,4 2-17,-1 0 0,23 8 0,-31-14-16,0-1 1,0 1-1,0 0 1,-1 0-1,1 1 1,-1-1-1,1 0 1,-1 1-1,1-1 1,2 4-1,0-3-1072,8-2 283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4992,'0'-15'1824,"0"15"-1408,15 0-128,1 0 1472,0 0-1024,-1 0 64,16 0-480,0 0-160,1 0-96,14-16 32,-14 16-64,-1 0-1344,0 0 704,0-16-3488,0 16 2272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3392,'0'-15'1248,"0"15"-960,16 15-64,-16-15 1536,16 0-992,-1 0 832,1 0-928,46 0-224,-15 0-288,31-15-64,-16 15-32,-15 0 96,15 0-96,-15 0-96,-16 0 0,0 0-896,-15-16 512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3232,'-16'0'1184,"16"0"-896,0 0-96,0 0 1024,0 0-704,16 0 576,-1 0-640,32 16 608,-16-16-608,31 0-352,-30 0-96,14 0 192,17 0-128,-17 0 64,-14 0-64,-1 0-960,0 0 480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 2240,'-13'-13'720,"10"41"1285,3-24-1797,0-1 0,0 0 0,-1 0 0,0 0 0,1 0 0,-1 0 0,-2 5 0,-4 12 213,6-10-202,0 0-1,1 15 1,-3 23 128,-9 8-146,-2 10-55,9-22-36,2-14-43,-7 31 1,5-36-39,0 1 0,2-1-1,1 0 1,1 35 0,1-15-850,0-45 774,0 0 1,0 0-1,0 0 1,0 0-1,0 0 1,0 1-1,0-1 1,0 0-1,1 0 1,-1 0-1,0 0 1,0 0-1,0 0 1,0 1-1,0-1 0,0 0 1,0 0-1,0 0 1,0 0-1,0 0 1,0 0-1,1 0 1,-1 0-1,0 0 1,0 1-1,0-1 1,0 0-1,0 0 1,0 0-1,0 0 1,1 0-1,-1 0 1,0 0-1,0 0 1,0 0-1,0 0 1,0 0-1,1 0 1,-1 0-1,0 0 1,0 0-1,0 0 1,0 0-1,0 0 0,0 0 1,1 0-1,-1 0 1,0 0-1,0 0 1,0 0-1,0 0 1,0-1-1,1 1 1,25 0-1794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3648,'0'0'1344,"0"0"-1024,0-16-128,0 16 896,15 0-640,1 0 384,-1 0-480,1 0 160,0 0-288,15 0 0,-16 0-128,1-15-64,15 30 0,-31-15-128,16 0 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2912,'13'-13'923,"-12"12"-898,-1 1 0,1 0-1,-1-1 1,1 1 0,-1 0 0,1-1 0,-1 1 0,1 0 0,-1 0 0,1-1 0,-1 1 0,1 0 0,0 0 0,-1 0 0,1 0 0,-1 0 0,1 0 0,0 0 0,-1 0 0,1 0 0,-1 0 0,1 0 0,0 0 0,-1 1 0,2-1 0,-2 0 51,0 0-60,0 0 0,0 0 0,0 0 1,0 0-1,0 0 0,0 0 0,0 0 0,0 0 1,1 0-1,-1 0 0,0 0 0,0 0 0,0 0 0,0 0 1,0 0-1,0 0 0,0 0 0,0 0 0,0 0 1,0 0-1,1 0 0,-1 0 0,0 0 0,0 0 1,0 0-1,0 0 0,0 0 0,0 0 0,0 1 0,0-1 1,0 0-1,0 0 0,0 0 0,0 0 0,0 0 1,0 0-1,0 0 0,0 0 0,0 0 0,1 0 1,-1 0-1,0 1 0,0-1 0,0 0 0,0 0 0,0 0 1,0 0-1,0 0 0,0 0 0,0 0 0,0 0 1,0 0-1,0 0 0,-1 0 0,1 1 0,0-1 0,0 7 404,1 0-27,-1-1-1,-1 0 0,-1 12 1,-9 16 423,7-8-358,3-16-332,-1 1 0,0-1 0,-1 1 0,-5 14 0,3-14-88,0 0-1,1 0 0,-6 19 0,4 20 20,4-25-29,-19 97 122,1-13-86,4 13 26,14-108-70,1 0 0,0 0 0,2 24 0,0-6-2201,-1-45 266,0-3 625</inkml:trace>
  <inkml:trace contextRef="#ctx0" brushRef="#br0" timeOffset="1">1 111 2816,'13'-39'917,"-13"39"-904,0-1-1,0 0 1,0 1 0,1-1-1,-1 0 1,0 1-1,1-1 1,-1 0-1,1 1 1,-1-1 0,1 1-1,-1-1 1,1 1-1,-1-1 1,1 1-1,-1-1 1,1 1 0,0-1-1,-1 1 1,1 0-1,0 0 1,-1-1-1,1 1 1,0 0-1,-1 0 1,1 0 0,1-1-1,12-4 253,1 0-1,0 1 1,0 0-1,0 1 1,0 1-1,0 0 1,1 1-1,-1 1 1,29 3-1,168 43 2277,-169-35-2234,13 4 258,100 43 0,-98-35-345,-42-16-165,12 3 58,-1 2 0,37 22 0,-28-6 378,-33-26-447,-1-1 0,1 1 1,-1 0-1,0 0 0,0 0 0,0 0 1,0 0-1,3 5 0,-5-6-24,0 0 0,0 0 0,0 0 0,0 0 0,0 0 0,0 1 0,0-1 0,0 0 0,0 0 0,0 0 0,0 0 0,-1 0 0,1 0 0,-1 1 0,1-1-1,-1 0 1,1 0 0,-1 0 0,1 0 0,-1-1 0,-1 3 0,0-1 11,0 1 0,0-1-1,-1 1 1,1-1-1,-1 0 1,1 0 0,-1 0-1,0 0 1,0 0 0,0-1-1,0 0 1,0 1 0,0-1-1,0 0 1,0 0-1,-7 0 1,-2 3 46,-17 4 23,1-1 0,-2-1 0,1-2 1,-58 2-1,57-6-78,7 1-2,1-1-1,-27-4 0,-6-6 34,50 9-75,1 0-1,-1 0 1,0 0 0,1 0-1,-1-1 1,0 0 0,1 0-1,0 0 1,0 0 0,-7-6-1,2 2-72,7 5 94,-12-11-1146,12-4-1181,2 6 1484,0 6 61,0 1 0,0-1 0,1 0 0,1-7 1,-2 9 513,1 1 1,0-1 0,0 0-1,0 0 1,1 1 0,-1-1 0,0 1-1,1-1 1,1-1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2816,'0'-15'1056,"0"15"-832,0 0-64,-16 0 2112,32 0-1280,-16 0 1280,0 0-1312,0 0 160,15 15-704,17-15 128,-1 0-320,31 0-64,-15 0-96,15 0 96,0 0-96,-15 0 32,-16 0-32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50 4480,'-3'-3'152,"1"0"-1,-1 1 1,0-1 0,1 1-1,-1 0 1,0 0 0,-1 0-1,1 0 1,0 0 0,-1 1 0,1-1-1,-1 1 1,1 0 0,-1 0-1,1 0 1,-1 1 0,-7-1-1,2 0-53,-1 0 0,1 0-1,-9-3 1,-14-2 130,-2 3-82,0 1 0,-35 3 0,3 0 29,-196-1 908,260 0-1095,1 0 0,-1 1 0,0-1 0,1 0 0,-1 1 0,0-1 0,1 1 0,-1-1 0,1 1 0,-1 0 0,1-1 0,-1 1 0,1 0 0,-1 0 0,1 0 0,0 0 0,0 1 0,-1-1 0,0 2 0,-14 15-36,14-14 49,0-2 5,1 0 0,-1 1 0,1-1 0,0 1 0,-1-1 0,1 1 0,1 0 0,-1 0-1,0-1 1,1 1 0,-1 0 0,1 0 0,0 0 0,0-1 0,0 4 0,0 9 42,1-3-4,-1 0 0,-1 1 0,-2 13 0,-25 102 254,12-61-73,15-60-208,-26 142 147,25-123-165,-4 28 45,-4-12 81,5-26-63,2 0 1,0 0-1,0 0 1,1 19-1,2 152 765,0-187-825,2 25 115,-2-24-111,0 0 0,1 1-1,-1-1 1,0 0 0,1 0 0,-1 0 0,1 0-1,0 0 1,-1 0 0,1 0 0,0-1-1,-1 1 1,1 0 0,0 0 0,0 0 0,0-1-1,0 1 1,1 1 0,3 0 34,-4-2-31,0 1 0,-1-1 0,1 0 0,-1 0 0,1 1 0,0-1 0,-1 0-1,1 1 1,-1-1 0,1 1 0,-1-1 0,1 1 0,-1-1 0,1 1 0,-1-1 0,0 1 0,1 0 0,-1-1-1,0 1 1,1-1 0,-1 2 0,3 3 6,-3-4-15,1 0 0,-1 0 0,1 0 0,-1 0 0,1 0 0,0-1 0,0 1 0,0 0 0,-1 0 0,1-1 0,0 1 0,0 0 0,0-1 0,0 1 0,0-1 0,0 1 0,0-1 0,0 1 0,0-1 0,0 0 0,1 0 0,-1 1-1,0-1 1,0 0 0,0 0 0,0 0 0,0 0 0,0 0 0,1-1 0,0 1 0,0 0-7,1-1 0,-1 1 0,1 0-1,-1 1 1,0-1 0,1 0 0,-1 1-1,0-1 1,1 1 0,2 1 0,-1 0-5,-1 0 0,0-1 1,1 1-1,0-1 0,-1 0 1,1 0-1,0 0 1,0 0-1,-1 0 0,8-1 1,192 0 1008,-200 0-1175,1 0 0,0-1 0,0 1 0,0-1 0,-1 0 0,1 0 0,0 0 0,-1 0 1,1-1-1,5-3 0,7 2-974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27 140 3904,'-26'-13'1253,"39"0"459,0 18-1045,-3-8-26,-8 2-559,0 0 1,-1 0 0,1 0 0,0 1 0,0-1 0,-1 0-1,1 1 1,0 0 0,0-1 0,3 1 0,10 0 310,0 1-16,31-5-1,3-6-82,11 5-113,5-5 27,-36 7-149,-9 1 108,-1 0 0,37-10 0,35-16 270,-73 24-436,-13 3-219,0 0-1,0 0 0,-1 0 0,1-1 0,-1 0 1,1 0-1,4-2 0,9-12-890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4896,'0'-16'1824,"0"16"-1440,31 0-96,-16 0 1536,16 16-1056,1-32 128,30 16-544,-15 0 320,-1 0-384,1-15 224,0 15-288,-16 0 64,16-16-160,-16 16-4064,0 0 2112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79 3328,'-2'0'159,"0"0"0,-1-1 0,1 1 0,0-1 0,0 0 0,0 1 0,0-1 0,0 0 1,-3-2-1,3 2-26,1 0 1,-1 0 0,0 0 0,0 0-1,0 1 1,1-1 0,-1 1 0,-4-1-1,-5 1 916,9 0-989,0 0-1,1 1 1,-1-1 0,0-1 0,0 1-1,1 0 1,-1 0 0,0-1 0,0 1-1,1-1 1,-3 0 0,-4-4 118,7 4-154,0 0 0,-1 0 0,1 1 0,-1-1 0,1 0 0,-1 1 0,1-1 0,-1 1 0,1-1 0,-1 1 0,0-1 0,1 1 0,-1 0 0,-3 0 0,-4 1 5,5-1-28,1 0 0,-1 1 0,1-1 0,-1-1 0,0 1 0,1-1 0,-1 1 0,-4-2 0,-3-3 11,8 4-7,1-1 0,-1 1 1,0 0-1,-1 0 0,1 0 0,0 1 0,0-1 0,0 1 1,-6 0-1,1-1-13,0 0 1,0-1 0,0 1-1,-15-7 1,21 8 17,-2-1 24,1 0 0,-1 0 1,1 0-1,-1 1 0,1 0 0,-1 0 0,0 0 0,-4 0 0,-2 1 48,4-1 24,-1-1-1,1 1 0,0-1 0,-1 0 0,1-1 1,-11-3-1,10 2-58,4 2-62,0 0 1,0 0-1,0 1 0,-1 0 0,1-1 0,0 1 0,0 0 0,0 0 0,0 0 0,0 1 0,0-1 0,-1 1 1,1 0-1,0 0 0,0 0 0,1 0 0,-1 0 0,-3 3 0,-16 5-64,14-6 100,1 1-1,0 1 1,0-1 0,0 1 0,1 0 0,-1 1-1,1 0 1,1 0 0,-8 9 0,9-8 5,0-1 1,0 1 0,-5 12-1,2 1 2,1-1 0,0 1 0,2 0-1,-4 36 1,-12 58 259,12-76-129,1-1 1,-2 68 0,6-69 10,-1 1 0,-12 46 1,10-55-6,5-21-60,0 0 0,0 0 0,-1-1 1,0 1-1,-1-1 0,1 1 0,-1-1 1,-1 0-1,1 0 0,-6 7 0,7-10 126,2-3-145,2 0-186,1 0 89,0 0 0,0-1 1,0 1-1,0 0 0,-1-1 1,1 0-1,0 0 1,0 0-1,3-1 0,27-9-53,-9 6-15,1 1 0,40-2 0,58 7 374,-56 0 106,-36-1-1238,-31 0 820,0 0-1,0 0 0,0 0 1,0 0-1,1 0 1,-1 0-1,0 0 0,0 0 1,0 0-1,0 0 0,0 0 1,0 0-1,0 0 1,0 0-1,0 0 0,0 0 1,1 0-1,-1 0 1,0 0-1,0 0 0,0 0 1,0 0-1,0-1 0,0 1 1,0 0-1,0 0 1,0 0-1,0 0 0,0 0 1,0 0-1,0 0 0,1 0 1,-1 0-1,0 0 1,0 0-1,0 0 0,0 0 1,0 0-1,0-1 1,0 1-1,0 0 0,0 0 1,0 0-1,0 0 0,0 0 1,0 0-1,0 0 1,0 0-1,0 0 0,0 0 1,0-1-1,0 1 0,0 0 1,0 0-1,0 0 1,0 0-1,0-10-2482,0 7 757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47 110 3552,'-26'-13'1147,"26"13"-1134,0 0 0,-1 0 0,1-1 1,0 1-1,0 0 0,0 0 0,-1 0 1,1 0-1,0 0 0,0 0 0,0 0 1,-1 0-1,1 0 0,0 0 0,0-1 1,0 1-1,-1 0 0,1 0 0,0 0 1,0 0-1,0-1 0,0 1 0,0 0 1,0 0-1,-1 0 0,1 0 0,0-1 1,0 1-1,0 0 0,0 0 0,0-1 1,0 1-1,0 0 0,0-1 1,0 1 26,0-1 1,0 1 0,0-1 0,0 1 0,0-1 0,0 1 0,0-1 0,0 1-1,0-1 1,0 1 0,-1 0 0,1-1 0,0 1 0,0-1 0,0 1 0,-1-1 0,1 1-1,0 0 1,-1-1 0,1 1 0,0-1 0,-1 1 0,1 0 0,0 0 0,-1-1 0,1 1-1,-1 0 1,1-1 0,0 1 0,-1 0 0,1 0 0,-1 0 0,1 0 0,-1-1 0,1 1-1,-1 0 1,1 0 0,-1 0 0,1 0 0,-1 0 0,0 0 0,-2 0 961,6 0 252,27 0 242,-5-1-636,45 5 0,-53-1-738,23 2 81,-28-6-80,25-3 0,-25 1 7,23 0 1,-19 3 20,-1-2 1,1 0-1,0 0 0,19-7 1,23-4-547,-48 11 62,0 0 0,12-4 0,-18 5 0,-1-1 0,0 1 1,1-1-1,-1 0 0,0 0 0,0-1 0,0 1 1,4-4-1,11-13-1827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 3968,'0'-13'1285,"0"13"-1276,0 0 0,1 0 0,-1 0 0,0 0 1,0 0-1,0 0 0,0 0 0,0 0 0,0 0 0,0 0 0,0 0 0,0-1 0,0 1 0,0 0 0,0 0 0,0 0 0,0 0 1,0 0-1,0 0 0,-1 0 0,1 0 0,0 0 0,0 0 0,0 0 0,0-1 0,0 1 0,0 0 0,0 0 0,0 0 0,0 0 1,0 0-1,0 0 0,0 0 0,0 0 0,0 0 0,0 0 0,0 0 0,-1 0 0,1 0 0,0 0 0,0 0 0,0 0 0,0 0 1,0 0-1,0 0 0,0 0 0,0 0 0,0 0 0,0 0 0,-1 0 0,1 0 0,0 0 0,0 0 0,0 0 0,0 0 0,0 0 0,-1 0 74,0-1-1,0 1 1,0 0-1,0 0 1,-1 0-1,1 0 0,0 0 1,0 0-1,0 0 1,-1 1-1,2-17 2713,0 15-2750,1 0 0,0 0 0,-1 0 0,1 0 0,0 0 0,0 1 0,0-1 0,0 0 0,-1 0 0,3-1 0,0 0 36,-3 2-61,1-1 0,-1 1 0,1 0 0,-1-1 0,1 1 0,-1 0 0,1-1 0,-1 1-1,1 0 1,-1 0 0,1-1 0,0 1 0,-1 0 0,1 0 0,-1 0 0,1 0 0,0 0 0,-1 0 0,1 0 0,0 0 0,5-1 73,56-30 1075,-49 21-838,-12 9-309,-1 1 1,1-1-1,0 1 0,-1 0 0,1-1 0,0 1 0,-1 0 0,1-1 0,0 1 0,-1 0 0,1 0 1,0 0-1,-1 0 0,1 0 0,0 0 0,0 0 0,-1 0 0,1 0 0,0 0 0,-1 0 1,2 0-1,3 1 64,34 0 328,-11 0-162,0-1 1,30-5 0,67-21 628,-83 21-630,-19-5 156,-18 9-798,0 0 0,0 0 1,0 1-1,9 0 0,-7 0-1889,-4 0-439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4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2656,'0'-12'959,"0"24"466,0-12-764,0 0 80,0 0-186,0 0 170,0 3-207,0-3-495,0 1 1,0-1-1,0 1 1,0-1-1,0 0 0,0 1 1,0-1-1,1 1 1,-1-1-1,0 1 1,0-1-1,0 1 1,1-1-1,-1 1 1,0-1-1,0 0 1,1 1-1,-1-1 0,0 0 1,1 1-1,-1-1 1,1 0-1,-1 1 1,0-1-1,1 0 1,-1 0-1,1 1 1,-1-1-1,1 0 0,0 0 1,19 2 362,0 0-150,-7 1-146,3 0-3,0 0 1,30 1-1,-20-4-57,-2 0 64,33 3 1,-21 4 7,-28-5-49,0 0 1,0-1-1,0 0 0,0 0 0,0-1 1,0 0-1,0 0 0,0-1 0,11-2 0,12-7 246,0 7-128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3488,'-16'0'1280,"16"0"-992,0 0-64,-16 0 1056,32 0-736,-16 0 640,0 0-704,0 0 384,16 0-512,-1 16-32,16-16-192,1 0 128,-1 15-160,0-15 32,0 0-64,-15 0-672,-1 0 320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3712,'16'0'1408,"-16"0"-1120,46-16-64,-30 1 1024,0 15-736,15-16 288,0 16-480,0-15 32,0 15-224,0-16 64,1 16-96,-1 0-352,-16 0 160,1 0-2528,-1 0 1440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4064,'0'0'1504,"0"0"-1184,15 16-64,1-32 1536,15 32-1024,0-32 544,0 16-768,16 0 32,0 0-320,-16-15 32,0 15-160,-15 0 64,15 0-96,-31-16-1056,15 16 544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48 2720,'13'-13'891,"-13"13"-885,1 0 0,-1 0 0,0-1 0,0 1 0,0 0 0,0 0 0,0 0 0,0 0 0,0 0 0,0 0 0,1 0 1,-1 0-1,0 0 0,0 0 0,0 0 0,0-1 0,0 1 0,0 0 0,0 0 0,0 0 0,0 0 0,0 0 0,0 0 1,0 0-1,0-1 0,0 1 0,0 0 0,0 0 0,0 0 0,0 0 0,0 0 0,0 0 0,0 0 0,0-1 0,0 1 0,0 0 1,0 0-1,0 0 0,0 0 0,0 0 0,0 0 0,0 0 0,0-1 0,0 1 0,0 0 0,0 0 0,-1 0 0,1 0 1,0 0-1,0 0 0,0 0 0,0 0 0,0 0 0,0 0 0,0 0 0,-1-1 0,0 0 65,0 0 0,-1 0 1,1 0-1,0 0 0,-1 0 0,0 0 0,1 0 0,-1 0 0,1 0 0,-1 1 0,0-1 1,0 1-1,1-1 0,-4 0 0,5 1-60,0 1 0,0-1 1,0 0-1,0 0 0,0 0 0,0 0 0,0 0 1,0 0-1,0 0 0,-1 0 0,1 0 1,0 0-1,0 0 0,0 0 0,0 0 0,0 0 1,0 0-1,0 0 0,0 0 0,0 0 1,0-1-1,-1 1 0,1 0 0,0 0 1,0 0-1,0 0 0,0 0 0,0 0 0,0 0 1,0 0-1,0 0 0,0 0 0,0 0 1,0 0-1,0 0 0,0 0 0,0 0 0,0-1 1,0 1-1,0 0 0,0 0 0,0 0 1,0 0-1,0 0 0,0 0 0,0 0 1,0 0-1,0 0 0,0 0 0,0-1 0,0 1 1,0 0-1,0 0 0,0 0 0,0 0 1,0 0-1,0-1 23,0 1 0,0 0 0,0-1 0,0 1 1,0-1-1,0 1 0,0-1 0,0 1 0,0-1 0,0 1 0,0-1 0,0 1 1,0-1-1,-1 1 0,1 0 0,0-1 0,0 1 0,0-1 0,-1 1 1,1 0-1,0-1 0,0 1 0,-1 0 0,1-1 0,0 1 0,-1 0 0,1-1 1,-1 1-1,1 0 0,0 0 0,-1-1 0,1 1 0,-1 0 0,1 0 1,0 0-1,-1 0 0,1 0 0,-1-1 0,1 1 0,-2 0 0,-1 1 134,0-1-1,0 1 1,0 0-1,0 0 1,-5 2-1,-10 4 218,-24 1-44,-9 14-46,11-3 104,28-14-292,1 1 1,-1 0-1,1 1 0,0 0 1,-16 14-1,21-16-78,0 1-1,0 0 1,0 0-1,1 1 1,0 0-1,0 0 1,1 0-1,-6 12 1,9-15-25,0 0 0,0-1 0,0 1 0,1 0 0,0 0 0,0 0 0,0 0 0,0-1 0,1 1 0,-1 0 0,1 0 0,0 0 0,0-1 0,0 1 0,1 0 0,-1-1 0,1 0 0,0 1 0,3 3 0,0 0 9,0-1 1,0 1-1,1-1 0,0 0 1,1-1-1,-1 0 0,1 0 0,10 6 1,-6-4 10,14 7-83,0-1 1,1-1-1,1-1 0,33 9 0,-36-12-703,23 8-123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3904,'-16'0'1440,"16"0"-1120,16 0-96,0 0 1024,-1 0-736,16 0 288,0 0-480,16 0 32,-16 16-224,1-16-128,-1 0-32,15 0-2784,-14 0 1536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3136,'-26'0'1029,"26"0"-1018,-1 0-1,1 0 1,0 0-1,0 0 1,-1 0-1,1 0 1,0 0-1,0 0 1,-1 0-1,1 0 1,0 0 0,-1 0-1,1 0 1,0 0-1,0 0 1,-1 0-1,1 0 1,0 1-1,0-1 1,0 0-1,-1 0 1,1 0-1,0 0 1,0 1-1,0-1 1,-1 0-1,1 0 1,0 0-1,0 1 1,0-1 0,0 0-1,0 0 1,0 1-1,-1-1 1,1 0-1,0 0 1,0 1-1,-4 6 301,0 1 0,-1-1-1,-8 10 1,8-9 377,0 1-289,1-1-190,-1 1-1,2-1 0,-1 1 1,-2 11-1,5-18-192,1 1 1,-1-1-1,1 1 0,0-1 0,0 1 0,0-1 0,0 1 1,0-1-1,0 1 0,1-1 0,-1 1 0,1-1 0,0 1 1,0-1-1,0 0 0,0 1 0,0-1 0,0 0 0,1 0 1,-1 0-1,1 0 0,1 2 0,0-1-7,1 0 0,-1 0 0,1 0 0,0-1 0,-1 1 0,1-1-1,1 0 1,-1 0 0,0-1 0,0 1 0,0-1 0,6 1 0,3 0 29,0-1 0,23-1 1,-16-1 45,-11 1-62,1-1 0,0 0-1,0 0 1,10-4 0,-1 0-25,-16 5 18,1-1 0,-1 1 1,1-1-1,-1 0 0,1-1 0,-1 1 0,0-1 0,7-3 0,-9 4 13,0-1 0,0 1 1,0-1-1,0 1 0,0-1 0,0 0 1,0 1-1,0-1 0,0 0 0,-1 1 0,1-1 1,-1 0-1,1 0 0,-1 0 0,0 0 1,0 0-1,0 1 0,0-5 0,0 5-14,0-1 0,0 1 0,-1-1 0,1 1 0,0-1 0,-1 1-1,1-1 1,-1 1 0,1 0 0,-1-1 0,1 1 0,-1 0 0,0 0-1,0-1 1,0 1 0,0 0 0,-1-1 0,-20-13-9,11 8-25,-4-3-54,11 7-88,-1 0 1,0 0 0,0 0 0,-8-3 0,-5 3-340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32 1824,'-13'-13'587,"13"13"-575,-1 0 1,1 0-1,0-1 0,-1 1 1,1 0-1,0-1 1,0 1-1,-1 0 1,1-1-1,0 1 1,0 0-1,-1-1 1,1 1-1,0-1 1,0 1-1,0 0 1,0-1-1,0 1 1,0-1-1,0 1 0,0 0 1,0-1-1,0 1 1,0-1-1,0 1 1,0-1-1,-1-4 116,-1 4 22,0 1 0,0-1 1,0 1-1,-1-1 1,1 1-1,0 0 1,0 0-1,0 0 0,-4 0 1,5 0-162,-7 3 294,-65 25 778,66-24-958,0-2 0,0 1 0,-12 1 0,14-3-34,-1 1 0,0-1 0,1 1 1,-1 0-1,1 0 0,-1 1 0,-8 5 0,-1 4 76,6-5-53,0 0 0,-1 0-1,-9 4 1,9-5 0,0 0 0,1 0-1,-14 12 1,10-7-6,3-4-7,4-2-4,1-1 0,-1 1 0,-6 8 0,8-8-22,1 0-1,0 0 1,-4 11-1,0-3 31,-19 36 237,5 14-85,-51 196 704,25-40-438,41-184-427,1 0-1,0 56 1,12 62 133,-3-106-176,-2-12-20,4 36-12,1-35-7,3 0-1,21 54 1,-22-65 7,3 9 22,1-1 0,2 0 1,2-1-1,1-1 0,31 42 1,-34-53-156,0-1 1,1 0 0,1-2-1,0 0 1,1-1 0,25 17-1,3-2-596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3072,'-16'-15'1365,"16"15"-970,0 0 629,0 0-230,0 0 129,0 0-310,1-1-570,-1 1-1,1 0 0,-1 0 1,1 0-1,-1 0 0,1-1 1,-1 1-1,1 0 0,-1 0 1,1 0-1,-1 0 0,1 0 1,-1 0-1,0 0 0,1 0 1,-1 0-1,2 1 0,7 0 295,2-1-200,-2 0-48,0 0-1,0 0 0,12-3 1,-12 1-47,2-1 0,0 0-1,0 1 1,0 1 0,17-1-1,76 2-57,-95 0 44,1 1 0,0 0 0,0 1-1,15 4 1,-14-3-28,12 2-64,6 8-5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3488,'-13'13'1115,"13"-13"-1087,0 1 1,-1-1 0,1 1 0,-1-1 0,1 1 0,0-1 0,0 1 0,-1 0-1,1-1 1,0 1 0,0-1 0,0 1 0,0-1 0,0 1 0,-1 0 0,1-1-1,0 1 1,0-1 0,1 1 0,-1 0 0,0-1 0,0 1 0,0-1 0,0 1 0,1 0-1,-1 0 54,0 0-16,-1 0 0,1 0 1,0 0-1,0 0 0,0 0 1,0 1-1,0-1 0,1 0 1,-1 0-1,0 0 0,0 0 1,1 0-1,-1 0 0,1 1 1,-1-1-1,1 0 0,-1 0 1,1 0-1,0-1 0,-1 1 1,1 0-1,0 0 0,0 0 1,0 0-1,0-1 0,-1 1 1,1 0-1,0-1 1,0 1-1,1-1 0,-1 1 1,0-1-1,0 1 0,1-1 1,9 5 336,-7-3-272,-1 0-59,0-1-1,1 1 0,-1-1 0,0 0 1,1 0-1,-1 0 0,1 0 0,-1-1 1,1 1-1,0-1 0,6 0 0,12 0 95,-3 1-35,0-1 1,25-4-1,-20 0-98,-9 1-51,0 0 0,24 0 0,117 3-3001,-152 0 2458,1 0 0,-1 0 0,0 1 0,8 1 0,-11-1 373,1 0 1,0-1-1,0 1 0,-1 0 1,1 1-1,-1-1 0,1 0 0,-1 0 1,2 2-1,-2-2 124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18 2304,'16'-16'1051,"-16"16"-715,0 0 565,0 0-170,-13 0 620,10 0-1172,-27-1 521,17 0-543,0 1-1,1 0 1,-1 1-1,-15 3 1,-5 6-40,13-6-15,10-3-20,-1 1 1,1 1 0,-17 5-1,11-1 68,-14 4 190,-41 23 0,63-29-303,0 0-1,0 1 1,0 0-1,1 0 0,-1 0 1,2 1-1,-1 0 1,1 1-1,-9 12 1,8-6 25,0 0 0,1 1 0,0 0 0,2 1 0,0-1 0,0 1 0,-2 29 0,11-10 19,-2-20-50,1 13 32,-4-20-28,1 0 0,0-1 1,1 1-1,-1 0 0,2-1 0,-1 0 0,1 1 0,0-1 0,0 0 1,1-1-1,5 9 0,-2-7-9,0-1 0,1-1 0,0 1 0,0-1 0,0 0 1,1-1-1,0 0 0,13 5 0,-17-7-21,1-1 14,1 1 0,-1-1 1,1 0-1,0 0 0,-1 0 0,1-1 0,0 0 1,0-1-1,8 0 0,-7 1 22,0-1 1,0 1-1,0 1 0,11 2 1,-12-2-2,0 0-1,0-1 1,1 0 0,9 1-1,42-2-1324,-41 0 448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4224,'-15'0'1568,"15"0"-1216,-16 0-96,16 0 832,16 16-640,-1-32 480,16 16-576,1 0 128,-1 0-320,31-15 0,-15-1-96,15 16 96,0-15-96,-15 15-320,0 0 160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3136,'1'-11'1265,"-5"19"-738,-2-3 78,5-5-574,1 0 0,-1 1-1,1-1 1,0 0 0,-1 0-1,1 1 1,0-1 0,-1 0 0,1 0-1,0 1 1,-1-1 0,1 0-1,0 1 1,0-1 0,0 0 0,-1 1-1,1-1 1,0 0 0,0 1-1,0-1 1,0 1 0,-1-1-1,1 0 1,0 1 0,0-1 0,0 1-1,0-1 1,0 1 0,0-1-1,0 1 1,-2 4 780,-8 5-47,5-6-627,0 0 0,0 1 0,1 0 0,0 0 1,0 0-1,0 0 0,1 1 0,-1-1 0,1 1 0,-3 10 0,4-7-53,1 1 0,0-1 0,1 1 0,1 10 0,-1-1 24,0-17-97,0-1 0,0 1 0,1-1 1,-1 0-1,0 1 0,1-1 0,-1 1 1,1-1-1,-1 0 0,1 0 0,-1 1 1,1-1-1,0 0 0,0 0 0,0 0 1,0 0-1,0 0 0,0 0 1,0 0-1,0 0 0,0 0 0,2 1 1,2 1 24,1-1 1,-1 0-1,0 0 1,7 2-1,-2-1-19,-9-3-15,0 0 1,0 1-1,0-1 0,0 0 0,0 0 0,0 0 0,0 0 0,0 0 1,0 0-1,1 0 0,-1 0 0,0 0 0,0 0 0,0-1 0,0 1 1,0 0-1,0-1 0,0 1 0,0-1 0,0 1 0,0-1 1,0 1-1,0-1 0,-1 0 0,1 1 0,1-2 0,6-4 15,13-4 23,2 1 32,-21 9-52,1-2 9,1 1 0,-1-1 0,0 0 0,0 0 1,0 0-1,5-5 0,-7-2 46,0 0 1,0 0-1,-1 0 0,0-12 1,-1 8-90,2 12 6,-1-1 0,0 0 1,-1 1-1,1-1 0,0 1 1,0-1-1,-1 1 0,1-1 1,-1 1-1,1-1 0,-1 1 1,0-1-1,1 1 0,-1-1 1,0 1-1,0 0 1,0 0-1,0-1 0,-2 0 1,2 1 5,1 0 0,0 1 0,-1 0 0,1-1-1,0 1 1,-1-1 0,1 0 0,0 1 0,0-1 0,-1 1-1,1-1 1,0 1 0,0-1 0,0 0 0,0 1 0,0-1-1,0 1 1,0-1 0,0 0 0,0 1 0,0-1 0,0 1 0,0-1-1,0 0 1,0 1 0,1-1 0,-1 0-6,2-12-327,2 10-654,3-1-471,-7 3 1350,1 0 0,-1 0 0,0 1 0,1-1 0,-1 0 0,0 0-1,0 0 1,0 0 0,1 1 0,-1-1 0,0 0 0,0 0 0,-1-1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3392,'-9'0'1679,"24"0"-546,25 0-351,7 1-495,-26 0-182,-1-1 1,35-5-1,-35 2-63,10-1 44,42-2-1,-45 7-12,-16 0-30,0-1 0,0 0 0,0-1 0,14-3 0,-10 1-24,0 0-19,-1 0-1,1 1 0,17 0 0,-1 2-2164,-15 0 896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18 2656,'0'-13'837,"0"13"-831,0-1 0,0 1 0,1 0 0,-1 0 0,0 0 0,0 0-1,0 0 1,0 0 0,0 0 0,0 0 0,0 0 0,0 0 0,0 0 0,0-1 0,0 1 0,0 0-1,0 0 1,0 0 0,-1 0 0,1 0 0,0 0 0,0 0 0,0 0 0,0 0 0,0 0-1,0 0 1,0-1 0,0 1 0,0 0 0,0 0 0,0 0 0,0 0 0,0 0 0,0 0 0,0 0-1,0 0 1,-1 0 0,1 0 0,0 0 0,0 0 0,0 0 0,0 0 0,0 0 0,0 0-1,0 0 1,0 0 0,0 0 0,0 0 0,0 0 0,-1 0 0,1 0 0,0 0 0,0 0 0,0 0-1,0 0 1,0 0 0,-6 0 290,0-1 158,0 1 1,0 0-1,0 0 1,0 0-1,0 1 1,-9 2-1,12 0-409,-2 4 81,1-6-38,0 0 0,0 0 0,0-1 0,-1 0 0,1 1 0,-6-2 0,3 1-5,0 0 0,0 0 1,-10 2-1,-58 24 237,65-24-289,1 1-1,-1 0 1,1 0 0,-14 7-1,1 0-7,-38 14 20,45-15-28,1 0 0,0 1-1,0 1 1,-12 13 0,-3 1 12,4-3 10,4-6 4,1 2 0,-33 38 0,-43 81 375,68-101-249,3 2-1,1 0 0,1 1 0,3 2 0,-32 84 1,40-85-69,2 0 1,2 0 0,1 0-1,2 1 1,1 49 0,3-57-38,3 0 0,0 0 1,13 55-1,11 6-2,-5-4 42,4-9-21,-13-41-35,23 71 81,-11-40 27,2 6 72,2-5 90,-27-69-305,0 0 51,0 1-1,0-1 0,1 1 1,-1-1-1,4 5 0,-4-8-55,-1 1-1,0-1 1,1 1-1,-1-1 0,1 1 1,0-1-1,-1 1 1,1-1-1,-1 0 1,1 1-1,0-1 0,-1 0 1,1 1-1,-1-1 1,1 0-1,0 0 0,-1 0 1,1 0-1,0 0 1,0 0-1,-1 0 1,1 0-1,0 0 0,-1 0 1,1 0-1,0 0 1,-1 0-1,1 0 1,0-1-1,-1 1 0,1 0 1,-1-1-1,2 1 1,13-11-757,1 9 176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2304,'0'0'752,"0"0"-453,0-3 58,0 3-313,0-1-1,0 1 1,0-1 0,0 1-1,0-1 1,0 1 0,0-1-1,1 1 1,-1-1 0,0 1-1,0-1 1,0 1 0,0-1-1,1 1 1,-1 0 0,0-1-1,0 1 1,1-1 0,-1 1 0,0 0-1,1-1 1,-1 1 0,0 0-1,1-1 1,-1 1 0,0 0-1,1 0 1,-1-1 0,1 1-1,-1 0 1,1 0 0,-1 0-1,1-1 1,-1 1 0,1 0-1,-1 0 1,1 0 0,-1 0-1,1 0 1,-1 0 0,1 0-1,2 0 1093,-3 0-389,0 0-176,0 0-161,0 1-340,0 0 0,0 0-1,0 0 1,0 0 0,0 0-1,0 0 1,0 0 0,0-1-1,0 1 1,0 0 0,-1 0-1,1 0 1,0 0 0,-1 0-1,0 1 1,0 0 2,-1 1 2,1 0 1,-1 1-1,1-1 0,0 1 1,0-1-1,0 1 1,0-1-1,0 1 1,1 0-1,-1-1 1,1 6-1,0 5 132,-2-1-1,-2 16 1,-3 11 63,5 20 113,-1 15-12,-11-8-134,2-12-83,-3 41 274,12-81-367,3-9-21,-1 0-1,0 0 1,-1-1 0,1 1-1,-1-1 1,-4 9-1,5-12-11,1 0 0,-1 0-1,0 0 1,1 0 0,0 0-1,-1 1 1,1-1 0,0 0-1,0 0 1,1 4 0,-2 8-26,1-14-23,0 1 0,-1-1 0,1 1 0,0-1 0,-1 0-1,1 1 1,0-1 0,-1 0 0,1 1 0,0-1 0,-1 0 0,1 0-1,-1 1 1,1-1 0,0 0 0,-1 0 0,1 0 0,-1 0-1,1 0 1,-1 1 0,1-1 0,-1 0 0,1 0 0,-1 0-1,1 0 1,0 0 0,-2 0 0,13 0-2362,-9 0 651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3136,'-22'0'2181,"19"0"-893,15 0-21,-11 0-1237,-1 0 0,1 0 0,-1 0 1,1 0-1,-1 0 0,1 0 0,-1 0 1,1 1-1,-1-1 0,1 0 0,-1 0 0,1 0 1,-1 1-1,1-1 0,-1 0 0,1 0 1,-1 1-1,0-1 0,1 1 0,-1-1 0,0 0 1,1 1-1,-1-1 0,0 1 0,1 0 1,0-1 2,-1 1 1,0 0-1,1-1 1,0 1-1,-1 0 1,1-1 0,-1 1-1,1-1 1,0 1-1,-1-1 1,1 1-1,0-1 1,-1 0 0,1 1-1,0-1 1,0 0-1,0 0 1,-1 1-1,1-1 1,0 0 0,0 0-1,0 0 1,-1 0-1,1 0 1,1 0-1,4 0 115,0 1 0,-1 0 0,1 0-1,8 4 1,-9-4-64,1 1-1,-1-1 1,1 0 0,8 1 0,113-2 897,-121 0-929,-1-1-1,1 1 1,-1-1 0,0-1 0,7-2 0,-6 3-27,-1-1 1,0 1-1,0 0 1,1 0-1,6 0 1,113 1 299,-109 0-431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3072,'0'0'976,"0"-2"-587,0 1-369,0 1 0,0-1 0,0 1 0,0-1 0,0 1 0,0-1 0,0 1 0,0-1 0,0 1 0,0 0-1,-1-1 1,1 1 0,0-1 0,0 1 0,0-1 0,-1 1 0,1-1 0,0 1 0,-1 0 0,1-1 0,0 1 0,-1 0 0,1-1 0,0 1 0,-1 0 0,1-1-1,-1 1 1,1 0 0,0 0 0,-1 0 0,1-1 0,-1 1 0,1 0 0,-1 0 0,1 0 0,-1 0 0,1 0 0,-1 0 0,1 0 0,-1 0 0,0 0 0,-2 0 379,3 0 49,-7 8-375,0 0-1,0 0 0,1 1 1,0 0-1,0 0 0,-5 13 0,3-3 53,1 0 0,-6 26-1,-33 124 618,35-121-341,9-35-252,-1 0 0,-1 0 0,1-1 0,-8 16 0,6-20-21,4-6-79,0-1-1,0 0 1,0 1-1,1-1 1,-1 1-1,0 0 1,1-1-1,-1 1 1,1-1-1,-1 4 1,1-11 3,1-1 1,0 0 0,0 0-1,3-7 1,-2 6-46,0 0 0,0 0 0,-1-1 0,0-10 0,0 4-5,1 0-1,3-15 1,0-4-28,-2 12-13,-1 9 3,-1 0 1,2 0-1,7-22 1,-1-7 46,0-4 10,17-29-101,-24 57 4,-2 16 58,0 1-1,0-1 1,0 1-1,0 0 0,1-1 1,-1 1-1,0 0 1,1-1-1,0-1 0,9-13-130,-7 3 37,-3 13 110,0 0-1,0 0 1,0 0 0,0 0-1,0 0 1,0 0 0,0 0-1,0 0 1,0 0 0,0-1-1,0 1 1,0 0 0,0 0-1,0 0 1,0 0 0,0 0-1,0 0 1,0 0 0,0 0-1,0 0 1,0 0 0,0-1-1,0 1 1,0 0 0,0 0-1,0 0 1,0 0 0,0 0-1,0 0 1,0 0 0,0 0-1,1 0 1,-1 0 0,0 0-1,0 0 1,0 0 0,0 0-1,0 0 1,0 0 0,0 0-1,0 0 1,0 0-1,0 0 1,0-1 0,1 1-1,-1 0 1,0 0 0,0 0-1,0 0 1,0 1 0,0-1-1,0 0 1,0 0 0,0 0-1,0 0 1,1 0 0,9 0-84,-7 0 1,-1 2 26,48 59 170,-25-28-35,48 68 130,-39-52-55,91 138 484,-123-182-589,1 0-1,0 0 1,1-1-1,-1 0 1,1 1-1,0-1 1,0-1 0,0 1-1,1 0 1,5 3-1,-8-6-6,0 0-1,-1 1 0,1-1 0,-1 1 0,1-1 1,-1 1-1,1 0 0,-1 0 0,2 3 0,-3-4-14,0-1-1,1 1 1,-1 0 0,0-1-1,0 1 1,1 0-1,-1-1 1,1 1 0,-1-1-1,1 1 1,-1-1-1,1 1 1,-1-1-1,1 1 1,-1-1 0,1 1-1,-1-1 1,1 0-1,0 1 1,-1-1-1,1 0 1,0 0 0,-1 0-1,1 1 1,0-1-1,1 0 1,-2 0-16,0 0-1,0 0 1,0 0 0,0 0-1,0 0 1,0 0 0,0 0-1,0 0 1,0 0 0,0 0-1,1 0 1,-1 0 0,0 0-1,0 0 1,0 0 0,0 0-1,0 0 1,0 0 0,0 0-1,0 0 1,0 0 0,0 0-1,0 0 1,1 0 0,-1 0-1,0 0 1,0 0 0,0 0-1,0 0 1,0 0 0,0-1 0,0 1-1,0 0 1,0 0 0,0 0-1,0 0 1,0 0 0,0 0-1,0 0 1,0 0 0,0 0-1,0 0 1,0 0 0,0-1-1,0 1 1,0 0 0,0 0-1,0 0 1,0 0 0,0 0-1,0 0 1,0 0 0,0 0-1,0 0 1,0 0 0,0-1-1,0-3 116,0 2-87,0 0 0,0-1 1,0 1-1,0 0 0,0-1 0,0 1 0,1 0 0,1-4 0,0 2 5,0 0 0,0 0 0,-1-1 0,1 1 0,-1 0 0,0-1 0,0 1 0,0-1 0,-1 1 0,0-1 0,1 1 0,-2-1 0,1 1 0,0-1 0,-3-7 0,0 1 58,-2-9 96,11-14 18,-17-54 160,11-86-431,0 172 39,0 0 0,0 1 1,1-1-1,-1 0 0,0 1 1,1-1-1,-1 1 0,1-1 1,0 1-1,-1-1 0,1 1 1,0-1-1,0 1 0,0-1 1,0 1-1,0 0 0,2-2 1,-2 3 18,-1-1-1,0 0 1,1 1 0,-1-1 0,0 1 0,1-1 0,-1 1 0,0-1 0,0 0 0,1 1 0,-1-1 0,0 0 0,0 1 0,0-1 0,0 0-1,0 1 1,0-1 0,0 0 0,0 1 0,0-1 0,0 0 0,0 1 0,-1-2 0,1 0-52,0 1 19,0 0-1,0 1 0,0-1 1,0 0-1,0 0 0,0 1 1,0-1-1,0 0 1,1 1-1,-1-1 0,0 0 1,1 1-1,-1-1 0,0 0 1,1 1-1,-1-1 0,1 0 1,-1 1-1,1-1 1,-1 1-1,1-1 0,-1 1 1,1-1-1,0 1 0,0-1-59,-1 1 0,1 0 0,-1-1 0,1 1-1,-1 0 1,0-1 0,1 1 0,-1-1 0,1 1 0,-1-1-1,0 1 1,1-1 0,-1 1 0,0-1 0,0 1-1,1-1 1,-1 1 0,0-1 0,0 1 0,0-1 0,0 1-1,0-1 1,0-1 0,0 0-1224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1728,'0'-26'560,"2"16"-331,9-11 118,-11 21-314,0 0 0,0-1 0,0 1 0,0 0-1,0 0 1,0-1 0,0 1 0,0 0 0,0 0 0,0 0 0,0-1 0,0 1 0,0 0 0,1 0 0,-1 0 0,0 0-1,0-1 1,0 1 0,0 0 0,0 0 0,1 0 0,-1 0 0,0 0 0,0-1 0,0 1 0,1 0 0,-1 0-1,0 0 1,0 0 0,0 0 0,1 0 0,-1 0 0,0 0 0,1 0 0,-1 0 18,1 0 0,-1 0 0,1 0 0,0 0 0,-1-1 0,1 1 0,-1 0 0,1 0 0,-1 0 0,1 0 0,-1-1 0,1 1 0,-1 0 0,1-1 0,-1 1 0,1 0 0,-1-1 0,1 1 0,-1-1 0,0 1 0,1 0 0,-1-1 0,1 0 0,-1 0-12,1 0 0,-1 1 0,1-1 0,-1 1 0,1-1 1,-1 1-1,1-1 0,-1 1 0,1-1 0,0 1 0,-1-1 0,1 1 1,-1 0-1,1-1 0,0 1 0,0 0 0,-1 0 0,1 0 1,0-1-1,-1 1 0,1 0 0,0 0 0,0 0 0,0 0 0,17 0 578,10 1 122,-27-1-708,0 0 1,1 0-1,-1 1 1,0-1-1,0 1 0,0-1 1,0 1-1,0 0 1,0-1-1,0 1 1,0 0-1,0 0 0,-1-1 1,1 1-1,0 0 1,0 0-1,-1 0 1,1 0-1,0 2 0,4 4 112,-4-5-103,0-1 0,0 0 1,-1 1-1,1-1 0,0 1 1,0-1-1,-1 1 0,1-1 0,-1 1 1,1-1-1,-1 1 0,0-1 1,0 1-1,1 0 0,-1-1 0,0 1 1,0 0-1,-1-1 0,1 1 1,0-1-1,-1 1 0,1 0 0,-1 2 1,-28 40 311,23-36-291,-1 1 1,0-1 0,-10 7-1,-3 7 178,16-14-146,-2 0 27,-3-4-53,8-4-62,0 0 0,0 0 0,0 1 0,0-1 0,1 0-1,-1 1 1,0-1 0,0 1 0,0-1 0,1 1 0,-1-1 0,0 1 0,0 0 0,1-1 0,-1 1 0,1 0 0,-1 0 0,1-1 0,-1 1 0,1 0 0,-1 0 0,1 0 0,-1 0 0,1-1-1,0 1 1,0 0 0,0 0 0,-1 0 0,1 0 0,0 0 0,0 0 0,0 0 0,1 1 0,-2-1-2,1-1 0,0 0 0,0 0 0,0 1 0,0-1 0,0 0 1,0 1-1,0-1 0,0 0 0,0 1 0,1-1 0,-1 0 0,0 1 0,0-1 0,0 0 0,0 0 0,0 1 0,0-1 0,1 0 1,-1 1-1,0-1 0,0 0 0,0 0 0,1 1 0,-1-1 0,2 2 5,0-1-1,0 0 1,0 1 0,0-1 0,1 0-1,-1 0 1,0 0 0,1 0-1,-1 0 1,0-1 0,1 1-1,-1-1 1,5 1 0,40-1 56,-21-1-60,112 1 279,-107 0-3761,-15 0 1548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3552,'0'0'1147,"0"2"-683,0 1-336,0-1 1,0 1-1,0-1 1,0 1-1,1-1 1,-1 1 0,1-1-1,0 0 1,-1 1-1,1-1 1,0 0 0,0 1-1,1-1 1,-1 0-1,0 0 1,1 0 0,2 2-1,8 15 278,-12-17-387,1 0 0,-1-1 0,1 1 1,0 0-1,0-1 0,0 1 0,0-1 0,0 1 0,1-1 0,-1 0 0,0 1 0,0-1 0,1 0 0,-1 0 1,1 0-1,2 1 0,-2-1-12,0 0 0,-1-1 1,1 1-1,0-1 1,0 0-1,0 0 0,-1 0 1,1 0-1,2 0 0,10 0 85,-7 1-111,-2-1 94,0 1 0,0-1 0,0 0 0,0 0 0,0-1 0,0 1 0,0-1 0,5-2 0,-7 1-66,1 0 0,-2 0 0,1 0 0,0-1-1,0 0 1,-1 1 0,1-1 0,3-6 0,-1-4 87,1 9-49,-6 4-44,1 0-1,-1 0 1,0 0-1,1 0 0,-1 0 1,0 0-1,1-1 1,-1 1-1,0 0 1,1 0-1,-1 0 0,0-1 1,0 1-1,1 0 1,-1 0-1,0-1 0,0 1 1,1 0-1,-1-1 1,0 1-1,0 0 0,0-1 1,0 1-1,1 0 1,-1-1-1,0 1 0,0-1 1,0 1-1,0 0 1,0-1-1,0 1 0,0 0 1,0-1-1,0 1 1,0-1-1,0 1 1,0 0-1,0-1 0,0 1 1,-1 0-1,1-1 1,0 1-1,0 0 0,0-1 1,-1 1-1,1 0 1,0-1-1,-1 1 0,-1-6 30,-1 0-41,0 0 0,-1 0 0,1 0 1,-1 0-1,-5-5 0,-7-2-12,3 8-49,9-2 33,4 7 33,0-1-1,-1 1 0,1 0 1,0-1-1,-1 1 0,1-1 1,0 1-1,-1 0 0,1-1 1,0 1-1,-1 0 0,1-1 1,0 1-1,-1 0 0,1 0 1,-1-1-1,1 1 0,-1 0 1,1 0-1,-1 0 0,1 0 1,-1-1-1,1 1 0,-1 0 0,1 0 1,-1 0-1,1 0 0,-1 0 1,1 0-1,-1 0 0,0 1 1,-9-2-62,6 1 44,0 0 0,1 0 0,-1 0 1,0 0-1,1 0 0,-1 1 0,-7 1 1,3 2 18,5-3 6,-1 1 1,1 0-1,-1 0 0,1 0 0,0 0 0,0 0 0,0 0 0,0 1 0,0-1 1,-3 6-1,-7 13 215,1 1-1,1 1 1,1 0 0,1 0 0,-12 46-1,20-62-179,0 1 0,0-1 0,0 0 0,1 0 0,0 0 0,1 1 0,0-1 0,2 11 0,1-4-31,2 0 0,12 25 0,-17-36-3,0 0 0,1 0 0,-1 0 0,1-1 0,-1 1 0,1-1 0,0 1 0,0-1 0,0 0 0,1 1 0,-1-1 0,1 0 0,-1-1 0,1 1 0,-1 0 0,1-1 0,0 1 0,0-1 0,4 1 0,52 14 423,-55-15-388,-1 0 1,1 0-1,-1-1 1,1 1-1,0-1 1,-1 0-1,1 0 0,5-1 1,0 1 31,56 0 532,-63-1-594,-1 1-1,1 0 1,0 0-1,-1 0 1,1-1-1,-1 1 1,1-1 0,0 1-1,-1-1 1,1 0-1,-1 0 1,0 0-1,2-1 1,5-2-12,-3 1 36,-4 3-100,-1 0-1,1-1 0,0 1 0,-1 0 0,1 0 1,-1-1-1,1 1 0,0-1 0,-1 1 1,1-1-1,-1 1 0,1 0 0,-1-1 0,0 0 1,1 1-1,-1-1 0,1 1 0,-1-1 1,0 1-1,0-1 0,1-1 0,1-3-420,11-10-664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2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2912,'13'-39'923,"-13"38"-899,1 0 1,-1 0 0,0 1 0,1-1 0,-1 0 0,1 0 0,-1 0 0,1 0 0,-1 0-1,1 1 1,-1-1 0,1 0 0,0 1 0,0-2 0,0 2-8,2-4 133,1 1 0,0-1-1,0 1 1,0 0 0,1 0 0,-1 1 0,9-4 0,-6 1 173,-5 4-229,-1 0-1,1 0 0,-1 0 0,0 0 1,1 1-1,0-1 0,-1 1 1,1-1-1,-1 1 0,1-1 0,0 1 1,-1 0-1,1 0 0,2 0 0,4-1 178,0 0-1,0 0 0,0-1 0,15-5 1,-20 6-209,-1 0-13,0 0-1,1 0 1,-1 1 0,1-1 0,-1 1 0,1 0-1,-1-1 1,1 1 0,0 0 0,-1 1 0,1-1 0,-1 0-1,1 1 1,-1-1 0,1 1 0,3 1 0,-2 1 28,1 0 0,0 1 0,-1-1 0,1 1 0,6 7-1,-11-11-66,1 1 0,-1-1 0,1 0 0,-1 1 0,1-1 0,0 1 0,-1-1 0,1 1 0,-1-1 0,1 1 0,-1-1 0,0 1 0,1 0 0,-1-1 0,1 1 0,-1-1 0,0 1 0,0 0 0,1-1 0,-1 1 0,0 0 0,0 0 0,0-1 0,0 1 0,0 0 0,0-1 0,0 1 0,0 0 0,0 0 0,0-1 0,0 1 0,0 0 0,-1-1 0,1 1 0,0 0 0,0-1 0,-1 1 0,0 0 0,-2 9 143,-4 13 65,6-17-166,0 0 0,-1-1 0,1 1 0,-1-1 0,-1 0 0,1 1 0,-1-1 0,0 0 0,0 0 0,-6 6 0,-17 10 305,9 1-148,15-18-181,0 0-1,0-1 1,-1 0 0,0 1-1,1-1 1,-1 0-1,0 0 1,-1-1 0,-4 4-1,7-5-8,0-1-1,-1 1 0,1 0 1,0-1-1,0 1 0,0 0 0,0 0 1,0-1-1,0 1 0,0 0 1,1 0-1,-2 2 0,2-3-16,0 0 0,0 0 0,0 1 0,-1-1 0,1 0 0,0 0 0,1 0 0,-1 0 0,0 1 0,0-1 0,0 0 0,0 0 0,0 0 0,0 0 0,0 0 0,0 1 0,0-1 0,0 0 0,0 0 0,0 0 0,0 0 0,0 0 0,1 1 0,-1-1 0,0 0 0,0 0 0,0 0 0,0 0 0,0 0 0,0 0 0,1 0 0,-1 0 0,0 0 0,0 0 0,0 1 0,15 0 40,216-1 716,-216 0-646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1248,'0'0'389,"0"0"-239,0 0 58,0 0 464,0 0-134,0 0 113,0 0-219,0 0 0,2 0-112,9 0 96,-11 0-411,0 0 0,0 0 0,0 0 0,0 0 0,0 0 0,0 0 0,0 0 0,0 0 0,1 0 0,-1 0 0,0 0 0,0 0 1,0 0-1,0 0 0,0 0 0,0 0 0,0 0 0,0 0 0,0 0 0,0 0 0,1 0 0,-1 0 0,0 0 0,0 0 0,0 0 0,0 0 0,0 0 0,0 0 0,0 0 0,0 0 0,0 0 1,0 0-1,0 1 0,0-1 0,0 0 0,0 0 0,0 0 0,0 0 0,0 0 0,0 0 0,1 0 0,-1 0 0,0 0 0,0 0 0,0 0 0,0 1 0,0-1 0,0 0 0,0 0 0,0 0 1,0 0-1,0 0 0,-1 0 0,1 0 0,0 0 0,0 1 0,0 9 267,0-7-75,1-4-175,0 1 0,-1 0 1,1 0-1,0 0 0,-1 1 0,1-1 0,0 0 0,-1 0 1,1 0-1,0 0 0,-1 1 0,1-1 0,0 0 0,-1 0 1,1 1-1,-1-1 0,1 1 0,-1-1 0,1 0 0,-1 1 1,1-1-1,-1 1 0,1-1 0,-1 1 0,1 0 0,-1 0-12,1-1-1,-1 1 1,0 0-1,1-1 0,-1 1 1,1-1-1,-1 0 1,1 1-1,-1-1 1,1 1-1,0-1 0,-1 0 1,1 1-1,-1-1 1,1 0-1,0 0 1,-1 1-1,1-1 0,0 0 1,-1 0-1,1 0 1,0 0-1,-1 0 1,1 0-1,0 0 0,45 1 881,-9 0-546,49-5 1,-47-2-225,63-1 0,-34 5-40,79-12 0,513-64 139,-541 65-118,-23 8-21,-45 0-27,52-3 134,91 8 426,-181 0-1791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27 2912,'5'0'360,"-3"0"-253,0 0 0,-1 1 1,1-1-1,0-1 1,0 1-1,0 0 1,0 0-1,0-1 0,0 1 1,3-2-1,0-5 205,-5 7-297,0 0 0,0-1 0,0 1 0,1 0 0,-1-1 0,0 1-1,0 0 1,1-1 0,-1 1 0,0 0 0,0-1 0,1 1 0,-1 0 0,1 0-1,-1-1 1,0 1 0,1 0 0,-1 0 0,0 0 0,1-1 0,-1 1 0,1 0 0,-1 0-1,0 0 1,1 0 0,-1 0 0,1 0 0,-1 0 0,0 0 0,2 0 0,0 0 379,-4 0-106,-1 0-197,0-1 0,0 0 0,1 0 0,-1 0 1,1 0-1,-4-2 0,2 1-36,-4 10 100,0-7-46,-1 0 0,1 0 0,0-1 0,-16-1 0,11 1 18,9 0-95,1 0 0,0 1 0,0-1 0,0 1 0,0-1 0,-1 1 0,1 0 0,0 0 0,-5 3 0,-2 0 59,-45 11 383,29-9-346,17-2-95,0 0-1,0 0 0,0 1 0,0 1 0,-8 6 0,4-3 26,1-1-3,4-3 69,1 0 0,-13 11 0,0 10 105,6-13-112,10-10-89,0 0 0,1 0 0,-1 1 0,1 0 0,0 0 0,0 0 0,-4 7 0,5-8-5,1 1-1,-1-1 0,0 1 1,1-1-1,0 1 0,-1-1 1,1 1-1,1 0 0,-1-1 1,1 1-1,-1 0 0,1 0 1,0-1-1,0 1 0,1 5 1,10 22 201,-7-12-137,-3-15-77,-1 0 1,1 1 0,0-1 0,1-1 0,-1 1 0,1 0 0,0 0 0,-1 0 0,2-1 0,-1 1 0,0-1 0,1 0 0,0 1-1,5 4 1,-5-5 6,-1 0 0,1-1 0,0 1-1,0-1 1,0 0 0,0 0 0,1 0-1,2 2 1,0-3 16,0 1-1,0-1 1,0 0-1,0-1 1,0 1-1,9-1 1,44 0 244,30 0-1855,-87 0 815,1 0-496,10 0 433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3488,'-15'0'1280,"15"0"-992,15 0-64,-15 15 1056,0-15-736,0 0 288,16 0-512,-1 0 224,16 16-288,16-32 128,-16 16-224,1 0 128,14 0-160,-15-15-64,1 15-32,-1 0-2304,-16 15 1248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1152,'-26'13'363,"26"-13"-359,-1 0 0,1 0 0,0 0 1,0 0-1,0 0 0,-1 0 0,1 0 1,0 0-1,0 0 0,-1 0 1,1 0-1,0 0 0,0 0 0,0 1 1,0-1-1,-1 0 0,1 0 0,0 0 1,0 0-1,0 0 0,0 1 0,0-1 1,-1 0-1,1 0 0,0 0 1,0 1-1,0-1 0,0 0 0,0 0 1,0 0-1,0 1 0,0-1 0,0 0 1,0 1-1,0 48 1095,0-32-833,0 3 97,-3 34 0,0-38-265,1-5-21,1 0 1,-1 13-1,7 39 121,1 12 212,-6 234 4513,0-309-4912,0 0 0,0 0 0,0 1 0,0-1 0,0 0 0,0 0 0,0 0 0,0 0 0,0 0 0,-1 1 0,1-1 0,0 0 1,0 0-1,0 0 0,0 0 0,0 0 0,0 0 0,0 0 0,0 1 0,0-1 0,0 0 0,0 0 0,-1 0 0,1 0 0,0 0 0,0 0 0,0 0 0,0 0 0,0 0 1,0 0-1,-1 0 0,1 0 0,0 0 0,0 0 0,0 0 0,0 0 0,0 1 0,0-1 0,-1-1 0,1 1 0,0 0 0,0 0 0,0 0 0,0 0 0,0 0 1,-1 0-1,1 0 0,0 0 0,0 0 0,0 0 0,0 0 0,0 0 0,-1 0 0,-22 2 330,15 2-261,-5 0 59,-10-8 146,17 2-195,-1 1 0,1-1 0,-14 1 0,3 1 89,6 1-48,1-1 1,-1-1-1,-18-2 0,10-1-50,0-1 0,1-1 0,-1-1 1,-24-12-1,34 14-128,0 0 0,0 0 1,1-1-1,-1-1 1,1 1-1,1-1 1,-1 0-1,1-1 1,1 0-1,-9-12 1,-3-21-1533,2 7 454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2144,'0'0'699,"-3"0"-417,1 0-111,-1 1-1,1 0 0,-1 0 1,1 0-1,-1 0 1,1 0-1,0 1 0,0-1 1,-1 1-1,1-1 0,0 1 1,0 0-1,0 0 1,1-1-1,-1 2 0,0-1 1,1 0-1,-2 3 0,-2 5 313,-1-1-1,-8 11 1,8-11-246,-1 0 1,-5 12-1,0 6 348,2-6-224,-14 22 0,22-40-339,0 0 1,0 0-1,0 1 1,0-1-1,1 0 1,0 1-1,0 0 0,-1 4 1,1-7-17,1 0 0,0 0 0,0 0 0,0 0 0,0 0 0,1 0 1,-1 0-1,0 0 0,0 0 0,0 1 0,1-1 0,-1 0 0,1 0 0,-1 0 0,1 0 0,-1-1 1,1 1-1,0 0 0,-1 0 0,1 0 0,0 0 0,-1 0 0,1-1 0,0 1 0,0 0 0,0-1 1,0 1-1,2 0 0,-1 1 18,1-1 0,-1 0 0,1 0 0,-1 1 0,1-2 0,0 1 0,-1 0 0,1 0 0,0-1 0,0 0 0,0 1 0,-1-1 0,1 0 0,0 0 0,0-1 0,0 1 0,-1-1 0,1 1 0,5-3 0,-5 2-8,24-2 110,-24 3-109,0 0-1,0-1 0,0 1 1,0-1-1,0 1 1,0-1-1,0 0 1,0 0-1,0 0 0,0 0 1,-1-1-1,1 1 1,0-1-1,-1 1 1,3-3-1,-3 1 0,0 0-1,0 1 1,0-1-1,0 0 1,-1 0-1,0 0 1,1 0 0,-1 0-1,0 0 1,0 0-1,-1-1 1,1 1-1,-1-4 1,1-8 28,-1-25 0,0 18-51,0 18 7,0-1 0,-1 1 0,1-1 0,-1 1 0,0-1 0,0 1 0,0-1 0,-1 1 0,1 0 0,-1 0 0,-4-7 0,4 9-5,1 0 0,-1-1 0,1 1 0,0 0 0,0-1 0,0 1 0,0-1 0,0 1 0,0-1 0,1 1 0,-1-1 0,1 0 0,0 1 0,0-3 0,0 0-243,2 1 1,-1-1-1,0 1 1,1-1 0,0 1-1,3-6 1,-2 5-224,10-10-643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 3232,'0'0'1035,"0"2"-614,0 87 2107,0-86-2484,-1 0 1,1 0-1,0 1 1,-1-1 0,0 0-1,1 0 1,-1 0-1,-3 6 1,-1 6 103,-11 45 167,15-57-296,0 1 1,0-1-1,1 1 1,-1-1-1,1 1 0,0 0 1,0-1-1,1 6 1,-1 0 29,0 11 193,0-11 96,0-17-188,3 0-43,13-33-27,-13 33-61,0 0 0,0 0 0,3-13 0,-6 19-20,3-5-9,0 0 0,0 1 0,0-1 0,1 1 0,6-9 0,8-15 48,9-16-116,-24 42 17,-1 0 0,1 1 1,0 0-1,0-1 1,0 1-1,1 0 1,-1 0-1,9-4 0,-12 7 59,9-5-64,0 1 0,0-2 0,8-5 0,-17 11 70,0 0 1,0-1-1,0 1 1,0 0-1,0 0 1,0 0-1,0 0 1,0 0-1,0 0 1,0 0-1,1 0 1,-1-1-1,0 1 1,0 0-1,0 0 1,0 0-1,0 0 1,0 0-1,0 0 1,0 0-1,1 0 1,-1 0-1,0 0 1,0 0-1,0 0 1,0 0-1,0 0 0,0 0 1,0 0-1,1 0 1,-1 0-1,0 0 1,0 0-1,0 0 1,0 0-1,0 0 1,0 0-1,0 0 1,1 0-1,-1 0 1,0 0-1,0 0 1,0 0-1,0 0 1,0 0-1,0 1 1,0-1-1,0 0 1,0 0-1,1 0 1,-1 0-1,0 0 1,0 0-1,0 0 1,0 0-1,0 1 1,17 9 265,-15-9-254,-1-1 0,1 1 0,-1-1 1,0 1-1,1 0 0,-1 0 0,0-1 1,1 1-1,-1 0 0,0 0 0,0 0 1,0 1-1,0-1 0,0 0 1,0 0-1,0 0 0,0 1 0,0-1 1,0 0-1,-1 1 0,1-1 0,-1 1 1,1-1-1,-1 1 0,1-1 1,-1 1-1,0 2 0,0 61 288,0-62-293,0 0-1,0 0 1,0 0 0,-1 0-1,0 0 1,1 0 0,-1 0-1,0 0 1,0 0 0,-1-1-1,1 1 1,0 0 0,-1-1-1,-2 5 1,1-3 3,1 0-1,0 0 1,1 1-1,-1-1 1,1 1-1,-1 6 1,-4 9 35,0-8 22,5-10-41,0-1 0,1 0 0,-1 1 0,0-1 0,1 1 0,-1-1 0,1 1 0,-1-1 0,1 1 0,0 0 0,-1-1 0,1 1 0,0 2 0,0 4 85,0-12 69,-1 1-166,2 1 1,-1-1-1,0 1 1,0 0 0,1-1-1,-1 1 1,2-3 0,3-4 18,0 1 0,10-13 0,4-6 54,-12 17-140,0 0-65,10-19 0,1-10-19,8 5 74,-5 5 96,5 9-74,-5-6-267,-14 20 228,-1 0 1,2 1-1,-1 0 0,9-5 0,-16 10 80,1 0 0,-1 0-1,0-1 1,1 1 0,-1 0-1,0 0 1,1 0-1,-1 0 1,0-1 0,1 1-1,-1 0 1,0 0 0,1 0-1,-1 0 1,0 0 0,1 0-1,-1 0 1,1 0 0,-1 0-1,0 0 1,1 0-1,-1 0 1,1 0 0,-1 0-1,0 0 1,1 1 0,-1-1-1,0 0 1,1 0 0,-1 0-1,0 0 1,1 1-1,-1-1 1,0 0 0,0 0-1,1 1 1,-1-1 0,0 0-1,0 1 1,1-1 0,-1 0-1,0 1 1,0-1 0,0 0-1,0 1 1,1-1-1,-1 0 1,0 1 0,3 5 287,10-1 77,-11-4-330,0 0 1,0 0 0,0 0-1,-1 0 1,1 1-1,0-1 1,-1 0 0,1 1-1,-1 0 1,1-1 0,-1 1-1,0 0 1,0-1-1,0 1 1,0 0 0,0 0-1,0 0 1,1 2 0,-1 3 48,0 1 1,0-1 0,0 0 0,-2 11 0,2-12-11,0-1 0,0 1 0,0-1 0,3 10 0,-2-10 3,0 0-1,-1 1 1,0-1 0,1 10 0,-1 12 157,-1-21-195,1 0-1,-1 0 1,0 0-1,-1 0 1,0 0-1,-2 9 1,-2 0 134,3-12-145,1 0 1,0 1-1,0-1 0,0 0 1,1 1-1,-1-1 0,0 5 1,2-6-21,-1-1 0,0 1 0,-1 0 0,1-1 0,0 1 0,0-1 1,-1 1-1,1-1 0,-1 1 0,1-1 0,-1 1 0,0-1 0,1 1 0,-1-1 1,0 0-1,0 1 0,0-1 0,0 0 0,-2 2 0,2-3-20,1 1-20,0 0-1,-1-1 1,1 1-1,0-1 1,-1 1 0,1-1-1,0 1 1,-1 0-1,1-1 1,0 1 0,0 0-1,0-1 1,0 1 0,0 0-1,-1-1 1,1 1-1,0 0 1,1-1 0,-1 1-1,0 0 1,0-1-1,0 1 1,0 0 0,1 2-253,-1 10-1728,0-13 1973,0 0 1,0 0-1,0 0 1,0 0-1,0 0 1,0 0-1,0 0 1,0 0-1,0 0 1,0 1-1,0-1 1,0 0-1,0 0 1,0 0-1,0 0 1,0 0-1,0 0 1,0 0-1,0 0 1,0 0-1,0 0 1,0 0-1,0 1 1,0-1-1,0 0 1,0 0-1,0 0 1,0 0-1,0 0 1,0 0-1,0 0 1,0 0-1,0 0 1,1 0 0,-1 0-1,0 0 1,0 0-1,0 0 1,0 0-1,0 0 1,0 0-1,0 0 1,0 0-1,0 0 1,0 0-1,1 0 1,-1 0-1,0 0 1,0 0-1,0 0 1,0 0-1,0 0 1,0 0-1,0 0 1,0 0-1,0 0 1,13-2-3841,3-11 1210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3904,'0'16'3168,"2"-16"-2523,2 0-477,-1 0-122,-1 0 0,0 0 0,1 0 0,-1 0-1,0 0 1,0-1 0,1 1 0,3-2 0,2-2 47,18-8 118,-19 9-187,0-1 0,0 0-1,8-5 1,-8 4 22,-1 1-1,1 0 1,9-4 0,-13 7-20,0 0 0,0 1 0,-1-1 0,1-1 1,0 1-1,-1 0 0,1-1 0,-1 1 0,0-1 1,4-2-1,-6 4-24,0 0 0,0 0 0,0 0 1,0 0-1,0 0 0,0 0 0,0 0 1,0 0-1,1 0 0,-1 0 0,0-1 1,0 1-1,0 0 0,0 0 0,0 0 1,0 0-1,0 0 0,0 0 0,0 0 1,0 0-1,0-1 0,0 1 0,0 0 1,0 0-1,0 0 0,0 0 0,0 0 1,0 0-1,0 0 0,0-1 0,0 1 1,0 0-1,0 0 0,0 0 0,0 0 1,0 0-1,0 0 0,0-1 0,0 1 1,0 0-1,0 0 0,0 0 0,0 0 1,0 0-1,0 0 0,0 0 0,0 0 0,0 0 1,-1-1-1,1 1 0,0 0 0,0 0 1,0 0-1,0 0 0,0 0 0,0 0 1,-11-10 151,11 9-147,-1 1 0,0-1 0,1 1 0,-1 0-1,1-1 1,-1 1 0,0 0 0,1-1 0,-1 1-1,0 0 1,0 0 0,1 0 0,-1 0 0,0 0-1,1 0 1,-1 0 0,0 0 0,0 0 0,1 0-1,-1 0 1,-1 0 0,-3 1 19,-3-2 6,5 1 19,0 0 0,0-1 0,0 1 0,0 0 0,0 1 0,0-1 0,0 0 0,0 1 0,1 0-1,-5 1 1,-37 26 920,43-27-943,-1 0 0,1 0-1,0 0 1,-1 1 0,1-1 0,0 0-1,0 1 1,0-1 0,0 0 0,0 1-1,0-1 1,0 1 0,1-1 0,-1 1-1,0 0 1,1-1 0,0 1 0,-1 0 0,1 0-1,0-1 1,0 3 0,-3 9 124,-1 3-31,2-9-93,0-1 1,0 1 0,1-1-1,0 1 1,0 6 0,1-2 21,0 0-1,1-1 1,0 1 0,4 15 0,-4-22-8,0 0 1,1 0-1,0 0 1,0 0-1,0 0 0,1-1 1,-1 1-1,1-1 1,-1 0-1,1 1 1,0-1-1,1 0 0,-1-1 1,7 5-1,-7-5-52,1 0-1,-1 0 0,1 0 1,0 0-1,6 1 0,21-1-63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4480,'0'-15'1664,"0"15"-1312,-15 15-64,15-15 384,0 16-416,-16 15 128,16 0-256,0 31 64,0-15-96,0 16-128,0-17 0,0 1 448,0-16-224,0 16-2976,0-16 1504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4640,'-26'0'1504,"22"1"-1118,5 1-180,2 1-93,6 4 138,-6-6-63,0 0 0,0-1 0,0 1 0,0-1 0,0 0 0,4 0 0,26 3 697,-27-2-812,0 1 0,0-1 0,-1 0 0,1 0 0,0-1 0,0 1 0,0-1 0,0-1 0,0 1 0,6-2 0,19-2 57,62-2 84,16-4-1,-68 8-159,40-4 68,41-15 203,-47 16-160,-38 3-95,21-3 43,84-3 105,-106 6-82,66-9 0,-90 9-86,0 1 0,1 0 0,13 2 0,-14-1-266,-4 0-1192,-8 0 368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94 1248,'0'-13'138,"0"7"147,-1 1 0,1-1 0,0 0 0,1 0 0,0 1 0,1-8 0,8 8 233,-5-2-89,-5 7-407,0-1-1,1 1 0,-1 0 0,0-1 1,0 1-1,0 0 0,1-1 0,-1 1 1,0 0-1,1-1 0,-1 1 0,0 0 0,0 0 1,1-1-1,-1 1 0,1 0 0,-1 0 1,0 0-1,1-1 0,-1 1 0,1 0 0,-1 0 1,0 0-1,1 0 0,-1 0 0,1 0 1,-1 0-1,0 0 0,1 0 0,0 0 1,-1 0-10,0 0 0,0 0 0,0 0 0,0 0 0,0 0 0,0 0 1,1 0-1,-1 0 0,0 0 0,0 0 0,0 0 0,0 0 1,0 0-1,0 0 0,0 0 0,0 0 0,0 0 0,0 0 1,1 0-1,-1 0 0,0 0 0,0 0 0,0 0 0,0 0 1,0 0-1,0 0 0,0 0 0,0 0 0,0 0 0,0 0 1,0-1-1,0 1 0,0 0 0,0 0 0,0 0 0,1 0 1,-1 0-1,0 0 0,0 0 0,0 0 0,0 0 0,0 0 1,0 0-1,0-1 0,0 1 0,0 0 0,0 0 0,0 0 1,0 0-1,0 0 0,0 0 0,0 0 0,0 0 0,0 0 0,0 0 1,-1-1-1,2 1 9,-1-1-1,0 1 1,0-1 0,0 1-1,0-1 1,0 1 0,-1-1-1,1 1 1,0-1 0,0 1 0,0 0-1,0-1 1,0 1 0,-1-1-1,1 1 1,0-1 0,0 1-1,-1 0 1,1-1 0,0 1-1,-1-1 1,1 1 0,0 0 0,-1-1-1,1 1 1,-1 0 0,1 0-1,0-1 1,-1 1 0,1 0-1,-1 0 1,1 0 0,-1 0 0,1-1-1,-1 1 1,1 0 0,-1 0-1,1 0 1,-1 0 0,1 0-1,-1 0 1,-2 0 230,0 0-6,-7 0-53,10 0-187,0 0 0,0 0 0,0 0 0,0 0-1,-1 0 1,1 0 0,0 0 0,0 0 0,0 0 0,0 0 0,0 0 0,0 0-1,0 0 1,0 0 0,0 0 0,0 0 0,-1 0 0,1 0 0,0 0-1,0 0 1,0 0 0,0 0 0,0 0 0,0 0 0,0 0 0,0 1-1,0-1 1,0 0 0,0 0 0,0 0 0,0 0 0,-1 0 0,1 0 0,0 0-1,0 0 1,0 0 0,0 0 0,0 0 0,0 0 0,0 0 0,0 1-1,0-1 1,0 0 0,0 0 0,0 0 0,0 0 0,0 0 0,0 0 0,0 0-1,0 0 1,0 0 0,0 0 0,0 1 0,0-1 0,0 0 0,0 0-1,0 0 7,0 1-1,0-1 0,0 1 0,0-1 0,0 1 0,0-1 1,0 1-1,0-1 0,0 1 0,0-1 0,0 1 0,0-1 0,-1 1 1,1-1-1,0 1 0,0-1 0,-1 0 0,1 1 0,0-1 1,0 0-1,-1 1 0,1-1 0,-1 0 0,1 1 0,0-1 1,-1 0-1,1 1 0,-1-1 0,1 0 0,0 0 0,-1 0 1,1 1-1,-1-1 0,1 0 0,-1 0 0,1 0 0,-1 0 0,1 0 1,-1 0-1,1 0 0,-2 0 0,2 0-6,0 0-1,0 0 1,0 0-1,0 0 1,0 0-1,0 0 1,0 0 0,0 0-1,0 0 1,-1 0-1,1 0 1,0 0-1,0 0 1,0 0-1,0 0 1,0 0 0,0 0-1,0 0 1,0 0-1,0 0 1,0 0-1,-1 0 1,1 0-1,0 0 1,0 0 0,0 0-1,0 0 1,0 0-1,0 0 1,0 0-1,0 0 1,0 0-1,0 1 1,0-1 0,0 0-1,0 0 1,0 0-1,0 0 1,0 0-1,0 0 1,0 0-1,0 0 1,0 0 0,0 0-1,0 0 1,0 1-1,0-1 1,0 0-1,0 0 1,0 0-1,0 0 1,0 0 0,0 0-1,0 0 1,0 0-1,0 1 1,0 2 123,0 0-76,0-1 0,0 0 0,0 1 0,0-1 0,0 0 0,-1 1 0,1-1 0,-2 4 0,-5 8 225,1 0-1,-7 20 1,8-2-89,0-16-89,3-10-61,1 1 0,-1-1 0,1 1 0,0-1 0,0 8 0,1 64 293,0-76-305,1 1 0,-1-1-1,1 0 1,0 0 0,-1 1 0,1-1-1,0 0 1,0 0 0,1 0-1,-1 0 1,0 0 0,1 0-1,-1 0 1,1 0 0,-1-1-1,1 1 1,3 2 0,1 1 58,-6-5-65,1 1 0,-1-1 0,1 1-1,-1-1 1,1 0 0,-1 1 0,1-1 0,0 0-1,-1 0 1,1 0 0,0 1 0,-1-1 0,1 0-1,0 0 1,-1 0 0,1 0 0,0 0 0,-1 0-1,1 0 1,0 0 0,-1 0 0,1-1-1,0 1 1,2 0 41,-2 0-47,0-1 1,0 1-1,0 0 1,0 0-1,-1 0 1,1-1-1,0 1 1,0 0-1,0-1 1,0 1-1,0-1 1,0 1-1,-1-1 1,1 0-1,0 1 1,0-1-1,-1 0 1,1 1-1,-1-1 1,1 0-1,0 0 1,-1 0-1,1 1 1,-1-1 0,0 0-1,1-1 1,10-14 123,-8 14-119,0-1-1,-1 0 1,1 0-1,-1-1 0,1 1 1,-1 0-1,0-1 1,0 0-1,-1 1 1,1-1-1,-1 0 0,2-5 1,2-7-7,26-61-346,-21 53 118,-7 19-182,-3 5 229,0 0 422,0 3-1,0 3-108,-1-3-113,1 0 0,0 0 0,0-1 0,0 1 0,0 0-1,1 0 1,-1 0 0,1 0 0,0-1 0,0 1 0,0 0 0,0 0-1,0-1 1,0 1 0,1-1 0,-1 1 0,4 3 0,7 7 70,-10-10-77,0-1-1,0 1 1,0-1-1,0 1 0,0-1 1,1 0-1,-1 0 1,1 0-1,0 0 1,-1 0-1,1-1 0,0 1 1,0-1-1,0 0 1,0 0-1,0 0 0,0 0 1,4 0-1,50 9 401,-44-14-303,-5 1-52,9 2 20,-15 1-55,1 0 0,-1 0 0,0 0 0,1 0 0,-1-1-1,0 1 1,1-1 0,-1 1 0,4-3 0,6-3-6,18-16 1,-29 21-27,-1 0 0,1 0 0,0 0 0,-1 0 0,1 0 0,-1 0 0,0 0 0,1 0 0,-1 0 0,0 0 0,1 0 0,-1 0 0,0 0 0,0 0 0,0 0 0,0 0 0,0-1 0,2-8 288,8 5 0,-5-5 5,2 6-173,-2 0-40,-4-9 115,-1 13-184,0-1-1,0 1 1,0-1 0,0 1-1,0-1 1,0 1 0,0-1-1,1 1 1,-1-1 0,0 1-1,0-1 1,0 1 0,0-1-1,1 1 1,-1-1 0,0 1-1,0 0 1,1-1 0,-1 1-1,0-1 1,1 1 0,-1 0-1,0-1 1,1 1 0,-1 0-1,1 0 1,-1-1 0,1 1-1,-1 0 1,0 0 0,1 0-1,-1-1 1,1 1 0,-1 0-1,2 0 1,-3 0-5,1 0 1,-1 0-1,1 0 0,-1 0 1,1-1-1,-1 1 0,1 0 1,-1 0-1,1 0 0,0-1 1,-1 1-1,1 0 0,-1 0 1,1-1-1,0 1 0,-1 0 1,1-1-1,0 1 0,-1 0 1,1-1-1,0 1 0,0-1 1,-1 1-1,1-1 0,0 1 1,0 0-1,0-1 0,0 1 1,-1-1-1,1 1 0,0-1 1,0 1-1,0-1 1,0 1-1,0-1 0,0 0 1,0 1-5,0 0 0,0 0 0,0 0 1,0 0-1,0 0 0,1-1 0,-1 1 0,0 0 1,0 0-1,0 0 0,0 0 0,0 0 1,0 0-1,0 0 0,0 0 0,-1 0 1,1 0-1,0-1 0,0 1 0,0 0 1,0 0-1,0 0 0,0 0 0,0 0 1,0 0-1,0 0 0,0 0 0,0 0 1,0 0-1,0 0 0,0 0 0,0 0 1,0 0-1,0-1 0,0 1 0,-1 0 1,1 0-1,0 0 0,0 0 0,0 0 1,0 0-1,0 0 0,0 0 0,0 0 1,0 0-1,0 0 0,0 0 0,0 0 1,-1 0-1,1 0 0,0 0 0,0 0 1,0 0-1,0 0 0,0 0 0,0 0 1,-1 0-7,1 1 0,-1-1 0,1 0 0,-1-1 0,1 1 0,-1 0 0,1 0 0,0 0 0,-1 0 0,1 0 0,-1 0 0,1 0 0,-1-1 0,1 1 0,0 0 0,-1 0 0,1-1 0,-1 1 0,1 0 0,0-1 0,-1 1 0,1 0 0,0-1 0,0 1 0,-1 0 0,1-1 0,0 1 0,0-1 0,-1 0 0,0-17-1909,1 12 1060,0-9-597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2720,'0'-31'2896,"2"29"-2171,0 0-651,-1 1 0,0 0 0,1 0 0,-1 0 0,1 0 0,-1 0 0,1 0 0,-1 0 0,1 0 0,0 1 0,-1-1 0,1 1 0,0-1-1,2 1 1,1-3 369,6-10 85,-8 6-357,-3 7-158,0-1 0,0 1 0,0-1-1,1 1 1,-1-1 0,0 1 0,0-1 0,1 1 0,-1 0 0,0-1 0,1 1 0,-1-1 0,0 1 0,1 0-1,-1-1 1,0 1 0,1 0 0,-1 0 0,1-1 0,-1 1 0,1 0 0,-1 0 0,1-1 0,-1 1 0,1 0-1,-1 0 1,1 0 0,-1 0 0,1 0 0,-1 0 0,1 0 0,-1 0 0,1 0 0,-1 0 0,1 0 0,-1 0-1,1 0 1,0 1-1,0-1-1,0 0 1,0 0-1,0 0 1,0 1-1,0-1 1,0 1-1,0-1 1,0 1-1,0-1 1,0 1 0,0-1-1,-1 1 1,1 0-1,0-1 1,0 1-1,-1 0 1,1 0-1,0 0 1,-1 0-1,1-1 1,-1 1-1,1 0 1,-1 0-1,1 2 1,7 8 83,-8-10-81,0-1 1,1 1-1,-1-1 0,1 1 0,-1-1 1,0 1-1,0 0 0,1-1 0,-1 1 1,0-1-1,0 1 0,0 0 0,0-1 1,1 1-1,-1 0 0,0-1 0,0 1 1,0 0-1,-1-1 0,1 1 0,0 0 0,0-1 1,0 2-1,-1 0 39,1 5 37,1-5-67,-1 0 0,0 1 0,0-1 0,0 0 0,-1 0 0,1 0 0,0 0 0,-1 0 0,0 3 0,-4 3 64,4-6-59,0-1-1,0 0 1,0 1-1,0-1 1,1 1-1,-1-1 1,0 1-1,1-1 1,0 1-1,-1-1 1,1 1 0,0-1-1,0 1 1,0 0-1,0 1 1,0-2-24,-1 1 40,1-1 1,0 1 0,0 0 0,0 0-1,0 0 1,1 0 0,-1-1-1,0 1 1,1 0 0,0 2 0,15-11 109,46-11 284,32-27-2193,-78 39 1169,26-6 1,-41 12 567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2720,'0'0'891,"0"3"-545,0 0-248,0 0 0,0 0 0,0 0-1,1 0 1,-1 0 0,1-1 0,0 1-1,0 0 1,0 0 0,0 0 0,1 0 0,-1-1-1,1 1 1,2 3 0,6 10 245,-2-1 1,0 2-1,-1-1 1,0 1-1,6 27 1,11 85 512,-23-123-840,7 57 635,0 108-1,-10-61 169,-30 206 0,23-256-515,-3 1 0,-32 96 0,25-112-162,-1-1 1,-29 43-1,-58 77 241,100-154-359,-12 18 25,-25 27 1,-22 9-106,52-52 37,-41 40-55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47 2240,'26'0'720,"-26"0"-710,0 0 1,1 0-1,-1 1 1,0-1-1,1 0 1,-1 0-1,0 0 1,1 0-1,-1-1 1,0 1-1,1 0 0,-1 0 1,0 0-1,0 0 1,1 0-1,-1 0 1,0 0-1,1-1 1,-1 1-1,0 0 1,0 0-1,1 0 1,-1-1-1,0 1 0,1 0 1,0-2 51,0 1-1,1 0 1,-1 0 0,1 0-1,0 0 1,-1 0 0,1 0-1,0 1 1,0-1 0,-1 1-1,1-1 1,3 0 0,27 0 1534,-29 1-1466,-1 0-50,0 0-1,-1-1 1,1 1 0,-1 0-1,1 0 1,0-1 0,-1 1-1,1-1 1,-1 0 0,1 1 0,-1-1-1,0 0 1,1 0 0,-1 0-1,0 0 1,1 0 0,1-2-1,-1 0 412,-15 2-44,10 2-434,1-1 0,-1 0 0,0 0 1,0-1-1,0 1 0,-3-1 0,-5-2 39,2 0 1,-1 1 1,1 0 0,-1 0-1,-16 1 1,-265 1-246,289-1 175,1 1-1,-1 1 1,0-1 0,1 0 0,-1 0-1,0 1 1,1-1 0,-1 1 0,1-1-1,-1 1 1,0 0 0,1-1 0,0 1 0,-3 2-1,-4 2-54,7-5 66,0 1 0,-1 0 1,1 0-1,0 0 0,0 0 0,0 0 0,0 0 1,0 0-1,0 0 0,0 0 0,0 0 0,1 1 1,-1-1-1,0 2 0,-8 24 9,2-1-20,3-9-13,0 1 0,-2 28 0,2-10 24,-7 13 48,6-2 6,1-23-8,1-8-11,0-1 1,0 21-1,3 75 227,0-110-253,0-1 0,0 1 0,0-1 0,0 1 0,0-1 0,0 1 0,0-1 0,0 1 0,0-1 0,0 1 0,0-1 0,0 1 0,0-1 0,0 0 0,1 1 0,-1-1 0,0 1 0,0-1 0,1 1 0,-1-1 0,0 0 0,0 1 0,1-1 0,-1 1 0,0-1 0,1 0-1,-1 1 1,1-1 0,-1 0 0,0 0 0,2 1 0,4 3 52,1 7 104,-7-10-152,0 0-1,1 0 1,-1 1-1,1-1 0,-1-1 1,1 1-1,0 0 0,-1 0 1,1 0-1,0 0 0,0 0 1,-1-1-1,1 1 0,0 0 1,1 0-1,0 0-11,0 0-1,0-1 1,0 1 0,0-1-1,0 0 1,0 1 0,0-1-1,0 0 1,0 0 0,2-1 0,6 1 36,24-1 267,-15 0-154,0 1 1,31 5-1,46 10 11,-79-12-118,-1 1 0,0 1 1,29 12-1,-37-14-22,1 0 1,-1-1-1,1 0 0,0 0 0,0 0 0,12-1 1,-20-1 11,1 0-1,0 0 1,0 1 0,0-1 0,0 0 0,0 1-1,0 0 1,0-1 0,-1 1 0,1 0 0,0 0-1,3 2 1,-4-3-115,0 1 0,1 0 0,-1 0 1,0 0-1,1-1 0,0 1 0,-1-1 0,1 1 0,-1-1 0,1 0 0,-1 1 0,4-1 0,-5-3-1283,-3-7-1754,3 9 2968,-1 1 0,0 0 0,0-1 0,0 1 0,1 0 1,-1 0-1,0-1 0,0 1 0,0 0 0,0 0 0,1 0 0,-1 0 0,-2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3552,'0'-16'2010,"2"16"-1012,48 0 1871,-19-1-1992,-6 1-346,0 0 0,29 4-1,-5 6-156,8-5-44,-24 1-184,-18-3-42,-1-1 1,18 0-1,64-2 744,-96 0-921,1 1 0,-1-1 0,1 0 0,-1 0 0,1 0 0,-1 0 0,1 0 0,-1 0 0,1 0-1,-1 0 1,1 0 0,-1 0 0,1 0 0,-1-1 0,1 1 0,-1 0 0,1 0 0,-1 0 0,1-1 0,-1 1 0,0 0 0,1-1 0,-1 1 0,1 0 0,-1-1 0,0 1 0,1 0 0,-1-1 0,0 1 0,1-1 0,-1 1 0,0 0 0,0-1-1,1 1 1,-1-1 0,0 1 0,0-1 0,0 1 0,0-1 0,0 1 0,0-1 0,0 1 0,0-1 0,0 1 0,0-2 0,0 0-1964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2560,'-16'0'960,"16"0"-768,16-16-32,-16 16 288,0 0-288,31 0 352,-16 0-288,16-16-128,1 16-32,14 0-160,1 0 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4384,'0'0'1632,"0"0"-1248,0 0-128,0-16 1056,16 16-768,15 0 704,0 0-736,0 0-128,0-15-224,16 15 224,-16 0-192,16-16-2784,0 16 1408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2400,'-13'-13'779,"13"13"-764,0-1 1,0 1 0,-1 0 0,1-1 0,0 1-1,-1 0 1,1 0 0,0-1 0,-1 1 0,1 0-1,0 0 1,-1 0 0,1-1 0,-1 1 0,1 0-1,0 0 1,-1 0 0,1 0 0,-1 0 0,1 0-1,-1 0 1,1 0 0,0 0 0,-1 0 0,1 0 0,-1 0-1,-4-1 140,2-9 597,3 10-742,0-1 0,0 1 0,0 0 1,0 0-1,0 0 0,0 0 0,0 0 0,0 0 1,0 0-1,0 0 0,0 0 0,0 0 0,0-1 1,0 1-1,0 0 0,0 0 0,0 0 0,0 0 1,0 0-1,0 0 0,0 0 0,0 0 0,0 0 1,0 0-1,0 0 0,0-1 0,0 1 0,0 0 1,0 0-1,0 0 0,0 0 0,0 0 0,0 0 1,-1 0-1,1 0 0,0 0 0,0 0 0,0 0 1,0 0-1,0 0 0,0 0 0,0 0 0,0 0 1,0 0-1,0 0 0,0 0 0,-1 0 0,1 0 1,0 0-1,0 0 0,0 0 0,0 0 0,0 0 1,0 0-1,0 0 0,0 0 0,-11 0 667,9 0-287,2 0-172,0 0-79,0 0 42,0-13 193,0 10-230,0 3 16,0 0-22,0 0 65,0 3-64,0-3-116,-1 1-11,1-1 0,0 1-1,0-1 1,0 1 0,-1 0 0,1-1 0,0 1 0,0-1-1,0 1 1,0 0 0,0-1 0,0 1 0,1-1 0,-1 1-1,0 0 1,0-1 0,0 1 0,0-1 0,1 1-1,-1-1 1,0 1 0,1 0 0,-1-1 0,0 0 0,1 2-1,10 8 16,4 6 138,-14-16-162,-1 0 0,0 1-1,1-1 1,-1 1 0,0-1-1,1 1 1,-1 0-1,0-1 1,0 1 0,0-1-1,1 1 1,-1-1 0,0 1-1,0 0 1,0-1 0,0 1-1,0-1 1,0 1-1,0 0 1,0-1 0,0 1-1,0-1 1,0 1 0,-1 0-1,1 0 1,0-1 3,0 0-5,0 0 0,0 0 0,0 0 0,0 1 0,0-1 0,0 0 0,0 0 0,0 0-1,0 0 1,0 0 0,0 0 0,0 0 0,0 0 0,0 0 0,0 0 0,0 1 0,0-1 0,0 0 0,0 0 0,0 0 0,0 0 0,0 0 0,0 0 0,0 0-1,0 0 1,0 0 0,0 0 0,0 0 0,0 0 0,0 0 0,0 1 0,0-1 0,0 0 0,0 0 0,1 0 0,-1 0 0,0 0 0,0 0 0,0 0-1,0 0 1,0 0 0,0 0 0,0 0 0,0 0 0,0 0 0,0 0 0,0 0 0,1 0 0,-1 0 0,0 0 0,0 0 0,0 0 0,0 0 0,0 0 0,0 0-1,0 0 1,1 0 0,-1 0-1,1 0 0,-1 0 1,1 0-1,-1 0 0,1 0 0,-1 0 1,1 0-1,-1 0 0,0 0 1,1 0-1,-1 1 0,1-1 0,-1 0 1,1 0-1,-1 1 0,0-1 1,1 0-1,-1 1 0,0-1 0,1 0 1,-1 1-1,0-1 0,1 0 1,-1 1-1,0-1 0,0 1 0,1-1 1,-1 1-1,1 16-46,-1-13 51,3 1 86,0-1-90,0 0 0,0 0 0,-1 0 0,1 1 0,-1-1 0,0 0 0,0 1 0,2 9 0,-2-7-20,1 1 1,0-1-1,0 0 0,6 10 0,-6-11 40,0 0 0,0 0 0,-1 0 0,0 0 0,2 11 0,-2-8-21,1 0 1,-1-1-1,5 10 1,56 122 127,-32-80-43,-20-41-62,-1 0 0,-1 1 0,-1 0 1,0 0-1,8 40 0,-10-28-23,-1 1 0,-2-1 0,-1 58 0,-2-90 0,8 104-46,-1-8-52,-7 206 284,0-268-194,-2 0-1,-11 64 0,1-46-35,7-21 97,-3 0-1,0 0 0,-22 47 0,3 1 106,2-5-60,-11 4-55,13-5-6,13-51-21,0-1 0,-2 0 0,-16 24 0,-1-6-107,9 0-458,-6-16-1627,23-19 1909,0 0-1,0-1 0,0 1 1,1 0-1,-3 6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250 125 1056,'0'-13'357,"0"10"-229,0 3 150,0 0 639,0 0-229,0-2-53,1 1-610,-1 1 0,0-1 0,0 1 0,0-1 0,0 1 0,0-1 1,-1 1-1,1-1 0,0 1 0,0 0 0,0-1 0,0 1 0,0-1 1,-1 1-1,1-1 0,0 1 0,0-1 0,-1 1 0,1 0 0,0-1 1,-1 1-1,1 0 0,0-1 0,-1 1 0,1 0 0,-1-1 0,1 1 1,0 0-1,-1 0 0,1 0 0,-1-1 0,1 1 0,-1 0 0,1 0 1,-1 0-1,1 0 0,-1 0 0,1 0 0,-1 0 0,1 0 0,-2 0 1,0 0 363,2 11 41,0-9-343,0 0 334,-2-1-357,0-1 0,0 0 0,0 0 0,0 1 0,0-1 0,0 1 0,1 0-1,-1-1 1,0 1 0,0 0 0,0 0 0,1 0 0,-1 0 0,1 1 0,-1-1 0,1 0-1,-3 3 1,-2 3-24,1 1-1,-8 14 1,6-11 14,-3 7-34,0 0-1,-14 37 1,-7 22 120,-1 2-72,-12 28-15,41-87 50,3-20-100,0 1 1,0-1-1,0 1 0,0-1 1,0 0-1,0 1 1,0-1-1,0 1 0,0-1 1,0 1-1,0-1 0,0 1 1,0-1-1,0 1 0,0-1 1,0 0-1,-1 1 1,1-1-1,0 1 0,0-1 1,-1 0-1,1 1 0,0-1 1,-1 0-1,1 1 1,0-1-1,-1 0 0,1 1 1,0-1-1,-1 0 0,1 0 1,0 1-1,-1-1 1,1 0-1,-1 0 0,1 0 1,-1 0-1,1 0 0,-1 0 1,1 1-1,0-1 1,-1 0-1,1 0 0,-1 0 1,1 0-1,-1-1 0,1 1-2,0 0 0,0 0 0,-1 1 0,1-1 0,0 0-1,0 0 1,0 0 0,0 0 0,0 0 0,0 0 0,0 0 0,0 0-1,0 0 1,0 0 0,-1 0 0,1 0 0,0 0 0,0 0-1,0-1 1,0 1 0,0 0 0,0 0 0,0 0 0,0 0-1,0 0 1,0 0 0,0 0 0,0 0 0,-1 0 0,1 0 0,0 0-1,0 0 1,0 0 0,0 0 0,0 0 0,0 0 0,0-1-1,0 1 1,0 0 0,0 0 0,0 0 0,0 0 0,0 0-1,0 0 1,0 0 0,0 0 0,0 0 0,0 0 0,0-1 0,0 1-1,0 0 1,0 0 0,0 0 0,0 0 0,0 0 0,0 0-1,0-2-3,1 1-1,-1-1 1,0 1-1,1 0 1,-1-1-1,1 1 1,-1-1-1,1 1 1,-1 0-1,2-2 1,5-11-28,1-17 26,-7 22 1,2-1 0,-1 1 0,5-10 0,4-6-24,-4 13 17,-2-1-1,0 1 1,0-1-1,3-19 0,-6 17 35,-1 10-9,0 0-1,-1 1 1,1-1-1,2-5 1,11-12 32,-4 8-33,-4 2-6,0 0 1,0-1-1,-2 1 1,5-15-1,-8 20 135,1-1-1,0 1 1,0 0 0,1 0-1,0 0 1,0 0-1,1 0 1,7-11 0,-11 18-143,1-1 1,0 1-1,-1-1 1,1 1-1,-1 0 1,1-1-1,-1 1 1,1 0-1,0 0 1,-1 0-1,1-1 1,0 1-1,-1 0 1,1 0-1,0 0 1,-1 0-1,1 0 1,0 0-1,-1 0 1,1 0-1,0 0 1,-1 1-1,2-1 1,0 0 22,1 0 0,0 0 0,-1 0 0,1 0-1,0 1 1,-1-1 0,1 0 0,0 1-1,-1 0 1,1-1 0,0 1 0,-1 0-1,1 1 1,-1-1 0,0 0 0,1 1-1,-1-1 1,0 1 0,0 0-1,0 0 1,0 0 0,0 0 0,0 0-1,-1 0 1,1 0 0,1 4 0,31 57 175,-19-36-108,-1 1 0,17 54 0,-22-52-63,11 29 29,-17-52-36,0-1 0,0 0 0,1 0-1,0 0 1,0 0 0,8 8 0,-10-12-2,0 0 0,0-1 0,-1 0 0,1 1-1,0-1 1,1 0 0,-1 0 0,0 0 0,0 0 0,0 0 0,0-1 0,1 1 0,-1-1-1,0 1 1,1-1 0,-1 0 0,4 0 0,-6 0-9,0 0 1,1 0-1,-1 0 1,0 0-1,1 0 0,-1 0 1,0 0-1,1 0 1,-1 0-1,0 0 0,1 0 1,-1 0-1,0 0 1,1 0-1,-1 0 1,0 0-1,0-1 0,1 1 1,-1 0-1,0 0 1,0 0-1,1-1 0,-1 1 1,0 0-1,1-1 1,3-3 153,-1 1-92,0 1 1,0-1-1,0-1 0,0 1 1,-1 0-1,1-1 1,1-3-1,12-32 493,15-55-1,0 1 484,-23 71-533,7-40 0,-9 39-371,-5 19-92,0 0 0,0-1 0,0 1 1,-1-1-1,0 1 0,1-1 1,-1 1-1,-1-6 0,-1-12 63,2-9-225,0 29-88,0 1 0,0 0 0,0 0 1,0-1-1,0 1 0,1 0 0,-1 0 1,0-1-1,1 1 0,-1 0 0,1 0 0,-1 0 1,1 0-1,-1 0 0,1 0 0,0 0 0,0 0 1,-1 0-1,1 0 0,0 0 0,0 0 0,0 0 1,0 0-1,0 1 0,2-2 0,12-1-2162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2560,'1'-4'195,"-1"-1"0,1 1 0,0 0 0,1-1 0,-1 1 0,3-5 0,-1 0 19,-2 7-118,-1 2-25,0-1 0,0 0-1,0 0 1,0 1 0,0-1-1,1 0 1,-1 1 0,0-1 0,0 0-1,1 1 1,-1-1 0,0 0-1,1 1 1,-1-1 0,0 1-1,1-1 1,-1 1 0,1-1-1,-1 1 1,1-1 0,0 1-1,-1-1 1,1 1 0,-1 0-1,1-1 1,1 1 0,4-3 361,41-23 3189,-46 25-3576,0 1 0,0-1 0,0 1 1,0-1-1,-1 1 0,1 0 0,0-1 0,0 1 0,0 0 1,0 0-1,0 0 0,0-1 0,0 1 0,0 0 0,0 1 0,0-1 1,0 0-1,0 0 0,0 0 0,0 1 0,0-1 0,1 1 0,0 0 22,-1 0 0,0 0 0,1 1 0,-1-1 0,0 1 0,0-1 0,1 1 0,0 2 0,9 11 191,-9-13-232,-1-1-8,0-1-1,-1 1 1,1 0-1,0-1 1,0 1-1,0 0 1,-1 0-1,1 0 0,0-1 1,-1 1-1,1 0 1,-1 0-1,1 0 1,-1 0-1,1 0 1,-1 0-1,0 0 1,1 0-1,-1 0 1,0 1-1,0-1 1,0 0-1,0 0 1,0 0-1,0 0 1,0 0-1,0 0 0,-1 2 1,-4 8 172,1 0 1,-6 23-1,-2 6 7,7-29-175,4-8-13,0 0 0,-1 0-1,1 0 1,0 0 0,1 0 0,-1 0 0,0 1-1,1 5 1,0-9-4,0 1 0,0 0 0,0 0 0,0 0 0,0 0 0,0-1 0,0 1 0,-1 0 0,1 0 0,0 0 0,0 0 0,-1-1 0,0 3 0,-2 0 65,0 1 68,9 4-85,-6-8-53,1 1-4,-1-1 0,1 0 0,-1 1 0,1-1 1,0 1-1,-1-1 0,1 0 0,0 0 0,-1 1 0,1-1 0,0 0 0,-1 0 1,1 0-1,0 0 0,0 0 0,-1 0 0,1 0 0,0 0 0,-1 0 1,1 0-1,1-1 0,3 1-18,96 0-74,-98 0-55,1 0-1,-1 0 1,0 0-1,0 0 1,0 1-1,0 0 1,1 0-1,-1 0 0,0 0 1,4 2-1,4 2-762,7-3-659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1888,'0'0'613,"-3"0"-367,-20 0 2820,31 2-2538,-8 0-380,1 0 0,-1 0 0,1 0 0,-1 0-1,0 0 1,1 0 0,-1 0 0,0 0 0,-1 3 0,1-2 5,0-3-142,0 1 0,0-1 0,0 0 0,0 0 0,0 1 0,0-1 0,1 0 0,-1 0 0,0 0 0,0 1 0,0-1 0,0 0 0,0 0 0,0 0 0,0 0 0,1 1 0,-1-1 0,0 0 0,0 0 0,0 0-1,0 0 1,1 1 0,-1-1 0,0 0 0,0 0 0,0 0 0,0 0 0,1 0 0,-1 0 0,0 0 0,0 0 0,1 0 0,-1 0 0,0 0 0,6 4 139,-3-3-93,-1 1 0,1-1 0,0 0 0,0 0 0,-1 0 0,1 0 0,0-1 1,0 1-1,0-1 0,0 1 0,0-1 0,0 0 0,4-1 0,60 6 501,19 1-236,36-14-18,44 5-117,-23 1-91,-64-2-58,201-5 201,421 9 7,-670 1-182,0 2 0,31 6 0,-46-7 186,0-1 0,20-1 0,-13-1 290,-20 1-630,-6 0-540,-10 0-1876,-2 0 666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172 104 1472,'0'-13'475,"0"11"-283,0 2-16,0 0 240,0 0-96,0 0 74,0-13 278,0 13-667,0 0-1,0-1 1,0 1 0,0 0-1,0 0 1,0 0-1,0 0 1,0 0-1,0 0 1,0 0 0,0 0-1,0 0 1,0 0-1,0-1 1,0 1 0,0 0-1,0 0 1,0 0-1,0 0 1,0 0-1,0 0 1,0 0 0,0 0-1,0 0 1,0 0-1,0 0 1,0 0 0,0-1-1,0 1 1,0 0-1,0 0 1,0 0 0,-1 0-1,1 0 1,0 0-1,0 0 1,0 0-1,0 0 1,0 0 0,0 0-1,0 0 1,0 0-1,0 0 1,0 0 0,0 0-1,-1 0 1,1 0-1,0 0 1,0 0-1,0 0 1,0 0 0,0 0-1,0 0 1,0 0-1,0 0 1,-1 0 0,1 0 9,-1 0 0,1 0 0,-1 0 0,1 0 0,-1 0 0,1 0 0,-1 0 1,1 0-1,-1 0 0,1 0 0,-1 0 0,1-1 0,-1 1 0,1 0 0,-1 0 0,1-1 1,-1 1-1,0-1 31,1 0 1,-1 0-1,1 0 1,-1 0-1,1 0 0,0 0 1,0 0-1,-1 0 1,1 0-1,0 0 1,0 0-1,0-1 1,0 0-1,0 1-17,0 1-1,0-1 1,0 0-1,0 1 1,0-1-1,0 0 1,0 1-1,-1-1 0,1 1 1,0-1-1,-1 0 1,1 1-1,0-1 1,-1 1-1,1-1 1,-1 1-1,1-1 1,0 1-1,-1-1 1,1 1-1,-1 0 1,0-1-1,0 1-12,1-1 0,-1 1 1,1-1-1,-1 1 0,1 0 0,-1-1 0,1 1 1,-1-1-1,1 1 0,-1-1 0,1 1 0,0-1 1,-1 0-1,1 1 0,0-1 0,0 1 0,0-1 1,-1 0-1,1 1 0,0-1 0,0 0 0,0 0 0,-3-4 113,-7-6 6,7 9-49,1 2 0,-24 0 422,26 0-506,0 0 0,0 0 0,-1 0 0,1 0 0,0 0 0,0 0 0,0 0 0,0 0 0,0 0-1,0 0 1,0 0 0,0 0 0,0 0 0,0 0 0,-1 0 0,1 0 0,0 0 0,0 0 0,0 0 0,0 0 0,0 0 0,0 0 0,0 0 0,0 0 0,0 0-1,0 0 1,0 0 0,0-1 0,-1 1 0,1 0 0,0 0 0,0 0 0,0 0 0,0 0 0,0 0 0,0 0 0,0 0 0,0 0 0,0 0 0,0 0-1,0 0 1,0-1 0,0 1 0,0 0 0,0 0 0,0 0 0,0 0 0,0 0 0,0 0 0,0 0 0,0 0 0,0 0 0,0 0 0,0-1 0,0 1 0,0 0-1,0-7 59,0 17 128,-2-10 37,1 0-213,1 0 0,-1 0 0,1 0 0,0 0 0,-1 0 0,1 0-1,-1 0 1,1 0 0,0 0 0,-1 0 0,1 0 0,-1 0 0,1 0 0,0 0 0,-1 0 0,1 1 0,0-1 0,-1 0 0,1 0 0,0 1 0,-1-1 0,1 0 0,0 0 0,0 1 0,-1-1 0,1 0 0,0 1 0,0-1 0,-1 0 0,1 1 0,-8 9 150,-12 9 79,12-2-104,8-14-103,-1-1 0,1 0 1,-1 0-1,0 0 0,0 0 0,0 0 0,0 0 0,0 0 0,-1 0 0,1 0 0,-2 2 0,0-1-1,0 0-1,0 0 0,1 1 0,-1-1 0,1 1 1,0 0-1,0 0 0,0 0 0,0 0 0,1 0 1,-2 8-1,1 0 68,1 0 1,1 22 0,0-20-86,0-9-12,0 0 0,0-1 0,1 1 0,0 0 0,-1-1 0,2 1 0,-1-1-1,1 0 1,-1 1 0,1-1 0,0 0 0,1 0 0,-1 0 0,1 0 0,3 4 0,-1-1 10,0 1 15,-4-6-23,0-1 0,-1 1 0,1-1 0,0 1 0,1-1 0,-1 1 0,0-1 0,0 0 0,1 0 0,-1 0 0,0 0 0,1 0 0,-1 0 0,1 0 0,-1 0 0,1 0 0,0-1 0,-1 1 0,4 0 0,4 3 9,-6-3-11,-1 1-1,1-1 1,0 0 0,0 0 0,0 0-1,0-1 1,0 1 0,0-1-1,0 1 1,0-1 0,0 0 0,0 0-1,0 0 1,0-1 0,0 1 0,3-2-1,5-1 18,-1-1-1,1-1 0,-1 0 0,10-6 0,-9 5-9,-8 4-7,1 0-1,-1 0 1,0 0 0,0 0-1,0 0 1,-1 0-1,1-1 1,-1 1-1,1-1 1,1-3 0,3-5 3,-3 5 8,0 0 1,0 0-1,9-9 0,-12 13-10,1 0-1,-1 1 0,1-1 1,-1 0-1,0 0 1,0 0-1,0 0 0,0-1 1,0 1-1,0 0 0,-1 0 1,1 0-1,-1-1 1,1 1-1,-1 0 0,0-1 1,0-3-1,0 6-3,0 0 1,0-1-1,0 1 1,0 0-1,0-1 0,0 1 1,0 0-1,0 0 0,0-1 1,0 1-1,0 0 1,0-1-1,0 1 0,0 0 1,1-1-1,-1 1 1,0 0-1,0 0 0,0-1 1,0 1-1,1 0 0,-1-1 1,0 1-1,0 0 1,1 0-1,1-3-35,-1 2 22,-1 0-1,1 0 1,0 0 0,0 0 0,-1 0 0,1 0 0,0 1-1,0-1 1,0 0 0,2 0 0,-3 19-173,0-13 182,1-1 0,0 1-1,0 0 1,0 0 0,1-1-1,0 1 1,0-1 0,0 0-1,0 1 1,0-1 0,1 0-1,0 0 1,0 0 0,0-1-1,1 1 1,-1-1 0,1 0-1,-1 0 1,1 0 0,0 0-1,8 4 1,20 13 21,-27-16-13,0 0 0,1 0-1,11 5 1,-8-7 17,0 0 0,0 0 0,0-1 0,0-1 0,0 1 0,16-3 0,5 1 74,-24 2-59,0-1-1,-1 0 0,1-1 0,0 0 0,-1 1 1,1-2-1,0 1 0,-1-1 0,0 0 1,1 0-1,5-3 0,-5 0 0,3 0 43,-1-1-1,10-8 1,-15 11-50,-1 0 0,0 0 0,0 1 0,0-1 0,0-1 0,0 1 0,0 0-1,-1 0 1,2-5 0,-1-2-8,-1 1 0,0 0 0,-1-1 0,-1-10 0,1 5-12,0-65-5532,0 49 2602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2816,'15'-16'1269,"-15"16"-1247,0 0-1,0 0 0,0 0 1,-1-1-1,1 1 0,0 0 1,0 0-1,0-1 0,0 1 1,0 0-1,0 0 1,0-1-1,0 1 0,0 0 1,0 0-1,0-1 0,0 1 1,0 0-1,0 0 0,0-1 1,0 1-1,0 0 0,0 0 1,0-1-1,0 1 1,0 0-1,0 0 0,1-1 1,-1 1-1,0 0 0,0-1 1,0-1 244,0 10 219,0-8-476,0 0 0,0 0 1,0 0-1,0 0 0,0 0 0,0 0 1,0 0-1,0 1 0,0-1 0,0 0 1,0 0-1,0 0 0,0 0 1,0 0-1,0 0 0,0 0 0,0 0 1,0 0-1,0 0 0,0 1 0,0-1 1,0 0-1,0 0 0,0 0 0,0 0 1,0 0-1,0 0 0,1 0 0,-1 0 1,0 0-1,0 0 0,0 0 1,0 0-1,0 0 0,0 0 0,0 0 1,0 1-1,0-1 0,0 0 0,0 0 1,0 0-1,1 0 0,-1 0 0,0 0 1,0 0-1,0 0 0,0 0 0,0 0 1,0 0-1,0 0 0,0 0 1,0 0-1,0 0 0,1 0 0,-1 0 1,0-1-1,3 1 117,-1 0-40,0 0 1,0 0 0,1 0-1,-1 0 1,0 0-1,0 1 1,0-1 0,0 1-1,2 0 1,1 9 115,1-5-92,-5-5-91,-1 0 0,1 0 1,-1 1-1,1-1 0,-1 0 0,0 1 1,1-1-1,-1 0 0,0 1 0,1-1 1,-1 0-1,0 1 0,1-1 0,-1 1 1,0-1-1,0 0 0,1 1 0,-1-1 1,0 1-1,0-1 0,0 1 0,0-1 1,0 1-1,0-1 0,0 1 0,0-1 1,0 1-1,0-1 0,0 1 0,0-1 1,0 2-1,0-1 33,0 1 0,0 0 0,-1-1 0,1 1 0,0-1 0,-1 1 0,1 0 0,-1-1 0,0 1 0,1-1 0,-1 1 0,0-1 0,-1 2 0,-3 5 238,-11 23 820,11 0-220,-5-18-612,11-12-253,0-1 1,0 1 0,0-1-1,0 0 1,0 1 0,0-1-1,0 0 1,0 0 0,0 0-1,0 0 1,0 0 0,0 0-1,0 0 1,1 0 0,0 0-1,1-1-19,1 1 1,-1-1-1,0 1 0,1-1 0,-1 0 0,5-2 1,8-3-40,-12 5 26,0 0-1,1 1 1,-1-1-1,8 1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2560,'-13'13'832,"13"-13"-820,-1 0 0,1 0 0,0 1 0,0-1 0,0 0 1,-1 0-1,1 1 0,0-1 0,0 0 0,0 0 0,0 1 0,-1-1 0,1 0 0,0 1 0,0-1 1,0 0-1,0 1 0,0-1 0,0 0 0,0 0 0,0 1 0,0-1 0,0 0 0,0 1 0,0-1 1,0 10 36,1-6 50,-1 1 1,0-1-1,0 1 0,-1-1 1,1 0-1,-1 1 0,0-1 1,0 0-1,0 0 0,-1 0 1,0 0-1,1 0 0,-5 7 1,3-6 31,0 1 0,1-1 0,0 1 0,0 0 0,-2 10 1,3-10-25,0 0 0,-1 0 0,0-1 0,0 1 0,-5 9 0,5-13-42,0 1-1,0 0 1,1-1 0,-1 1-1,1 0 1,0-1 0,0 1-1,0 0 1,0 0 0,0 0 0,1 0-1,-1 0 1,1 0 0,0 5-1,0-7-14,0 1-1,0 0 0,0 0 0,0-1 0,-1 1 1,1-1-1,-1 1 0,1 0 0,-1-1 1,1 1-1,-1-1 0,0 1 0,0-1 0,-1 3 1,-3 4 209,0 5 114,-6-8-21,8 2-197,4-19-262,-1 11 111,0 1 0,0-1 0,0 1-1,0 0 1,0-1 0,0 1 0,0-1 0,0 1 0,0-1-1,0 1 1,0 0 0,0-1 0,1 1 0,-1 0 0,0-1-1,0 1 1,0 0 0,1-1 0,-1 1 0,0 0 0,1-1-1,-1 1 1,0 0 0,1 0 0,-1-1 0,0 1 0,1 0-1,7-9 55,-3-14-100,5 2-28,-6 9 30,-3 8 26,0 0-1,0 0 1,1 0 0,-1 0-1,1 1 1,0-1 0,3-4 0,5-6-38,0-1 1,14-13-1,-20 24 6,-1 0 1,1-1-1,-1 0 0,6-9 0,-8 12 42,0-1-1,0 1 1,1-1-1,-1 1 1,1 0-1,0 0 0,-1 0 1,1 0-1,0 0 1,0 0-1,1 0 1,3-2-1,-3 3 10,0 0 1,0 1-1,-1-1 0,1 1 1,0-1-1,0 1 0,0 0 1,0 0-1,0 1 0,0-1 1,0 1-1,0-1 0,3 2 1,-1 14 607,-3-11-513,0 0-34,0 0 0,0 0 0,-1 0 0,0 0-1,0 1 1,0-1 0,-1 0 0,1 1 0,-1-1 0,-1 0 0,0 8 0,-5 2 28,5-12-71,0 0-1,0 0 1,0 0 0,0 0 0,0 0-1,1 1 1,-1-1 0,1 6-1,0 0 6,1-6-20,-1 0 0,0 0 1,0 0-1,0 0 0,0-1 0,0 1 0,-1 0 0,1 0 0,-1 0 1,-1 3-1,2-4-3,-1-2 1,0 1 1,1 0-1,-1 0 0,1-1 1,-1 1-1,1 0 0,0 0 1,-1 0-1,1 0 0,0 0 1,0 0-1,-1 0 0,1 0 1,0 0-1,0 0 0,0 0 1,0-1-1,0 1 0,0 0 1,1 0-1,-1 0 0,0 0 1,0 0-1,1 0 0,-1 0 1,0 0-1,1 0 0,-1-1 1,1 1-1,1 1 0,-2 0 1,3 11 190,-3-11-69,0-2-16,2-2-48,27-40-21,-26 38-88,-1-1 1,1 1-1,-1-1 1,0 1-1,2-8 1,-3 7-22,1 1 0,0-1 1,0 0-1,0 1 0,4-7 0,-4 7 23,1 0-1,-1 0 1,-1 0 0,1 0-1,-1-1 1,2-4-1,-2 3 10,1 1 0,-1-1-1,1 1 1,0 0 0,1 0 0,3-6-1,7-15-18,-12 24 53,-1 1 2,0 0 1,0 0 0,0 1-1,0-1 1,0 0-1,1 1 1,-1-1 0,0 0-1,0 1 1,1-1-1,-1 0 1,0 1 0,1-1-1,-1 1 1,1-1-1,-1 0 1,0 1 0,1-1-1,-1 1 1,1 0-1,0-1 1,-1 1 0,1-1-1,-1 1 1,1 0-1,1-1 1,4-2 103,7-8 374,-13 11-472,1 0-1,-1 0 1,0 0 0,0 0-1,0 0 1,0 0 0,0 0-1,0 0 1,0-1 0,0 1-1,0 0 1,0 0 0,0 0-1,0 0 1,1 0 0,-1 0-1,0 0 1,0 0 0,0 0-1,0 0 1,0 0 0,0 0-1,0 0 1,1 0 0,-1 0-1,0 0 1,0 0 0,0-1 0,0 1-1,0 1 1,0-1 0,0 0-1,1 0 1,-1 0 0,0 0-1,0 0 1,0 0 0,0 0-1,0 0 1,0 0 0,0 0-1,1 0 1,-1 0 0,0 0-1,0 0 1,0 0 0,0 0-1,0 0 1,0 1 0,0-1-1,0 0 1,0 0 0,0 0-1,0 0 1,1 0 0,-1 0-1,10 11 649,-10-11-636,1 0-1,-1 0 0,0 1 0,0-1 1,0 0-1,1 0 0,-1 1 1,0-1-1,0 0 0,0 1 0,0-1 1,0 0-1,1 0 0,-1 1 1,0-1-1,0 0 0,0 1 0,0-1 1,0 0-1,0 1 0,0-1 0,0 0 1,0 1-1,0-1 0,0 1 1,0 3 156,1 1 1,0 0-1,0 0 0,2 6 1,-1-5-59,0 0 0,0 0 0,-1 0 0,1 12 0,-1 1-6,-1-11-47,0 1 0,0 0 0,0 0 0,-3 13 0,-3-7 41,5-12-91,-1 0 1,1 1-1,0-1 0,0 0 1,1 1-1,-1-1 1,1 5-1,0-5-10,0 0 0,-1 0 0,1 0 0,0 0-1,-1 0 1,1-1 0,-1 1 0,0 0 0,0-1-1,-3 6 1,3-6 18,0 0 0,0 0 0,0 0 0,1 0-1,-1 0 1,0 0 0,1 0 0,0 0 0,-1 1-1,1 3 1,-3-1 15,2-4-116,0 0 0,0 1 0,0-1 0,0 1 0,0-1 0,0 1 0,0-1 1,0 1-1,0 0 0,1-1 0,-1 1 0,1 0 0,-1 0 0,0 2 1,1-1-2291,0-3 128,3 0-1446,10 0 1228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6:5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2720,'26'0'891,"-13"2"-545,-4 2-265,-5-2-21,0 0 1,0-1 0,0 0 0,0 0-1,0 0 1,0 0 0,0-1 0,1 0-1,6 0 1,-2 1 75,-5-1-43,-1 1 1,1-1-1,0 0 0,-1-1 1,1 1-1,-1 0 0,1-1 1,4-1-1,3-3 98,-8 4-136,0 0-1,0-1 1,0 1 0,0 0-1,0 1 1,1-1 0,-1 0-1,6 1 1,-7-1 11,0 1-1,0 0 1,0-1 0,0 1 0,0-1-1,0 0 1,0 1 0,0-1 0,0 0 0,0 0-1,0 0 1,0-1 0,0 1 0,-1 0-1,1-1 1,-1 1 0,1-1 0,-1 0 0,1 1-1,-1-1 1,0 0 0,0 0 0,0 0-1,0 0 1,0 0 0,0 0 0,-1 0 0,1 0-1,-1 0 1,1 0 0,-1 0 0,0-4-1,0 6-32,0-1 0,0 0 0,0 0 0,-1 0 0,1 1 0,0-1 0,-1 0 0,1 0 0,-1 1 0,1-1 0,0 0 0,-1 1 0,0-1 0,1 0 0,-1 1-1,1-1 1,-1 1 0,0-1 0,0 0 0,-18-9 395,16 8-368,0 1 8,1 1 0,-1-1 0,0 0 0,0 1 0,0-1 0,0 1 0,1 0 0,-1 0 0,-6 1 0,-6 0 132,12-1-172,0 0 0,0 0-1,1 0 1,-1 1 0,0-1 0,0 1-1,1 0 1,-1 0 0,0 0 0,1 0 0,-1 0-1,1 0 1,-1 1 0,1-1 0,0 1-1,-1 0 1,1 0 0,0 0 0,0 0 0,0 0-1,1 0 1,-1 0 0,-2 5 0,-1 1 76,0 0 0,0 1 0,-6 14 0,10-19-92,0 0-1,0 0 0,0 0 1,0 0-1,0 0 0,1 0 1,0 0-1,0 0 1,0 0-1,0 0 0,1 0 1,-1 0-1,3 5 1,-2-6-5,0 0 1,0 1-1,1-1 1,-1 0 0,1 0-1,0 0 1,0 0 0,0 0-1,0 0 1,1-1-1,-1 1 1,1-1 0,4 4-1,-1-2-1,27 16 169,-32-19-182,1 0 0,0-1 0,0 1 0,0 0 0,0-1 0,0 1 0,0-1 0,0 0 0,0 1 1,0-1-1,0 0 0,0 0 0,0-1 0,0 1 0,2-1 0,17-9-863,3 5-282,-19-2-521,-3 3 621,-1 4 915,0 0-1,0-1 1,-1 1-1,1 0 1,0-1-1,0 1 0,0 0 1,0 0-1,-1 0 1,1 0-1,0 0 1,0 0-1,1 0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80 2240,'0'0'105,"0"0"-1,-1 0 1,1-1-1,-1 1 1,1 0 0,0 0-1,-1 0 1,1 0 0,-1 0-1,1 0 1,-1 0-1,1 0 1,0 0 0,-1 0-1,1 1 1,-1-1 0,1 0-1,0 0 1,-1 0-1,1 0 1,0 1 0,-1-1-1,1 0 1,0 0 0,-1 1-1,1-1 1,0 0-1,-1 0 1,1 1 0,0-1-1,-1 1 1,2 0-45,-1-1 1,1 1 0,-1 0-1,1 0 1,-1-1-1,1 1 1,-1-1 0,1 1-1,0 0 1,-1-1-1,1 1 1,0-1-1,1 1 1,29 15 143,16-1-66,-44-14-136,1 0 0,-1 0 0,1-1-1,-1 1 1,1-1 0,0 0-1,-1 0 1,6-1 0,0 1 30,-4 0-10,-1 0 0,1 1 0,0-2-1,-1 1 1,1 0 0,-1-1 0,1 0-1,-1 0 1,0 0 0,1-1 0,-1 0-1,7-3 1,-9 4-21,0 1 0,0-1 0,1 1 0,-1-1-1,0 1 1,0 0 0,0 0 0,0 0 0,3 1 0,-4-1 7,0 0 1,0 0-1,1 0 0,-1 0 1,0 0-1,0 0 1,1 0-1,-1 0 1,0 0-1,0-1 1,1 1-1,-1 0 1,0-1-1,0 1 1,2-1-1,2-10 141,5 6-90,-5-5-123,6 4 21,-6-4 107,5 5 0,-5-6-26,2 7-14,-6 4-22,-1-1 0,0 1 0,1 0 1,-1 0-1,0 0 0,1-1 0,-1 1 0,0 0 0,1-1 0,-1 1 1,0 0-1,1 0 0,-1-1 0,0 1 0,0 0 0,0-1 0,1 1 1,-1-1-1,0 1 0,0 0 0,0-1 0,0 1 0,0-1 0,1 1 1,-1 0-1,0-1 0,0 1 0,0-1 0,0 1 0,-1-1 0,1 1-1,1 0 0,-1 0-1,0 0 1,0-1-1,0 1 1,0 0-1,0 0 1,0 0-1,0 0 1,0 0 0,0 0-1,0 0 1,0 0-1,0 0 1,0 0-1,0-1 1,0 1 0,0 0-1,0 0 1,0 0-1,-1 0 1,1 0-1,0 0 1,0 0-1,0 0 1,0 0 0,0 0-1,0 0 1,0 0-1,0-1 1,0 1-1,0 0 1,0 0 0,0 0-1,0 0 1,0 0-1,0 0 1,-1 0-1,1 0 1,0 0-1,0 0 1,0 0 0,0 0-1,0 0 1,0 0-1,0 0 1,0 0-1,0 0 1,0 0 0,-1 0-1,1 0 1,0 0-1,0 0 1,0 0-1,0 0 1,0 0-1,-11-2 11,6-9 10,-8 6-31,0-5-60,13 9 69,-1 1-1,1-1 0,-1 1 1,1 0-1,-1-1 0,0 1 1,1 0-1,-1 0 0,1-1 1,-1 1-1,0 0 1,1 0-1,-1 0 0,0 0 1,1 0-1,-1 0 0,0 0 1,1 0-1,-1 0 0,0 0 1,1 0-1,-1 0 0,0 1 1,-2-1-2,-90 0-109,89 1 119,0 0 0,0 0 1,0 0-1,0 1 0,0-1 1,0 1-1,0 0 0,1 0 1,-1 0-1,-4 4 0,-3 2-2,10-8-3,0 1 1,0-1-1,-1 1 0,1 0 0,0-1 1,0 1-1,-1 0 0,1 0 0,0 0 1,0 0-1,-1 2 0,-3 1-2,-15 5-63,16-8 37,0 1 1,0-1-1,0 1 0,0 0 1,0 0-1,1 0 0,-1 1 1,1-1-1,-1 1 0,1 0 1,0 0-1,0 0 0,1 0 0,-5 6 1,3 0 112,0 0 0,-3 15-1,2-7 70,-1-2-37,5-12-92,-1 1 0,1-1 0,0 1 0,0-1 0,1 1 0,-1-1 0,1 1 0,0 5 0,-1 8 30,0-8-27,1 0 1,0 0-1,1 0 0,2 14 0,-1-15 0,0 0 0,0 0-1,1 1 1,0-1-1,1-1 1,-1 1-1,2 0 1,-1-1 0,1 0-1,6 8 1,-9-13-28,0-1 0,0 1 1,0-1-1,0 0 0,0 0 0,0 1 1,0-1-1,0 0 0,0-1 0,0 1 1,1 0-1,-1-1 0,3 1 0,8 2-1,-11-2 5,0 0 0,0 0-1,0 0 1,0-1 0,0 1 0,1-1 0,-1 0 0,0 1 0,0-1 0,0 0 0,1 0-1,-1-1 1,0 1 0,0 0 0,1-1 0,-1 1 0,0-1 0,3-1 0,-3 1-1,3 0 7,-1 0 0,0 0 0,1 0 0,-1 1 0,1 0 0,-1 0 0,1 0 0,4 1 0,-5-1-13,-1 1-1,1-1 1,-1 0-1,0 0 1,1-1-1,-1 1 1,6-2-1,-3-1-56,0 1 0,0-1 0,-1-1-1,10-6 1,-6 3-131,9-8-803,-2-1 267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2080,'13'0'667,"-13"1"-663,0-1 1,0 0-1,0 0 1,0 0-1,0 0 1,0 0-1,0 0 1,0 0-1,0 0 0,1 0 1,-1 0-1,0 0 1,0 0-1,0 0 1,0 0-1,0 0 1,0 0-1,0 0 1,0 0-1,0 0 1,0 0-1,1-1 1,-1 1-1,0 0 1,0 0-1,0 0 1,0 0-1,0 0 1,0 0-1,0 0 1,0 0-1,0 0 1,0 0-1,0 0 1,0 0-1,0 0 1,0 0-1,0-1 1,0 1-1,0 0 1,0 0-1,0 0 1,1 0-1,-1 0 1,0 0-1,0 0 1,0 0-1,0 0 1,0 0-1,0 0 1,-1-1-1,1 1 1,0 0-1,0 0 1,0 0-1,0 0 1,0-11 197,0 11-194,0 0-1,0 0 0,0 0 1,0 0-1,0 0 1,0 0-1,0 0 0,0 0 1,0 0-1,0 0 1,0 0-1,0-1 0,0 1 1,0 0-1,0 0 1,0 0-1,0 0 0,0 0 1,0 0-1,0 0 0,0 0 1,0 0-1,0 0 1,0 0-1,0-1 0,0 1 1,1 0-1,-1 0 1,0 0-1,0 0 0,0 0 1,0 0-1,0 0 1,0 0-1,0 0 0,0 0 1,0 0-1,0 0 1,0 0-1,0 0 0,1 0 1,-1 0-1,0 0 0,0 0 1,0 0-1,0 0 1,0 0-1,0 0 0,0 0 1,0 0-1,0 0 1,0 0-1,1 0 0,-1 0 1,0 0-1,0 0 1,0 0 4,1 0 1,-1 0-1,1 0 1,-1 0 0,0 0-1,1 0 1,-1 0 0,1 0-1,-1 0 1,0 0-1,1 0 1,-1-1 0,1 1-1,-1 0 1,0 0 0,1 0-1,-1-1 1,0 1-1,1 0 1,-1 0 0,0-1-1,1 1 1,-1 0 0,0-1-1,0 1 1,1 0-1,-1-1 1,0 1 0,0 0-1,1-1 1,3-6 188,7 2-25,-7-2-59,0 2-58,9 4 586,-12 1-621,1 0 0,0 1 0,0-1 1,-1 1-1,1-1 0,0 1 0,-1 0 0,1-1 0,0 1 1,-1 0-1,1 0 0,-1 0 0,0 1 0,3 1 0,-4-3-15,0 0 0,1 0-1,-1 1 1,0-1 0,1 0-1,-1 1 1,0-1 0,0 0-1,1 1 1,-1-1 0,0 1-1,0-1 1,0 0-1,1 1 1,-1-1 0,0 1-1,0-1 1,0 0 0,0 1-1,0-1 1,0 1 0,0-1-1,0 1 1,0-1-1,0 0 1,0 1 0,1 4 45,5-1 29,-1 0 68,-3 9 367,-1 3-199,-1-15-292,1 1-1,-1-1 0,0 1 0,0-1 1,0 1-1,0-1 0,0 1 0,0-1 1,-1 1-1,1-1 0,0 1 1,-1-1-1,0 2 0,-2 3-24,-1-1 0,0 1 0,0-1 0,0 0 0,-7 5 0,5-5 26,-4 6 109,13-8-99,-3-3-35,0 0 1,1 1-1,-1-1 1,0 0 0,1 1-1,-1-1 1,0 0-1,1 1 1,-1-1-1,1 0 1,-1 0 0,1 1-1,-1-1 1,0 0-1,1 0 1,-1 0-1,1 0 1,-1 1-1,1-1 1,-1 0 0,1 0-1,-1 0 1,1 0-1,-1 0 1,1 0-1,-1-1 1,1 1-1,-1 0 1,1 0 0,-1 0-1,1 0 1,-1 0-1,1-1 1,0 1-1,2-2 54,0 1-1,0 1 1,0-1-1,0 0 0,0 1 1,0-1-1,6 1 1,15 0 124,-14-3-197,-5 1-13,1 0 0,-1 0 0,1 0 0,-1 1 0,1 0 0,0 0 0,-1 0 0,8 0 0,-6 1 26,22 0-101,-23 0-36,-14 0-83,5 0-235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3648,'-31'-16'1344,"31"16"-1024,0 16-128,0-16 640,16 0-512,15-16 928,16 16-704,-1 0 448,1-15-576,15-1-224,1 0-128,-1 1 0,0 15-32,-15-16-224,0 16 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4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454 733 896,'-63'0'629,"62"0"-609,-1 0-1,0 0 1,1 0-1,-1 1 1,0-1-1,1 0 1,-1 1-1,1 0 1,-1-1-1,1 1 1,-1 0-1,1 0 1,-2 1-1,-5 3 135,3-3-26,-1 1 0,1 0 0,-1-1 0,1 0 0,-1-1 0,0 1 0,0-1 0,0 0 0,0 0 0,0-1 0,-11 0 0,14 0-105,1-1 1,-1 1 0,1 1-1,0-1 1,-1 0-1,1 0 1,0 1 0,-1 0-1,1-1 1,0 1-1,0 0 1,0 0-1,0 0 1,-1 0 0,1 1-1,1-1 1,-1 0-1,-3 3 1,4-2-8,-1 0 0,0-1 0,0 0 0,0 1 0,0-1 0,0 0 0,0 0 0,0 0 0,0 0 0,-1 0 0,1-1 0,0 1 0,-1-1 0,1 1 0,0-1 0,-1 0 0,1 0 0,-4 0 0,4 0-8,1 0 0,-1 0 0,0 0 0,0 0 0,0 1 0,1-1 0,-1 1 0,0-1 0,0 1 0,1 0 0,-1 0 0,1-1 0,-1 1 0,0 0 0,1 1 0,0-1 0,-1 0 0,1 0 0,0 0 0,-2 2 1,-14 12 51,6-9-11,8-4-35,0 0-1,0 0 1,0 0-1,0 0 1,0 0-1,0 0 1,1 1-1,-1-1 1,1 1-1,-3 3 1,-11 21 80,1 0 0,-16 43 0,22-41 41,1 0 0,-4 36 1,11-53-137,-1 0 0,2 0 0,0 1 0,0-1 0,3 17 0,8 8-52,-8-18 54,-2-11 4,0-1 0,0 0 0,1 1 0,0-1 1,6 12-1,-2-3-10,0-1-1,-1 1 1,6 33 0,-9-18 31,-2-23-22,0-1 0,0 1 0,4 14 0,-3-16-1,2 6 25,0-1 1,-1 1-1,0 0 0,0 12 0,-3-1 11,1-6-57,0 0 0,3 20-1,8 12-45,-8-22 46,-2-11 21,2 0 0,0 0 1,5 16-1,5 2-6,21 41 1,-31-66-16,1 0 1,-1 0 0,2 10 0,-3-9 60,1 0-1,0-1 0,5 9 1,-4-9-19,-2-7-17,-1 1 0,1 0 0,-1 0 0,0 0-1,0 0 1,0 0 0,0 0 0,-1 0 0,1 0 0,-1 0 0,0 6-1,1-3-22,-1 0 0,1 0 0,1 0 0,1 8 0,3 10 6,-4 8 42,-2-23-25,0 1 0,3 17 0,1-10-42,1 11-44,15 46 1,23 17 336,-24-54-239,7 6 0,-18-31-51,-1 0 1,0 1 0,5 13 0,-7-11-33,-4-11 68,0 0 1,0 0-1,1 0 1,-1 0-1,1-1 1,0 1-1,0-1 1,0 1-1,1-1 1,-1 0-1,1 0 1,4 4-1,6 9-73,-10-12 40,0 1-1,0-1 1,0 0-1,1 0 1,0 0-1,-1-1 1,2 1-1,5 3 1,17 16 1,-16-12 41,-8-7-26,1 0 1,-1 0-1,1-1 0,0 1 0,0-1 0,1 0 0,-1 0 0,1-1 1,-1 1-1,10 2 0,-1 2 18,0 0 0,22 16-1,-24-16 9,3 3-8,22 12-16,-5-2-149,-25-16 129,-1 0 1,1 0-1,11 5 1,-13-7 14,1-1 0,0 0 0,0 0 1,5 0-1,5 1-17,-1 1-50,0 2 0,24 9 1,-24-8 8,-1-1 0,16 4 0,20-1 50,14 4 112,-28 1-82,-30-10-20,1-1 0,-1 1-1,1-1 1,0-1 0,0 1 0,-1-1-1,1 0 1,7 0 0,-7-1 30,-1 1 0,1 0 1,10 2-1,-11-1 0,1-1-1,-1 0 1,11 0 0,24-5 20,-26 1-36,23 0 1,-14 3-53,-4 1-26,35-5 0,-23 0 23,26-4-171,104-26 0,-153 30 256,-1 1 0,0-1-1,7-6 1,-7 5-54,0 1-1,0 0 1,9-4 0,7-2-101,-22 9 120,0 0 1,0 0-1,0 0 0,0-1 1,-1 1-1,1 0 0,0-1 1,0 1-1,0-2 0,3-7-10,0 5-11,0 0 1,0 0 0,0 0-1,0 1 1,8-6-1,1-3-77,-10 10 92,1 0-1,0 0 1,0 1 0,6-4-1,-7 5 11,0-1 0,0 1-1,-1-1 1,1 0-1,0 0 1,-1 0 0,1 0-1,-1 0 1,0 0-1,0-1 1,0 1 0,2-4-1,1-5-20,-5 10 25,0 0-1,1 0 1,-1 0-1,1-1 0,-1 1 1,1 0-1,-1 0 1,1 0-1,0 0 0,0 1 1,-1-1-1,1 0 1,0 0-1,0 0 0,0 0 1,0 1-1,1-2 1,3 0 4,-4 2 2,0-1-1,-1 1 0,1 0 0,0 0 1,-1-1-1,1 1 0,-1-1 0,1 1 0,-1 0 1,1-1-1,-1 1 0,1-1 0,-1 1 1,1-1-1,-1 1 0,0-1 0,1 0 0,-1 1 1,0-1-1,1 1 0,-1-2 0,3-3 44,-1 1-60,1 1 0,-1 0 1,1 0-1,0 0 0,0 0 1,1 0-1,-1 0 0,0 1 1,1 0-1,0-1 0,-1 1 1,1 1-1,0-1 0,6-1 1,10-6-28,-1-4 46,-17 11-11,0 1 1,1-1-1,-1 1 0,0-1 1,1 1-1,-1 0 0,1 0 1,-1 0-1,1 0 0,0 0 1,-1 0-1,1 1 0,0-1 1,0 1-1,5 0 0,1-1 4,0-1 0,-1 0-1,1-1 1,0 0 0,-1 0 0,0-1-1,13-7 1,-11 6 36,6-8 34,-15 12-72,0 0 1,0-1-1,1 1 1,-1 0-1,0 0 1,1 0-1,-1 0 1,1 0 0,-1 0-1,1 0 1,-1 1-1,1-1 1,0 1-1,-1-1 1,1 1 0,0-1-1,0 1 1,2 0-1,-3 0-1,0 0-1,0 0 1,1 0 0,-1-1-1,0 1 1,0 0 0,1 0-1,-1-1 1,0 1-1,0-1 1,0 1 0,0-1-1,0 0 1,1 1-1,-1-1 1,0 0 0,-1 0-1,1 1 1,0-1 0,0 0-1,0 0 1,0 0-1,-1 0 1,1 0 0,0 0-1,-1-1 1,1 1-1,-1 0 1,1 0 0,-1-2-1,1 1-9,0 1 0,-1-1 0,1 1 0,0 0 0,0-1 0,-1 1 0,1-1 0,0 1-1,1 0 1,-1 0 0,0-1 0,0 1 0,0 0 0,3-1 0,7-3-44,-9 4 53,0 0 1,0 0-1,0 0 1,1-1 0,-1 1-1,0-1 1,0 1-1,1-3 1,4-2 5,0-1-1,-1 0 1,0 0 0,-1-1 0,0 1-1,0-1 1,0 0 0,-1-1 0,0 1-1,-1-1 1,0 0 0,2-12 0,-1 10 6,1 1 1,0-1-1,0 1 1,1 0-1,10-12 1,-9 11 3,1 0 1,-1-1 0,-1 0 0,0 0 0,8-22 0,-10 16 5,-3 11-18,1-1 0,0 1 0,1 0 0,3-8 0,-3 8 12,0 0 0,-1-1 0,2-9 0,2-4 64,4-3-32,-4-14-112,4 1-10,-5-4-12,6 2 49,-6-16 122,5 1-15,-7 24-52,-1 10 1,0 0-1,9-32 1,2-6 35,-11 42-41,4-17 6,13-10-8,-11 28-9,7-20 1,-9 16-35,2 1 0,0 1 1,17-26-1,37-45-24,16-26 191,-6-6-87,-48 71-112,-13 27 36,37-83 285,-40 88-243,-3 5-11,0 0-1,6-25 0,-6-5 137,0 20-75,-2 11-88,-1 1 0,-1-1 0,1-15 0,-1 8-48,6-33 0,-4 33 13,2-35 1,-5-150 148,-1 191-82,-1 1 0,0-1 0,-1 0-1,0 1 1,-8-18 0,4 9 31,6 18-29,1-1 1,-1 1 0,1-1 0,0 1-1,-1-1 1,1 0 0,1-4 0,-1 4-2,0 0 0,0 1 0,0-1 1,0 0-1,-1 1 0,1-1 0,-2-4 1,-29-69-85,30 75 79,-1-1 1,1 0-1,0 1 1,-1-1 0,1 1-1,-1 0 1,1 0-1,-1-1 1,0 1-1,0 0 1,0 0-1,-2-1 1,1 1-11,0-1-1,0 1 1,0-1 0,0 0-1,-3-3 1,-1 0 2,0 0-1,0 0 1,0 1 0,-1 0-1,1 0 1,-1 1 0,0 0-1,0 1 1,0-1 0,-11-1-1,9 2 64,-130-29-102,114 28 11,11 4-43,-25 6 0,24-4 68,-30 2-1,7-7 35,28 2-20,-1-1-1,1 1 0,-1 1 0,-17 3 1,10 1-4,10-3-6,-1 0 1,1 0-1,-1-1 0,-11 0 0,1-1-28,0 0 4,-34 3 0,28 1 61,6 0 29,-40 1 0,47-5-49,1 1 0,0 0 0,0 1 0,0 0 1,-21 7-1,-42 9 132,15-4-148,31-6 34,-1-1 0,-57 6-1,43-8 23,-7 6 42,-7-6 176,6 5-106,-5-4-230,8 4 16,2-5 106,0 6-36,3-6-92,8 5 17,-6-5 69,6 6 27,-8-6 31,-3 5 1,23-6 13,1 0 28,-26 6 0,-35 6 177,2 0-176,53-9-94,11-2 2,-1 1-1,-22 9 0,2 11 24,28-20-25,-1 0 0,0-2-1,0 1 1,-16 2-1,17-4-1,0 0-1,0 1 1,0 0-1,0 1 1,1 0-1,-18 11 0,13-4 15,6-5-24,0 0 0,-1-1 1,-10 6-1,-8 4-149,9-1 26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63 1312,'0'-13'421,"0"11"-245,0 2-42,0 0 180,0 0-31,0 0 218,0 0-186,0 0-171,0 0 16,0 0-16,0 0 80,0 0-80,0 0 16,0 0-48,0 0-21,-2 0-43,1-1-47,1 1 1,0 0 0,-1 0 0,1 0 0,-1 0 0,1 0-1,-1 0 1,1 0 0,-1 0 0,1 1 0,0-1-1,-1 0 1,1 0 0,-1 0 0,1 0 0,0 1 0,-1-1-1,1 0 1,0 0 0,-1 0 0,1 1 0,0-1 0,-1 0-1,1 1 1,0-1 0,-1 0 0,1 1 0,0-1 0,0 0-1,0 1 1,-1-1 0,1 1 0,0-1 0,0 0 0,0 1-1,0-1 1,0 1 0,0-1 0,0 1 0,-1-1 0,1 0-1,1 1 1,-1-1 0,0 1 0,0-1 0,0 1 0,0 1 15,0 0 1,0 0 0,0-1-1,-1 1 1,1 0 0,-1 0-1,1-1 1,-2 4 0,-9 8 201,10-12-164,-1 1 0,0 0 0,1 0 0,-1-1 0,1 1 0,-1 0 0,1 0 0,-2 4 0,-2 23 281,-5 5 11,4 7-144,1-18-105,3-17-76,0 0 0,1 1-1,0-1 1,0 0 0,0 8 0,1-6 5,1 0-1,1 15 1,8 0 26,-7-13-26,-1-5-8,-1 0 0,1-1 0,0 1 0,0-1 0,3 6 1,-4-8-10,0-1 0,0 0 0,0 0 0,0 0 0,1 1 0,-1-1 0,0 0 0,0 0 0,1-1 0,-1 1 0,1 0 0,-1 0 0,1-1 1,-1 1-1,1-1 0,-1 1 0,1-1 0,-1 1 0,1-1 0,0 0 0,2 0 0,-3 0 4,1 0 1,0 0-1,-1-1 0,1 1 0,-1 0 1,1-1-1,-1 1 0,1-1 1,-1 1-1,0-1 0,1 0 0,1-1 1,10-4 18,-1 3-34,-10 3-1,1-1 0,-1 1 0,0-1 0,1 0-1,-1 1 1,0-1 0,0 0 0,0-1 0,0 1 0,0 0 0,0 0 0,0-1 0,0 1 0,2-4 0,6-5 47,0 0-1,-1 0 1,0-1 0,13-23 0,9-26 67,-29 57-115,1-1 1,-1 1 0,-1-1 0,1 0-1,-1 0 1,1 0 0,0-4-1,1-5-32,0 7-10,-1 0 0,1 0-1,0 0 1,1 0 0,7-10-1,-8 13-39,-3 16-48,0 1 109,0-10 17,0 0 1,0 0-1,0 0 0,1 0 0,1 6 1,8 16 38,-6-5 47,-3-14-59,0-1-1,0 0 1,0 0 0,1 0-1,0 0 1,0 0-1,1 0 1,-1 0 0,1-1-1,1 0 1,6 10-1,-4-10-1,-1-1-1,1 0 0,-1-1 0,1 1 0,11 3 0,-2 0 35,-9-4-23,0 0-1,0-1 1,0 0 0,1 0 0,-1-1-1,0 0 1,13 1 0,-14-2-10,-1 0 0,0 0 1,1 0-1,-1-1 1,0 0-1,0 0 0,0 0 1,0 0-1,0-1 1,0 0-1,0 0 1,0 0-1,5-3 0,2-4 21,-1 0-1,1-1 0,-1 0 0,-1 0 0,12-18 0,-15 7-27,-4 11-8,2-6 20,-1 9 47,-1 0-1,0 0 1,-1 0-1,0-1 1,0 1-1,-1 0 1,0-1-1,0 1 1,0 0 0,-3-14-1,-8-10 437,11 29-488,-2-6 149,0 0 1,-1 0-1,-5-13 1,-8-20 55,16 40-231,-1 0 1,1 1-1,-1-1 1,1 1-1,0-1 0,-1 0 1,1 1-1,0-1 1,0 0-1,-1 1 0,1-1 1,0 0-1,0 0 1,0 1-1,0-1 0,0 0 1,0 1-1,0-1 1,0 0-1,0 0 0,1 0 1,-1-2-73,0 1-38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2912,'-15'47'1056,"15"-47"-800,0 46-96,0-14 288,15 14-288,-15-14 64,-15-1-128,15 15 96,0-14-128,0-1 320,0 0-192,0-15-32,-16 15-96,16-31-64,0 15 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2144,'0'0'699,"2"-3"-417,9-10-36,-11 12-203,0 0 1,0 0 0,1 0-1,-1 1 1,1-1 0,-1 0-1,1 0 1,-1 0-1,1 1 1,-1-1 0,1 0-1,0 1 1,-1-1 0,1 0-1,0 1 1,-1-1 0,1 1-1,0-1 1,0 1 0,0-1-1,0 1 1,-1 0 0,1-1-1,0 1 1,0 0 0,0 0-1,0 0 1,0 0 0,0-1-1,0 1 1,0 1 0,0-1-1,0 0 1,0 0 0,1 0-1,4 0 236,-1 1-150,0 0 1,-1 0-1,0 0 0,1 0 0,-1 1 0,1-1 1,4 4-1,-8-5-134,-1 1 20,1-1 0,-1 0 0,1 0-1,-1 0 1,1 1 0,-1-1 0,1 0-1,-1 1 1,0-1 0,1 0 0,-1 1-1,0-1 1,1 0 0,-1 1-1,0-1 1,1 1 0,-1-1 0,0 1-1,0-1 1,1 1 0,2 6 119,0-1 0,1 0 0,0 0 1,0-1-1,6 7 0,-8-10-78,-1-1 0,1 1 1,-1 0-1,1 0 0,-1 0 0,0 0 0,0 0 0,0 0 0,0 1 0,0-1 1,-1 0-1,1 0 0,-1 1 0,1-1 0,-1 0 0,0 1 0,0-1 1,0 4-1,0-3 30,-1 1 0,0-1 1,1 0-1,-1 0 0,0 1 0,0-1 1,-1 0-1,1 0 0,-1 0 1,1 0-1,-1-1 0,-3 5 0,-6 11 195,1 5 279,9-22-537,0 0 0,0 0 0,0 0-1,0 0 1,-1 0 0,1-1 0,0 1-1,-1 0 1,-1 0 0,-6 4 37,0 0-21,8-4-20,-1 0 0,1-1-1,-1 1 1,1 0 0,-1 0 0,1-1 0,-1 1-1,1-1 1,-1 1 0,-3 0 0,0-4 77,-21-23-176,23 23-304,3 1-1099,0-11 406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3808,'0'-28'2074,"0"28"-2061,0 0 0,0 0 1,0 0-1,0 0 0,0-1 0,0 1 0,0 0 0,0 0 0,0 0 0,0 0 0,0 0 0,0 0 0,0 0 0,0 0 0,0 0 0,0 0 0,0-1 0,0 1 0,0 0 0,0 0 0,0 0 0,0 0 0,0 0 0,0 0 0,0 0 0,0 0 0,0 0 0,0 0 0,0 0 0,0 0 0,0-1 0,0 1 0,0 0 0,1 0 0,-1 0 0,0 0 0,0 0 0,0 0 0,0 0 0,0 0 0,0 0 0,0 0 0,0 0 0,0 0 0,0 0 0,1 0 0,-1 0 0,0 0 0,0 0 0,0 0 0,0 0 0,0 0 0,0 0 0,0 0 0,0 0 0,0 0 0,5 0 193,-1 0 49,0 0 1,1 0-1,-1 0 1,0 0-1,1 1 1,6 1-1,-6 11 108,21 15 565,-25-27-903,-1-1-1,0 1 1,1-1 0,-1 1-1,0-1 1,1 1 0,-1-1-1,0 1 1,0 0 0,1-1-1,-1 1 1,0-1-1,0 1 1,0 0 0,0-1-1,0 1 1,0-1 0,0 1-1,0 0 1,0-1 0,0 1-1,0-1 1,0 1 0,-1 0-1,1 0 1,0-1 22,0 5 146,0-5-187,0 1 1,0-1 0,0 1-1,0-1 1,0 1 0,0-1-1,0 1 1,0-1 0,0 1 0,0-1-1,0 1 1,0-1 0,0 0-1,0 1 1,-1-1 0,1 1-1,0-1 1,0 1 0,-1-1 0,1 0-1,0 1 1,-1 0 0,-7 1 83,16-4-42,-6-2-55,4-3-23,20 2 30,8-5 139,-24 8-103,0 1 1,13 1 0,-22 0-35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4224,'0'0'1568,"0"0"-1216,0 0-96,0 0 576,0 0-512,0 0 352,31 16-384,-16-16 128,16 15-256,1-15 128,-1 16-160,0-16 224,16 15-224,-16-15-1856,-16 16 896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4320,'0'0'1600,"0"0"-1248,16 16-96,-1-16 352,1 16-384,15-16 128,0 0-224,31-16 224,-15 16-224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15 2912,'-26'0'923,"13"-3"-550,9 2-347,-1-1 66,0 0 0,1 1 0,-1-1 0,0 1 0,0 0 0,0 1 0,0-1 0,0 1 0,0 0 0,0 0 0,-5 1 1,-5 4 333,12-3-313,0-1 0,0 0 1,-1 0-1,1 0 0,-1 0 0,1-1 0,-1 1 1,-3-1-1,4 0-62,-1 0-1,1 1 1,0-1 0,0 1 0,0-1 0,-1 1-1,1 0 1,0 1 0,0-1 0,0 0 0,0 1-1,1 0 1,-1 0 0,-3 2 0,-10 6 104,-17 8 86,22-13-77,1 0 0,0 1-1,-17 12 1,17-8-61,0 0 0,0 0 0,1 1 0,1 0 0,-1 1 0,2 0 1,-9 17-1,5-5 9,1 1 1,0 1-1,-4 26 1,11-41-92,0 0 1,-1 20 0,4-26-20,0 0 0,0 0 0,1 0 0,0-1 0,0 1 0,0 0 0,0-1 0,1 1 0,3 8 0,2-2 42,0 1-1,1-1 1,0 0-1,0-1 1,14 13-1,9 8 107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4224,'-46'0'1568,"46"0"-1216,31 15-96,-16 1 704,16-16-576,1 15-160,14 1-128,1 0 96,-16-1-96,32-15 96,-17 16-96,1-1-4064,0-15 2144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3328,'-26'0'1061,"26"0"-1044,-1 0-1,1 0 0,0 0 1,-1 0-1,1 0 1,0 0-1,0 0 0,-1 0 1,1 0-1,0 0 1,-1 0-1,1 0 1,0 0-1,-1 1 0,1-1 1,0 0-1,-1 0 1,1 0-1,0 0 0,0 1 1,-1-1-1,1 0 1,0 0-1,0 0 0,-1 1 1,-9 9 266,9-9-248,1-1 1,0 1 0,-1-1 0,1 1 0,-1-1-1,1 1 1,0-1 0,0 1 0,-1-1 0,1 1-1,0-1 1,0 1 0,0 0 0,-1-1 0,1 1-1,0-1 1,0 1 0,0 0 0,0-1 0,0 2-1,0 3 115,-26 27 783,10-1-602,16-30-327,-1 0 1,1 0-1,0-1 1,0 1-1,0 0 0,0 0 1,0 0-1,0 0 1,0 0-1,0 0 1,0 0-1,0 0 0,0 0 1,0 0-1,1 0 1,-1 0-1,0 0 1,1-1-1,-1 1 0,1 0 1,-1 0-1,1 0 1,-1-1-1,1 1 1,0 0-1,0 0 1,4 6 35,-5-5-19,1 1 1,1-1 0,-1 0-1,0 0 1,0 0 0,1 0 0,0 0-1,-1 0 1,1 0 0,2 1-1,-1-1 7,-1-1 0,1 0 0,0 0-1,0-1 1,0 1 0,-1 0 0,1-1-1,0 0 1,0 0 0,6 0 0,5 0 33,-5-1-24,0 1 0,0 0 0,1 1-1,12 2 1,-12 0-8,11 2 22,39-16 104,-59 11-139,0 0 1,1 0 0,-1 0 0,1 0-1,-1 0 1,0-1 0,1 1-1,-1 0 1,0-1 0,1 1 0,-1-1-1,0 0 1,0 1 0,1-1-1,-1 0 1,0 0 0,0 0 0,0 0-1,0 0 1,0 0 0,0 0-1,0 0 1,-1 0 0,1 0 0,0 0-1,0-1 1,-1 1 0,1 0-1,-1 0 1,1-1 0,-1 1-1,0 0 1,1-1 0,-1 1 0,0-1-1,0 1 1,0 0 0,0-1-1,0 1 1,0-1 0,-1 1 0,1 0-1,0-1 1,-1 1 0,1 0-1,-1-1 1,1 1 0,-1 0 0,0 0-1,1 0 1,-1-1 0,0 1-1,0 0 1,0 0 0,0 0 0,0 0-1,0 0 1,0 0 0,-2-1-1,2 2 2,0 0-1,0-1 1,0 1 0,1 0-1,-1-1 1,0 1-1,0-1 1,1 1-1,-1-1 1,0 0-1,0 1 1,1-1-1,-1 0 1,1 1 0,-1-1-1,1 0 1,-1 0-1,1 0 1,-1 0-1,1 1 1,0-1-1,-1 0 1,1 0-1,0 0 1,0-1 0,-3-8 96,-2 2-11,5 8-103,0 0 0,0 0 0,0 0 0,-1 0 0,1 0 0,0-1-1,0 1 1,0 0 0,0 0 0,0 0 0,0 0 0,0 0-1,0 0 1,0-1 0,0 1 0,0 0 0,0 0 0,0 0 0,0 0-1,0 0 1,0-1 0,0 1 0,0 0 0,0 0 0,0 0-1,0 0 1,0 0 0,0 0 0,0-1 0,0 1 0,0 0 0,0 0-1,0 0 1,0 0 0,1 0 0,-1 0 0,0 0 0,0 0-1,0-1 1,0 1 0,5-8-33,-3-8-36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1568,'-16'0'875,"16"3"-459,0 7-38,0-10-366,0 1-1,0-1 1,0 0-1,0 0 1,0 0-1,0 0 1,0 0-1,0 0 1,0 0-1,0 0 1,0 0-1,0 0 1,0 1-1,0-1 1,0 0-1,0 0 1,0 0-1,0 0 1,0 0-1,0 0 1,0 0-1,0 0 1,0 0-1,0 0 1,0 0-1,0 1 1,0-1-1,0 0 1,0 0-1,0 0 1,0 0 0,1 0-1,-1 0 1,0 0-1,0 0 1,0 0-1,0 0 1,0 0-1,0 0 1,0 0-1,0 0 1,0 0-1,0 0 1,0 0-1,1 0 1,-1 0-1,0 0 1,0 0-1,0 0 1,0 0-1,0 0 1,0 0-1,0 0 1,0 0-1,0 0 1,1 0-1,-1 0 45,1 0-1,0 1 0,0-1 0,-1 0 1,1 1-1,0-1 0,-1 1 1,1-1-1,0 1 0,-1-1 0,1 1 1,0-1-1,-1 1 0,1 0 1,-1-1-1,1 1 0,-1 0 1,0-1-1,1 1 0,-1 0 0,0-1 1,1 1-1,-1 0 0,0 0 1,0 0-1,0-1 0,0 1 0,1 0 1,-1 0-1,0 0 0,-1 1 1,1 38 1523,0-23-1568,-1-5 150,0 1-1,0-1 1,-4 13 0,2-12-19,1 0 0,0 0 0,1 13 0,1-1 12,1-6-27,-1-1-1,-4 27 0,0-21-34,1-8-23,0-1 0,0 21 0,4-22-4,0-11-51,-1 0-1,0-1 0,0 1 1,0 0-1,0 0 1,0 0-1,-1-1 1,1 1-1,-1 0 1,-1 4-1,-9 11-77,10-14 50,1 0 0,-1 1 0,1-1 1,0 8-1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0 4160,'-26'0'1333,"13"3"-821,-54 12 677,63-13-1110,1 0 0,-1 0 0,1 0 0,-1 0 0,1 1 0,0 0 0,0-1 0,0 1 0,0 0 0,-3 5 0,-5 4 119,-20 19 172,-4 3 161,1 2 0,-53 71 0,45-40 0,-41 88 0,59-103-313,3 1 1,-21 77-1,34-99-180,3 0 0,0 0 0,2 0-1,2 0 1,0 1 0,2-1 0,2 1 0,1-1 0,8 34 0,-7-44 67,2 0 0,0 0 0,1 0 0,2-1 0,0 0 0,0 0 1,15 18-1,-14-24-160,0 0 0,1 0 0,1-1 1,0-1-1,0 0 0,2-1 0,-1 0 0,1-1 1,17 8-1,15 0-590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3712,'-13'0'1221,"13"0"-1213,0 0 0,0 0 1,0 0-1,0 0 0,0 0 0,0 0 0,0 0 0,-1 0 0,1 0 1,0 0-1,0 0 0,0 0 0,0 0 0,0 0 0,0 0 0,0 0 1,0 0-1,0 0 0,0 0 0,-1 0 0,1 0 0,0 0 0,0 0 1,0 0-1,0 0 0,0 1 0,0-1 0,0 0 0,0 0 0,0 0 1,0 0-1,0 0 0,0 0 0,0 0 0,0 0 0,0 0 0,-1 0 0,1 0 1,0 0-1,0 0 0,0 1 0,0-1 0,0 0 0,0 0 0,0 0 1,0 0-1,0 0 0,0 0 0,0 0 0,0 0 0,0 0 0,0 0 1,0 1-1,0-1 0,0 0 0,1 0 0,-1 38 2198,1-19-1631,-1 0 0,-4 30 0,-6 10 443,2 9-351,-8-5-273,-10 45 7,19-65-220,-3 0 0,-20 56 1,4-11 209,3-10-94,11-45-32,-1 0 0,-2-1 1,-36 57-1,50-87-469,0 1-1,-1-1 1,1 0 0,-1 0 0,0 0-1,0 0 1,0 0 0,0 0 0,0 0-1,0 0 1,0-1 0,-1 1 0,1-1-1,0 0 1,-1 1 0,1-1-1,-1 0 1,1-1 0,-4 2 0,3-2-1620</inkml:trace>
  <inkml:trace contextRef="#ctx0" brushRef="#br0" timeOffset="1">593 483 5568,'15'0'2048,"-15"0"-1568,63 0-160,-32 0 1024,0 0-800,16 0 64,-1 0-384,1 0 288,0 0-288,-16 0 32,0 0-160,0-15-3520,1 15 1888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159 120 736,'0'-28'4816,"0"27"-4804,0 1 0,0 0-1,0 0 1,0 0 0,0 0 0,0 0 0,0 0 0,0 0 0,0 0 0,0 0 0,0 0-1,0-1 1,0 1 0,0 0 0,0 0 0,0 0 0,0 0 0,0 0 0,0 0-1,0 0 1,0 0 0,0 0 0,0 0 0,0 0 0,0-1 0,0 1 0,0 0 0,0 0-1,-1 0 1,1 0 0,0 0 0,0 0 0,0 0 0,0 0 0,0 0 0,0 0-1,0 0 1,0 0 0,0 0 0,0 0 0,0 0 0,0 0 0,-1 0 0,1 0 0,0 0-1,0 0 1,0 0 0,0 0 0,0 0 0,0 0 0,0 0 0,0 0 0,0 0-1,0 0 1,-1 0 0,1 0 0,-2 0 66,0 0-46,0 0 1,1-1 0,-1 1-1,0 1 1,0-1-1,0 0 1,0 0-1,0 1 1,0-1-1,1 1 1,-1-1-1,0 1 1,0 0-1,1 0 1,-1 0 0,1 0-1,-1 0 1,0 0-1,1 0 1,0 1-1,-1-1 1,1 0-1,-2 3 1,-31 45 495,8-12-128,20-29-317,0 1 1,1 0 0,0 1 0,0-1-1,1 1 1,0 0 0,1 0 0,0 0-1,-2 16 1,3-16-53,0 0 1,1-1-1,1 1 0,0-1 1,0 1-1,1 0 0,3 16 1,-3-24-11,0 1 1,1-1 0,-1 0 0,1 0 0,0 0-1,-1 0 1,1 0 0,0-1 0,0 1-1,0 0 1,1-1 0,-1 0 0,0 1-1,0-1 1,1 0 0,3 1 0,2 2 114,0 1-1,-6-4-108,0 0-1,0 0 0,0 0 0,-1 0 1,1 0-1,0 0 0,0 0 1,0-1-1,0 1 0,0-1 1,1 0-1,-1 1 0,0-1 1,0 0-1,0 0 0,0 0 1,0-1-1,0 1 0,4-1 1,66-15 42,-69 15-68,0 0 1,-1 0-1,1 0 1,-1 0-1,0-1 1,1 1-1,-1-1 1,0 1-1,0-1 1,0 0-1,0 0 0,3-4 1,12-10 139,9 6-66,-22 6-96,0-1 0,0 1 0,-1-1 0,0 0 0,1 0 0,-2 0 0,1-1 0,3-10 0,10-15 146,-4 10-66,-10 18-112,0-1-1,-1 1 1,1-1 0,0 1-1,1 0 1,-1 0-1,1 0 1,-1 0 0,1 1-1,0-1 1,0 1-1,4-3 1,-7 4 45,0 1-1,1 0 1,-1 0 0,1-1-1,-1 1 1,0 0 0,1 0-1,-1 0 1,1 0 0,-1-1-1,0 1 1,1 0 0,-1 0-1,1 0 1,-1 0 0,1 0-1,-1 0 1,0 0 0,1 0-1,-1 0 1,1 0 0,-1 0-1,1 1 1,-1-1 0,0 0-1,1 0 1,-1 0 0,1 1-1,2 10 100,-3-10-75,0 0-1,0 0 0,0 1 1,0-1-1,0 0 0,1 0 1,-1 1-1,0-1 0,1 0 1,-1 0-1,1 0 0,0 0 1,1 2-1,21 16 86,-9-1-47,-10-12-36,0 0 1,0-1 0,6 6-1,-2-2 6,1 0-1,-1-1 1,1-1-1,1 1 1,-1-2-1,1 1 1,1-1-1,-1-1 1,13 6-1,-5-7 141,0 0-1,1-1 1,-1 0-1,1-2 1,26-1-1,-38 0-108,0-1 0,-1 0 0,1-1 0,0 1 0,-1-1 0,0 0 0,1-1 0,-1 0 0,0 0 0,-1 0 0,1 0 0,7-7 0,-12 9-38,0 0 0,0 0 0,-1-1 0,1 1 0,0 0 0,0-1 0,-1 1 0,1-1 0,-1 1 0,1-1 0,-1-2 0,2-3 56,4-8 47,-5 12-105,0 0-1,0 0 1,0-1-1,0 1 1,0-1-1,-1 1 1,1-1-1,-1-3 1,0-6 1,-1 0 0,-6-25-1,5 26-29,0 0 0,-1-25 0,3 27-19,-1 1-4,1 0 0,0 0 1,1 0-1,0 0 0,0 0 1,1 0-1,0 0 1,0 0-1,5-9 0,-2 9-137,0 1 0,1-1 0,0 1-1,0 0 1,13-12 0,-18 19 18,-1 0 0,1 0-1,0 0 1,0 1 0,0-1 0,0 0 0,0 0 0,0 1-1,0-1 1,0 1 0,0-1 0,0 1 0,2-1-1,-1 1 45,-1 0-1,0 1 0,0-1 0,0 1 1,0-1-1,0 1 0,0-1 0,0 1 1,0 0-1,0 0 0,0-1 0,0 1 1,1 2-1,-2-3 113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3808,'0'4'317,"-1"1"1,0-1 0,0 0-1,0 0 1,-3 8-1,-1 2-78,0 17 811,1-16-781,1-1 0,0 1 0,2 0 0,-1 20-1,1-19-125,0 1 0,-1 0 0,-9 31 0,6-31-53,2 1 1,-1-1-1,2 0 1,0 18-1,-1 8 201,-2 0-1,-13 55 0,15-82-211,2 5 122,1-18-163,0-1 1,0 1-1,0-1 1,0 0-1,0 1 1,-1-1 0,1 1-1,-1-1 1,-1 4-1,1-3-2,-10 16 276,11-18-356,-1 0 0,1-1 0,-1 1 0,1-1 0,-1 1 0,0 0 0,1-1 0,-1 1 0,0-1 0,1 1 0,-1-1 0,0 1-1,1-1 1,-1 0 0,0 1 0,0-1 0,1 0 0,-1 0 0,-1 1 0,2-1 24,0 0 0,0 0 1,0 0-1,0 0 0,0 0 0,-1 0 0,1 0 0,0 0 0,0 0 1,0 0-1,0 0 0,0 0 0,0 0 0,0 0 0,0 0 1,0 0-1,0 0 0,-1 0 0,1 0 0,0 0 0,0 0 1,0 0-1,0 0 0,0 0 0,0 0 0,0-1 0,0 1 1,0 0-1,0 0 0,0 0 0,0 0 0,0 0 0,-1 0 1,1 0-1,0 0 0,0 0 0,0 0 0,0 0 0,0 0 1,0 0-1,0-1 0,0 1 0,0 0 0,0 0 0,0 0 1,0 0-1,0 0 0,0 0 0,0 0 0,0 0 0,0 0 1,0 0-1,0-1 0,0 1 0,0 0 0,0 0 0,0-13-2748,0-3 806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2816,'0'-39'917,"-1"38"-892,1 1 1,0-1-1,0 0 0,0 0 0,0 0 0,1 0 0,-1 1 0,0-1 0,0 0 1,0 0-1,1 0 0,-1 0 0,1-1 0,3-5 227,0 0 0,1 0 0,8-11 0,-13 18-230,1 0 0,-1 0-1,0-1 1,0 1 0,0 0 0,1 0-1,-1 0 1,0-1 0,1 1 0,-1 0-1,0 0 1,0 0 0,1 0 0,-1 0-1,0 0 1,1 0 0,-1 0 0,0 0-1,1-1 1,-1 1 0,0 0 0,1 1-1,-1-1 1,0 0 0,1 0-1,20 0 731,-21 0-731,0 0-1,1 0 1,-1 0 0,0-1-1,1 1 1,-1 0-1,0 1 1,1-1-1,-1 0 1,0 0-1,0 0 1,1 0-1,-1 0 1,0 0-1,1 0 1,-1 0-1,0 0 1,1 1-1,-1-1 1,0 0-1,0 0 1,1 0-1,-1 1 1,0-1-1,0 0 1,39 29 832,-28-11-528,2 1-177,-7-12-18,0 1 0,-1 0-1,1 0 1,-2 0 0,1 1 0,4 15-1,-8-20-33,0 0-1,0 0 1,-1 0 0,0 1-1,0-1 1,0 0-1,0 0 1,-1 0-1,0 0 1,0 0-1,0 0 1,0 0-1,0 0 1,-1 0-1,0 0 1,1-1-1,-2 1 1,1 0 0,0-1-1,-1 0 1,1 0-1,-6 5 1,7-7-82,-3 4 86,0-1 0,0-1 0,-1 1 0,-5 3 0,7-5-60,1-1 0,-1 0 0,0 0 0,0 0 0,1-1 0,-1 1 0,0-1 0,0 1 0,0-1 0,-4 0 0,6 0-27,-1-1 0,1 1-1,-1 0 1,0 0 0,1-1-1,-1 1 1,1-1-1,-1 1 1,1-1 0,-1 0-1,1 0 1,-1 1 0,1-1-1,0 0 1,0 0 0,-1-1-1,1 1 1,0 0 0,-2-2-1,1 0-13,0-1 0,0 1 0,1 0 0,-1 0 0,1-1 1,0 1-1,-2-5 0,1-23-31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3648,'0'-3'165,"0"1"1,-1-1-1,1 1 0,-1-1 0,1 0 1,-1 1-1,0-1 0,0 1 1,-2-3-1,-4-14 1424,7 19-762,2 0-86,0 0-673,0 0 0,0-1-1,-1 1 1,1-1-1,0 1 1,-1-1-1,1 0 1,0 1-1,-1-1 1,1 0-1,-1 0 1,1 0 0,-1-1-1,2-1 1,-2 3-55,-1 0 1,0-1 0,1 1 0,-1 0-1,0 0 1,1-1 0,-1 1 0,1 0-1,-1 0 1,0 0 0,1-1 0,-1 1-1,1 0 1,-1 0 0,1 0 0,-1 0 0,1 0-1,-1 0 1,1 0 0,-1 0 0,0 0-1,1 0 1,-1 0 0,1 0 0,-1 0-1,1 1 1,-1-1 0,1 0 0,-1 0-1,0 0 1,1 1 0,-1-1 0,1 0-1,-1 0 1,1 1 0,-1-1-13,5 11 191,6-5 221,-10-6-392,0 1 1,0-1-1,0 1 1,0-1-1,0 1 1,0-1-1,0 1 1,0 0-1,0-1 1,0 1-1,-1 0 1,1 0-1,0 0 1,0 0-1,0 1 1,0-1-1,-1 1-1,1-1 1,-1 0-1,0 1 1,1-1 0,-1 1-1,0-1 1,0 1-1,0-1 1,0 1-1,0-1 1,0 1 0,0-1-1,-1 1 1,1-1-1,0 1 1,-1-1 0,1 0-1,-1 1 1,0-1-1,1 0 1,-1 1 0,-1 0-1,-4 12 126,0 12 19,4-19-31,-2 0 0,-7 13 0,2-4-157,9-15 14,0 0 0,0 0 1,-1 0-1,1 0 0,0 0 0,0 0 1,0 0-1,0 0 0,0 0 1,1 0-1,-1 0 0,0 0 0,0 0 1,1 0-1,-1 0 0,0 0 0,1 0 1,-1 0-1,1 0 0,-1 0 0,1 0 1,0-1-1,-1 1 0,1 0 0,0 0 1,0 0-1,1 0 0,-1 0-13,-1-1 18,0 1-1,1-1 1,-1 0 0,0 0-1,1 1 1,-1-1-1,1 0 1,-1 0-1,0 1 1,1-1-1,-1 0 1,1 0 0,-1 0-1,0 0 1,1 0-1,-1 0 1,1 0-1,-1 0 1,1 0-1,-1 0 1,1 0 0,-1 0-1,1 0 1,36 2-7,-24 2 19,10 0 21,24-12 46,-32 6-602,0 1 0,0 0 0,1 2 0,27 2 0,-38-1 205,0-1 0,1 1 0,-1 0 0,7 4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88 2976,'-5'1'421,"-14"-3"610,19 2-1020,0 0 0,-1 0 1,1-1-1,-1 1 0,1 0 1,0 0-1,-1-1 0,1 1 1,0 0-1,-1-1 0,1 1 1,0 0-1,-1-1 0,1 1 1,0 0-1,0-1 0,-1 1 1,1-1-1,0 1 0,0-1 1,0 1-1,-1 0 0,1-1 1,0 1-1,0-1 0,0 1 1,0-1-1,0 1 1,0-1-1,0 0-9,0 1 0,0 0 0,0 0 0,0 0 1,0 0-1,0 0 0,0 0 0,0 0 0,0 0 0,0 0 1,0 0-1,0-1 0,0 1 0,0 0 0,0 0 0,0 0 0,0 0 1,0 0-1,0 0 0,0 0 0,0 0 0,0 0 0,0 0 0,0 0 1,0-1-1,0 1 0,0 0 0,0 0 0,0 0 0,0 0 1,0 0-1,0 0 0,0 0 0,0 0 0,0 0 0,-1 0 0,1 0 1,0 0-1,0 0 0,0 0 0,0 0 0,0 0 0,0 0 1,0 0-1,0 0 0,0 0 0,0 0 0,-1 0 0,1 0 0,0 0 1,0 0-1,0 0 0,0 0 0,0 0 0,0 0 0,0 0 1,-26 0 66,20 3-181,5-2 125,0 0 45,0 0 1,0 0-1,0 0 1,0 0 0,0 0-1,-1-1 1,1 1-1,0 0 1,-1 0-1,1-1 1,-1 1-1,1-1 1,-1 1 0,1-1-1,-1 0 1,1 0-1,-1 1 1,1-1-1,-4-1 1,-14 1 2027,14 0 46,16 0-1497,317 0 608,-258 1-1144,153-4 164,-57-7-87,16 7 153,18 0-39,-21-7-66,-41 3-95,148-4 163,-108-2 197,-172 13-460,17-3 464,40-10 0,-46 7-1065,-17 6 564,0 0 1,0 0 0,0 0-1,0 0 1,0 0-1,1 0 1,-1 0 0,0 0-1,0 0 1,0 0-1,0 0 1,0 0 0,0 0-1,0 0 1,0 0-1,0 0 1,0-1 0,0 1-1,0 0 1,0 0-1,0 0 1,1 0 0,-1 0-1,0 0 1,0 0-1,0 0 1,0 0 0,0 0-1,0 0 1,0-1-1,0 1 1,0 0 0,0 0-1,0 0 1,0 0-1,0 0 1,0 0 0,0 0-1,0 0 1,0 0-1,0-1 1,0 1 0,0 0-1,-1 0 1,1 0-1,0 0 1,0 0 0,0 0-1,0 0 1,0 0-1,0 0 1,0 0 0,0 0-1,0 0 1,0 0-1,0-1 1,0 1 0,0 0-1,-1 0 1,-13-3-775,13 3 596,0 0 112,0 1 0,0-1 0,0 0 0,0 0 0,0 1 0,0-1 0,0 1 0,0-1 0,0 1 0,0-1 0,0 1 0,0 0 0,0 0 0,0-1 0,0 1 0,-1 2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2560,'13'0'832,"-13"0"-827,1 0 1,-1 0-1,0 0 1,0 0-1,0 0 1,0 0 0,0 0-1,0 0 1,0 0-1,0 0 1,0 0-1,0 0 1,1 0-1,-1 0 1,0 0-1,0 0 1,0 0-1,0 0 1,0 0-1,0 0 1,0 0-1,0 0 1,0 0-1,0 0 1,0 0-1,1-1 1,-1 1-1,0 0 1,0 0 0,0 0-1,0 0 1,0 0-1,0 0 1,0 0-1,0 0 1,0 0-1,0 0 1,0 0-1,0 0 1,0-1-1,0 1 1,0 0-1,0 0 1,0 0-1,0 0 1,0 0-1,0 0 1,0 0-1,0 0 1,0 0-1,0 0 1,0 0-1,0-1 1,0 1 0,0 0-1,0 0 1,0-4 16,-1 0 454,1-1 0,0 1 0,0 0 0,1-1 0,-1 1 0,3-8 0,3 8-289,-5 4-174,-1-1-1,0 1 1,1 0 0,-1 0-1,1 0 1,-1-1-1,0 1 1,1 0-1,-1 0 1,0-1-1,0 1 1,1 0-1,-1-1 1,0 1-1,0 0 1,1-1 0,-1 1-1,0-1 1,0 1-1,0 0 1,0-1-1,1 1 1,-1-1-1,0 1 1,0 0-1,0-1 1,0 1-1,0-1 1,0 1 0,0-1-1,0 1-8,0 0-1,0 0 0,0 0 1,0 0-1,0-1 1,0 1-1,0 0 1,0 0-1,0 0 1,0 0-1,0 0 1,0 0-1,0 0 1,0 0-1,0 0 0,0 0 1,0-1-1,0 1 1,0 0-1,0 0 1,0 0-1,0 0 1,0 0-1,-1 0 1,1 0-1,0 0 1,0 0-1,0 0 0,0 0 1,0 0-1,0-1 1,0 1-1,0 0 1,0 0-1,0 0 1,0 0-1,0 0 1,0 0-1,0 0 1,-1 0-1,1 0 0,0 0 1,0 0-1,0 0 1,0 0-1,0 0 1,0 0-1,0 0 1,0 0-1,0 0 1,0 0-1,-1 0 1,1 0-1,0 0 1,0 0-1,0 0 0,-10 0 232,7 0-43,3 0 85,-3 0-69,2 0-173,0 0 0,0 0 0,0 0 0,0 1 0,0-1 0,0 0-1,-1 0 1,1 1 0,0-1 0,0 1 0,-1 0 0,-15 13 181,4-3-19,6-8-125,7-3-64,-1 0-1,1 0 1,-1 0-1,1 1 0,0-1 1,-1 0-1,1 0 0,-1 1 1,1-1-1,-1 0 0,1 1 1,0-1-1,-1 0 1,1 1-1,0-1 0,-1 0 1,1 1-1,0-1 0,-1 1 1,1-1-1,0 1 1,0-1-1,0 1 0,0-1 1,-1 1-1,1-1 0,0 1 1,0-1-1,0 1 0,0-1 1,0 1-1,0-1 1,0 1-1,0-1 0,0 1 1,0-1-1,1 1 0,-1 1-1,0-1-1,-1 1 1,1 0-1,0-1 1,-1 1-1,1-1 1,0 1-1,-1-1 1,0 1-1,1-1 1,-1 1-1,-2 1 1,2-1-14,0 0 1,0-1-1,0 1 1,1 0-1,-1 0 1,0-1-1,1 1 0,-1 0 1,1 0-1,0 0 1,-1 0-1,1 3 1,-1 7 8,1-6 15,-1-1 1,1 1-1,0-1 1,1 1-1,-1-1 1,1 1 0,2 6-1,1-2 6,-2-7-11,-1 0 0,0 0-1,0 0 1,0 0-1,0 0 1,-1 0-1,1 0 1,-1 1-1,1 4 1,-1-3 16,1 0 0,-1-1 0,1 1 0,0-1 0,1 1 0,-1-1 0,1 0-1,0 1 1,0-1 0,0 0 0,4 3 0,2 5-1,0-1-1,18 17 1,-24-26-4,0-1 0,0 1-1,0-1 1,0 1 0,0-1 0,1 0-1,-1 0 1,0 0 0,1 0 0,-1 0 0,1 0-1,-1-1 1,1 1 0,-1-1 0,1 0-1,-1 0 1,1 0 0,-1 0 0,1 0 0,-1 0-1,1-1 1,-1 1 0,4-2 0,15-8 132,-13 7-115,9-2 29,-15 3-53,0 0 0,0 0 1,0 1-1,0-1 0,-1-1 0,3-2 1,2-4 26,20-22 28,-21 24-75,-1 2 1,1-1-1,0 0 0,0 1 1,1 0-1,11-8 1,-14 11 10,0-1 1,0 1-1,0-1 1,-1 1-1,1-1 1,-1 0 0,1 0-1,-1 0 1,0 0-1,2-5 1,-2 4 11,1-1 1,-1 1 0,1 0-1,6-6 1,-7 8-19,-1 0-1,1 0 1,-1 1 0,1-1 0,-1 0-1,0 0 1,0 0 0,0-1-1,0 1 1,0 0 0,-1 0 0,1 0-1,-1-1 1,1 1 0,-1 0-1,0 0 1,0-1 0,0-4 0,0 7-6,0 0 0,0 0 1,0 0-1,0 0 0,0 0 0,0 0 1,0 0-1,0 0 0,0 0 1,0 0-1,0-1 0,0 1 0,0 0 1,0 0-1,0 0 0,0 0 1,0 0-1,0 0 0,0 0 0,0 0 1,0 0-1,0 0 0,0-1 1,0 1-1,0 0 0,0 0 1,0 0-1,0 0 0,0 0 0,0 0 1,0 0-1,0 0 0,1 0 1,-1 0-1,0 0 0,0 0 0,0 0 1,0 0-1,0 0 0,0 0 1,0 0-1,0 0 0,0 0 0,0 0 1,0 0-1,1 0 0,-1 0 1,0 0-1,0 0 0,0 0 1,0 0-1,0 0 0,0 0 0,0 0 1,0 0-1,0 0 0,11 0-239,-11 0 241,0 0 0,0 0 0,0 0 1,0 0-1,0 0 0,0 0 0,1 0 0,-1 0 0,0 0 1,0 0-1,0 0 0,0 0 0,0 0 0,0 0 0,0 0 1,0 0-1,0 0 0,0 0 0,1 0 0,-1 0 0,0 0 1,0 0-1,0 0 0,0 0 0,0 0 0,0 0 0,0 0 1,0 0-1,0 0 0,0 0 0,0 0 0,0 0 0,0 0 1,0 0-1,0 1 0,1-1 0,-1 0 0,0 0 0,0 0 1,0 0-1,0 0 0,0 0 0,0 0 0,0 0 0,0 0 1,0 0-1,0 1 0,0-1 0,0 0 0,0 0 0,0 0 1,0 0-1,0 0 0,0 0 0,0 0 0,-1 0 0,1 8-25,0-1 0,1 0-1,0 1 1,2 10-1,-2-13 40,1-1 0,0 0 0,0 0 0,0 0 0,1 0 0,-1 0 0,1 0 0,0-1-1,6 7 1,1 1 22,-5-6-7,1 1 1,-1 0 0,1-1 0,9 6-1,5 4 145,-16-12-123,0 0 0,0 1 0,0-1 0,1-1 0,-1 1-1,1-1 1,-1 1 0,1-1 0,0-1 0,0 1-1,0-1 1,9 2 0,4-3 181,-13 1-176,1-1 0,-1 0 1,0 0-1,1 0 0,-1-1 0,6-1 0,-10 1-37,0 1 0,1-1-1,-1 1 1,0-1 0,0 1-1,0-1 1,0 0 0,0 0 0,0 0-1,0 0 1,0 1 0,0-1-1,-1 0 1,1-1 0,0 1 0,-1 0-1,1 0 1,0 0 0,-1 0-1,0 0 1,1-1 0,-1 1 0,0 0-1,1 0 1,-1-1 0,0 1-1,0 0 1,0 0 0,0-3 0,-1-6 45,1 7-46,-1-1 0,1 1 0,0-1 0,1 1 0,-1-1 0,0 0 0,1 1 0,1-6 0,0 3-41,1 0 114,-1-1 1,0 1 0,-1-1 0,0 0-1,0 0 1,0-6 0,-1 10-95,0 1 1,0 0-1,0-1 1,0 1-1,0 0 0,0-1 1,1 1-1,-1 0 0,1 0 1,-1-1-1,1 1 1,0 0-1,0 0 0,0 0 1,0 0-1,0 0 1,1 0-1,-1 0 0,1 0 1,1-1-1,2-2-314,-1-1 0,1 0 0,5-10 0,-3 5-507,9-8-446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2656,'-12'-1'759,"15"-3"-404,-2 4-240,0-1 1,0 1 0,-1-1 0,1 0-1,0 1 1,-1-1 0,1 0 0,-1 0-1,1 1 1,-1-1 0,1 0 0,0-1 0,1 2 737,9 0 37,-3-1-518,0 1 0,0 0 0,15 3 0,-8 3-81,-12-5-239,0 1 0,1-1-1,-1 0 1,0-1 0,1 1-1,-1 0 1,5-1-1,-6 0-21,1 1-1,-1-1 0,0 0 0,0 1 0,0-1 1,0 1-1,0 0 0,1 0 0,-1 0 0,-1 0 1,1 0-1,0 0 0,2 2 0,19 20 354,-14-14-124,-9-8-255,0-1 0,0 0 0,0 0-1,0 0 1,0 0 0,0 0 0,0 0 0,1 0 0,-1 0-1,0 0 1,0 0 0,0 0 0,0 0 0,0 0 0,0 1-1,0-1 1,0 0 0,0 0 0,0 0 0,0 0 0,0 0-1,0 0 1,0 0 0,1 1 0,-1-1 0,0 0 0,0 0-1,0 0 1,0 0 0,0 0 0,0 0 0,0 0 0,0 1-1,-1-1 1,1 0 0,0 0 0,0 0 0,0 0 0,0 0-1,0 0 1,0 0 0,0 1 0,0-1 0,0 0 0,0 0-1,0 0 1,0 0 0,0 0 0,0 0 0,-1 0 0,1 0-1,0 0 1,0 0 0,0 0 0,0 1 0,0-1 0,-4 4 46,0 0-30,1-1-1,-1 1 1,0-1 0,-6 5 0,3-5 3,0 1 21,5 9-79,2-12 34,0-1 1,0 1-1,0-1 0,1 1 1,-1-1-1,0 0 0,0 1 1,0-1-1,0 1 0,0-1 1,0 0-1,1 1 0,-1-1 1,0 0-1,0 1 0,0-1 1,1 0-1,-1 1 0,0-1 1,1 0-1,-1 1 0,0-1 1,1 0-1,-1 0 0,0 1 1,1-1-1,-1 0 0,0 0 1,1 0-1,-1 1 0,1-1 1,5 1 11,0 0 0,-1 0 0,1 0 0,0-1 0,0 0 0,0 0 0,-1-1 1,1 1-1,0-1 0,0 0 0,6-3 0,110-40-171,-47 15-2565,3-2 693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 2976,'-26'-13'971,"52"10"-150,-23 3-758,0 1 0,1-1-1,-1 1 1,0-1 0,0 1 0,0 0 0,0 0 0,0 0 0,4 3 0,7 2 193,-2-1-105,0 1 1,-1 1-1,0 0 0,0 0 1,-1 1-1,0 1 0,17 17 1,-14-12 3,-1 0 0,0 0 1,-1 1-1,-1 1 0,0 0 1,-1 0-1,8 19 0,-6-8 5,0 1 0,-2 0 0,0 0 0,-2 1 0,5 52 0,-6 0 182,-9 134-1,-1-160-175,-3-1 0,-2 1 0,-2-2 0,-3 0 0,-2 0 1,-35 76-1,26-75 115,-2-1 1,-3-1-1,-2-1 1,-64 77 0,-29-4 368,113-114-622,0-1-1,-17 9 1,4-3-420,22-13 379,-10 6-1002,11-10-325,5-6-740,10-7-373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2304,'0'-26'752,"0"25"-741,0 1 1,0 0-1,0-1 1,0 1-1,0-1 1,1 1-1,-1-1 1,0 1-1,0-1 1,0 1-1,0 0 1,0-1-1,1 1 1,-1-1-1,0 1 1,0 0-1,1-1 1,-1 1-1,0 0 1,0-1-1,1 1 1,-1 0-1,0-1 1,1 1-1,0-1 1,7-7 20,29-28 761,-34 33-672,1 0-1,1 0 1,-1 0 0,0 0 0,1 0 0,-1 1 0,10-4 0,-7 5 10,0 0 1,1 0-1,-1 1 1,8 0-1,21-2 385,-19-1-352,26-2 146,-31 6-250,1 0-1,-1 0 1,0 1-1,0 1 1,0 0-1,0 0 0,0 1 1,-1 1-1,0 0 1,0 0-1,0 1 1,-1 1-1,11 7 0,-8-2 23,1 1 0,-2 0-1,1 1 1,-2 1 0,0 0-1,-1 0 1,0 1 0,-1 0-1,-1 1 1,-1 0-1,0 0 1,8 34 0,-7-20-19,12 60 247,-19-87-295,-1 0 0,1-1 1,-1 1-1,0 0 0,0 0 0,-1-1 0,1 1 0,-1 0 0,0-1 1,-1 5-1,-1-2 21,0 0 1,0-1-1,-1 1 1,-4 5 0,6-9-30,-2 4 20,0-1-1,0 0 0,-1 0 1,0 0-1,0 0 0,-1-1 0,1 1 1,-1-1-1,0-1 0,0 1 1,0-1-1,0 0 0,-9 2 0,7-1-20,0-1-1,0-1 0,-1 1 1,0-2-1,1 1 0,-1-1 1,0 0-1,0-1 0,1 0 1,-1 0-1,0-1 0,-10-2 1,-12-7-33,18 7-21,11 3 36,-1 0 0,1-1 0,0 1 0,-1-1 0,1 1 0,0-1 0,0 0 0,-4-2 0,5 2 9,0 0 0,1 0 0,-1 0-1,0 0 1,0 0 0,0 0 0,1 0-1,-1 0 1,1-1 0,-1 1 0,1 0-1,-1 0 1,1 0 0,0-1 0,-1 1-1,1 0 1,0-1 0,0 1 0,0 0-1,0-3 1,1 1-12,-1-1 1,1 1-1,-1-1 1,1 1-1,0-1 0,1 1 1,-1 0-1,0-1 0,1 1 1,0 0-1,0 0 0,0 0 1,0 0-1,4-3 1,-1-1-34,3-4-163,1 1 0,0 1 0,0-1 0,18-13-1,7-8-326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7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732 249 4800,'0'-26'1557,"0"25"-1534,-1 1 0,1 0 1,0-1-1,0 1 0,0 0 0,0-1 0,0 1 1,0 0-1,0 0 0,1-1 0,-1 1 0,0 0 0,0-1 1,0 1-1,0 0 0,0-1 0,0 1 0,0 0 1,1 0-1,-1-1 0,0 1 0,0 0 0,0 0 0,1-1 1,-1 1-1,11-10 419,-11 9-398,0 1 0,1-1-1,-1 1 1,0-1-1,1 1 1,-1-1 0,0 1-1,0-1 1,0 0-1,1 1 1,-1-1 0,0 1-1,0-1 1,0 1-1,0-1 1,0 0 0,0 1-1,0-1 1,0 1-1,0-1 1,0 1 0,0-1-1,-1 0 1,1 1-1,0-1 1,0 1 0,-1-1-1,1 1 1,0-1-1,-1 0 1,1 0 87,-2-1-60,0 0 1,1-1-1,-1 1 1,0 0-1,0 0 1,0 0-1,0 0 1,-1 1-1,1-1 0,0 1 1,-1-1-1,-4-1 1,-37-13 131,29 12-124,-53-23 66,44 17-119,0 1 0,-34-8 1,29 11-53,-6-1 83,1-1 0,0-2 0,-50-21 0,81 29-49,0 0-1,0 0 0,-1 1 1,1 0-1,-1-1 0,1 1 1,-1 0-1,1 0 0,-1 1 1,1-1-1,-1 1 0,0 0 1,1 0-1,-1 0 0,-4 1 1,6 0 2,-1 0 0,0 0 1,0 0-1,0 0 1,1 1-1,-1-1 0,1 1 1,-1 0-1,1 0 1,0 0-1,-1 0 0,1 0 1,0 0-1,0 0 1,1 1-1,-1-1 0,0 1 1,1-1-1,-2 6 1,-5 17 179,-5 41 0,0-2-10,3-28-68,-9 50 0,16-63-64,-1 0 1,-13 39 0,10-40-25,-5 20 54,-7 54-1,16-76-59,1-3 58,-1-1-1,-7 27 1,6-33-45,2-6-9,1 1 0,-1-1 0,1 1 0,-1-1 0,1 1-1,1 0 1,-1 0 0,1 0 0,-1-1 0,2 1 0,0 9 0,1-8 22,0-1 0,0 1 0,1-1 0,0 0 0,0 0 0,0 0 0,7 8 0,-7-11-50,0 0 0,0 0-1,0 0 1,0 0 0,0-1 0,0 1 0,0-1 0,0 0 0,1 0 0,-1 0 0,6 1 0,-5-1-19,0 0-1,0 0 1,0 0-1,0 1 1,0-1-1,5 4 1,-4-1 38,0-1 0,0 0 0,1 0 0,0 0 0,0 0 0,-1-1 0,1 0 1,0 0-1,1-1 0,9 2 0,9 2 104,-6-1 29,-10-2-26,1 0-1,0 0 1,18 1-1,50-3-860,-63 0-64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62 125 3968,'-25'-26'1285,"24"25"-1262,1 1-1,0 0 1,0-1-1,-1 1 1,1 0-1,0-1 1,0 1-1,-1 0 1,1 0-1,0-1 1,-1 1-1,1 0 1,0 0-1,-1-1 1,1 1-1,0 0 1,-1 0-1,1 0 1,-1 0-1,1 0 1,0 0-1,-1 0 0,-1-1 103,0 1-1,0 0 1,1-1-1,-1 1 1,0-1-1,1 0 1,-1 1-1,0-1 0,1 0 1,-1 0-1,1 0 1,-1 0-1,1 0 1,-2-2-1,0 0 1033,3 3 507,0-1-1614,0 1-1,0-1 0,0 0 0,0 1 0,1-1 0,-1 0 1,0 1-1,0-1 0,0 0 0,1 1 0,-1-1 1,0 0-1,1 1 0,-1-1 0,0 1 0,1-1 0,-1 1 1,1-1-1,-1 1 0,1-1 0,-1 1 0,1 0 1,-1-1-1,1 1 0,0 0 0,-1-1 0,1 1 0,0 0 1,-1 0-1,1-1 0,-1 1 0,1 0 0,1 0 1,4-1-77,0 1 1,-1 0 0,11 1 0,4-1 170,71-7 160,18-1 347,6-2-249,-93 7-377,5 0-8,-15 2-494,1 0 0,-1-1 0,0-1 0,19-5 0,3-8-947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5728,'-46'-31'2112,"46"31"-1632,15 0-128,1 0 576,-1 0-576,32 15 352,0-15-416,31 0 0,0 16-192,0-16 288,15 0-192,-15-16 512,16 16-384,-32 0-2240,-15-15 1024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3904,'-16'-16'1440,"16"16"-1120,16 16-96,-16-16 672,15 0-544,1 0 288,0 0-384,15-16 64,16 16-192,-1 0 224,1 0-224,15 0 256,1 0-256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5056,'16'15'1888,"-16"-15"-1472,31 0-128,0 0 224,0 0-352,0 0 64,32 0-128,-17 0 512,17 0-352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64 2816,'0'-3'136,"-1"1"1,1 0-1,-1 0 1,1 0-1,-1-1 1,0 1-1,0 0 1,0 0-1,-1-3 1,1 4 6,0-1 1,0 0-1,0 1 1,0-1-1,0 0 0,1 0 1,-1 0-1,0-3 1,-1-1 618,0 5-641,1 0-64,0-1 0,0 1 0,0 0 0,-1 1 0,1-1 0,0 0 0,-1 0 0,1 0 0,0 1 0,-1-1 0,1 1 0,-1-1 0,1 1 0,-1-1 0,0 1 0,1 0 0,-1 0 0,1 0 0,-1 0 0,-2 0 0,-14 0 329,-3-1 173,-41 5 0,55-2-512,1 0 0,-1 0 1,1 0-1,-10 6 0,-10 5 170,-7-2-47,16-5-74,-24 10 1,-65 44 308,93-52-314,0 1-1,0 0 1,1 1 0,0 0-1,1 1 1,1 0-1,-1 1 1,2 0 0,0 1-1,-13 22 1,16-23-70,0 0 1,1 0-1,0 0 0,1 1 1,1 0-1,0 0 0,0 0 1,1 0-1,1 0 1,0 0-1,1 0 0,2 20 1,1-22-4,-1 0 0,2 1 0,-1-1 0,2-1 0,-1 1 0,2-1 0,12 20 0,-13-23 32,0 0 0,1 0 1,1-1-1,-1 0 0,1 0 1,0 0-1,0-1 0,9 5 1,-5-2 45,-6-6-87,75 47 780,-73-44-834,1-2 0,0 1 1,0-1-1,0 0 0,0-1 0,0 0 0,1 0 0,11 1 1,1-1-1754,8 11 492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79 3488,'-39'-13'1115,"20"9"1214,31 6-984,-6-2-1178,0-1 1,0 1-1,1-1 0,-1-1 0,8-2 0,-7 2-78,0 1 0,-1-1 0,1 1 0,0 0-1,10 0 1,9 1 125,-5 1-80,0-1 0,1-1 0,-1 0 0,0-2 1,31-8-1,-26 4 138,34-5-1,-11 2 7,-45 9-245,1 0-1,-1 0 1,0 1-1,1-1 1,-1 1 0,9 1-1,-3 0 12,9-1 31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 3648,'-26'-13'1173,"26"13"-1143,-1-1-1,1 1 1,-1 0 0,1-1-1,-1 1 1,0 0 0,1-1-1,-1 1 1,0 0 0,0 0-1,1-1 1,-1 1 0,0 0-1,1 0 1,-1 0 0,0 0-1,0 0 1,1 0 0,-1 0-1,0 1 1,-1-1-1,0 1 108,2-1-125,0 0-1,0 0 0,0 0 0,0-1 1,0 1-1,0 0 0,0 0 0,0 0 1,0 0-1,-1 0 0,1 0 0,0 0 0,0 0 1,0 0-1,0 0 0,0 0 0,0 0 1,0 1-1,0-1 0,0 0 0,0 0 1,-1 0-1,1 0 0,0 0 0,0 0 0,0 0 1,0 0-1,0 0 0,0 0 0,0 0 1,0 0-1,0 0 0,0 0 0,0 0 0,0 0 1,0 0-1,0 1 0,0-1 0,0 0 1,0 0-1,0 0 0,0 0 0,-1 0 1,1 0-1,0 0 0,0 0 0,0 0 0,0 0 1,0 1-1,0-1 0,1 0 0,-1 0 1,0 0-1,0 0 0,0 0 0,0 0 0,0 1 10,0-1-1,0 0 0,0 1 1,0-1-1,0 1 0,0-1 1,0 1-1,0-1 0,0 0 1,-1 1-1,1-1 0,0 1 0,0-1 1,0 0-1,0 1 0,-1-1 1,1 0-1,0 1 0,0-1 1,-1 0-1,1 1 0,0-1 0,0 0 1,-1 1-1,1-1 0,0 0 1,-1 0-1,1 0 0,-1 1 1,0-1-1,-5 5 364,1 5 0,-2-5-119,7-5-243,-1 1 0,0 0 0,0-1 0,1 1 0,-1 0 0,1-1 0,-1 1 0,0 0 0,1 0 0,-1 0 0,1-1 0,0 1 0,-1 0 0,1 0 0,0 0 0,-1 0-1,1 0 1,0 1 0,-2 5 45,-1-1-14,1 0 1,1 1 0,-1-1 0,1 1-1,0 0 1,0 9 0,0 22 190,1-4-102,4 45 0,-3-72-135,1-1 0,0 1 0,0-1 0,1 0 0,0 1 0,0-1 0,0 0 0,1-1 0,0 1 0,0-1 0,0 1 0,1-1-1,9 8 1,-11-11-3,4 6 9,0-1-1,0-1 0,1 1 0,0-1 0,1-1 0,-1 1 0,1-2 1,0 1-1,0-1 0,1 0 0,-1-1 0,1 0 0,0-1 0,0 0 1,0 0-1,0-1 0,16 0 0,70-9 260,26 0-59,-28-7-102,-52 7-72,-2 1-8,49-10 23,49-19 26,-39 19-44,-55 11-19,99-23 55,-6 1-32,115-7 4,-135 20 8,243 0-109,-333 15 56,-10 0-10,-1 0 0,1 2 1,-1 0-1,0 1 0,31 9 1,-28-4-6,1 1 0,-1 0 0,33 24 0,-29-19 16,-8-5 0,-1 1 0,25 21 0,-17-7 58,-2 0 1,31 48 0,-44-61-75,0 1 0,7 21 0,-13-30 6,1 1 0,-1-1 0,-1 1 0,1-1 1,0 1-1,-1-1 0,0 1 0,0 0 0,0-1 0,0 1 0,0 0 1,-2 6-1,-1-3-20,0 0 0,-8 13 0,2-5 109,-7 17 86,13-19-101,3-11-21,0-2 10,3 0-15,-3 0-37,1 0 1,-1 0 0,1 0 0,-1 0-1,1 0 1,-1 0 0,0 0-1,1 0 1,-1 0 0,1 0 0,-1 0-1,0 0 1,1-1 0,-1 1-1,1 0 1,-1 0 0,0 0 0,1-1-1,-1 1 1,0 0 0,1 0-1,-1-1 1,0 1 0,0 0 0,1-1-1,-1 1 1,0 0 0,0-1-1,1 1 1,-1-1 0,5-6 35,5 2-26,-5-8-102,-2 9 90,0 0-1,1 0 0,-1 0 0,1 0 0,0 1 1,0-1-1,0 1 0,0 0 0,0 0 1,10-4-1,-2 1 5,34-26 11,-27 18-35,1 2 1,35-19-1,-7 12-30,26-11-84,-44 15 65,0 1 1,1 2 0,0 0-1,1 3 1,35-7 0,-27 10 72,0 1 1,51 0-1,25-2 16,-71 3-10,69 2 1,-12 13 0,-42-7 14,111 10 32,38 4-39,-31-5-82,-50 3 59,146 12 231,-8-24-313,-176-5 107,-48 1-12,1 1 48,0-2 1,-1-1-1,56-12 1,-60 6-90,-4 1-29,1-1-1,45-18 1,-31 0 36,-38 21 51,-2 1 8,-1-1 1,1 1-1,-1-1 1,0-1-1,0 0 1,9-8-1,10-9 60,-23 21-67,0-1 1,0 0-1,0 0 1,0-1-1,0 1 0,-1-1 1,0 1-1,0-1 1,0 0-1,0 0 1,0 0-1,-1-1 1,2-4-1,-2 1 26,-1 0 0,-1 0 0,0-16 0,0 12-15,0 10-102,0 1 0,0-1 1,0 1-1,0-1 0,-1 0 0,1 1 0,0-1 1,-1 1-1,1-1 0,-1 1 0,1-1 0,-1 1 1,0 0-1,0-1 0,0 1 0,0 0 0,0-1 1,0 1-1,0 0 0,0 0 0,-1-1 1,0 0-45,-13-13-850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94 3488,'0'-49'2512,"0"48"-2487,0 1 1,0-1-1,0 1 0,0-1 1,0 1-1,0 0 1,0-1-1,0 1 0,0-1 1,0 1-1,-1-1 1,1 1-1,0-1 0,0 1 1,0-1-1,-1 1 1,1 0-1,0-1 0,-1 1 1,1-1-1,0 1 1,-1 0-1,1-1 0,0 1 1,-1 0-1,1 0 1,-1-1-1,1 1 0,0 0 1,-1 0-1,1-1 0,-1 1 1,1 0-1,-1 0 1,1 0-1,-1 0 0,1 0 1,-1 0-1,1 0 1,-1 0-1,0 0 0,-4-3 359,-6-10-117,11 12-247,-1 0 1,1 0-1,-1 0 1,1 0-1,-1 0 0,0 0 1,1 0-1,-1 0 1,0 0-1,0 0 0,-2-2 1,-15 2 234,10 1-195,0 1 52,0 1-1,0-1 0,0 2 1,0-1-1,0 1 1,-12 7-1,0-1 69,7-4-104,1 1 1,1 0-1,-1 1 0,1 1 1,0 0-1,0 0 0,1 1 0,1 0 1,-1 0-1,-8 12 0,-3 9 121,1 1 1,-20 40-1,12-21 20,24-42-199,-1 0 1,1 0-1,1 0 0,-1 1 0,2-1 0,-1 1 1,-1 10-1,3-13-15,1 0 1,0 1-1,1-1 1,-1 0-1,1 0 0,0 0 1,0-1-1,1 1 0,0 0 1,0 0-1,5 9 1,-3-8 36,0 0 1,0-1-1,1 0 1,0 0 0,0 0-1,0-1 1,8 7-1,46 30 447,-41-30-269,1 0-1,0-2 1,22 9-1,5 3-32,-41-20-283,0 1-1,0-1 0,1-1 1,-1 1-1,0-1 0,1 1 1,9 0-1,11-2-2760,-10 0 1089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4992,'-16'-16'1824,"16"16"-1408,0 0-128,0 0 704,0 16-608,16-16 192,15 0-320,0 0 32,1 0-160,14 0 416,-15 0-288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63 2080,'0'-13'667,"0"10"-411,0 3 112,0 3 789,0-2-1059,0 1 0,0-1 0,-1 0 0,1 1 0,0-1 0,-1 1 0,1-1 0,-1 0 0,0 1 0,1-1 0,-1 0 0,0 0 0,0 1 0,0-1 0,0 0 0,0 0 0,-2 2 0,0 0 35,0 0 1,1 0-1,-1 0 1,1 0 0,-3 6-1,0 4-15,1 0 1,0 1-1,1-1 0,-2 25 1,-5 22-98,3-26 46,3 1-1,0-1 1,3 59-1,1-74-76,0-12-45,1 0-1,0-1 1,0 1-1,0 0 0,1-1 1,3 10-1,-3-9-45,1 8-1210,-3-10-765,0 8 199</inkml:trace>
  <inkml:trace contextRef="#ctx0" brushRef="#br0" timeOffset="0.49">157 16 1152,'51'-13'363,"-49"12"-351,0 1 1,0 0-1,0-1 0,0 1 1,0 0-1,-1 0 1,1 0-1,0 0 1,0 0-1,0 1 1,3 0-1,31 3 60,50 7 853,-79-9-757,0-1 0,0 1 0,0 1 0,-1-1 0,1 1 0,-1 0-1,9 6 1,-5-1 218,0 0 0,14 15 0,-15-14-241,32 30 804,-29-23-719,-1 1 0,0 0 0,-2 0 0,0 1 0,-1 0 0,-1 1 0,7 25 0,-5-11 224,-5-22-250,0 0-1,-2 0 1,1 1-1,1 19 1,-5-23-91,0 0 0,0 0 0,-1 0 0,0 0 0,0 0 0,-1-1 0,0 1 0,0-1 0,-8 12 0,-15 4 367,18-13-345,-10 9 29,13-15-140,-1-1 0,0 0 0,0 0 0,0 0 0,-1 0 0,1-1 0,-11 2 0,-56 10 53,26-7-74,-4 1-49,1-3-1,-87-2 1,110-3 20,17 0-179,0-1 1,0 0-1,0-1 1,0 0-1,-15-5 1,7 4-489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144 266 2816,'0'12'917,"0"-11"-910,0-1-1,0 0 1,0 0-1,0 0 1,0 0-1,0 0 1,0 1-1,0-1 1,0 0-1,0 0 1,0 0-1,0 0 1,0 0-1,0 0 1,0 1 0,0-1-1,0 0 1,0 0-1,0 0 1,0 0-1,1 0 1,-1 0-1,0 0 1,0 0-1,0 0 1,0 1-1,0-1 1,0 0-1,0 0 1,1 0-1,-1 0 1,0 0-1,0 0 1,0 0-1,0 0 1,0 0-1,1 0 1,-1 0-1,0 0 1,0 0-1,0 0 1,0 0 0,0 0-1,0 0 1,1 0-1,-1 0 1,0 0-1,0 0 1,0 0-1,0-1 1,0 1-1,0 0 1,1 0-1,3 0 106,0-1 0,0 0 0,0 0 0,0 0 0,0 0 0,0 0 0,0-1 0,5-3 0,22 0 944,-23 0-872,-6 4-158,-1 0 0,0 0 0,1 0 0,-1 1 0,1-1 1,-1 0-1,1 1 0,0-1 0,-1 1 0,1 0 0,-1-1 1,1 1-1,0 0 0,2 0 0,-1 0-6,0 0 0,0 0 0,-1 0-1,1-1 1,0 1 0,4-2 0,1-5 112,-8 6-124,0 1 1,0 0-1,1-1 0,-1 1 0,0 0 1,0-1-1,1 1 0,-1 0 0,0-1 0,1 1 1,-1 0-1,0 0 0,1-1 0,-1 1 1,0 0-1,1 0 0,-1 0 0,0 0 0,1 0 1,-1-1-1,1 1 0,-1 0 0,0 0 1,1 0-1,-1 0 0,1 0 0,0 0 0,-1 0 3,0 0 0,0 0-1,0 0 1,0 1 0,0-1-1,0 0 1,0 0 0,0 0-1,1 0 1,-1 0 0,0 0-1,0 0 1,0 0 0,0 0-1,0 0 1,0 0 0,0 0-1,0-1 1,0 1 0,0 0-1,1 0 1,-1 0 0,0 0-1,0 0 1,0 0 0,0 0-1,0 0 1,0 0 0,0 0-1,0 0 1,0 0 0,0 0-1,0 0 1,0 0 0,0 0-1,0 0 1,0-1 0,0 1-1,1 0 1,-1 0 0,0 0-1,0 0 1,0 0 0,0 0-1,0 0 1,0 0 0,0 0-1,0 0 1,0-1 0,0 1-1,0 0 1,0 0 0,0 0-1,0 0 1,-1 0 0,1 0-1,0-1 8,1 1 0,-1-1 0,0 1 0,0-1 0,0 1 0,0 0 0,-1-1 0,1 1 0,0-1 0,0 1-1,0-1 1,0 1 0,0-1 0,0 1 0,-1 0 0,1-1 0,0 1 0,0-1 0,-1 1 0,1 0 0,0-1 0,-1 1-1,1 0 1,0-1 0,-1 1 0,1 0 0,0 0 0,-1-1 0,1 1 0,-1 0 0,1 0 0,0 0 0,-1 0 0,1-1-1,-1 1 1,1 0 0,-1 0 0,1 0 0,-1 0 0,1 0 0,0 0 0,-1 0 0,1 0 0,-1 0 0,1 0 0,-1 1-1,-19-5 283,13 2-226,0-1 1,1 1 0,-1 0-1,0 1 1,0 0 0,0 0-1,0 1 1,0-1 0,-1 1-1,1 1 1,-7 1 0,-20 8 266,20-8-204,-14 4 126,-5 15-34,17-14-193,14-7-36,0 1 0,0 0 0,0 0 0,0 0 1,1 0-1,-1 0 0,0 0 0,1 1 0,-1-1 0,0 0 0,1 1 0,0-1 0,-1 1 0,1 0 0,0 0 0,0-1 0,0 1 1,0 0-1,-1 2 0,-1 3 5,0 0-1,0 0 1,1 0 0,0 0 0,-2 14 0,3-18 0,1-1-1,0 0 1,0 1-1,0-1 1,0 0-1,0 1 1,0-1-1,1 0 1,-1 1 0,1-1-1,-1 0 1,1 0-1,0 0 1,0 0-1,0 0 1,0 0-1,1 0 1,-1 0 0,0 0-1,1 0 1,-1 0-1,1-1 1,2 3-1,9 3 86,0 0-1,0-1 0,0 0 1,1-1-1,0-1 0,0 0 1,15 1-1,-22-4-61,1 0 1,-1-1-1,1 0 0,0 0 1,-1-1-1,1 0 0,10-3 1,-3-1-27,-1 0 1,26-12 0,4-6-259,-10 12-11,-28 8 159,-1-2 0,1 1 0,0-1 0,8-9 0,11-9-120,-18 18 206,0-1 0,0 0 0,-1 0 0,0 0 0,0-1-1,4-6 1,2-2 58,-8 11-25,0 0 1,-1 0-1,0 0 1,0-1-1,0 1 1,-1-1-1,1 0 1,2-8-1,0-15-75,6 7 0,-6-5 32,-3 20 27,1-1-1,0 1 1,0 0 0,0 0-1,9-10 1,-12 16-1,0 0-1,1-1 1,-1 1 0,0 0 0,1-1-1,-1 1 1,0 0 0,0-1 0,1 1-1,-1 0 1,0-1 0,0 1-1,0-1 1,1 1 0,-1 0 0,0-1-1,0 1 1,0-1 0,0 1 0,0 0-1,0-1 1,0 1 0,0-1-1,0 1 1,0-1 0,0 0 0,1-3 4,2 3 33,-1 0 0,1 0 0,0 1-1,0-1 1,-1 1 0,1 0 0,0-1-1,0 2 1,0-1 0,3 1 0,7-1 73,-11 0-87,1-1 0,-1 1-1,1-1 1,-1 0 0,0 0 0,1 0 0,3-2-1,17-7-91,50-16 128,-70 25-64,0 0 1,-1 1-1,1-1 0,0-1 1,-1 1-1,1 0 0,-1 0 1,1-1-1,-1 0 0,3-2 1,-2 2-54,-3 4 80,0-1-21,0 0-1,-1 0 1,1-1 0,0 1 0,0 0 0,-1 0 0,1 0-1,0-1 1,-1 1 0,1 0 0,-1-1 0,1 1 0,-1 0 0,1-1-1,-1 1 1,0 0 0,1-1 0,-1 1 0,0-1 0,1 1 0,-1-1-1,0 0 1,0 1 0,-1-1 0,-18 15-128,9-2 75,0 0-1,-16 26 0,16-23 61,2 0 0,0 0 0,1 1-1,0 0 1,-7 26 0,-73 217 78,67-185-123,-2-10 107,15-8 27,-3-21 58,6-4-10,2-22-54,3-9-69,-1 0 0,0 0 0,1 1 0,0-1 0,-1 0 0,1 0 0,0 1 0,-1-1 0,1 0 0,0 0 0,0 1 0,0-1 0,0 0 0,0 0 0,1 1 0,-1-1 0,0 0 0,0 0 0,1 1 0,-1-1 0,1 0 0,-1 0 0,1 0 0,0 0 0,-1 0 0,2 2 0,1-1 134,2-4-81,5-4-57,-1 0 0,0 0 0,0-1 0,0 0-1,-1-1 1,0 0 0,-1 0 0,0 0 0,0-1 0,-1 0 0,9-15 0,4-15 41,25-68 1,-16 37 80,-24 60-123,-1 0 1,0 0-1,0 0 1,-1-1-1,-1 1 0,1-1 1,-2 1-1,0-21 0,0 16-108,0 13 89,0-1 0,0 0 0,0 0 0,-1 0 0,1 0 0,-1 0 0,0 0 0,0 1 0,0-1 0,-2-3 0,0 1 18,0 1 0,-1-1 0,0 0 1,-5-4-1,-4-4-31,12 13 17,1-1 1,0 1-1,-1-1 1,1 1 0,0-1-1,-1 1 1,1-1-1,0 1 1,0-1 0,-1 0-1,1 1 1,0-1-1,0 1 1,0-1 0,0 0-1,0 1 1,0-1-1,0 1 1,0-1 0,0 0-1,0 1 1,0-1-1,0 1 1,1-1 0,-1 0-1,0 1-3,0-1 6,0 1 0,0 0 1,0 0-1,0 0 1,0 0-1,0 0 0,0-1 1,0 1-1,0 0 1,0 0-1,0 0 1,0 0-1,1 0 0,-1 0 1,0-1-1,0 1 1,0 0-1,0 0 0,0 0 1,0 0-1,0 0 1,0 0-1,0 0 0,1 0 1,-1 0-1,0-1 1,0 1-1,0 0 0,0 0 1,0 0-1,0 0 1,1 0-1,-1 0 0,0 0 1,0 0-1,0 0 1,0 0-1,0 0 1,0 0-1,1 0 0,-1 0 1,0 0-1,0 0 1,0 0-1,0 0 0,0 0 1,0 0-1,1 0 1,-1 0-1,0 1 0,0-1 1,0 0-1,0 0 1,9 0 30,1 0 13,0 0 0,0 0 0,11-3 0,143-23 245,-55 11-538,-98 13 224,0 1 1,15 1 0,6-2 79,-13-4-30,-16 4 0,1 1 0,1-1 0,-1 1 0,0 0 0,7 0 0,-10 1-27,-1 0 0,1 0 0,0 0 1,-1 0-1,1 0 0,0 0 0,-1 1 0,1-1 0,-1 0 0,1 0 1,0 1-1,-1-1 0,1 0 0,-1 1 0,1-1 0,-1 1 0,1-1 1,-1 1-1,1-1 0,-1 1 0,1-1 0,-1 1 0,0-1 0,1 1 1,-1-1-1,0 1 0,1 0 0,-1-1 0,0 1 0,0 0 0,0-1 1,1 1-1,-1-1 0,0 1 0,0 0 0,0 0 0,0-1 0,0 1 1,-1 1-1,1 3 8,-1 0 0,0 0 0,0 0 0,0 0 0,0-1 0,-1 1 0,0 0 0,0-1 0,-4 8 0,-5 11 99,-11 36 106,14-34-64,-14 28 0,8-27-71,-11 26 20,17-28-75,-10 48 1,7-28-24,7-25 28,0 0 0,1 1 1,-1 29-1,4-46-1,-1 0-1,1-1 1,0 1-1,1 0 1,-1 0-1,0 0 1,1-1 0,0 1-1,-1 0 1,1-1-1,0 1 1,0-1 0,1 1-1,-1-1 1,1 1-1,-1-1 1,1 0 0,0 1-1,-1-1 1,1 0-1,0 0 1,1-1-1,-1 1 1,0 0 0,5 2-1,-5-2 21,17 8 130,-18-9-159,0-1 0,0 1 0,0-1 0,0 0 0,1 1 1,-1-1-1,0 0 0,0 0 0,0 0 0,1 0 1,-1 0-1,0 0 0,0 0 0,1 0 0,-1-1 1,0 1-1,2-1 0,3-3 40,-1 0-1,1-1 1,-1 0 0,0 0-1,0 0 1,-1 0 0,0-1-1,0 0 1,0 0 0,0 0-1,4-10 1,-8 13-50,1 1 1,-1-1-1,1 0 0,-1 0 1,0 1-1,0-5 0,0 7-5,1-14 5,-1 5-5,0 0 0,0-1 0,0 1 1,-3-13-1,-8-9 0,9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63 2304,'0'-46'6933,"-3"43"-6149,0 1-694,0 1 0,0-1 0,0 0 0,0 1-1,-1 0 1,1 0 0,0 0 0,-1 0 0,1 0 0,-1 1 0,1 0 0,-1-1-1,1 1 1,-6 1 0,7-1-89,-3 0 4,1 0-1,-1 0 1,1 1-1,0-1 1,-1 1-1,1 0 1,0 0-1,-8 3 1,-9 4-46,2-3 8,0 1 0,0 1 0,0 1 0,-27 15 0,2 7 10,-23 15 297,56-39-236,1 0 0,0 1 0,0 0 0,1 0 0,0 1 0,0 0 0,1 0 0,0 1 0,1 1 0,0-1 0,0 1 0,1 0 0,0 0 0,1 1 0,-9 22 0,8-12 2,0 1 0,1 1-1,-3 25 1,7-35-23,0 0 0,1 1 0,1-1 0,0 0-1,1 0 1,6 25 0,-4-25 0,1 0 0,1-1 0,0 0 0,1 0 0,0 0 0,13 16 0,-7-13 48,0 0 0,1-1 0,29 22 0,-26-24 170,1-1 0,27 12 0,-3-2 89,-21-9-226,2-1-1,39 13 1,-26-11-2567,-4-10 624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4064,'-47'-15'1504,"47"15"-1184,0 0-64,0 0 1056,0 15-768,16-15 704,-16 0-736,46 16 32,-14-16-352,46 0 256,-16 0-256,16 0 448,-16-16-352,16 1-1120,0 15 448,0 0-4320,-16 0 2592</inkml:trace>
  <inkml:trace contextRef="#ctx0" brushRef="#br0" timeOffset="1">1371 31 6400,'0'0'2368,"0"0"-1856,47 0-128,-16 0 704,1-15-672,30 15-96,-15 0-192,-1-16 224,1 32-160,-16-16-2720,0 0 1376</inkml:trace>
  <inkml:trace contextRef="#ctx0" brushRef="#br0" timeOffset="2">1262 343 6048,'0'16'2240,"0"-16"-1728,78 0-160,-31-16 32,0 16-288,15 0 96,0 0-96,-15 0-1888,15 0 960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77 2912,'0'-5'395,"-2"-14"663,2 19-1028,0 0 1,0-1-1,0 1 1,-1-1-1,1 1 1,0 0-1,0-1 1,-1 1-1,1-1 1,0 1-1,-1 0 1,1 0-1,0-1 1,-1 1-1,1 0 1,-1-1-1,1 1 1,0 0-1,-1 0 1,1 0-1,-1 0 1,1-1-1,-1 1 1,1 0-1,-1 0 1,1 0-1,0 0 1,-1 0-1,0 0 1,-4-2 571,0-3-349,-1 1-1,1 1 1,-1-1-1,1 1 1,-10-4-1,-7-2-158,20 8-100,0-1 1,0 1-1,-1 0 1,1 1-1,-1-1 1,1 0-1,0 1 1,-1-1-1,1 1 1,-1 0-1,1 0 1,-1 0-1,1 0 0,-1 0 1,-4 1-1,-24 9-116,25-8 110,-1-1 22,0 1 0,1 0 0,-1 0-1,1 1 1,-1-1 0,-5 5 0,8-4 17,0 1 1,0-1-1,0 1 0,1 0 1,0 0-1,-1 0 0,2 1 1,-1-1-1,-4 11 0,4-10 12,-11 22 179,-11 35 0,20-48-156,2-1-1,0 1 0,0-1 0,1 1 1,0 24-1,2-7 9,1 54 193,0-74-221,0 1-1,1-1 0,0-1 1,1 1-1,5 15 0,2-6 104,2-1 0,-1 0 0,21 24 0,-24-32-85,-5-8-17,-1 1-190,1 1 0,0-1 0,1 0 0,-1-1 1,1 1-1,0-1 0,-1 1 0,1-1 0,1 0 0,6 3 0,21 10-882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3712,'0'0'1408,"0"0"-1120,16 16-64,-16-16 864,15 0-640,1 0 192,15 0-384,16 0-32,-16 0-128,31-16 224,-15 16-192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3072,'-13'26'976,"13"-26"-958,0 1 1,-1-1-1,1 1 1,0-1 0,0 1-1,-1-1 1,1 1-1,0-1 1,-1 0-1,1 1 1,0-1-1,-1 0 1,1 1-1,0-1 1,-1 0 0,1 1-1,-1-1 1,1 0-1,-1 0 1,0 1-1,-2 0 12,0 0 59,0 1 0,0-1 0,0 1 0,0 0 0,0 0 1,0 0-1,0 0 0,1 1 0,-1-1 0,1 1 0,-3 2 0,-10 26 1031,14-30-1099,0 0-1,1 0 1,-1 0 0,1 0 0,-1 0 0,1 0-1,0 1 1,-1-1 0,1 0 0,0 0 0,0 0-1,0 0 1,0 0 0,0 0 0,0 1 0,0-1-1,0 0 1,0 0 0,0 0 0,1 0 0,-1 0-1,0 0 1,1 0 0,-1 0 0,1 0 0,-1 0 0,1 0-1,-1 0 1,1 0 0,0 0 0,0 0 0,-1 0-1,1-1 1,2 2 0,-1 0 0,1-1-1,0 0 1,0 1 0,0-1-1,-1 0 1,1-1 0,0 1-1,0-1 1,0 1-1,1-1 1,2 0 0,22 1 91,-18 0-77,0-1-1,-1 0 1,1 0 0,0-1-1,-1 0 1,1-1-1,0 0 1,-1-1 0,16-5-1,-18 4-13,-4 2-3,0 0-1,0 1 1,0 0-1,0 0 1,0-1-1,1 2 1,-1-1-1,0 0 1,0 1-1,6-1 1,-8 1-11,1 0-1,-1 0 1,1-1 0,-1 1 0,1-1-1,-1 1 1,1-1 0,-1 1 0,0-1 0,1 0-1,-1 1 1,0-1 0,1 0 0,-1 0-1,0 0 1,0 0 0,0 0 0,0 0 0,1-3-1,-1 4 3,-1 0 0,0-1 0,0 1-1,1 0 1,-1-1 0,0 1 0,0-1 0,0 1-1,0-1 1,0 1 0,1-1 0,-1 1 0,0 0-1,0-1 1,0 1 0,0-1 0,0 1 0,0-1-1,-1 1 1,1-1 0,0 1 0,0-1 0,-1 0 19,1 1 1,-1-1-1,1 1 1,-1 0-1,1-1 1,-1 1-1,1 0 1,-1-1-1,1 1 1,-1 0-1,0 0 1,1-1-1,-1 1 1,1 0-1,-1 0 1,0 0-1,1 0 1,-1 0-1,0 0 1,1 0 0,-2 0-1,1 0 30,-1 0 0,0-1 0,0 1 0,1 0 1,-1-1-1,0 1 0,1-1 0,-1 0 0,0 1 0,1-1 0,-1 0 0,1 0 0,-1 0 1,1 0-1,0 0 0,-1-1 0,1 1 0,-1-2 0,-14-10 326,5 8-248,-7-5-48,18 9-110,-1 1 0,1-1 0,0 1 0,0 0 0,-1-1 0,1 1 1,0-1-1,0 1 0,-1-1 0,1 1 0,0-1 0,0 1 0,0-1 0,0 1 0,0-1 0,0 1 0,0-1 0,0 1 0,0-1 0,0 0 1,0 1-1,0-1 0,1 1 0,-1-1 0,0 1 0,0 0 0,0-1 0,1 1 0,-1-1 0,0 1 0,1-1 0,-1 1 0,0 0 0,1-1 1,-1 1-1,0-1 0,2 1 0,-2 0 18,2-2-410,0 0 1,1 0 0,-1 1-1,1-1 1,0 1 0,-1 0-1,4-1 1,12-1-2008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17 3712,'0'-13'1221,"0"13"-1212,1-1-1,-1 1 1,-1 0 0,1 0-1,0 0 1,0 0-1,0 0 1,0-1 0,0 1-1,0 0 1,0 0-1,0 0 1,0 0-1,0 0 1,0 0 0,0 0-1,0-1 1,0 1-1,0 0 1,0 0 0,-1 0-1,1 0 1,0 0-1,0 0 1,0 0 0,0 0-1,0 0 1,0 0-1,0-1 1,-1 1 0,1 0-1,0 0 1,0 0-1,0 0 1,0 0 0,0 0-1,-1 0 1,1 0-1,0 0 1,0 0-1,0 0 1,0 0 0,0 0-1,0 0 1,-1 0-1,1 0 1,0 0 0,0 1-1,0-1 1,0 0-1,0 0 1,0 0 0,-1 0-1,-7 0 85,1-1 21,0 1-1,-1 1 1,1-1 0,-10 3-1,-7 10 159,6-4-67,5-4-100,1 1 0,1 0 0,-1 1 1,-10 9-1,-162 135 956,169-139-965,1 0-1,1 1 1,0 1-1,0 0 0,2 1 1,0 0-1,0 1 1,-13 28-1,4-6 27,1 0 0,2 2-1,-24 81 1,36-100-94,1 0-1,2 1 1,0 0-1,1-1 1,1 1 0,1 0-1,0-1 1,2 1-1,10 36 1,-6-34 92,1 1 0,2-1 0,1-1 0,0 0 0,17 24 0,16 18 221,-31-43-545,1-1 0,1 0 0,21 21 0,-2-8-409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3808,'0'0'1408,"0"0"-1088,-15 47-96,15-16 1024,0 0-736,-16 31 640,1 16-672,-1-15 256,0-1-448,1-15 64,15-1-224,-16 1 352,1-16-256,-1-15 160,0 15-224</inkml:trace>
  <inkml:trace contextRef="#ctx0" brushRef="#br0" timeOffset="1">421 406 5568,'0'0'2048,"0"0"-1568,47 0-160,0-15 1440,-16 15-1024,31 0-576,1-16-128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94 2656,'-16'-15'1173,"16"15"-826,0 0 576,-13 2 484,8 14-895,1-8-358,0 0 0,0-1-1,0 1 1,-1-1-1,0 0 1,-8 7-1,6-5-8,0 0 0,0 0-1,-6 11 1,-8 27 239,13-30-233,2-8-96,2 0 0,-1 1 0,1-1 1,0 1-1,1 0 0,0 0 0,1 0 0,0 0 0,1 0 0,-1 16 0,1-2-11,1-20-29,-1 1 1,1-1-1,0 0 0,0 1 0,1-1 1,-1 1-1,1-1 0,0 0 0,0 0 1,0 1-1,1-1 0,-1 0 0,1 0 1,0 0-1,4 5 0,-1-1 73,-4-6-63,-1-1-1,1 1 1,0-1-1,0 1 0,0-1 1,1 0-1,-1 1 0,0-1 1,0 0-1,1 0 1,-1 0-1,1 0 0,-1 0 1,1 0-1,-1 0 1,1-1-1,0 1 0,-1 0 1,4 0-1,4 2 110,-6-2-99,0 1 0,1-1 1,-1 0-1,1 0 0,-1 0 0,1-1 1,-1 1-1,1-1 0,-1 0 0,1 0 1,0 0-1,4-1 0,7-4-111,-12 3 29,0 1 1,0 0-1,0 0 0,1 0 1,-1 0-1,0 1 0,0-1 1,7 1-1,-8 0-17,0 0 31,-1 1-1,1-1 1,-1 0-1,1 0 1,-1 0-1,1 0 1,-1 0-1,1-1 1,-1 1-1,1 0 1,-1-1 0,1 1-1,-1-1 1,1 1-1,-1-1 1,0 0-1,1 1 1,-1-1-1,0 0 1,0 0-1,1 0 1,-1 0-1,0 0 1,0 0-1,0-1 1,0 1-1,-1 0 1,2-2-1,3-23-232,10-2 68,-14 25 125,1 1 1,0-1-1,0 0 1,-1 0-1,0 0 1,0 0-1,0 0 1,0 0 0,1-5-1,-2 8 63,0 0-1,0 1 1,0-1 0,0 1 0,0-1-1,0 1 1,0-1 0,0 0-1,0 1 1,0-1 0,0 1 0,0-1-1,1 0 1,-1 1 0,0-1-1,0 0 1,0 1 0,1-1-1,-1 0 1,0 1 0,0-1 0,1 0-1,-1 1 1,0-1 0,1 0-1,-1 0 1,0 1 0,1-1 0,-1 0-1,1 0 1,6 5-23,-2 11 230,-2-10-145,0 0 0,0-1-1,0 1 1,1-1-1,0 0 1,0 0-1,1 0 1,-1 0-1,1-1 1,0 1 0,0-1-1,0-1 1,1 1-1,-1-1 1,1 0-1,0 0 1,0 0-1,0-1 1,0 0-1,12 2 1,-3-2 32,0-1 1,1 0-1,-1-1 0,28-4 0,3-6 215,-28 7-230,-5 1 95,23-5 1,-33 6-143,0 0 0,-1 0 1,1 0-1,0 0 0,-1-1 0,1 1 1,-1-1-1,1 1 0,-1-1 0,0 0 1,0 0-1,0 0 0,3-4 0,-4 4-4,0 1 1,0-1-1,0 0 0,0 0 0,-1 0 0,1 0 0,-1 0 0,1 0 0,-1 0 0,0 0 0,0-1 0,0 1 0,0 0 1,0 0-1,0 0 0,-1 0 0,1 0 0,-1 0 0,1 0 0,-1 0 0,0 0 0,-2-3 0,-3-6 51,-8-20 92,3-21-60,-23-40-152,1 5 171,31 79-128,0-1 1,1 1-1,0-1 0,1 1 0,0-13 0,0 4-121,0 13 91,0 1 0,0-1 0,0 1 0,0-1 1,1 1-1,0-1 0,-1 1 0,1 0 0,0-1 0,0 1 0,1 0 0,-1 0 0,1 0 0,0 0 0,0 0 0,3-4 0,-2 4-8,1 0 0,0 0-1,0 1 1,0 0 0,5-3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2496,'0'26'784,"-2"-13"-464,0-8-433,-22 79 2156,20-65-1701,2-4 79,-11 31 0,-33 118 491,-1-24-496,30-110-164,5-11-221,12-18-71,0 0 1,0 0-1,-1 0 1,1 0-1,0 0 1,0 1-1,0-1 0,0 0 1,0 0-1,1 0 1,-1 0-1,0 0 0,0 0 1,1 0-1,-1 0 1,0 0-1,1 0 0,-1 0 1,1 0-1,-1-1 1,1 1-1,0 0 0,-1 0 1,1 0-1,0 0 1,0-1-1,1 2 0,-1-1-126,-1-1 123,0 0-1,0 0 0,0 0 1,0 0-1,0 0 0,0 1 1,0-1-1,0 0 0,0 0 1,0 0-1,1 0 0,-1 0 0,0 0 1,0 0-1,0 0 0,0 0 1,0 0-1,0 0 0,0 1 1,0-1-1,1 0 0,-1 0 0,0 0 1,0 0-1,0 0 0,0 0 1,0 0-1,0 0 0,0 0 1,1 0-1,-1 0 0,0 0 1,0 0-1,0 0 0,0 0 0,0 0 1,0 0-1,1 0 0,-1-1 1,0 1-1,0 0 0,0 0 1,0 0-1,0 0 0,0 0 1,0 0-1,0 0 0,0 0 0,1 0 1,-1 0-1,0 0 0,0-1 1,0 1-1,0 0 0,0 0 1,0 0-1,13-13-1732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2912,'-16'-15'1056,"16"15"-800,0 0-96,0 0 1248,16 0-800,-1-16 416,17 16-640,-1 0 576,16 0-544,-16 0-416,15 0-32,1 0-160,0 0 96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2400,'-13'-13'779,"14"12"-735,-1 1 0,1-1 0,0 1 0,0 0 1,0 0-1,-1-1 0,1 1 0,0 0 0,0 0 0,0 0 1,0 0-1,-1 0 0,3 0 0,11 0 748,21 1 855,-33-1-1582,0 1 0,0 0 1,0-1-1,1 1 0,-1 0 0,0 0 0,0 0 0,0 0 0,0 0 0,0 0 0,0 1 0,2 2 0,8 7 232,-1 1 0,0 0 0,0 1 0,-1 0 0,10 19 0,-19-30-245,-1 0 1,0 0-1,1-1 1,-1 1-1,0 0 1,0 0 0,0 0-1,-1 0 1,1-1-1,0 1 1,-1 0-1,1 0 1,-1 0-1,1-1 1,-1 1 0,0 0-1,0-1 1,-2 4-1,0 2 128,2-5-114,1 1-1,-1-1 1,1 0-1,-1 0 1,0 0-1,0 0 1,0-1-1,0 1 1,0 0-1,-1 0 1,1-1-1,0 1 0,-1 0 1,-1 1-1,0-2-18,0 0-1,0-1 0,0 1 1,0 0-1,-1-1 0,1 0 1,0 1-1,0-1 0,-4-1 1,-4 1 61,8 1-78,-1-1-1,0 0 1,0 0-1,0 0 0,0 0 1,0-1-1,0 1 0,0-1 1,1 0-1,-5-2 1,4 0-153,1 0 0,1 0 1,-1-1-1,0 1 0,1 0 1,-1-1-1,1 0 0,0 0 1,0 0-1,1 0 0,-1 0 1,1 0-1,0 0 0,0 0 1,0 0-1,0-7 0,1-7-1327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4480,'0'-13'1445,"0"13"-1435,0 0 0,-1 0 0,1-1-1,0 1 1,0 0 0,0 0 0,0 0 0,0 0 0,0 0-1,0 0 1,0 0 0,0 0 0,0 0 0,0 0 0,0-1-1,0 1 1,0 0 0,0 0 0,0 0 0,1 0-1,-1 0 1,0 0 0,0 0 0,0 0 0,0 0 0,0 0-1,0 0 1,0 0 0,0-1 0,0 1 0,0 0 0,0 0-1,0 0 1,0 0 0,0 0 0,0 0 0,0 0-1,1 0 1,-1 0 0,0 0 0,0 0 0,0 0 0,0 0-1,0 0 1,0 0 0,0 0 0,0 0 0,0 0 0,0 0-1,1 0 1,-1 0 0,0 0 0,0 0 0,0 0-1,0 0 1,0 0 0,26 0 1153,-23 0-651,-3 0-22,2 3-164,9 7-22,-11-9-282,0-1 1,1 1 0,-1-1-1,0 1 1,1-1 0,-1 1-1,0-1 1,0 1 0,1-1-1,-1 1 1,0-1 0,0 1-1,0 0 1,0-1-1,0 1 1,0-1 0,0 1-1,0-1 1,0 1 0,0 0-1,0-1 1,0 1 0,-1-1-1,1 1 1,0-1 0,0 1-1,0-1 1,-1 1 0,1-1-1,-1 1 1,1 0 48,-11 12 313,11-12-360,0-1 1,-1 1-1,1-1 1,-1 1-1,1-1 1,0 1-1,0-1 0,-1 1 1,1-1-1,0 1 1,0 0-1,0-1 0,0 1 1,0-1-1,-1 1 1,1 0-1,0-1 0,0 1 1,1-1-1,-1 1 1,0 0-1,0-1 1,0 1-1,0-1 0,1 2 1,-1-2 17,0 15 134,0-14-173,0-1 0,0 0-1,0 0 1,0 0-1,0 0 1,0 0 0,0 0-1,0 0 1,0 0 0,0 0-1,0 0 1,0 1-1,0-1 1,0 0 0,0 0-1,0 0 1,0 0-1,0 0 1,0 0 0,0 0-1,0 0 1,0 0 0,0 0-1,0 0 1,0 1-1,0-1 1,0 0 0,0 0-1,0 0 1,0 0 0,0 0-1,0 0 1,0 0-1,0 0 1,1 0 0,-1 0-1,0 0 1,0 0 0,0 0-1,0 0 1,0 0-1,0 0 1,0 0 0,0 0-1,0 0 1,0 0-1,0 0 1,1 0 0,-1 0-1,0 0 1,0 0 0,0 0-1,0 0 1,0 0-1,0 0 1,0 0 0,22 0 232,-5 1-107,0-2-1,18-2 1,12-7-405,0 8 48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11 157 3392,'-10'1'1869,"18"-5"-1184,-4-2-310,-4 6-354,1-1 0,-1 1 0,0-1 0,0 1 0,1-1 0,-1 1 1,0 0-1,1-1 0,-1 1 0,0 0 0,1-1 0,-1 1 0,1 0 1,-1 0-1,0-1 0,1 1 0,-1 0 0,1 0 0,-1 0 0,1-1 1,-1 1-1,1 0 0,-1 0 0,1 0 0,-1 0 0,1 0 0,-1 0 1,1 0-1,-1 0 0,1 0 0,0 0 0,51 0 2155,-13 3-1648,-26 0-397,2 0 32,1 0 1,0-1-1,23 0 0,17-4 89,63-10 1,20-3-75,-64 12-113,143-12 88,-70 2 23,-104 11-129,45-3 77,43-16 201,-23 13-53,-28-2 91,-55 8-246,-23 3-82,1-1 0,0-1 0,0 1 0,-1 0-1,1-1 1,-1 0 0,1 0 0,0 0 0,-1 0 0,0 0 0,1-1-1,-1 0 1,0 1 0,5-5 0,-1 2 24,-5 3-107,-1 1 0,0-1 0,0 1 0,1-1 0,-1 0 0,0 1 0,0-1 0,0 0 0,0 0 0,0 0 0,0 0 0,0 0 0,0 0 0,-1 0 0,1 0 0,0 0 0,0-1 0,-1 1 0,1 0 0,-1 0 0,1-1 0,-1-1 0,0 3 23,0 0 0,0-1 0,0 1 0,0 0 1,0 0-1,0 0 0,0 0 0,0 0 1,0-1-1,0 1 0,0 0 0,0 0 0,0 0 1,0 0-1,0 0 0,0 0 0,0 0 0,0-1 1,0 1-1,0 0 0,-1 0 0,1 0 0,0 0 1,0 0-1,0 0 0,0 0 0,0 0 1,0 0-1,0 0 0,-1 0 0,1 0 0,0-1 1,0 1-1,0 0 0,0 0 0,0 0 0,-1 0 1,1 0-1,0 0 0,0 0 0,0 0 0,0 0 1,0 0-1,0 1 0,-1-1 0,1 0 1,0 0-1,0 0 0,0 0 0,0 0 0,0 0 1,0 0-1,-1 0 0,-25 0-3090,-5 0 945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 2560,'-13'0'832,"13"0"-827,0 0 1,0 0-1,0 0 1,0 0-1,0 0 1,0 0 0,-1 0-1,1 0 1,0 0-1,0 0 1,0 0-1,0 0 1,0 0-1,0 0 1,0 0-1,0 0 1,0 0-1,0 0 1,-1 0-1,1 0 1,0 0-1,0 0 1,0 0-1,0 0 1,0 0-1,0 0 1,0 0-1,0 0 1,0 0 0,0-1-1,0 1 1,0 0-1,0 0 1,0 0-1,0 0 1,-1 0-1,1 0 1,0 0-1,0 0 1,0 0-1,0 0 1,0 0-1,0-1 1,0 1-1,0 0 1,0 0-1,0 0 1,0 0-1,0 0 1,0 0-1,0 0 1,0 0-1,0 0 1,0 0 0,0 0-1,1-1 1,-2 2 22,1-1 0,0 0 0,0 1 0,0-1 0,-1 0 0,1 0 0,0 1 0,0-1 0,-1 0 0,1 1 0,0-1 0,0 0 1,-1 0-1,1 0 0,0 1 0,-1-1 0,1 0 0,0 0 0,-1 0 0,1 0 0,0 0 0,-1 0 0,1 0 0,0 1 0,-1-1 0,1 0 1,-1 0-1,1 0 0,0 0 0,-1-1 0,1 1 0,0 0 0,-1 0 0,1 0 0,0 0 0,-1 0 0,1 0 0,0 0 0,-1-1 1,1 1-1,0 0 0,-1 0 0,1-1 0,0 1 0,0 0 0,-1 0 0,1-1 0,0 1 0,0 0 0,0-1 0,-1 1 0,1-1 1,-3 6 760,0-1-639,0-1-37,0-1-1,0 1 0,1 0 1,-1 1-1,1-1 0,0 0 1,0 1-1,0-1 1,0 1-1,-2 7 0,-6 14 661,-20 35 0,10-23-276,10-17-470,7-16-10,0 1 0,1-1 0,0 1 0,0-1 0,0 1 0,0 0 0,1 0 0,-1-1 0,0 11 0,2-12 4,2 24 182,-2-26-193,1 0-1,-1 0 1,1 0-1,-1 0 1,0 0 0,1 0-1,0 0 1,-1-1-1,1 1 1,-1 0-1,1 0 1,0 0-1,0-1 1,0 1 0,-1 0-1,1-1 1,0 1-1,2 0 1,28 15 566,-26-15-553,-1 0 1,1 0 0,0 0 0,0-1-1,-1 0 1,1 0 0,0 0 0,0-1-1,-1 1 1,9-3 0,-11 2-18,-1 0-1,1 0 1,0 0-1,0 0 1,-1 0 0,1 0-1,0-1 1,-1 1 0,2-2-1,-2 1 10,1 1-1,-1 0 1,1-1 0,-1 1-1,1 0 1,0 0 0,-1 0-1,1 0 1,2-1 0,4 0 28,-6 2-35,-1 0 0,0-1-1,1 1 1,-1 0 0,0-1-1,0 1 1,0-1 0,0 1-1,1-1 1,0-1 0,-1 1 1,0 0 1,0 0 0,-1 0 0,1 0 0,-1 0-1,1-1 1,-1 1 0,0 0 0,1 0 0,-1-3 0,2-4 42,0 4-35,-1 1-1,1-1 1,0 1 0,-1-1 0,6-5 0,-5 7-26,-1 0 0,0 0 0,1 0 0,-1 0 0,0 0 0,0 0 0,0 0 0,0 0 0,0-1 0,-1 1 0,1 0 0,-1-1 0,1 1 0,-1-1 0,0-2 0,0-8-423,0 13 427,0 0-1,0 0 1,0 0 0,0 0-1,0-1 1,0 1 0,0 0-1,0 0 1,0 0 0,0 0-1,0 0 1,0 0 0,0 0-1,0 0 1,0 0 0,0 0-1,0-1 1,0 1 0,0 0-1,0 0 1,0 0 0,0 0-1,0 0 1,0 0 0,0 0-1,0 0 1,0 0 0,0 0-1,0 0 1,0 0 0,0-1-1,0 1 1,0 0 0,1 0-1,-1 0 1,0 0 0,0 0-1,0 0 1,0 0 0,0 0-1,0 0 1,0 0 0,0 0-1,0 0 1,0 0 0,0 0-1,1 0 1,-1 0 0,0 0-1,0 0 1,0 0 0,0 0-1,0 0 1,0 0 0,0 0-1,0 0 1,1 0-1,-1 0 0,1 0 0,-1 0 0,1 0 0,-1 0 0,1 0 0,-1 0 0,1 0 0,-1 0 0,0 0 0,1 1 0,-1-1-1,1 0 1,-1 0 0,1 0 0,-1 1 0,0-1 0,1 0 0,-1 0 0,0 1 0,1-1 0,-1 0 0,0 1 0,1-1 0,-1 0 0,0 1 0,1-1 0,-1 0 0,0 1 0,0-1 0,0 1 0,1-1 0,-1 1 0,0-1 0,0 0 0,0 1 0,0-1-1,0 1 1,0-1 0,0 1 0,0-1 0,0 1 0,0-1 0,0 0 0,0 1 0,0 0 0,3 19 82,-1-14-64,0 0 0,0 0 0,0 0 0,1-1 0,0 1-1,0-1 1,0 0 0,1 1 0,-1-2 0,1 1 0,1 0 0,6 5 0,7 4 60,-10-8-35,0-1-1,0 1 1,12 5-1,-15-10-2,0 1-1,-1-1 0,1 0 0,5 0 0,5 1 47,9 3 22,-14-3 28,-1 0 1,1 0-1,18 0 1,-12-2-25,-11 1-53,0-1-1,0 0 0,1 0 0,-1 0 0,0-1 1,0 0-1,0 1 0,0-2 0,0 1 0,0-1 0,0 0 1,0 0-1,6-4 0,0 0 59,-9 5-91,0 0 0,0 1 0,0-1 0,0 0 0,0 0 0,-1-1 0,1 1 0,0 0 0,-1 0 0,1-1 0,-1 1 0,0-1 0,1 1 0,-1-1 0,0 0 0,0 0 0,0 1 0,0-1 0,0 0 0,0 0 0,-1 0 0,1 0 0,-1 0 0,1 0 0,-1 0 0,0-2 0,0-8 48,0 4-24,0 0 0,0 0 1,3-16-1,-2 20-27,2-8-142,0-1 1,0 1 0,0-22 0,-3 12-232,-1 8-948,2 1 1,2-19-1,10-15-1042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4224,'0'0'1365,"0"0"-826,0 0-129,0 0 433,3 2-246,41 42 641,-42-42-1215,-1 0 1,1 1-1,-1-1 1,0 0-1,1 0 1,-1 1-1,0-1 1,-1 0-1,1 1 1,0-1-1,0 4 0,-1-4-7,0-1 0,1 1 0,-1-1 0,0 1-1,1 0 1,-1-1 0,1 1 0,0-1-1,-1 0 1,1 1 0,0-1 0,0 1 0,0-1-1,0 0 1,0 0 0,0 1 0,0-1-1,1 0 1,1 1 0,-2-2 3,0 1 1,0-1-1,0 0 1,0 1-1,-1-1 0,1 1 1,0-1-1,0 1 1,0-1-1,-1 1 0,1-1 1,0 1-1,-1 0 1,1 0-1,0-1 1,-1 1-1,1 0 0,-1 0 1,1-1-1,-1 1 1,0 0-1,1 0 0,-1 0 1,0 0-1,0 0 1,1 0-1,-1 0 0,0-1 1,0 1-1,0 0 1,0 0-1,0 0 0,0 0 1,-1 0-1,1 1 1,0 5 38,0 15 156,0-18-178,0-12-126,0 8 89,0 0 0,0 0-1,0 0 1,0 0-1,0 0 1,0 0 0,0 0-1,0-1 1,0 1-1,0 0 1,0 0 0,0 0-1,0 0 1,0 0-1,0 0 1,0 0-1,0 0 1,0 0 0,0 0-1,0-1 1,0 1-1,0 0 1,0 0 0,0 0-1,0 0 1,0 0-1,0 0 1,0 0 0,0 0-1,0 0 1,0 0-1,0 0 1,0 0 0,1 0-1,-1 0 1,0 0-1,0-1 1,0 1 0,0 0-1,0 0 1,0 0-1,0 0 1,0 0 0,0 0-1,0 0 1,0 0-1,1 0 1,-1 0 0,0 0-1,0 0 1,0 0-1,0 0 1,0 0 0,0 0-1,0 0 1,0 1-1,5-2 2,-1 0-1,0 0 0,0 0 0,0-1 1,0 1-1,0-1 0,0 0 1,0 0-1,-1 0 0,1 0 0,-1-1 1,1 0-1,-1 1 0,3-5 1,10-6 112,15-5 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18 3232,'26'-13'1035,"-26"12"-1001,1 1 0,0-1 0,0 1 0,0 0 0,-1-1 0,1 1 0,0 0 0,0-1 0,0 1 0,0 0 0,0 0 0,0 0 1,0 0-1,-1 0 0,1 0 0,0 0 0,2 0 0,3 1 142,-4-1-96,1 0 0,-1 0 0,0 0 0,1 0 0,-1 1 0,0-1 0,1 0 0,-1 1 0,0 0 0,1 0 0,-1 0 0,0 0 0,0 0 0,0 0 0,0 0 0,0 0 0,0 1 0,2 2 0,3 3 243,1-1 0,12 9 1,-13-11-217,-1 0 1,0 1 0,0 0-1,0 0 1,6 9 0,-3-2 27,-1 1 0,-1 0 0,0 0 0,-1 1 0,0 0 0,-1 0 0,0 1 1,2 14-1,37 203 1327,-42-217-1372,6 45 289,1 109 1,-23 57-14,12-211-318,-1 32 173,-3 0 1,-2-1-1,-25 82 0,15-79 62,-2 0 0,-2-2-1,-43 67 1,41-79-94,-3-2 0,-41 41-1,-67 47-5127,67-69 1691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32 156 5728,'-31'-62'2112,"31"62"-1632,0 0-128,0-16 288,0 16-416,15-15 256,1 15-256,-16-16-64,16 1-96,-1 15 32,1-16-64,-1 1-3680,1 15 1984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16 119 5216,'-13'52'1696,"10"-31"-1040,3 23-315,0-39-303,1-1 0,-1 1 0,1-1 0,0 1 0,0-1 0,1 1 0,-1-1 0,1 1 0,0-1 0,0 0 0,0 0 0,1 0 0,0 0 0,-1-1 0,1 1 0,1-1 0,-1 1 0,0-1 0,1 0 0,0 0 0,-1-1-1,1 1 1,0-1 0,6 3 0,-5-3-7,1-1 0,-1 1 0,1-1 0,0-1-1,-1 1 1,1-1 0,0 0 0,0 0 0,-1 0-1,1-1 1,11-2 0,-3-2 38,1 1 0,-1-2 0,17-8 0,109-48 53,-118 53-116,34-19-1,20-24 134,-26 20-27,-31 21-61,0-2 0,-1 0 0,0-1 1,16-17-1,-5 3-110,-18 15 16,-13 15 29,-23 27 146,-14 34 360,13-17-334,-6 6-42,-50 91 46,29 0-131,38-97-20,7-21-5,-21 70-3,26-84 13,1-1 1,0 1-1,1-1 0,1 1 0,-1-1 1,3 20-1,-1-28-5,-1 1 1,0-1-1,1 0 1,0 0-1,0 0 0,-1 0 1,1 0-1,0 0 1,1 0-1,-1 0 0,0 0 1,0 0-1,1-1 1,-1 1-1,1 0 1,0-1-1,2 2 0,-1-1 8,0-1 0,-1 1 0,1-1 0,0 0 0,0 0 0,0 0 0,0 0-1,1-1 1,-1 0 0,0 1 0,5-1 0,-2 0 5,1-1 0,-1 0 0,1 0-1,0-1 1,-1 1 0,0-2 0,1 1 0,-1 0 0,0-1 0,0 0-1,0-1 1,6-4 0,-5 2 32,0 1-1,-1-1 1,1 0 0,-1-1-1,0 0 1,-1 0-1,0 0 1,8-15 0,-7 10-29,-1 0 0,-1 0 0,0 0 0,0-1 0,3-23 1,-4 3-22,-2-34 1,-1 61-7,-1-5 2,0-1 1,0 0-1,-1 0 1,-4-12 0,4 17 5,1 5 2,1-1 0,0 0 0,-1 0 1,1 0-1,0 1 0,1-1 0,-1 0 0,0 0 0,1 0 1,-1 1-1,1-1 0,0 0 0,0 1 0,0-1 1,0 1-1,1-1 0,-1 1 0,1-1 0,0 1 0,-1 0 1,5-4-1,3-3-303,1 1 0,0 0 0,18-11 0,0 0-1724,6-12 97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2560,'-26'0'832,"26"0"-826,0 0 0,0 0-1,0 0 1,0 0 0,0 0 0,-1 0 0,1 0 0,0 0-1,0 0 1,0 0 0,0 0 0,0 0 0,0 0-1,-1 0 1,1 0 0,0 0 0,0 0 0,0 0 0,0 0-1,0 0 1,-1 0 0,1 0 0,0 0 0,0 0 0,0 0-1,0 0 1,0 0 0,0 0 0,0 0 0,-1 0 0,1 0-1,0 0 1,0 0 0,0-1 0,0 1 0,0 0-1,0 0 1,0 0 0,0 0 0,-1 0 0,1 0 0,0 0-1,0-1 1,0 1 0,0 0 0,0 0 0,0 0 0,0 0-1,0 0 1,0 0 0,0-1 0,0 1 0,0 0 0,0 0 3,0-1 0,0 1 0,0 0 0,0 0 0,0-1 0,0 1 0,0 0 1,0-1-1,0 1 0,0 0 0,0 0 0,0-1 0,0 1 0,0 0 0,0-1 1,0 1-1,0 0 0,0 0 0,-1-1 0,1 1 0,0 0 0,0 0 0,0-1 1,0 1-1,-1 0 0,1 0 0,-6 3 458,-2 1-119,2-1-111,5-3-197,0 1 0,1-1 0,-1 0 0,0 1 0,1-1 0,-1 0 0,1 1 0,-1-1 0,1 1 0,-1-1 0,1 1 0,-1-1 0,1 1 0,0 0 0,-1-1 1,1 1-1,-1-1 0,1 1 0,0 0 0,0-1 0,0 1 0,-1 0 0,1-1 0,0 1 0,0 0 0,0 1 0,-1 0 23,-43 109 1436,13-20-849,28-81-613,0 1 0,-3 13 0,0 7 18,3-19-9,0-2 14,1-1 0,0 1 0,0 0 0,1 16 0,1-24-51,0-1-1,0 0 0,0 0 0,0 1 0,0-1 1,1 0-1,-1 0 0,0 0 0,1 0 1,-1 0-1,1 0 0,-1 1 0,1-1 0,0 0 1,-1 0-1,1-1 0,0 1 0,0 0 1,1 1-1,0 0 17,0-1 0,0 0 1,0 0-1,0 0 0,0 0 1,0-1-1,0 1 0,0 0 0,1-1 1,1 1-1,5-1 38,-1 1 0,1-1 0,-1-1 0,1 0 1,9-2-1,7-4-129,45-20 1,-46 17 41,13-4 17,-24 10-2,-1-1 0,1 0 0,21-14 0,-20 7-124,4-4 52,-17 16 93,-1 0 0,0-1 1,1 1-1,-1 0 0,1 0 1,-1-1-1,0 1 1,1 0-1,-1 0 0,1 0 1,-1-1-1,1 1 0,-1 0 1,1 0-1,-1 0 1,1 0-1,-1 0 0,1 0 1,-1 0-1,1 0 1,-1 0-1,1 0 0,-1 1 1,1-1-1,-1 0 0,1 0 1,-1 0-1,0 0 1,1 1-1,-1-1 0,1 1 1,15 27 659,18 32-224,-33-58-432,1 1 0,0-1 0,0 1 0,0-1 0,1 0 0,-1 0 0,0 0 0,1 0 0,0-1 0,-1 1 0,1-1 0,0 1 0,0-1 0,0 0 0,5 1 0,0 0 75,1-1 0,-1 0-1,17-1 1,-13 0 20,-6-1-25,0 0 0,0 0 0,-1 0-1,1-1 1,0 1 0,-1-2 0,1 1 0,-1 0-1,1-1 1,-1 0 0,8-7 0,-10 8-44,-2 2-25,1-1-1,-1-1 1,0 1-1,1 0 0,-1 0 1,0 0-1,0-1 1,0 1-1,0-1 1,0 1-1,0-1 1,0 1-1,-1-1 0,1 1 1,0-1-1,-1 0 1,0 1-1,1-1 1,-1 0-1,0 0 1,0-1-1,3-10 102,0 2-49,2-9 12,-10-1-48,2 10-29,-9-51 17,3 13 27,5 31-69,-5-26-70,9 40-195,-1 0-1,1-1 0,0 1 1,0 0-1,0-1 0,1 1 1,2-8-1,-3 10 141,1 0 0,0 0 0,0 1-1,0-1 1,0 0 0,1 1 0,-1-1 0,0 1 0,3-2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47 3072,'13'-13'976,"-13"13"-949,1-1-1,-1 1 1,0-1-1,1 1 1,-1-1 0,0 1-1,1-1 1,-1 0 0,0 1-1,0-1 1,0 1 0,1-1-1,-1 1 1,0-1 0,0 0-1,0 1 1,0-1-1,0 1 1,0-1 0,0 0-1,0 1 1,-1-1 0,1 1-1,0-1 1,0 0 0,-1 0 53,1 1-63,0 0 0,0 0 1,0 0-1,0 0 0,0 0 0,0 0 0,0 0 0,0 0 0,0 0 0,0 0 1,0-1-1,0 1 0,0 0 0,0 0 0,0 0 0,0 0 0,0 0 0,0 0 1,0 0-1,0 0 0,0 0 0,0 0 0,1 0 0,-1-1 0,0 1 0,0 0 0,0 0 1,0 0-1,0 0 0,0 0 0,0 0 0,0 0 0,0 0 0,0 0 0,0 0 1,0 0-1,0 0 0,0 0 0,1 0 0,-1 0 0,0 0 0,0 0 0,0 0 1,0 0-1,0 0 0,0 0 0,0 0 0,0 0 0,0 0 0,0 0 0,1 0 1,-1 0-1,0 0 0,0 0 0,0 0 0,0 0 0,0 0 2,0 0-1,1 0 0,-1 0 1,0 0-1,0 0 1,0 0-1,1 0 0,-1 0 1,0 1-1,0-1 1,0 0-1,1 0 1,-1 0-1,0 0 0,0-1 1,0 1-1,1 0 1,-1 0-1,0 0 0,0 0 1,0 0-1,1 0 1,-1 0-1,0 0 0,0 0 1,0 0-1,0 0 1,1-1-1,-1 1 1,0 0-1,0 0 0,0 0 1,0 0-1,0 0 1,0-1-1,1 1 0,-1 0 1,0 0-1,0 0 1,0-1-1,0 1 1,0 0-1,0 0 0,0 0 1,0 0-1,0-1 1,0 1-1,-7-9 751,7 9-758,0 0 0,0 0 0,0-1 0,0 1 0,0 0 0,0 0-1,0 0 1,0 0 0,0 0 0,-1 0 0,1 0 0,0 0 0,0-1-1,0 1 1,0 0 0,0 0 0,0 0 0,0 0 0,0 0 0,-1 0-1,1 0 1,0 0 0,0 0 0,0 0 0,0 0 0,0 0-1,0 0 1,0 0 0,-1 0 0,1 0 0,0 0 0,0 0 0,0 0-1,0 0 1,0 0 0,0 0 0,0 0 0,-1 0 0,1 0 0,0 0-1,0 0 1,0 0 0,0 0 0,0 0 0,0 1 0,0-1 0,0 0-1,-1 0 1,1 0 0,0 0 0,0 0 0,0 0 0,0 0 0,0 0-1,0 1 1,0-1 0,-2 1 55,1 0-1,-1 1 1,0-1-1,0 0 1,0 0-1,0 0 1,1-1-1,-1 1 1,0 0-1,-3 0 1,-16 6 178,-13 16 60,24-18-248,0 0 1,0-1-1,0-1 0,-13 4 0,-18 6 143,3 5-67,22-10-73,-26 10 1,-62 13 159,5-2-161,93-28 38,0 0-1,0-1 0,-12 0 1,10 0 8,8 0-102,0 0-1,0 0 1,0 0 0,0 0 0,0 0 0,0 0 0,0 0 0,0 0 0,-1 0-1,1 0 1,0 0 0,0 0 0,0 0 0,0 0 0,0 0 0,0 0-1,0 0 1,0 0 0,0 0 0,0 0 0,0 0 0,-1 0 0,1 0 0,0 0-1,0 0 1,0 0 0,0 0 0,0 1 0,0-1 0,0 0 0,0 0 0,0 0-1,0 0 1,0 0 0,0 0 0,0 0 0,0 0 0,0 0 0,0 0 0,0 0-1,0 0 1,-1 1 0,1-1 0,0 0 0,0 0 0,0 0 0,0 0-1,0 0 1,0 0 0,0 0 0,0 0 0,1 0 0,-1 0 0,0 1 0,0-1-1,0 0 1,0 2 0,-1 0 0,1-1-1,0 1 1,1 0-1,-1 0 1,0 0-1,1 0 1,-1-1 0,1 1-1,-1 0 1,1 0-1,0-1 1,1 4 0,1-3 27,-1 0 1,1 0 0,-1 0 0,1 0 0,-1-1 0,1 1 0,4 1 0,3 2 26,0 0 0,0-1 0,0 0 0,1 0 0,18 3 0,8-3 2,-9-1 25,29 8 0,17 2 105,-55-11-69,1 1-1,31 10 1,-46-11-83,0 1 0,1-1 0,-1 0 1,0 0-1,1-1 0,-1 0 0,1 0 1,0 0-1,10-1 0,-2 2 180,-9 3-5,2 1-8,2-3-173,-8-3-82,-1-1-1,1 1 1,0 0 0,-1 1-1,1-1 1,-1 0 0,1 0-1,0 0 1,-1 0 0,1 0-1,0 1 1,-1-1 0,1 0-1,-1 0 1,1 1 0,0-1-1,-1 1 1,1-1 0,-1 0-1,1 1 1,-1-1 0,0 1-1,1-1 1,-1 1 0,1-1-1,-1 1 1,0-1 0,1 1-1,-1 0 1,0-1 0,0 1-1,0-1 1,1 1 0,-1 0-1,0-1 1,0 1 0,0 0-1,0 1 1,0-2-1409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2720,'5'-4'183,"0"-1"-1,0 1 1,0 0 0,0 0 0,1 1-1,0 0 1,-1-1 0,8-1 0,10-5 359,4-2-197,1 1 0,0 2 0,0 1 0,1 1 0,0 1 0,33-1 0,26-1 125,29-13 170,-28 15-328,-45 4-187,270-29 606,-276 26-683,108-13 106,23 7 1,8-9 96,-25 10-102,7-1-53,-68 0-58,161-9 143,-237 20-71,0-1-1,0 0 1,0-2 0,24-5 0,-20 4-362,-18 5-214,-4 1-135,-1 1 130,-1-1 0,0 0 0,0-1 0,-9 2-1,-32 0-1410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78 156 3968,'16'-31'2133,"-17"33"-1983,1 0-1,0 0 1,-1 0 0,1 1-1,0-1 1,0 0 0,1 0-1,-1 3 1,1 4 370,-2 11-293,-1 0 1,0 0-1,-2-1 1,0 1 0,-14 37-1,7-30-64,6-16-43,1 0 0,-5 20 0,7-17-53,-4 14 26,-5-7-21,9-18-62,0 0 0,1-1-1,-1 1 1,1 0-1,0 0 1,-1 0 0,1 0-1,1 0 1,-1 0-1,0 1 1,1-1-1,-1 5 1,1-2 4,0 2 31,0 0-1,1 0 1,2 14-1,-3-20-33,0-1 0,1 0 0,-1 0 0,0 0 0,1 1 0,-1-1 0,1 0 0,-1 0 0,1 0 0,0 0 0,-1 0 0,1 0 0,0 0 0,0 0 0,0 0 0,0 0 0,-1-1 0,1 1 0,0 0 0,1 0 0,-1-1 0,0 1 0,0-1 0,0 1 0,0-1 0,0 1 0,1-1 0,-1 0 0,0 0 0,3 1 0,-1-1 4,0 0-1,0 0 0,0 1 1,0 0-1,0-1 0,0 1 1,3 2-1,11 1 58,-4-8 89,-6 0-55,17-2 43,-19 5-145,1 0 0,0-1-1,-1 0 1,0 0 0,1 0 0,-1 0 0,0-1 0,0 0 0,0 0 0,7-6 0,9-20-4,-10 14 1,-3 6 42,-1 0 1,-1 0 0,6-11 0,32-53-108,-44 73 73,1-1 0,-1 1 1,0-1-1,1 1 0,-1-1 1,0 1-1,0-1 0,1 1 0,-1-1 1,0 1-1,0-1 0,0 1 1,0-1-1,0 0 0,0 1 1,0-1-1,0 1 0,0-1 1,0 1-1,0-1 0,0 0 0,0 1 1,0-1-1,0 1 0,-1-2 1,1 2 30,0 28 179,1-20-193,0 0 0,1 0-1,-1 0 1,7 15 0,-8-21-22,1 1 6,1-1-1,-1 1 1,0-1-1,0 0 0,1 0 1,-1 0-1,1 0 1,0 0-1,0 0 0,0 0 1,0 0-1,0-1 1,3 3-1,32 15 161,-6-4 8,-7-1 119,-22-14-285,0 1 0,0-1 0,0 0 1,0 0-1,0 0 0,0 0 0,0 0 0,0 0 0,-1 0 1,1-1-1,2 0 0,13-3 65,-11 2-43,1 0-1,0 0 1,0 1 0,9-1-1,-15 2-22,1 1 0,-1-1 0,0 0 1,0 0-1,1-1 0,-1 1 0,0 0 0,1 0 0,-1-1 0,0 1 0,0-1 0,0 1 0,1-1 0,-1 1 0,0-1 0,0 0 1,0 1-1,0-1 0,0 0 0,0 0 0,0 0 0,0 0 0,-1 0 0,1 0 0,0 0 0,-1 0 0,1 0 0,0 0 0,-1 0 1,1-1-1,-1 1 0,0 0 0,1 0 0,-1-1 0,0 1 0,0 0 0,0 0 0,0-3 0,3-9 107,1 6-63,-4 6-44,1-1-1,0 1 0,-1 0 1,1-1-1,-1 1 1,0 0-1,1-1 1,-1 1-1,0-3 1,-4-31 180,1 21-108,0-28 0,3-124 45,0 75-427,0 88 280,0-1 1,0 1-1,0 0 0,1 0 0,-1 0 1,1 0-1,0-1 0,0 1 0,0 0 1,2-4-1,2-4-9,-4 8-259,1 0 0,-1 0 0,1 0 0,0 0 0,0 0 0,0 0 0,0 1 1,1-1-1,-1 1 0,1-1 0,-1 1 0,1 0 0,0 0 0,0 0 0,0 1 0,0-1 1,7-2-1,-10 4 203,1-1-110,-1 1 0,1 0 0,0 0 1,-1-1-1,1 1 0,0 0 0,0 0 1,-1 0-1,1 0 0,0 0 0,-1 0 0,1 0 1,0 0-1,0 0 0,-1 0 0,1 0 1,0 0-1,-1 1 0,1-1 0,1 1 1,13 12-2538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2912,'0'0'923,"-3"8"-550,-5 24-38,3-11 556,-10 30 0,-19 42 757,18-56-1338,-6 13 71,-28 94 0,38-88-251,8-32 18,-1 0 1,-11 28 0,4-21-20,-20 60 121,26-71-114,-14 25 1,2-1 230,17-41-347,1 0 0,-1 0 1,0-1-1,0 1 0,-1 0 1,1-1-1,0 1 1,-1-1-1,1 0 0,-4 3 1,5-4-66,0-1 0,-1 0 0,1 1 1,0-1-1,-1 0 0,1 0 0,-1 1 1,1-1-1,0 0 0,-1 0 0,1 0 1,-1 1-1,1-1 0,-1 0 0,1 0 1,-1 0-1,1 0 0,0 0 0,-1 0 0,1 0 1,-1 0-1,1 0 0,-1 0 0,1-1 1,-1 1-1,1 0 0,-1 0 0,1 0 1,0 0-1,-1-1 0,1 1 0,-1 0 1,1 0-1,0-1 0,-1 0 0,1 1 41,0 0-87,-1 0 0,1-1 0,0 1 0,0-1 0,-1 1 0,1-1 1,0 1-1,0-1 0,0 1 0,0-1 0,0 1 0,0-1 0,0 1 1,0-1-1,0 1 0,0-1 0,0 1 0,0-1 0,0 1 0,0-1 0,1 1 1,-1-1-1,0 1 0,0-1 0,1 0 0,12-14-1546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2976,'0'-13'971,"0"13"-965,0 0 1,0 0 0,0 0 0,0 0 0,0 0-1,0-1 1,0 1 0,0 0 0,1 0 0,-1 0 0,0 0-1,0 0 1,0 0 0,0-1 0,0 1 0,0 0-1,0 0 1,0 0 0,0 0 0,0 0 0,0 0-1,1 0 1,-1 0 0,0-1 0,0 1 0,0 0 0,0 0-1,0 0 1,0 0 0,0 0 0,1 0 0,-1 0-1,0 0 1,0 0 0,0 0 0,0 0 0,0 0 0,1 0-1,-1 0 1,0 0 0,0 0 0,0 0 0,0 0-1,0 0 1,0 0 0,1 0 0,-1 0 0,0 0-1,0 0 1,0 0 0,0 0 0,0 0 0,1 1 0,4-2 63,-2 1 29,0-1-1,0 1 0,0 0 0,0 0 1,0 0-1,0 1 0,0-1 1,0 1-1,0-1 0,3 2 1,12 9 488,-15-8-485,0-1 0,1 0 0,-1 0 0,1 0 0,0-1 0,4 2 0,-2-1-1,0 0 0,0 0 1,0 0-1,0 0 0,-1 1 1,1 0-1,-1 1 0,0-1 1,6 5-1,-7-5-59,0 0 26,0 0-1,0 0 0,0 0 1,0 1-1,-1-1 1,1 1-1,-1 0 1,0 0-1,0 0 1,4 8-1,-4-5 132,0-1 0,0 1 0,2 10 0,-4-15-129,-1 0 1,1 0-1,-1 1 1,0-1-1,0 0 1,1 0 0,-2 0-1,1 0 1,0 0-1,0 0 1,-1 0-1,1 0 1,-1 0-1,0 0 1,1 0-1,-3 3 1,1-2-1,0-1 1,-1 1 0,1-1-1,-1 0 1,1 0 0,-1 0-1,0 0 1,0-1 0,0 1-1,0-1 1,0 1 0,0-1-1,0 0 1,-5 1-1,-3 0 12,1 0 0,-1-1 0,-15 0-1,-64-1 239,85 0-317,1 0-1,-1 0 1,0 0-1,1-1 1,0 0-1,-1 0 1,1 0-1,-1 0 0,1-1 1,0 1-1,0-1 1,-6-4-1,-8-9-76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5824,'15'31'2144,"-15"-31"-1664,-15 63-128,-1-48 288,0 16-416,-30 1 320,-1-1-288,-15 0-1472,-1 16 640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63 3392,'13'-13'1088,"-13"12"-1060,1 1 0,-1-1 0,1 1 0,-1-1 0,0 1 0,1-1 0,-1 0 0,0 1 0,0-1 0,0 1 0,1-1-1,-1 0 1,0 1 0,0-1 0,0 0 0,0 1 0,0-1 0,0 0 0,0 1 0,0-1 0,0 0 0,-1 1 0,1-2 0,0 0 138,0 1-130,0 1-1,0-1 1,0 1-1,0-1 1,0 1-1,0-1 1,0 1-1,0-1 0,0 1 1,0-1-1,0 1 1,0-1-1,0 1 1,0-1-1,-1 1 1,1-1-1,0 1 1,0-1-1,0 1 1,-1-1-1,1 1 1,0 0-1,-1-1 1,1 1-1,0-1 1,-1 1-1,1 0 1,0-1-1,-1 1 0,1 0 1,-1 0-1,1-1 1,-1 1-1,1 0 1,-1 0-1,1 0 1,-1-1-1,1 1 1,-1 0-1,1 0 1,-1 0-1,1 0 1,-1 0-1,1 0 1,-1 0-1,-5-2 733,4 0-692,0 0 0,-1 1 1,1-1-1,-1 1 0,1 0 0,-1 0 0,0 0 1,1 0-1,-1 1 0,0-1 0,0 1 0,0-1 1,1 1-1,-1 0 0,0 0 0,0 0 0,0 1 0,0-1 1,1 1-1,-4 0 0,-26 10 516,29-11-554,-1 1-1,1 1 1,-1-1 0,0 0-1,1 1 1,0 0 0,-1 0-1,1 0 1,0 0 0,0 0-1,0 1 1,0-1 0,1 1-1,-1 0 1,1-1 0,-4 7-1,-2 1 27,3-4-38,-6 5 18,1 2-1,1-1 1,0 1 0,0 1-1,-11 26 1,11-12 28,1 0-1,-4 30 1,7-32-10,5-26-61,-3 17 63,-3 27 0,6-36-21,0-1 0,0 1 1,1-1-1,0 1 1,1-1-1,3 12 0,-2-10 24,1-1-1,-1 1 0,2-1 0,-1 0 0,1 0 0,0-1 1,1 1-1,0-1 0,0 0 0,0-1 0,1 1 1,0-1-1,1 0 0,-1-1 0,1 0 0,11 6 1,12 4 125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5472,'-16'-16'2016,"16"16"-1536,0 0-160,0 0 384,16 0-448,-1 0 672,16 16-512,16-32-64,0 16-224,15-16 128,32 1-160,-1-1-32,1 1-32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2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3712,'-26'0'1221,"13"2"-757,10-1-437,-9 3 110,-1 1 1,1 0-1,-15 9 0,19-9-61,0 0 0,-1-1 0,-14 5 0,16-6-35,0 0 0,0 0 0,0 1 0,0 0 0,-6 5-1,-8 9 265,-27 30-1,26-26-273,16-15 71,-1-1 0,0-1 0,0 1 0,-12 6 0,-3 2 284,-1-1 244,20-12-562,0 1 0,0 0 1,0 0-1,1 0 1,-1 0-1,1 0 0,-1 1 1,1-1-1,-3 5 0,0-1 33,5-6-97,0 0 0,0 0 0,0 0 0,0 0 0,0 0 0,-1 0 0,1 0 0,0 0 0,0 0 0,0 1 0,0-1 0,0 0 0,0 0 0,0 0 0,0 0 0,0 0 0,0 0 0,0 0 0,-1 0 0,1 1 0,0-1 0,0 0 0,0 0 0,0 0 0,0 0 0,0 0 0,0 0 0,0 0 0,0 1 0,0-1 0,0 0 0,0 0 0,0 0 1,0 0-1,0 0 0,0 0 0,0 0 0,0 1 0,1-1 0,-1 0 0,0 0 0,0 0 0,0 0 0,0 0 0,0 0 0,0 0 0,0 0 0,0 1 0,0-1 0,0 0 0,0 0 0,1 0 0,-1 0 0,0 0 0,0 0 0,0 0 0,4 5 36,0 0 0,0 1 0,-1-1 0,0 1 0,0 0 0,0 0 0,-1 0 0,0 0 0,2 10 0,-2-7 8,1 0-1,0 0 0,0-1 0,1 0 0,0 0 1,8 12-1,1-2 86,-4-5-38,0 0 0,1-1 0,0-1 0,14 13 0,4-4 75,-7 6 102,-17-22-178,-1-1 0,1 0 0,-1 0 0,1 0 0,0 0 0,0-1 0,0 1 0,1-1 0,-1 0 0,1 0 0,-1-1 0,8 2 0,-12-3-542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8:3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64 3648,'-13'-13'1173,"21"7"-304,-16-4 129,7 10-944,1 0 0,0-1 1,-1 1-1,1 0 0,0-1 0,0 1 0,-1 0 1,1-1-1,0 1 0,0 0 0,-1-1 1,1 1-1,0-1 0,0 1 0,0 0 1,0-1-1,-1 1 0,1-1 0,0 1 1,0-1-1,0 1 0,0 0 0,0-1 1,0 1-1,0-1 0,1 0 0,-2-4 338,-10 0 402,7-1-112,4 5-651,-1 1 0,1-1-1,0 1 1,0 0 0,-1-1-1,1 1 1,0-1 0,-1 1-1,1 0 1,0-1 0,-1 1-1,1 0 1,-1 0 0,1-1 0,0 1-1,-1 0 1,1 0 0,-1-1-1,1 1 1,-1 0 0,1 0-1,-1 0 1,1 0 0,-1 0-1,1 0 1,-1 0 0,1 0 0,-1 0-1,1 0 1,-1 0 0,0 0-1,-3 0 18,0 0 0,0 0 0,0 0-1,0 1 1,0-1 0,0 1 0,0 0-1,0 0 1,0 0 0,1 1 0,-1-1-1,0 1 1,1 0 0,-1 0 0,1 0-1,0 0 1,-1 1 0,1 0-1,0-1 1,-4 6 0,-3 3 12,1 0 0,0 0 0,0 1 0,1 0 0,1 1 0,0 0 0,-6 15-1,9-18-59,0-1 0,1 1-1,1 0 1,0 0-1,0 1 1,1-1 0,0 0-1,1 1 1,0-1-1,0 0 1,3 12 0,-1-17 36,-1 0 0,1 0 1,0 0-1,0 0 1,1-1-1,-1 1 0,1-1 1,0 0-1,0 0 1,4 5-1,0-3 55,0 1-1,0-1 1,0 0-1,13 8 1,-15-12-44,0 1 1,0-1-1,0 0 1,0 0-1,1-1 1,-1 0-1,9 2 1,43-1 441,-52-3-464,0 1 0,-1-1-1,1 0 1,0 0-1,0-1 1,0 1 0,-1-1-1,1 0 1,-1-1 0,1 1-1,-1-1 1,0 0 0,0 0-1,0 0 1,0 0 0,-1-1-1,1 1 1,-1-1-1,0 0 1,0 0 0,-1 0-1,1-1 1,-1 1 0,0-1-1,0 1 1,0-1 0,0 0-1,1-9 1,-1-2 9,-1-1 0,-1-29 1,0 21 54,-1 14-91,0-1 0,0 1 0,-1 0 0,-4-16 1,4 18-43,-1-21-87,4 27 105,-1 0-1,0 0 1,-1 0 0,1 0 0,0 0-1,-3-6 1,-4 1-92,7 8 110,-1 0 0,1 0 0,0-1 0,-1 1 0,1 0 0,-1-1 1,1 1-1,0 0 0,-1-1 0,1 1 0,0-1 0,0 1 0,-1-1 0,1 1 1,0 0-1,0-1 0,0 1 0,-1-1 0,1 1 0,0-1 0,0 1 0,0-1 1,0 1-1,0-1 0,0 1 0,0-1 0,0 1 0,0-2 0,0-11-808,0 26 422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0 576,'0'0'171,"2"3"-91,7 6 0,-7-7 138,-2-2 1,0 0 181,0 0-91,0 0 65,0 0-65,0 0 107,0 0-128,0 0-263,0 1 0,0-1 0,0 1 0,0-1 0,0 1 0,0-1 0,0 1 0,0 0 0,0-1 0,1 1 0,-1-1 0,0 1 0,0-1 0,0 0 0,1 1 0,-1-1 0,0 1 0,0-1 0,1 1 0,-1-1 0,0 0 0,1 1 0,-1-1 0,1 1 0,0-1 0,13 2 93,-7-3-193,6 2 95,-1 0 0,18 4 0,-18-2 46,0-2-1,17 2 0,-11-2 6,30 5 0,-19-2-47,66 10-222,-80-13-102,0 1 0,28-2-1,-6-1 498,-31 1-156,-3 0-6,0 0-1,0 0 1,0 0 0,0 0-1,0-1 1,0 1-1,0-1 1,0 0 0,0 0-1,0 0 1,-1 0-1,1-1 1,0 1 0,4-4-1,-5 4 45,1-1 0,0 0 0,-1 1 0,1 0 0,0 0 0,0-1 0,-1 2 0,1-1 0,0 0 0,6 0 1,-4-1 346,4-7-85,-9 8-330,0 1 0,1-1 0,-1 1-1,0 0 1,0-1 0,1 1 0,-1-1-1,0 1 1,0 0 0,0-1 0,1 1-1,-1-1 1,0 1 0,0-1-1,0 1 1,0-1 0,0 1 0,0-1-1,0 1 1,0-1 0,0 1 0,0-1-1,0 1 1,0-1 0,-1 0-1,1-2 69,-14 3 65,3 2-395,10 0 235,1-1-1,-1 1 1,1-1-1,0 1 0,0-1 1,-1 1-1,1-1 1,0 1-1,0-1 1,1 4-1,-1-2 18,0-1 84,0 0-26,0 1-58,0-1-2,0-1 0,0 1 0,0-1 0,0 1 0,0-1 0,0 1 0,0 0-1,-1-1 1,1 1 0,-2 2 0,-3 0 85,-3 7 56,-17 57-391,10-30 122,13-30 106,-1-1 0,0 1 0,-1 0 1,0-1-1,-8 11 0,-3 6-24,-17 31 0,20-32 96,-1-1 0,-23 30 0,-31 18 201,42-45-132,12-13-86,0-1 0,-1 0 0,-16 9 0,29-19-33,0 0 0,0-1-1,-1 1 1,1 0 0,0-1 0,-1 1-1,1 0 1,-1-1 0,1 0-1,0 1 1,-3-1 0,-18-5 96,17 3-84,3 2 8,0 0 0,0-1-1,1 0 1,-1 1 0,0-1 0,0 0 0,1 0 0,-1 0 0,0 0 0,1 0 0,-1 0 0,1 0 0,-1-1-1,1 1 1,0 0 0,0-1 0,0 0 0,0 1 0,0-1 0,0 1 0,-2-4 0,-8-18 150,-18-38-162,13 25 174,10 26-137,2 5-12,1 0 0,0 0 0,1-1-1,-1 1 1,1-1 0,-2-8 0,-3-14 108,-10-45-12,16 65-124,0 0 1,0-1-1,1 1 0,0-1 1,1 1-1,3-17 0,18-40-36,-21 63 73,0-1 0,0 1-1,0-1 1,0 1 0,0 0-1,0-1 1,1 1-1,-1 0 1,4-3 0,-5 4-120,1 1 1,0-1 0,0 1-1,0-1 1,0 1 0,0-1-1,0 1 1,0 0 0,0-1-1,0 1 1,0 0 0,0 0 0,0 0-1,0 0 1,0 0 0,0 0-1,0 0 1,0 0 0,0 0-1,0 1 1,0-1 0,0 0-1,0 0 1,0 1 0,0-1-1,0 1 1,1 0 0,11 8-1565,1-7-714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1888,'5'-1'129,"-1"1"0,0-1 0,1 1 0,-1-1 0,0 0 0,5-2 0,-5 1-13,0 1 0,0 0 0,0 0 1,0 0-1,9 0 0,-12 1-80,1 0-1,-1 0 1,0 1 0,1-1-1,-1 0 1,0 1 0,1-1-1,-1 1 1,0-1 0,0 1 0,0-1-1,2 2 1,8 3 140,-2-2-81,-5-2-91,0 0-1,-1 0 0,1 1 0,-1-1 0,1 1 1,3 2-1,-6-3 4,0 0 0,0 0 1,0 0-1,0 0 0,0 0 1,0 0-1,0 1 0,0-1 1,0 0-1,-1 1 0,1-1 1,0 1-1,-1-1 1,1 0-1,-1 1 0,0-1 1,1 1-1,-1-1 0,0 1 1,0 2-1,-1 1 39,1-1 0,-1 0-1,0 1 1,0-1 0,0 0 0,-1 0 0,0 0 0,0 0 0,0 0 0,0-1-1,0 1 1,-1 0 0,1-1 0,-5 4 0,-16 11-14,13-3 90,9-13-75,-1 0 0,1 0 0,0 0 0,0 0 0,-1 0 0,1-1 0,-1 1 1,0 0-1,1-1 0,-4 3 0,-4 0 248,6-2-211,1-1 0,-1 1-1,0-1 1,0 0 0,0 0 0,-1 0-1,-4 1 1,12-2-91,-1-1 1,1 0-1,0 0 1,0 0-1,0 0 0,0 0 1,-1-1-1,1 0 0,4-3 1,17-7 35,-12 8 65,0 1 1,1 0-1,-1 1 1,1 0 0,0 1-1,-1 1 1,20 1-1,2 0-253,4-1-3382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1888,'0'0'613,"3"-3"-367,-2 2-228,0 0 0,0 0 0,0 0 0,0 0 0,1 0 0,-1 1 0,0-1 0,1 0 0,-1 0 0,1 1 0,1-1 0,29-2 363,-6 3 74,0 2-1,0 0 1,44 10 0,-56-8-363,0 0 1,0 2 0,0-1 0,-1 2-1,0 0 1,0 0 0,-1 1 0,0 1 0,14 12-1,-16-14-53,-4-2-9,-1-1 1,1 1-1,6 8 0,-6-5 15,-1 0 0,-1 0 0,0 1 0,0-1 0,0 1 0,3 16 0,-6-22-18,-1 1 1,0-1-1,1 0 1,-1 1-1,0-1 0,-1 1 1,1-1-1,-1 0 0,1 1 1,-1-1-1,0 0 1,0 0-1,-1 1 0,1-1 1,-1 0-1,1 0 0,-1-1 1,0 1-1,0 0 0,0 0 1,-1-1-1,1 0 1,-1 1-1,-3 2 0,-3 2 35,-1 0 0,0 0 0,-1-1 0,1 0 0,-13 4 0,-5 1-7,-1-1-1,-44 8 0,29-8-14,22-4 52,-42 4 0,58-9-49,0-1-1,1 1 0,-1-2 1,0 1-1,0 0 1,1-1-1,-1 0 1,1-1-1,-1 1 0,1-1 1,-1 0-1,-9-6 1,7 3 9,6 4-42,0 0-1,0 0 1,0 0 0,0-1-1,0 1 1,0-1-1,0 0 1,-2-2-1,12-20-3,-8 23-10,1-1 1,-1 0 0,1 1-1,0-1 1,-1 1 0,1-1-1,0 1 1,0-1 0,0 1-1,0 0 1,0-1-1,1 1 1,-1 0 0,0 0-1,1 0 1,-1 0 0,0 0-1,1 0 1,-1 0 0,1 0-1,0 1 1,-1-1 0,4 0-1,11-6-59,-2-2 28,14-8-16,-5 9 18,1 2 0,39-7 0,-25 6 127,154-17 1229,-140 20-998,-14 1 56,52 2-1,-21 2 0,-39-1-233,3 1 57,39-5 0,-12-6 100,-13 5-91,-23-1-5,-18 4-150,0 0-1,0 1 1,1 0 0,6 0-1,-11 1-33,0 0 0,1-1-1,-1 1 1,0 0-1,0-1 1,0 1 0,0-1-1,0 0 1,-1 1 0,1-1-1,0 0 1,3-2 0,-4 2-71,0 0 0,0 1 0,0-1 0,1 0 0,-1 1 0,0-1 0,1 1 0,-1-1 0,0 1 0,1 0 0,2-1 0,-4 1 31,0 0-1,0 0 1,0 0-1,0 0 1,1 0-1,-1 0 1,0 0 0,0 0-1,0 0 1,0 0-1,0 0 1,0 0-1,0 0 1,0 0-1,0 0 1,0 0-1,1 0 1,-1 0-1,0 0 1,0 0-1,0 0 1,0 0 0,0 0-1,0 0 1,0 0-1,0 0 1,0 0-1,0 0 1,0 0-1,0 0 1,0 0-1,1 0 1,-1 0-1,0 0 1,0-1-1,0 1 1,0 0 0,0 0-1,0 0 1,0 0-1,0 0 1,0 0-1,0 0 1,0 0-1,0 0 1,0 0-1,0 0 1,0-1-1,0 1 1,0 0-1,0 0 1,0 0 0,0 0-1,0 0 1,0 0-1,0 0 1,0-11-2651,0 9 774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527 129 2720,'1'-1'73,"1"0"-1,-1 0 1,0 0 0,0 0 0,0 0 0,0-1-1,0 1 1,-1 0 0,1-1 0,0 1 0,-1-1-1,1 1 1,-1-1 0,1 1 0,-1-1-1,1-1 1,-1 2-61,-1 1 1,1 0-1,0 0 0,0 0 0,0-1 1,0 1-1,-1 0 0,1 0 0,0 0 0,0 0 1,-1 0-1,1-1 0,0 1 0,0 0 1,0 0-1,-1 0 0,1 0 0,0 0 1,0 0-1,-1 0 0,1 0 0,0 0 0,-1 0 1,1 0-1,0 0 0,-1 0 0,-4 0 85,-25 1 454,20 0-537,0-1 1,0 0 0,1 0-1,-18-4 1,-16-5 44,22 5 24,-23-8-1,4 1 37,29 9-98,0-1 0,1 0 0,-1-1 0,1 0 0,-17-9 0,-11-12-239,24 15 37,14 10 181,0 0-1,0 0 0,0 1 0,0-1 0,0 0 1,0 0-1,0 0 0,0 0 0,0 0 0,0 0 1,0 0-1,0 0 0,0 0 0,0 0 0,0 1 0,0-1 1,0 0-1,0 0 0,0 0 0,0 0 0,0 0 1,0 0-1,-1 0 0,1 0 0,0 0 0,0 0 0,0 0 1,0 0-1,0 0 0,0 0 0,0 0 0,0 0 1,0 1-1,0-1 0,0 0 0,0 0 0,-1 0 1,1 0-1,0 0 0,0 0 0,0 0 0,0 0 0,0 0 1,0 0-1,0 0 0,0 0 0,0 0 0,0 0 1,0 0-1,-1 0 0,1 0 0,0-1 0,0 1 0,0 0 1,0 0-1,0 0 0,0 0 0,0 0 0,0 0 1,0 0-1,0 0 0,0 0 0,0 0 0,0 0 1,-1 0-1,-1 6-48,-12 17-111,10-17 150,0 0-1,1 0 0,-1 0 0,2 0 1,-1 1-1,-2 7 0,-49 193 779,37-129-508,5-18-88,8-46-144,2-8 16,1-1-1,-1 1 0,1 0 1,0 8-1,1-12-33,0 0 0,0-1 0,-1 1-1,1 0 1,0-1 0,-1 1 0,1-1-1,-1 1 1,1 0 0,-1-1 0,0 1-1,-1 2 1,1-3 55,0 0 0,0 0 0,1 1 0,-1-1 0,1 0 0,-1 0 0,1 1 0,-1-1-1,1 0 1,0 1 0,-1-1 0,1 3 0,12-6 340,-9-4-388,0 2-18,9 3-169,40 0-182,-11-1 533,61 7 0,-73 0-101,-21-3-109,0 0 0,0-1-1,9 0 1,37-1-1726,-38 0-1119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2976,'14'-13'1120,"13"13"-896,27 0-32,-41 13 672,41-13-512,0 0 128,-13 0-288,13 14 32,0-14-128,-27 13 288,0-13-192,0 0 160,0 0-192,-13 0-832,-14 0 320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3392,'-27'-27'1248,"41"27"-960,-1-14-64,1 14 640,-1 0-512,1 0 192,-1 0-288,15 0-96,-1 14-96,0-14 160,0 13-128,0-13 448,0 14-288,0-1-2944,0-13 1472,13 14-1472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2400,'-9'0'751,"18"0"-222,-9 0-134,0 0-139,2 0-38,1 0-157,-1 0 48,1 0 0,-1 0 0,1 0 0,-1 0 0,0 1 0,1-1 0,2 1 1,0 2 30,-3-2-109,-1 0 0,1 0 0,0 0 0,0 0 0,0-1 0,0 1 0,0 0 0,0-1 0,0 0 0,0 1 0,0-1 0,0 0 0,0 0 0,0 0 0,0 0 0,0-1 0,2 0 0,8-1 82,1-1-7,1 1 1,0 0-1,14 0 1,198 2 15,-210-1 151,32-5-1,-33 3-80,27 0-1,-41 3-176,0 0-1,0 0 0,0 0 0,0 0 0,0 0 0,0-1 0,-1 1 0,1 0 0,0 0 0,0-1 0,0 1 0,0 0 1,1-1-1,0-8 156,-16 5-207,8 0-828,5 3 674,-1 0 0,1 0 0,0 0-1,0 1 1,-1-1 0,1 1 0,0-1-1,-1 1 1,1-1 0,-1 1 0,1 0 0,-1 0-1,1 0 1,-3 0 0,-21 0-2257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1728,'0'13'528,"1"-7"-435,-1 0 0,0 0-1,-1 0 1,-1 9 0,-7 3 419,4 0-203,4-12-175,-1 1-1,0-1 0,-4 9 1,-4 5 115,-7 16 352,-35 52-1,48-83-534,0 1-1,0 0 0,1 0 1,-4 8-1,-2 5 40,-5 1 59,11-17-140,1 0-1,-1 0 0,1 0 0,0 1 0,0-1 1,0 1-1,0 0 0,0-1 0,1 1 0,0 0 1,-1 5-1,2-8-117,0-1 1,0 0 0,0 0 0,0 0-1,0 1 1,1-1 0,-1 0-1,0 0 1,0 0 0,0 0-1,0 0 1,1 1 0,-1-1 0,0 0-1,0 0 1,0 0 0,1 0-1,-1 0 1,0 0 0,0 0-1,0 0 1,1 0 0,-1 0-1,0 0 1,0 0 0,0 0 0,1 0-1,-1 0 1,0 0 0,0 0-1,1 0 1,-1 0 0,0 0-1,1 0 1,7-3-460,17-8-1004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1 480,'-1'0'9,"0"0"0,0 0 0,1 1 0,-1-1-1,0 0 1,0 0 0,0 1 0,0-1 0,0 1 0,1-1 0,-1 1 0,0-1 0,0 1 0,1-1-1,-1 1 1,0 0 0,1-1 0,-1 1 0,1 0 0,-1 0 0,1-1 0,-1 1 0,1 0 0,0 0 0,-1 1-1,-6 8 86,5-7 21,-1 0 1,1 0-1,0 1 0,0-1 0,1 1 0,-1-1 1,1 1-1,-1 0 0,-1 7 0,3-7-8,-1 0-1,-1-1 1,1 1 0,-4 6 0,-4 4 320,4-8-289,1 0 1,1 0 0,-1 0-1,1 0 1,0 1-1,-4 12 1,-7 33 336,13-47-443,0 0 0,0 0 1,0 1-1,1-1 0,0 0 1,0 0-1,1 10 0,0 1 40,-1-14-62,0-1-1,0 0 1,1 1-1,-1-1 0,0 0 1,0 1-1,1-1 1,-1 0-1,1 0 1,0 1-1,-1-1 1,1 0-1,0 0 0,-1 0 1,1 0-1,0 0 1,0 0-1,0 0 1,0 0-1,0 0 1,0 0-1,0-1 1,1 1-1,-1 0 0,0-1 1,0 1-1,0-1 1,1 1-1,-1-1 1,0 0-1,1 1 1,-1-1-1,0 0 0,2 0 1,3 1 46,0-1-1,0 0 1,0 0-1,0-1 1,0 0 0,8-2-1,0-1-17,0 0 0,20-11 0,1 0-125,-17 6 59,0-1-1,0-1 1,-1-1 0,0 0 0,-1-1 0,24-26 0,-38 64 193,-1-21-124,0 0 0,0-1 1,0 1-1,1 0 0,-1-1 1,1 1-1,0-1 0,0 0 0,0 1 1,5 4-1,-2 0 6,-3-6-29,0 1 1,0-1-1,0 0 0,1 1 1,-1-1-1,1 0 0,-1-1 1,1 1-1,-1 0 0,4 1 1,4 2 56,-7-3-31,0 0-1,0 0 1,1-1-1,-1 1 1,0-1-1,1 0 0,0 0 1,-1 0-1,1-1 1,-1 1-1,1-1 1,0 0-1,0 0 0,4 0 1,2 0 24,-7 0-47,-1-1 0,1 1 0,0 0-1,-1-1 1,1 0 0,-1 1 0,1-1-1,-1 0 1,1 0 0,-1-1-1,3-1 1,5-2 45,-8 3-46,0 1-1,0-1 0,0 0 1,0 1-1,0-1 0,-1 0 1,1 0-1,0 0 1,-1-1-1,0 1 0,1 0 1,-1-1-1,0 1 1,0 0-1,-1-1 0,1 1 1,0-1-1,-1 0 1,1 1-1,-1-1 0,0-3 1,0 5-24,0-1 1,0 1 0,-1 0-1,1-1 1,0 1-1,0-1 1,-1 1 0,1 0-1,-1-1 1,0 1-1,1 0 1,-2-2 0,1 1-10,0 1 0,0-1 0,0 1 0,1-1 0,-1 1 0,0-1-1,1 1 1,-1-1 0,1 1 0,0-1 0,0 0 0,-1-3 0,2 3 6,-1 0 0,0 0 0,0 0 0,-1 0 0,1 0 0,0 0 0,-1 0 0,1 0 0,-1 0 0,0 0 0,1 0 0,-1 0 0,0 1 0,0-1 0,0 0 0,-1 0 0,1 1 0,-2-3 0,2 3 10,-10-11-8,11 11 9,-1 1 0,1-1 0,0 1 0,0-1 0,-1 1 0,1-1 0,0 1 1,0-1-1,0 1 0,0-1 0,0 1 0,-1-1 0,1 1 0,0-1 0,0 1 0,0-1 0,0 1 0,1-1 0,-1 1 0,0-1 0,0 1 0,0-1 0,0 1 0,0-1 0,1 1 0,-1-1 0,0 1 0,0-1 0,1 1 0,0-1 0,0-1 14,0 0 0,0 1 0,0-1 0,0 0 0,0 0 0,0 0 1,0 0-1,-1 0 0,1 0 0,0-4 0,2-5-249,-2 9 80,0 1 1,-1-1 0,1 0-1,0 1 1,0 0-1,0-1 1,1 1 0,-1 0-1,1-2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16 1248,'0'-1'13,"0"0"0,0 1 0,0-1-1,0 0 1,0 1 0,0-1 0,0 0 0,1 1 0,-1-1 0,0 1-1,0-1 1,1 0 0,-1 1 0,0-1 0,1 1 0,-1-1 0,1 1-1,-1-1 1,1 1 0,-1-1 0,1 1 0,-1 0 0,1-1 0,-1 1-1,1 0 1,0-1 0,-1 1 0,1 0 0,-1 0 0,1-1 0,0 1-1,-1 0 1,1 0 0,0 0 0,-1 0 0,1 0 0,0 0 0,-1 0-1,1 0 1,0 0 0,-1 0 0,1 1 0,0-1 0,0 0 0,3 1 99,0 0 0,0 1 1,0-1-1,0 1 0,0-1 1,0 1-1,3 3 0,-1-1 56,4 2 79,1 2-1,10 10 1,-18-16-218,0 1-1,0 0 1,-1 0-1,1 0 1,-1 1 0,0-1-1,0 1 1,0-1 0,-1 1-1,1-1 1,-1 1 0,1 4-1,12 69 351,-13-73-357,-1 0 1,0 1 0,0-1-1,0 1 1,0-1-1,0 1 1,-1-1-1,0 1 1,0-1-1,0 0 1,-1 0-1,1 1 1,-1-1 0,0 0-1,0 0 1,-1-1-1,1 1 1,-1 0-1,0-1 1,0 1-1,0-1 1,0 0-1,0 0 1,-5 3 0,0 0 22,-1 0 0,0 0 0,-1-1 0,1 0 1,-1-1-1,0 0 0,0-1 0,-16 4 1,19-5-23,0-1 1,1-1 0,-1 1 0,0-1 0,0 0 0,-13-2 0,16 1-22,0 0-1,0 0 1,0 0 0,0-1-1,1 0 1,-1 0-1,0 0 1,1 0-1,0 0 1,-1-1 0,-4-5-1,6 7-5,1 0 0,0 0 0,0 0 0,0 0 0,0-1 0,1 1 0,-1 0 1,0-1-1,0 1 0,1 0 0,-1-1 0,1 1 0,0-1 0,-1 1 0,1-1 0,0 1 0,0-1 0,0 1 0,0-1 0,0 0 0,0 1 0,0-1 0,0 1 0,1-1 0,-1 1 0,0-1 0,1 1 1,0-1-1,0-1 0,1 0 0,0 0 0,0 0 0,0 1 0,0-1 0,1 1 0,-1-1 0,1 1 0,0 0 1,-1 0-1,1 0 0,6-3 0,-5 3 15,0 1 1,1 0-1,-1 0 1,1 0-1,-1 1 1,1 0-1,-1-1 1,1 2-1,7 0 1,1-1 49,-5 0-3,1 1 0,-1 0 1,0 0-1,1 0 0,-1 1 1,0 0-1,0 1 0,0 0 1,0 0-1,-1 0 0,1 1 1,-1 1-1,0-1 0,0 1 1,10 9-1,5 3 158,-20-15-196,0-1-1,0 0 1,0 1 0,0-1-1,-1 1 1,1 0 0,1 2-1,-2-3-9,0 1 0,-1 0 0,1 0 0,0 0-1,-1 0 1,0 0 0,1-1 0,-1 1-1,0 0 1,0 0 0,0 2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14 603 1472,'-1'0'38,"0"0"0,0 0 1,1 0-1,-1 0 0,0 0 1,0 0-1,1 1 0,-1-1 0,0 0 1,1 0-1,-1 0 0,0 1 0,1-1 1,-2 1-1,0 7 346,2-7-371,14-10 1693,26-7-735,-3-1-666,-26 13-287,-1 0-1,0-1 1,-1 0-1,1-1 1,11-9-1,20-21-6,-31 27 17,-4 4 9,0 0 0,10-10 0,16-32 91,1 2 27,-15 24 18,23-40 0,-14 14-45,-20 38-114,-1-1 1,1 1-1,-2-2 0,0 1 0,0 0 0,0-1 1,-2 0-1,6-20 0,-7 17-53,-1 0-1,-1 0 1,0-16-1,-1-7-154,0 30 141,-1 10 34,-9 15 54,10-16-22,-1-1 0,1 1 0,0 0 0,0 0 0,-1 0 0,1 0 0,0 0 0,1 0 0,-1 0 0,0 0 0,1 1 0,-1-1 0,1 0 0,-1 0-1,1 0 1,0 4 0,-1 8 39,-9 29 178,5-27-98,2 0-1,0 0 1,-1 28 0,4-32-8,1 13 134,-1-24-244,0 0 0,0 0 0,1 0 1,-1 0-1,1 0 0,-1 0 0,1 0 1,-1 0-1,1 0 0,-1-1 0,1 1 1,0 0-1,-1 0 0,1-1 0,0 1 1,-1 0-1,1-1 0,0 1 1,1 0-1,-1-1 7,0 0 0,0 1 1,0-1-1,-1 0 0,1 0 1,0 0-1,0 0 0,0 0 0,0 0 1,-1 0-1,1 0 0,0 0 1,0 0-1,0 0 0,-1-1 0,1 1 1,0 0-1,0-1 0,-1 1 1,1 0-1,0-1 0,0 1 1,-1-1-1,1 1 0,-1-1 0,2 0 1,3-3 69,-3 3-76,1 0 1,-2 0-1,1-1 0,0 1 0,0 0 0,0-1 0,0 1 0,-1-1 0,1 0 0,-1 1 0,1-1 0,1-3 0,15-18-504,-13 18 386,0 0-1,-1 0 1,0 0 0,0 0-1,0-1 1,0 0 0,4-11-1,-2 5 20,-1 1 0,1 0 0,1 1-1,8-11 1,-12 16 65,0 1 0,-1-1 0,1 0 0,-1 0 0,0 0 0,2-5 0,-3 6-2,0 0 1,1 0-1,-1 0 0,1 0 0,0 1 0,0-1 0,0 1 0,1 0 1,5-7-1,4-8-138,-9 14 306,-7 13 73,0 0-175,0 0 1,0 0 0,1 0-1,0 0 1,1 1 0,0 0-1,1-1 1,-1 12-1,2-16 18,-1 0-1,0 0 0,0 0 1,0 0-1,-3 6 0,3-7 1,0 0-1,0 1 0,0-1 0,0 0 0,1 6 0,0 3 38,0-6 31,0-1-1,0 1 0,-1 0 1,-1 7-1,-1 0-378,-1-1 0,0 1 0,-7 13 0,8-14-3597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28 1664,'0'-1'39,"0"0"0,1-1 0,-1 1 0,0 0 0,0 0 0,-1-1 1,1 1-1,0 0 0,0 0 0,-1 0 0,1 0 0,0-1 0,-1 1 0,1 0 0,-1 0 0,1 0 0,-1 0 1,0 0-1,-1-1 0,1 1-21,-1 0 0,0 1 1,1-1-1,-1 1 0,0 0 0,0-1 1,1 1-1,-1 0 0,0 0 0,0 0 1,-2 1-1,-6-1 101,4 0-71,1 1 0,-1-1 0,1 1 0,-9 3 0,-7 1 75,-10 0 2,19-3-39,0-1 0,1 2 0,-15 4 0,6 1 1,-22 7 382,1 2-1,-43 24 1,77-36-404,1 0 0,-1 0 0,1 1 0,0-1 0,1 2 0,-1-1 0,1 0 0,0 1 0,1 0 0,0 0 0,0 0 0,0 1 0,1-1 0,0 1 0,-3 13 0,5-17-17,1-1 0,0 1 0,0-1 0,0 1 0,0-1 0,0 1 1,1-1-1,-1 1 0,1-1 0,0 1 0,0-1 0,1 0 0,2 5 0,1 2 158,1-1 0,13 16 0,-8-11-180,-6-7 49,-3-4-230,0 0 0,0-1 0,0 1 0,0-1 0,0 1 0,1-1 0,-1 0 0,1 1 0,0-2 0,0 1 0,0 0 0,0 0 0,5 1 0,28 11-1360,-7-1-613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2912,'0'-13'1056,"14"13"-800,-1 0-96,1 0 704,13 0-512,13-14-64,14 14-192,0 0 256,0 0-160,1 14-1152,-1-14 512,13 13-2400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1728,'-31'0'1019,"31"3"-390,0 85 3376,0-85-3888,0 0 0,0 1 0,-1-1 0,1 0 0,-1 0 0,0 0 0,0 0 0,-2 5 1,-3 11 177,3 20 340,3-35-562,0 0-1,-1 1 1,1-1-1,-1 0 1,0 0-1,0 1 1,-1-1-1,1 0 1,-1 0-1,0-1 1,-3 6-1,3-6-23,0 0-1,0 0 0,1 1 1,-1-1-1,1 0 0,0 1 1,0-1-1,0 1 1,0-1-1,1 1 0,-1 3 1,1-5-29,0 0 1,1-1 0,-1 0 0,0 1 0,1-1-1,-1 1 1,1-1 0,-1 1 0,1-1-1,0 0 1,-1 1 0,1-1 0,0 0-1,0 0 1,0 1 0,0-1 0,0 0-1,0 0 1,0 0 0,0 0 0,1-1 0,-1 1-1,0 0 1,3 1 0,3 1 32,0-1 0,0 1 0,0-1 0,8 1 0,1-1 1,0-1 0,31-1 0,-19-1-14,34 1 30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55 2816,'-1'-1'63,"0"0"1,0 0-1,0 0 1,0 0-1,0 0 1,0 0-1,0 0 1,0-1-1,0 1 1,1 0-1,-1-1 0,1 1 1,-1 0-1,1-1 1,-1 1-1,1-1 1,0 1-1,0-1 1,-1-1-1,1 2-47,0 0 1,0 0-1,0 0 0,-1 0 0,1 0 0,0 0 1,-1 0-1,1 0 0,-1 0 0,0 0 0,1 1 1,-1-1-1,1 0 0,-1 0 0,0 0 0,0 1 1,0-1-1,1 0 0,-1 1 0,0-1 0,0 1 1,0-1-1,0 1 0,0-1 0,0 1 0,-2-1 1,-2 0 39,1-1 1,-1 1 0,0 0 0,0 1 0,-10-1 0,-4 1-48,2-1 27,1 1 0,-22 3 0,29-1-17,-14 2 54,-35 2 1,51-6-109,-1 0 1,1 0 0,0 1 0,0 0 0,0 0 0,0 1 0,-13 4 0,9-2-81,0 0-1,-12 1 1,8-2 73,6-1 22,1-1 0,-1 1 0,1 1 0,-10 3-1,15-4 19,0-1 0,0 1 0,0 0 0,1 0 0,-1 0 0,1 0 0,-1 0 0,1 1 0,0-1-1,0 1 1,0-1 0,0 1 0,0 0 0,1 0 0,-3 5 0,-10 23-3,7-19 14,2 0 0,-5 14-1,7-11 40,-3 22 0,-3 15 22,2-32-37,-10 20 0,12-29-50,0 0 0,1 0 0,0 0 0,1 1 0,0-1 0,0 1 0,0 13 0,3-23 26,0-1-1,0 1 1,0 0-1,0-1 1,0 1-1,-1 0 1,1-1-1,-1 1 1,1-1-1,-1 1 1,1 0-1,-1-1 1,0 0-1,0 1 1,0-1-1,0 1 1,0-1-1,0 0 1,0 0-1,0 1 1,-3 1-1,-3 3 152,7-5-114,-1 1 1,0 0 0,0 0-1,1 0 1,-1 0 0,0 0-1,1 0 1,0 0-1,0 0 1,0 0 0,-1 0-1,2 0 1,-1 0-1,1 4 1,-1-1 144,0-5-170,0 0 0,0 0 0,0 1 0,0-1 0,0 0 0,0 0 0,0 0-1,0 1 1,0-1 0,0 0 0,1 0 0,-1 0 0,0 0 0,0 1 0,0-1-1,0 0 1,0 0 0,0 0 0,0 0 0,1 0 0,-1 1 0,0-1 0,0 0 0,0 0-1,0 0 1,1 0 0,-1 0 0,0 0 0,0 0 0,0 0 0,1 0 0,-1 0-1,0 0 1,0 0 0,14 5 112,-1-1 0,1 0 0,-1-1-1,22 2 1,5 1 8,-20-1-68,-11-3 25,0 0 0,0-1-1,11 1 1,-11-2-32,-1 0 0,0 1 0,0 1 0,10 2 0,-11-2-71,1-1 0,-1 0 0,1 0-1,8 0 1,25-1-1632,-28 0-1600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1 568 3232,'0'0'1184,"13"0"-896,14 0-96,-13 0 256,13 13-288,0-13 128,0 0-160,13 0 224</inkml:trace>
  <inkml:trace contextRef="#ctx0" brushRef="#br0" timeOffset="1">149 27 4992,'0'-27'1824,"0"27"-1408,14 0-128,-1 0 0,14 0-224,14 0 256,13 0-192,0 0 256,-14 14-256,28-1-1952,-14 1 992,0 13-2624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3488,'-14'-40'1280,"28"40"-992,-1-14-64,-13 1 704,14 13-544,13-14 0,-13 14-256,13 0 64,0 14-128,-14-14 256,14 13-192,0 1-4320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2720,'-13'-13'1024,"26"13"-800,14 13-64,-13-13 64,13 14-160,0-14-32,14 0 0,13 0 320,13 0-192,1 0-2400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0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 2560,'-3'7'123,"0"1"0,1 0 0,0-1 0,0 1 0,1 0 1,0 0-1,1 0 0,-1 0 0,2 11 0,-1-5-10,0-11-88,0-1 0,0 0 1,0 0-1,1 1 0,-1-1 0,0 0 0,1 0 1,-1 1-1,1-1 0,0 0 0,0 0 1,0 0-1,0 0 0,0 0 0,0 0 0,3 2 1,-2-1-11,-1-1 0,1 0-1,0 1 1,-1-1 0,0 1 0,2 4 0,-1-2-11,-2-3 15,1 0 0,-1 0 0,1-1 0,-1 1 0,1 0 0,0 0 0,0-1 0,0 1 0,0 0 0,0-1 0,0 1 0,1-1 0,-1 0 0,0 1 0,1-1 0,-1 0 0,1 0 0,-1 0 0,1 0 0,0 0 0,2 2 0,11 4 112,-12-5-96,1 1 1,-1-1 0,1 0 0,0-1 0,0 1-1,0-1 1,0 1 0,0-1 0,0 0 0,0-1-1,1 1 1,-1-1 0,0 0 0,0 0 0,6-1-1,55-21 355,-61 21-360,-2 1-18,-1 0 0,1-1-1,0 1 1,-1-1 0,1 1-1,0-1 1,-1 1 0,1-1-1,0 0 1,-1 0 0,1 1-1,-1-1 1,0 0 0,1-1-1,-1 1 1,0 0 0,0 0-1,1 0 1,-1-1 0,0 1-1,0-1 1,-1 1 0,1-1-1,0 1 1,0-1 0,-1 1-1,2-4 1,-1 1 2,1-1 1,-1 1-1,0-1 0,-1 1 1,1-1-1,-1 1 0,0-1 1,0 0-1,-1-7 0,-1-3 49,-8-24-1,3 13 1,6 20-11,-1-1 1,1 1-1,-1 0 1,-1-1-1,1 1 0,-1 0 1,0 1-1,-1-1 1,1 0-1,-1 1 1,-8-10-1,3 6 71,-12-12 43,20 20-188,0 0-1,-1 0 0,1 0 0,-1 0 0,1 0 0,-1 0 0,0 1 0,1-1 0,-1 1 0,0-1 0,1 1 0,-1-1 0,-2 1 0,3 0-5,1 0 1,0 0-1,-1 0 0,1-1 1,0 1-1,-1 0 0,1 0 0,0 0 1,0 0-1,-1 0 0,1 1 1,0-1-1,-1 0 0,1 0 1,0 0-1,0 0 0,-1 0 0,1 0 1,0 0-1,0 0 0,-1 1 1,1-1-1,0 0 0,0 0 0,-1 0 1,1 1-1,0-1 0,0 0 1,0 0-1,-1 1 0,1-1 0,0 0 1,0 0-1,0 1 0,0-1 1,0 0-1,0 0 0,0 1 1,0-1-1,-1 0 0,1 1 0,0-1 1,0 0-1,0 0 0,0 1 1,0-1-1,1 0 0,-1 1 0,0-1 1,0 0-1,8 16-842,-7-15 796,12 14-2470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1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325 109 3648,'14'-68'1344,"-14"55"-1024,13-1-128,1 14 352,13-13-352,-14 13 192,1 13-224,-1-13 0,-13 14-96,-13 13 512,-1 13-320,-53 1 128,-14 13-256,-14 0-2400,14 0 1248,0-14-1856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4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81 2496,'6'-14'328,"-5"10"-250,1 1-1,-1-1 1,0 1-1,0-1 1,0 0 0,-1 1-1,1-1 1,-1 0-1,0-5 1,0 6-56,-1-12 130,0 15-133,1 0 1,0-1-1,0 1 1,0 0-1,0-1 1,-1 1-1,1-1 1,0 1-1,0 0 1,0-1-1,-1 1 1,1 0-1,0 0 1,-1-1-1,1 1 1,0 0-1,-1 0 1,1-1-1,0 1 1,-1 0-1,1 0 1,-1 0-1,1-1 1,0 1-1,-1 0 1,1 0-1,-1 0 1,1 0 0,0 0-1,-1 0 1,-4 2 294,-2 5-262,-1 1-34,1 0 0,-11 14 1,5-4 26,-83 108 123,64-87-166,1 1 0,-50 84 0,21-7 88,35-79 18,-54 67 0,-40 22 252,82-91-71,0-2 1,-2-1-1,-65 40 0,94-67-161,5-3-27,-1 0 1,2 1-1,-1-1 1,-7 7-1,11-9-99,0 0-1,0 0 1,0 0-1,0-1 1,0 1-1,0 0 1,0-1-1,-1 1 1,1-1-1,0 1 1,-2 0-1,3-1-4,0 0-1,0 0 0,-1 0 1,1 0-1,0 0 0,-1 0 1,1 0-1,0 0 0,-1 0 1,1 0-1,0 0 1,0-1-1,-1 1 0,1 0 1,0 0-1,-1 0 0,1 0 1,0 0-1,0 0 0,0-1 1,-1 1-1,1 0 0,0 0 1,0 0-1,-1-1 1,1 1-1,0 0 0,0 0 1,0-1-1,0 1 0,0 0 1,-1 0-1,1-1 0,0 1 1,0 0-1,0-1 1,0 1-1,0 0 0,0 0 1,0-1-1,0 1 0,0 0 1,0-1-1,0 1 0,0-1 1,11-28-1187,10-20-287,-15 40 1407,-2-1 1,1 1 0,-2-1 0,1 0-1,-1-1 1,-1 1 0,2-14 0,-4 20 186,-2 8-32,-23 75 838,20-66-696,1-4-76,0-1 0,1 1 0,0 0 1,1 0-1,0 0 0,-2 17 0,4-16-126,0 11 467,0-21-464,1 1 0,-1 0-1,0-1 1,0 1 0,1-1 0,-1 1 0,0-1 0,1 1 0,-1-1 0,1 1 0,-1-1-1,1 1 1,-1-1 0,1 0 0,-1 1 0,1-1 0,-1 0 0,1 1 0,-1-1 0,1 0 0,-1 0-1,1 0 1,0 1 0,-1-1 0,1 0 0,-1 0 0,1 0 0,0 0 0,-1 0 0,2 0-1,19 0 210,0-1 0,0-1 0,0-1 0,0-1 0,0-1 0,26-9 0,-20 4-126,-4 2-12,0-1 0,-1-1 0,32-19 0,-45 24-294,1-1 0,0 1 0,0 1 0,0 0 0,0 0 0,1 1 0,0 0 0,-1 1 1,1 0-1,22 0 0,-6 4-1672,0 9-1402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1824,'-14'0'672,"1"0"-512,-1 27-64,1-13 576,13 26-384,-14 1 256,14 13-320,-13 0-64,-1 0-96,1-14 224,-1 1-160,1-14 256,-1 14-256,1-28 256,13 1-256,0-1-2016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4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8 640,'-11'-7'191,"7"12"-84,3-4-101,1 0 0,0 0-1,-1 0 1,0 0 0,1 0-1,-1-1 1,0 1 0,1 0 0,-1 0-1,0 0 1,0-1 0,0 1 0,0 0-1,-1 0 1,-2 2 74,0 0-1,1 0 1,0 0-1,-1 0 1,1 0 0,0 1-1,0-1 1,1 1-1,-1 0 1,1 0-1,0 0 1,0 0 0,-1 5-1,-6 13 550,-6 26 0,12-36-574,-4 15 240,-4 42 0,4-28-117,3 38 462,-1-59-413,3-12-76,1 0 0,-1 0-1,2 0 1,-1 9 0,1-15-291,0-1 0,-1 1 0,1-1 0,0 1 1,0-1-1,-1 0 0,1 1 0,-1-1 0,1 0 0,-1 1 0,0-1 1,1 0-1,-1 0 0,0 1 0,0-1 0,0 0 0,-2 1 1,3-2 104,0 0 0,0 0 0,0 0 0,0 0-1,0 0 1,0 0 0,0 0 0,0 0 0,0 0 0,0 0 0,0 0 0,0 0 0,0 0 0,0 0 0,0 0 0,0 0 0,0 0 0,0 0 0,0 0 0,-1 0 0,1 0 0,0 0 0,0 0 0,0 0 0,0 0 0,0 0 0,0 0 0,0 0 0,0 0 0,0 0 0,0 0 0,0 0 0,0 0 0,0 0 0,0 0 0,0 0 0,0 0 0,-1 0 0,1 0 0,0 0 0,0 0 0,0 0 0,0 0 0,0 0 0,0 0 0,0-11-1101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1056,'28'-1'312,"-10"1"-190,1 0-1,0 1 0,-1 0 0,1 2 1,24 6-1,-25-4 39,1 1 0,-1 0 0,-1 1 0,1 1 0,-1 1 0,-1 0 0,1 1 0,-2 1 0,1 1 0,16 15 0,-15-9-146,-1 0 0,0 1 0,-2 1 1,19 31-1,-28-42 43,0 1 0,0 0 0,-1 0-1,0 1 1,-1-1 0,0 1 0,-1 0 0,0-1 0,-1 1 0,0 0 0,-1 0 0,-1 18 0,0-24 8,1 1 1,-2 0-1,1-1 1,-1 1-1,0-1 1,0 0-1,0 0 1,-1 0 0,0 0-1,0 0 1,0 0-1,-1-1 1,1 1-1,-1-1 1,0 0-1,0 0 1,-1 0-1,1-1 1,-1 0 0,0 0-1,0 0 1,0 0-1,-6 2 1,-96 26 385,72-22-374,6-1 73,0-1 1,-1-1-1,1-2 0,-59 1 1,71-6-95,0 0 0,0-1 0,-22-6 0,37 8-63,-17-6-85,19 6 90,-1-1-1,0 1 1,1-1-1,-1 1 1,0-1-1,1 1 1,-1-1-1,1 0 1,-1 1-1,1-1 1,-1 0-1,1 1 1,-1-2-1,1 1 5,-1 1 0,1 0-1,0 0 1,0-1 0,0 1-1,0 0 1,0-1 0,-1 1 0,1 0-1,0-1 1,0 1 0,0 0-1,0 0 1,0-1 0,0 1-1,0 0 1,0-1 0,0 1-1,0 0 1,0-1 0,0 1-1,0 0 1,0-1 0,1 1-1,-1 0 1,0-1 0,0 1-1,0 0 1,0 0 0,1-1-1,-1 1 1,0 0 0,0 0-1,0-1 1,1 1 0,-1 0-1,0 0 1,0 0 0,1-1-1,13-2 5,-5 2-79,19-9-429,-21 7 252,0 0-1,1 1 1,11-3-1,33 3-2847</inkml:trace>
  <inkml:trace contextRef="#ctx0" brushRef="#br0" timeOffset="1">1013 839 2400,'0'27'896,"13"0"-704,-13 27-64,0-27 160,0 0-192,-13 0 544,13 0-384,-14 0 256,-13-13-288,14-1-2112,-14-13 1024,13 0-800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356 297 1664,'-13'-13'528,"13"13"-520,0 0 0,0-1-1,-1 1 1,1 0 0,0 0 0,0 0-1,0-1 1,-1 1 0,1 0 0,0-1 0,0 1-1,0 0 1,0 0 0,0-1 0,0 1 0,0 0-1,0-1 1,0 1 0,0 0 0,0-1 0,0 1-1,0 0 1,0-1 0,0 1 0,0-1 0,0-8 87,1 4 103,-1 0 0,0-1 0,0 1 0,0 0 0,-1 0 0,1 0 0,-3-7 1,-7-6 115,7 5-133,2 11-150,1 0 1,-1-1-1,1 1 0,-1 0 0,0 0 1,0-1-1,0 1 0,0 0 0,0 0 1,0 0-1,-1 0 0,1 1 1,-2-3-1,1 2-5,0 0 0,1 0 0,-1 0 0,1 0 0,0 0 0,-1 0 0,1-1 0,0 1 0,1 0 0,-1-1 0,0 1 0,0-3 0,1 2 3,-1 1 0,0-1 0,1 1 0,-1 0 0,0-1 0,0 1 0,0 0 0,-1 0 0,1 0 0,-1-1 0,1 1 0,-3-1-1,-4-7 93,6 7-73,0 1 1,0-1 0,0 1 0,0 0 0,-1 0-1,1 0 1,-1 0 0,0 0 0,-4-2-1,-34-22 342,39 25-374,0 1 1,0 0-1,0 0 0,0-1 1,0 1-1,0 0 1,0 1-1,0-1 1,1 0-1,-1 0 0,0 1 1,0-1-1,0 1 1,0 0-1,1 0 0,-1-1 1,0 1-1,1 0 1,-4 3-1,-2 0 24,-2 0 7,6-3-22,-1 1 0,1 0 0,-1 0 0,1 0 0,0 0 0,0 1 0,0-1 0,0 1 0,0 0 0,0-1-1,-3 6 1,-7 10 165,-2 0 90,2 0 0,0 1 0,2 0 0,-12 24 0,19-32-192,1 0-1,1 1 1,-1-1 0,2 0 0,-1 1-1,2-1 1,0 1 0,0-1 0,1 1 0,0-1-1,1 1 1,4 16 0,-4-22-54,0 1 0,1-1 0,-1 1-1,1-1 1,0 0 0,1 0 0,0 0 0,0-1 0,0 1 0,0-1-1,1 0 1,0 0 0,0-1 0,0 1 0,1-1 0,-1 0 0,1-1-1,0 1 1,0-1 0,0 0 0,1-1 0,8 3 0,-10-4-51,1 0 1,0 0 0,0 0-1,-1-1 1,1 0 0,0 0 0,0 0-1,11-3 1,-2-2-738,30-11 0,-26 8 110,-7 3 55,-1-1-1,0 0 1,0 0 0,-1-1-1,13-10 1,37-22-1584,0 0 1184,-51 30 994,0 0 1,0-1-1,13-18 1,7-7 516,-14 20 404,9-8 704,-23 22-1491,0-1-1,0 1 0,0-1 0,0 1 0,0-1 0,-1 1 0,1-1 0,0 1 1,-1-1-1,1 0 0,-1 1 0,1-1 0,-1-2 0,0 4-121,0-1 0,0 1 0,0 0 0,0 0 0,0 0 0,0 0 0,0 0 0,0 0 0,0 0 0,0 0 0,0 0 0,0 0 0,0-1 1,0 1-1,0 0 0,0 0 0,0 0 0,0 0 0,0 0 0,0 0 0,0 0 0,0 0 0,0 0 0,0 0 0,0 0 0,0 0 0,0-1 0,0 1 0,0 0 0,0 0 0,0 0 0,0 0 0,-1 0 0,1 0 0,0 0 0,0 0 0,0 0 0,0 0 0,0 0 0,0 0 0,0 0 0,0 0 0,0 0 0,0 0 0,0 0 0,-1 0 0,1 0 1,0 0-1,0 0 0,0 0 0,0 0 0,0 0 0,0 0 0,0 0 0,0 0 0,0 0 0,-2 0 35,1 0 1,0 1 0,0-1-1,0 0 1,0 1-1,0-1 1,0 0 0,0 1-1,0 0 1,0-1-1,0 1 1,0-1 0,0 1-1,0 0 1,0 0-1,1 0 1,-2 1-1,-15 22 469,8-10-239,-1 4-191,1 1 0,-11 30-1,13-31-79,4-12-21,1 1 1,-1-1-1,2 1 0,-1-1 1,-1 12-1,3-15 6,0 0-1,1 0 0,-1 0 1,1 0-1,-1 0 0,1 0 1,0 0-1,0 0 0,0 0 1,0 0-1,1 0 0,-1-1 1,3 4-1,-2-2 8,1 0 1,-1-1-1,1 1 0,0 0 0,1-1 1,-1 0-1,0 0 0,1 0 0,0 0 1,5 3-1,-4-4-4,0-1 1,0 1 0,1-1-1,-1 0 1,0 0-1,0 0 1,1-1-1,8 0 1,-12 0-19,1 0 0,0 0 0,-1 0 1,1-1-1,-1 1 0,1-1 0,0 0 0,-1 0 0,0 0 1,4-2-1,-1 0-67,0 0 1,0-1-1,-1 0 1,5-5-1,-2 3 66,-5 4 21,0 1-1,-1-1 1,1 1 0,0-1 0,-1 0 0,1 1 0,-1-1-1,0 0 1,1 0 0,-1 0 0,1-4 0,-15-28-220,12 29 205,-2-2 4,1 0 1,0 0 0,1 0 0,-1 0 0,0-13 0,2-6-6,1-34-75,-1 55 81,0 0 1,1 1-1,0-1 0,0 0 0,1 0 1,-1 1-1,1-1 0,0 1 0,3-5 1,2-2-28,10-24 1,-7 16-44,-10 18 76,1 0 0,0 0 0,-1 0 0,1 0-1,0 0 1,0 1 0,0-1 0,-1 0 0,1 0 0,0 1-1,0-1 1,0 1 0,0-1 0,0 1 0,2-1-1,8-5-51,-6-5 1,-4 11 54,-1-1 0,1 1 0,0 0 0,0-1 0,0 1 0,-1 0 0,1 0 0,0 0 0,0-1 0,0 1 0,0 0 0,-1 0 0,3 1 0,4-2 17,-7 1-17,1 0 1,0 0-1,0 0 0,0 0 0,0 0 1,0 0-1,0 0 0,0 0 1,0 0-1,0 0 0,0 0 0,0 0 1,-1 1-1,1-1 0,0 0 0,0 1 1,0-1-1,0 1 0,-1-1 1,1 1-1,0-1 0,0 1 0,-1-1 1,1 1-1,0 0 0,-1-1 1,1 1-1,-1 0 0,1 0 0,-1-1 1,1 1-1,-1 0 0,1 0 1,-1 0-1,1 1 0,4 6-20,-4-7 15,-1 1-1,1-1 1,0 0 0,0 1-1,0-1 1,-1 1-1,1 0 1,-1-1-1,1 1 1,-1-1-1,0 1 1,1 0 0,-1-1-1,0 4 1,0 1 17,0-1 1,1 1-1,0 0 1,0-1-1,1 1 0,0 0 1,0-1-1,4 10 1,-3-9-5,0 1 1,0 1-1,-1-1 1,0 0-1,-1 0 1,2 14-1,-3 47 52,-1-28 317,1-17-180,0-20-72,0-13-42,-1-18-138,1 12-6,0 1 0,0 0 0,3-15 0,-1 25 43,0 0 0,0 1-1,0-1 1,0 1-1,1-1 1,0 1 0,4-5-1,-1 0-47,-4 6 43,1-1-1,-1 0 0,-1 0 1,1 0-1,2-8 1,0-1-7,3 8 20,-3 2 10,-2-4 0,-2 35 0,0 154 485,0-180-478,0-1 0,0 1 0,0 0 0,1-1 1,-1 1-1,0 0 0,1-1 0,-1 1 0,1-1 0,-1 1 0,1-1 0,0 1 0,0-1 0,1 3 0,3 4 4,-1 2-4,-3-9-7,-1 0 1,0 0-1,0 0 0,1 0 1,-1 0-1,1 0 1,-1 0-1,1 0 0,-1-1 1,1 1-1,0 0 1,-1 0-1,1-1 0,0 1 1,-1 0-1,1-1 1,0 1-1,0 0 0,0-1 1,0 1-1,0-1 1,0 1-1,1-1 0,24 6-64,-18-3 45,5 1 1,11-8 11,-18 2 8,0 1-1,1 0 0,9-1 1,-5 1-1,-1 0 0,0 0 0,1-1 0,-1 0 0,18-7 0,14-4 0,-37 13 8,-1-1-1,0 0 1,0 0 0,1 0 0,-1-1 0,0 1-1,-1-1 1,1 0 0,0 0 0,0 0 0,-1-1 0,1 1-1,-1-1 1,5-5 0,21-16 136,-26 23-132,-1 0-1,1-1 1,-1 0 0,0 0-1,0 1 1,0-1-1,0 0 1,0-1-1,0 1 1,0 0-1,-1 0 1,1-1-1,-1 1 1,0-1-1,0 1 1,0-1 0,1-3-1,2-11 75,-2 9-60,-1 1 1,2-1-1,-1 1 1,4-8 0,-1 7-24,-4 5-4,1 0 0,-1 0 0,1 0-1,-1 0 1,0 1 0,0-2 0,-1 1 0,1 0 0,-1 0-1,1 0 1,-1-5 0,0 1 32,1 4-16,-1 1 0,0-1 0,1 0-1,-1 1 1,-1-1 0,1 0-1,0 1 1,-1-1 0,1 0 0,-1 1-1,-1-4 1,-8 1-116,5-8 10,-6 0-16,11 13 106,0 0-1,0-1 0,0 1 0,0 0 1,0 0-1,-1 0 0,1 0 0,0 0 1,0-1-1,0 1 0,-1 0 1,1 0-1,0 0 0,0 0 0,0 0 1,0 0-1,-1 0 0,1 0 0,0 0 1,0 0-1,-1 0 0,1 0 0,0 0 1,0 0-1,0 0 0,-1 0 0,1 0 1,0 0-1,0 0 0,0 0 1,-1 0-1,1 0 0,0 0 0,0 1 1,0-1-1,0 0 0,-1 0 0,1 0 1,0 0-1,0 0 0,0 0 0,0 1 1,-5 1-14,2-1 9,1 0-1,-1 0 1,0 1-1,1-1 1,-1 1 0,1-1-1,0 1 1,0 0-1,-1 0 1,1 0 0,0 0-1,1 1 1,-1-1-1,0 0 1,-1 4-1,-58 156-208,60-158 212,-3 10 1,0 0 0,1 1 0,1-1 1,0 1-1,1 19 0,1-31-1,0-1 0,1 0 1,-1 1-1,1-1 0,-1 0 0,1 0 0,0 1 0,0-1 1,0 0-1,0 0 0,2 3 0,-2-4 0,0 0 0,0 0-1,-1 0 1,1 0 0,0 0 0,0 0-1,0 0 1,0 0 0,0 0-1,0-1 1,0 1 0,0 0 0,0-1-1,1 1 1,-1-1 0,0 0 0,0 1-1,2-1 1,15-7-258,-7 3 190,-6 3-58,0 0 1,-1 0 0,1-1 0,-1 0-1,1 0 1,-1 0 0,0-1-1,0 1 1,0-1 0,0 0 0,0 0-1,6-7 1,-2-5-168,0 0-1,-1-1 1,-1 1-1,7-28 1,-6 17 55,-2 10 111,-1 1 0,4-32 0,-6 33 125,1 0 0,7-26 0,49-113 544,-57 150-508,3-10 210,-5 13-223,1 0 0,-1 0 0,0-1 0,1 1 0,-1 0 0,1 0 0,-1-1 1,1 1-1,-1 0 0,1 0 0,-1 0 0,1 0 0,-1 0 0,1 0 0,-1 0 0,1 0 0,0 0 0,2 0 259,-3 0 86,0 0-171,0 3-208,-1-2 16,1 1 0,0-1 0,0 0-1,-1 1 1,1-1 0,-1 1 0,1-1 0,-1 0-1,0 1 1,-1 1 0,-4 11 55,4-6-26,1 0-1,0 1 0,0-1 0,1 1 1,1 13-1,0 7 37,-1-11-29,1-8-12,-1 1 1,0-1-1,-4 19 0,2-17-1,-2 5 12,1-1 0,-1 30 0,4 110 72,4-143 40,-4-13-145,0 0-1,0 1 1,0-1 0,1 0 0,-1 0 0,0 0-1,0 0 1,0 1 0,1-1 0,-1 0 0,0 0-1,0 0 1,0 0 0,1 0 0,-1 0 0,0 0-1,0 1 1,1-1 0,-1 0 0,0 0 0,0 0-1,0 0 1,1 0 0,-1 0 0,0 0 0,0 0-1,1 0 1,-1 0 0,0-1 0,0 1-1,1 0 1,-1 0 0,0 0 0,0 0 0,0 0-1,1 0 1,-1 0 0,0-1 0,0 1 0,0 0-1,1 0 1,-1 0 0,0 0 0,0-1 0,0 1-1,6-10 37,4 4-1,-5-7 16,11-13-16,-12 21-38,-1 0 0,1-1-1,-1 1 1,-1 0 0,1-1 0,-1 0-1,3-10 1,-2-4-71,-2 13 43,0-1 0,0 1 0,1 0 0,0 0 1,6-12-1,-2 6 31,-2 7 1,-1 0-1,0-1 1,0 1-1,0-1 0,-1 0 1,0 0-1,0 0 1,-1 0-1,1-14 0,-2 14 43,0 8 74,0 18 233,0 30 23,0 27-71,0-73-288,0 1-1,0 0 1,1-1-1,-1 1 1,1-1 0,0 1-1,0-1 1,3 6-1,1 6 21,-2-3-22,-3-9-5,1-1 0,-1 0 0,1 0 0,0 1 1,-1-1-1,1 0 0,0 0 0,0 0 0,0 0 0,1 0 0,-1 0 1,0 0-1,1-1 0,-1 1 0,3 1 0,4 4 48,-3-10 58,-5 2-107,0 1-1,1-1 1,-1 1-1,1-1 0,-1 1 1,1 0-1,-1-1 1,1 1-1,-1 0 1,1-1-1,0 1 1,-1 0-1,1 0 0,-1-1 1,1 1-1,0 0 1,-1 0-1,1 0 1,0 0-1,-1 0 1,2 0-1,3-3 78,-1-1-56,-1 2-24,-1 0 0,0 0 1,1-1-1,-1 1 0,0-1 0,0 1 0,0-1 0,2-5 0,-2-9 5,-3 14-18,1-1-1,0 1 0,1 0 1,-1-1-1,1 1 1,-1 0-1,2-4 0,-1 5 4,2-6-15,-1 1 0,0-1-1,0 0 1,1-16 0,-3 22 13,0 1 1,0-1-1,0 0 1,1 1-1,-1-1 0,0 0 1,1 1-1,-1-1 1,1 1-1,-1-1 1,1 1-1,0-1 1,0 1-1,1-3 1,3-4-24,0-3-24,6-6-100,-11 16 145,1 1 0,-1 0-1,1-1 1,-1 1 0,1 0 0,-1 0 0,1-1 0,-1 1 0,1 0 0,-1 0 0,1 0 0,-1 0 0,1-1 0,0 1 0,-1 0-1,1 0 1,-1 0 0,1 0 0,0 1 0,-1-1 0,1 0 0,-1 0 0,1 0 0,-1 0 0,1 0 0,-1 1 0,1-1-1,-1 0 1,1 1 0,0-1 0,0 1-19,4 2 30,0 1 0,0 0 0,-1 1 0,5 5 0,-4-5 47,0 1 0,0-2 1,0 1-1,9 6 0,17 5 15,-28-16-56,1 1 0,-1 0 0,0 0 0,0-1 0,0 0 0,0 0 0,0 1 0,1-2 0,3 1 0,4-1 152,-9 1-137,-1 0 0,1 0 0,0 0 0,-1-1-1,1 1 1,0-1 0,-1 1 0,1-1 0,-1 1 0,1-1-1,-1 0 1,1 0 0,-1 0 0,0 0 0,1 0-1,-1 0 1,2-2 0,-1 1 121,-2 2-75,-2-3-37,-11-7-42,10 9-9,0 0 1,0 0 0,0 1 0,0-1-1,1 1 1,-1 0 0,0 0-1,0 0 1,0 0 0,0 1 0,0-1-1,0 1 1,-3 1 0,1 4-23,5-5 47,0-1 0,-1 0 0,1 1 0,0-1 0,0 1 0,-1-1 1,1 0-1,0 1 0,0-1 0,-1 0 0,1 0 0,0 1 0,-1-1 1,1 0-1,0 0 0,-1 1 0,1-1 0,0 0 0,-1 0 0,1 0 1,-1 0-1,1 0 0,0 1 0,-1-1 0,1 0 0,-1 0 0,1 0 1,-1 0-1,1 0 0,-1 0 0,-4 2 207,-1 3 50,4-3-202,1-1 1,-1 1-1,0-1 0,0 1 0,1 0 0,-1 0 0,1 0 0,0 0 0,-1 0 0,1 0 0,0 0 1,0 0-1,0 0 0,1 0 0,-1 1 0,0-1 0,1 0 0,-1 5 0,1-5-57,0-1-1,-1 1 0,1 0 0,0-1 1,-1 1-1,0-1 0,1 1 0,-1-1 0,0 1 1,-2 2-1,-2 4-44,-26 68 164,30-73-121,0 0 0,1 0 0,-1 0 1,1 0-1,-1 0 0,1 0 1,0 0-1,0 0 0,1 1 0,-1-1 1,0 0-1,1 0 0,1 4 1,1-6-7,0 1 1,0 0 0,1 0-1,-1-1 1,0 0 0,1 0-1,4 1 1,21-9-114,3 0-14,14-4-165,-29 5 26,0-1 0,0 0-1,-1-1 1,0-1 0,23-17 0,10-21-544,-33 32 662,-10 8 138,0 0 0,0-1 0,0 1 0,-1-1 0,0-1 0,-1 1 0,1-1-1,-2 1 1,1-1 0,-1 0 0,-1 0 0,0-1 0,0 1 0,0 0 0,-2-1 0,1-13-1,-1-39 122,1 54-40,-1 5-38,0 0 0,1 0 1,-1 0-1,0 0 0,-1 0 1,1 0-1,0 0 0,-1 0 1,0 0-1,-1-3 0,-2-2 125,3 6-120,0 1-1,0-1 1,0 1-1,0-1 1,0 1-1,1-1 1,-1 1-1,1-1 1,-1 0 0,0-3-1,1 3 319,-2 4-149,0 1-205,-1 0 1,1 0-1,0 0 1,1 0-1,-1 0 1,0 0 0,1 0-1,-2 7 1,-7 34-137,7-28 139,-2 2 47,3-9-11,0 1 1,0-1-1,1 1 1,0 14-1,2-3 22,-1-10-17,1 0-1,-2 0 1,1 0-1,-4 15 1,1-11-7,0-1 18,0 1-1,1 0 1,0 17-1,2-3-1407,0-29 1335,0 0-1,0 0 1,0 0-1,0 0 1,0 1-1,0-1 1,0 0-1,0 0 0,0 0 1,0 0-1,0 0 1,0 0-1,0 1 1,0-1-1,0 0 1,0 0-1,-1 0 1,1 0-1,0 0 1,0 0-1,0 0 0,0 1 1,0-1-1,0 0 1,0 0-1,0 0 1,-1 0-1,1 0 1,0 0-1,0 0 1,0 0-1,0 0 0,0 0 1,0 0-1,-1 0 1,1 0-1,0 0 1,0 0-1,0 0 1,0 0-1,0 0 1,-1 0-1,1 0 1,0 0-1,0 0 0,0 0 1,0 0-1,0 0 1,0 0-1,-1 0 1,1 0-1,0 0 1,0-1-1,-3 1-239,1 0-1,-1 0 0,1 1 1,0-1-1,-1 0 1,-3 2-1,1 2-360,0 0 42,-42-17-535,-3-4 864,43 15 297,1-1 0,-1 0 0,1-1 0,0 0 1,0 0-1,-7-6 0,-21-34 971,33 43-972,-1-1 0,1 1 0,0-1 0,-1 1 0,1-1 0,0 1 0,0-1 0,0 0 0,1 1 0,-1-1 0,0 0 0,1 0 0,-1 1 0,1-1 0,-1 0 0,1-3 0,0 3-21,0 0-1,1-1 1,-1 1 0,1 0 0,0 0 0,-1 0 0,1 0-1,0 0 1,0 0 0,1 0 0,-1 1 0,0-1-1,0 0 1,1 0 0,3-2 0,-2 1-16,0 0 1,0 0 0,0 0-1,1 1 1,-1-1-1,1 1 1,0 0 0,0 0-1,0 1 1,0-1-1,0 1 1,0-1 0,0 1-1,7 0 1,77-25 80,-55 19 16,-8 3 16,-1-1 0,0-1 0,0-1-1,36-16 1,-59 22-69,0 0-1,0 1 0,0-1 1,0 0-1,0 0 1,0 0-1,0 0 0,0 0 1,0 0-1,-1 0 1,1 0-1,0 0 0,-1 0 1,1 0-1,-1-1 1,1 1-1,-1 0 0,1 0 1,-1-1-1,0 1 1,0 0-1,0-2 0,0 3-46,0 0 1,0 0-1,0 0 0,0-1 0,0 1 0,0 0 0,0 0 0,0 0 0,0 0 0,0 0 0,0 0 0,0 0 0,0 0 1,0 0-1,0 0 0,0-1 0,0 1 0,0 0 0,0 0 0,0 0 0,0 0 0,0 0 0,0 0 0,0 0 0,1 0 1,-1 0-1,0 0 0,0 0 0,0 0 0,0 0 0,0-1 0,0 1 0,0 0 0,0 0 0,0 0 0,0 0 0,0 0 1,0 0-1,0 0 0,1 0 0,-1 0 0,0 0 0,0 0 0,0 0 0,0 0 0,0 0 0,0 0 0,0 0 0,0 0 0,0 0 1,0 0-1,1 0 0,-1 0 0,0 0 0,0 0 0,0 0 0,1 0 8,0 1 0,-1-1 0,1 0 0,0 1 0,-1-1-1,1 0 1,0 1 0,0-1 0,-1 1 0,1-1 0,-1 1 0,1 0 0,-1-1 0,1 1 0,0-1 0,-1 1-1,0 0 1,1 0 0,-1-1 0,0 1 0,1 0 0,-1 0 0,0-1 0,1 1 0,-1 0 0,0 0-1,0-1 1,0 1 0,0 0 0,0 0 0,0 1 0,0 39 227,-1-25-196,1-10-13,1 1 0,0-1 1,0 0-1,3 11 0,2 6 36,-1 19 81,1-19-84,-4-17-43,-1 0 0,1 0 1,-1 1-1,0 10 0,-2-6 10,1-8-5,0 0 0,-1 0 1,1 0-1,0-1 0,1 1 0,-1 0 0,0 0 0,1 0 1,0 0-1,1 3 0,3 3 66,-4-8-45,0 1 0,0-1 0,-1 0-1,1 1 1,0 0 0,-1-1 0,1 1-1,-1-1 1,1 1 0,0 3 0,-1-2 181,0-3-218,0-3-6,0 1 10,0 1-1,0-1 1,1 1 0,-1-1 0,1 0-1,-1 1 1,1-1 0,-1 1 0,1 0-1,0-1 1,1-1 0,-1 2-2,0-1 0,0 0 1,0 1-1,0-1 0,-1 0 0,1 0 1,0 0-1,-1 0 0,1 1 0,-1-1 1,0-3-1,0-17 16,0 18-51,0-1 1,0 0-1,0 0 0,1 0 0,1-6 1,8-13-107,-5-2-32,2 13 73,-6 12 67,0 0 1,-1-1-1,1 1 1,0-1-1,-1 1 0,1-1 1,-1 1-1,1-1 1,-1 1-1,0-1 1,0 1-1,0-2 0,0 1 8,0 1 0,0 0 0,0-1 1,1 1-1,-1 0 0,0 0 0,0-1 0,1 1 0,-1 0 0,1 0 0,-1 0 0,1-1 0,-1 1 0,1 0 0,0 0 0,-1 0 0,1 0 0,0 0 0,0 0 0,0 0 0,0 0 1,0 1-1,0-1 0,2-1 0,-3 2 10,1 0-1,-1-1 1,0 1 0,1 0 0,-1 0 0,0 0 0,1 0 0,-1-1-1,0 1 1,1 0 0,-1 0 0,1 0 0,-1 0 0,0 0 0,1 0-1,-1 0 1,0 0 0,1 0 0,-1 0 0,0 0 0,1 0 0,-1 1 0,1-1-1,-1 0 1,0 0 0,1 0 0,-1 0 0,0 1 0,1-1 0,-1 0-1,0 0 1,0 0 0,1 1 0,-1-1 0,0 0 0,0 1 0,1-1-1,3 15 37,-3-9-8,12 5 76,-11-9-80,0 1 0,-1-1 0,1 1 0,-1 0 0,0-1 0,0 1 0,0 0 0,0 0 0,0 0 0,0 5 0,3 11 50,-1-13-54,0 0 0,0 0 0,0-1 0,8 10 0,-5-6-1,6 12 41,-10-17-29,0 0 1,1 0-1,-1 0 1,1 0-1,4 4 1,6 5 114,-12-12-123,-1-1 0,1 1 0,-1-1 0,1 0 0,-1 0 1,1 1-1,-1-1 0,1 0 0,-1 0 0,1 1 0,-1-1 0,1 0 1,0 0-1,-1 0 0,1 0 0,-1 0 0,1 0 0,0 0 0,-1 0 1,1 0-1,-1 0 0,1 0 0,0 0 0,-1 0 0,2-1 0,-2 1 16,0 0-35,0 0 0,0 0 0,0 0 0,0 0 0,0 0 0,0 0 0,0 0 0,0 0 0,0 0 0,1 0 0,-1 0 0,0 0 0,0 0 0,0 0 0,0 0 0,0 0 0,0 0 0,0 0 0,0 0 0,0 0 0,0 0 0,1 0-1,-1 0 1,0 0 0,0 0 0,0 0 0,0 0 0,0 0 0,0 0 0,0 0 0,0-1 0,0 1 0,0 0 0,0 0 0,0 0 0,0 0 0,0 0 0,0 0 0,0 0 0,0 0 0,0 0 0,0 0 0,1 0 0,-1-1 0,0 1 0,0 0 0,0 0 0,0 0 0,0 0 0,0 0-1,-1 0 1,1 0 0,0 0 0,0 0 0,0 0 0,0-1 0,0-26 178,-1 12-228,1 0 1,0 0-1,4-22 1,0 15-44,-1 5-1,0 1-1,1-1 0,1 1 0,7-18 0,-11 33 81,-1 0-1,1 0 1,-1 0 0,1 0 0,0 0-1,0 0 1,-1 1 0,1-1 0,0 0-1,0 0 1,0 1 0,0-1 0,0 0-1,0 1 1,0-1 0,0 1 0,0-1-1,0 1 1,0 0 0,1-1 0,-1 1-1,0 0 1,0 0 0,0 0 0,0 0-1,1 0 1,1 0 0,-1 0 8,1 1 1,-1 0-1,0-1 1,1 1-1,-1 0 1,0 0-1,0 0 0,0 0 1,0 0-1,0 1 1,0-1-1,3 3 1,-2-1-9,1 0 1,0 0-1,0-1 1,0 0-1,0 0 1,0 0-1,6 2 1,13 6-9,-20-8 30,0 0 1,0 0 0,0 0-1,1-1 1,-1 1 0,1-1-1,-1 0 1,1 0 0,-1 0-1,1-1 1,0 1 0,0-1-1,-1 0 1,5 0 0,-1-1 40,0 0 0,-1-1 0,1 0 0,-1 0 0,1-1 0,8-4 0,16-19 226,-20 21-189,-10 5-80,0 0 1,0-1-1,0 1 1,0-1-1,0 1 1,0-1-1,0 1 0,0-1 1,0 0-1,0 1 1,0-1-1,0 0 1,0 0-1,0 1 1,-1-1-1,1 0 1,0 0-1,-1 0 1,1 0-1,-1 0 1,1 0-1,-1 0 1,1 0-1,-1-1 1,0 1-1,1 0 0,-1 0 1,0 0-1,0 0 1,0 0-1,0-1 1,0 1-1,0 0 1,0-2-1,0-41-45,-1 43 32,1-1 0,0 0 0,0 1 0,0-1 0,-1 0 0,1 1 0,-1-1 0,1 1 0,-1-1 0,0 1 0,0-1 0,1 1-1,-1-1 1,0 1 0,0 0 0,0 0 0,-2-2 0,3 3 4,-1-1-1,1 1 1,0 0-1,0 0 1,0 0-1,0 0 1,0 0-1,0 0 1,0 0-1,0 0 1,0 0-1,0-1 1,0 1-1,0 0 1,-1 0-1,1 0 1,0 0-1,0 0 1,0 0-1,0 0 1,0 0-1,0 0 1,0 0-1,-1 0 1,1 0-1,0 0 1,0 0-1,0 0 1,0 0-1,0 0 1,0 0-1,0 0 1,-1 0-1,1 0 1,0 0-1,0 0 1,0 0-1,0 0 1,0 0-1,0 0 1,0 0-1,-1 0 1,1 0-1,0 0 1,0 0-1,0 1 1,0-1-1,0 0 1,0 0-1,0 0 1,0 0-1,0 0 1,0 0-1,0 0 1,-1 0-1,1 1 1,-13 9-218,11-8 204,-1-1-1,0 1 1,1 0 0,-1 0-1,1 0 1,0 0-1,0 0 1,0 0-1,0 1 1,0-1 0,0 1-1,1 0 1,-1-1-1,1 1 1,-2 4-1,-1 4 27,1 0-1,1 0 0,-1 12 0,0-7 4,3-14-10,-2 9-3,0 0 0,1 0 0,0 18 0,2-25-5,-1 0 0,1 0 0,0-1 0,0 1 0,0 0 0,0 0 0,1-1 0,-1 1 0,1-1-1,0 0 1,0 1 0,0-1 0,1 0 0,4 5 0,-2-4-22,0-1 1,0 1-1,1-1 1,-1 0-1,1 0 1,0-1-1,0 0 1,11 3-1,-3 0-421,-8-3-52,1 0 0,-1 0 1,1-1-1,-1 0 0,11 1 1,-5-3-50,-1 0 0,1-1 0,13-4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2912,'0'0'86,"0"-1"-1,0 0 1,0 1 0,0-1 0,0 0 0,0 0-1,0 1 1,0-1 0,0 0 0,0 1 0,1-1-1,-1 0 1,0 1 0,1-2 0,8 0 435,-9 2-542,5-2 213,-5 1-169,2 0 0,-1 0 0,0 0 0,0 0 0,0 0 0,0 0 0,0 1 0,1-1 1,-1 0-1,0 1 0,1-1 0,-1 1 0,0-1 0,1 1 0,-1 0 0,1 0 0,1-1 1,1 1 21,0 0 0,1-1 0,-1 1 0,0-1 0,0 0 0,4-2 0,-4 1-68,1 1 0,-1 0 0,1 0 0,-1 0 0,1 1 0,5-1 0,9 1-41,6 0 67,23 2 0,-36 0 11,24 2-21,61 15 0,-41-3 156,-54-15-151,0-1 0,0 1-1,0 1 1,-1-1 0,1 0 0,0 0 0,0 1 0,2 2 0,-3-3-11,0 0 0,0 0 0,0 0 0,0 0 0,0 0 1,0-1-1,0 1 0,0 0 0,0-1 0,0 1 0,0-1 0,0 1 0,1-1 1,-1 1-1,0-1 0,0 0 0,2 1 0,-14 12 99,0-2 20,5-6-53,0 0 1,1 1-1,-7 10 0,-4 6-90,4-11 15,8-7 8,0 0 1,0 0 0,0 0 0,0 1 0,-5 8 0,8-11 9,-6 10-8,0 0 0,1 0 0,0 1 0,-5 17 0,-9 48 34,-14 45 73,18-58 529,7-47-256,8-11-207,-2 7 125,2-14-276,1 0 0,0 0 0,0 1 0,0-1 0,-1 0 0,1 0 0,0 1 0,0-1 0,0 0 0,-1 0 0,1 0 0,0 0 0,-1 1 0,1-1 0,0 0 0,0 0 0,-1 0 0,1 0 0,0 0 0,-1 0 0,1 0 0,0 0 0,-1 0 0,1 0 0,0 0 0,-1 0 0,1 0 0,0 0 0,-1 0 0,1 0 0,0 0 0,-1 0 0,1 0 0,0 0 0,0-1 0,-1 1 0,1 0 0,-1 0 0,0-1 37,-1-1 0,1 1 0,-1 0-1,1-1 1,-1 1 0,1-1 0,0 1 0,0-1-1,0 0 1,0 0 0,0 1 0,0-1-1,0 0 1,0 0 0,1 0 0,-1-3-1,-7-39-76,6 26 39,-20-72-31,19 74 38,0 1 0,-1-1 0,-1 1 0,-1-1 0,0 2 0,-10-20 0,7 19-11,7 11-5,-1 0 0,1 0 0,0 0 0,0-1 0,1 1 0,-1 0 1,1-1-1,0 1 0,0-1 0,0-4 0,1 6 4,-1 0 0,1 0 0,0 0 0,-1 1 1,0-1-1,0 0 0,1 0 0,-4-4 0,1-2 17,0-4 17,4 12-86,-1 1 1,1 0-1,0-1 1,-1 1-1,1 0 1,0 0-1,-1 0 0,1-1 1,0 1-1,-1 0 1,1 0-1,0 0 1,-1 0-1,1 0 1,0 0-1,0 0 1,1 1-1,-2-1-24,13 0-504</inkml:trace>
  <inkml:trace contextRef="#ctx0" brushRef="#br0" timeOffset="1">555 176 2720,'1'-2'97,"0"0"0,0 0-1,0-1 1,0 1 0,1 0 0,-1 0 0,1 0 0,2-2-1,-2 3-52,-1 0-1,1 1 0,0-1 0,-1 0 1,1 1-1,0-1 0,0 1 1,-1 0-1,1-1 0,0 1 0,0 0 1,0 0-1,1 0 0,-1 0 5,0 0-1,-1 1 0,1-1 1,-1 0-1,1 1 0,0-1 1,-1 1-1,1-1 1,-1 1-1,1-1 0,-1 1 1,1 0-1,-1 0 0,0 0 1,1 0-1,-1 0 1,0 0-1,0 0 0,0 1 1,0-1-1,0 0 0,0 1 1,0-1-1,0 0 1,0 1-1,-1-1 0,1 1 1,0 3-1,0-1-25,0 0 0,0 0 0,0 1 0,-1-1 0,0 0 0,0 1 0,0-1 0,0 0 0,-1 0 0,0 5 0,-13 45 426,13-51-425,0-1 0,0 1 0,0-1 1,0 0-1,0 0 0,0 1 0,-1-1 0,1 0 0,-1 0 0,0 0 0,0-1 0,-3 4 0,2-3 8,1 1 0,-1-1 0,1 1 0,0-1 0,0 1 0,-4 5 0,-1 5 123,-3 6 44,9-19-196,1 0-1,0 1 1,0-1 0,0 0 0,0 0 0,0 1 0,0-1 0,0 0 0,0 0 0,0 1-1,0-1 1,0 0 0,0 0 0,0 1 0,0-1 0,0 0 0,0 0 0,0 1 0,0-1 0,0 0-1,0 0 1,0 1 0,0-1 0,0 0 0,1 0 0,-1 1 0,0-1 0,0 0 0,0 0-1,0 0 1,1 1 0,-1-1 0,0 0 0,0 0 0,0 0 0,1 0 0,-1 1 0,0-1-1,0 0 1,1 0 0,-1 0 0,0 0 0,0 0 0,1 0 0,-1 0 0,0 0 0,0 0-1,1 0 1,-1 0 0,0 0 0,0 0 0,1 0 0,-1 0 0,20-1-103,-16 0 127,-1 1 0,1 0 0,0 0 0,0 0 0,0 1 0,0-1 0,0 1 0,4 1 0,0 0 29,1 1 88,0-1 0,0 0-1,0-1 1,10 0-1,-16 0-223,1-1 1,-1 1-1,1-1 0,-1 1 0,1 0 1,-1 1-1,1-1 0,-1 0 0,0 1 1,3 2-1,21 7-1474,0-8-1447</inkml:trace>
  <inkml:trace contextRef="#ctx0" brushRef="#br0" timeOffset="2">757 663 3136,'0'-14'1184,"14"14"-928,-1-13-64,1 13 512,13 0-416,0 0-32,13 0-160,-13 0 128,1 0-128,-1 13 320,-14 1-224,1-1-3616</inkml:trace>
  <inkml:trace contextRef="#ctx0" brushRef="#br0" timeOffset="3">757 879 2560,'27'13'960,"14"-13"-768,26 0-32,-26 0 640,0 0-480,-1 14 224,1-14-320,-1 0-3296</inkml:trace>
  <inkml:trace contextRef="#ctx0" brushRef="#br0" timeOffset="4">1203 95 1408,'2'-2'448,"0"1"-425,-1 0-1,1-1 1,0 1 0,-1 0 0,1 1-1,0-1 1,0 0 0,0 0 0,-1 1 0,1-1-1,0 1 1,0-1 0,2 1 0,32-1 859,-17 2-526,-3 0-239,0 1 1,0 1-1,0 0 0,0 1 0,19 9 0,-31-12-116,6 3 19,-1 0 0,1 1 0,-1 0 0,0 0 0,-1 1 0,1 1 0,-1-1 0,0 1 0,-1 1 0,1-1 0,-2 1 0,1 1 0,-1-1 0,0 1 0,6 14 0,-2-3 44,0 2 0,-2-1 0,-1 1 0,0 1 0,6 43 0,-12-57-12,0 0-1,-1 0 1,0 0-1,0 0 0,0 0 1,-2-1-1,1 1 1,-1 0-1,0 0 1,-1-1-1,-5 13 1,6-16-12,-1 0 0,0 0 0,0-1 0,0 1 0,-1-1 0,1 0 0,-1 0 0,0 0 0,-1 0 0,1-1 0,0 0 0,-1 0 0,0 0 0,0 0 1,0-1-1,0 0 0,0 0 0,0 0 0,-10 2 0,-51 9 264,64-12-304,0-1 0,1 0 0,-1 0 0,0 0 0,0 0 0,0 0 0,0 0 0,0 0 0,0-1 0,0 1 0,0-1 0,0 1 0,0-1 0,0 0 0,1 0 0,-1 0 0,0 0 0,1 0 0,-1 0 0,0 0 0,1 0 0,0-1 0,-1 1 0,1-1 0,0 1 0,0-1 0,-1 0 0,1 1 0,0-1 0,1 0 0,-1 0 0,0 1 0,0-1 0,1 0 0,-1 0 0,1 0 0,0 0 0,0 0 0,-1 0 0,1 0 0,0 0 0,1 0 0,-1 0 0,0 0 0,0 0 0,1 0 0,-1 1 0,1-1 0,0 0 0,0 0 0,0 0 0,-1 0 0,2 1 0,-1-1 0,0 1 0,0-1 0,0 1 0,1-1 0,-1 1 0,3-3 0,80-48-662,-66 41 620,-11 7 98,1 1 1,0-1 0,0 1-1,0 1 1,11-3 0,4-1 109,-20 5-103,1 1 0,0-1 0,-1 1 0,1-1 0,0 1 0,-1 0 0,5 1-1,-1-1-298,-7 0 206,0 0 0,0 0-1,1 0 1,-1 0 0,0 0-1,0 0 1,0 0 0,0 0-1,0 0 1,0 0 0,0 0-1,0 0 1,0 0 0,0 0-1,0 0 1,0 0 0,1 0-1,-1 0 1,0 0 0,0 0 0,0 0-1,0 0 1,0 0 0,0 0-1,0 0 1,0 0 0,0 0-1,0 0 1,0 0 0,0 0-1,0 0 1,0 0 0,0-1-1,0 1 1,1 0 0,-1 0-1,0 0 1,0 0 0,0 0 0,0 0-1,0 0 1,0 0 0,0 0-1,0 0 1,0 0 0,0 0-1,0 0 1,0-1 0,0 1-1,0 0 1,0 0 0,0 0-1,0 0 1,0 0 0,0 0-1,0 0 1,2-9-1436,-2 8 1329,1 1 0,0 0 0,-1-1 1,1 1-1,0 0 0,0 0 0,-1 0 1,1 0-1,0-1 0,-1 1 0,1 0 0,0 0 1,1 1-1</inkml:trace>
  <inkml:trace contextRef="#ctx0" brushRef="#br0" timeOffset="5">1636 14 2080,'1'-1'71,"1"-1"-1,-1 1 1,1 0 0,0 0 0,0 0-1,0 0 1,0 0 0,0 0 0,0 0-1,0 0 1,0 1 0,0-1-1,0 1 1,0 0 0,0-1 0,0 1-1,1 0 1,2 1 0,-4-1-55,-1 0 0,1 0 0,-1 0 0,1 0 1,0 0-1,-1 0 0,1 0 0,-1 0 0,1 0 0,-1 0 1,1 1-1,0-1 0,-1 0 0,1 0 0,-1 1 0,1-1 0,-1 0 1,1 1-1,-1-1 0,0 1 0,1-1 0,-1 0 0,1 1 0,-1-1 1,1 1-1,-1 0 3,0-1 0,1 1 1,-1-1-1,0 1 0,1-1 1,-1 1-1,1-1 0,-1 0 1,0 1-1,1-1 0,-1 0 1,1 1-1,0-1 0,-1 0 1,1 0-1,-1 1 0,1-1 1,-1 0-1,1 0 0,-1 0 1,1 0-1,0 0 1,-1 0-1,1 0 0,0 0 1,1 1 10,-1-1 1,0 1 0,1-1 0,-1 1 0,0 0 0,0-1 0,1 1 0,-1 0-1,0 0 1,0 0 0,0 0 0,0 0 0,0 0 0,0 0 0,0 0-1,0 1 1,-1-1 0,1 0 0,0 1 0,-1-1 0,1 0 0,0 3 0,0-2 2,0 1 1,-1-1-1,1 0 1,0 1 0,-1-1-1,0 0 1,0 1 0,1-1-1,-1 1 1,-1-1-1,1 1 1,0-1 0,0 0-1,-1 1 1,-1 4-1,-2 0-10,3-6 1,0 0 0,0 0 0,1 0 0,-1 1 0,0-1 0,1 0 0,-1 1-1,1-1 1,0 0 0,-1 1 0,1-1 0,0 1 0,0 1 0,0-3-7,0 1 0,0 0 0,0-1 0,0 1 0,0-1 0,0 1 0,0 0 0,1-1 0,-1 1 0,0-1 0,0 1 0,1-1 0,-1 1 0,0-1 0,1 1 0,-1-1 0,0 1 0,1-1 0,-1 1 0,1-1 0,-1 0 0,1 1 0,-1-1 0,1 0 1,-1 1-1,1-1 0,-1 0 0,1 0 0,0 1 0,-1-1 0,1 0 0,-1 0 0,2 0 0,25 0 178,-13-1-239,53 1-1347,-26 0-1308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2144,'2'0'699,"0"0"-653,0 0 73,0 0 0,1 0-1,-1 0 1,0 0 0,0 0-1,0-1 1,1 1 0,2-2-1,2-2 100,-6 3-181,0 1 1,0-1-1,1 0 0,-1 1 1,0-1-1,0 0 1,1 1-1,-1-1 0,1 1 1,-1 0-1,0 0 1,1-1-1,1 1 1,0 0 9,-1 0 0,1 0 1,0-1-1,-1 1 0,1-1 1,0 0-1,3-2 1,12-2 149,4 2 57,0 2 1,42 2-1,-31 0-132,-8-2 48,37-5 1,-25 1-64,4 3 106,1 2 1,54 7-1,23 0 85,-33 0 490,-8-1-3101,-78-6-828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1312,'11'3'138,"-8"-2"-115,-1-1 0,1 1 0,-1-1 0,0 1 0,1 0 0,-1 0 0,0 0 0,0 0 0,1 0 0,-1 1 0,0-1-1,0 0 1,-1 1 0,1 0 0,0-1 0,0 1 0,-1 0 0,1 0 0,1 4 0,3 7 16,-1-4 69,-1 0 0,9 12 0,-9-14-63,-1 0 0,1 1 0,-1 0 0,0 0 0,-1 0 0,1 0-1,-2 0 1,1 0 0,0 10 0,-2 79 272,0-57-198,0-26-50,-1-1 1,0 1-1,0 0 0,-2-1 0,1 1 1,-6 13-1,5-20-64,0 0 1,0-1-1,0 0 0,-1 1 1,0-2-1,0 1 1,-1 0-1,1-1 0,-1 0 1,0 0-1,-1 0 0,-11 7 1,5-3 117,-4 2 116,0-1 0,0 0 1,-28 11-1,40-20-167,1 1 0,-1-1 0,0 0 0,0 0 0,0 0-1,-1 0 1,1-1 0,0 0 0,0 0 0,0 0 0,0 0 0,0-1-1,0 1 1,-1-1 0,1 0 0,0 0 0,1-1 0,-1 1 0,0-1-1,0 0 1,-6-4 0,8 4-17,-1 0 0,1 0-1,0-1 1,0 1 0,0-1 0,0 0 0,0 1-1,1-1 1,-1 0 0,1 0 0,-1 0-1,1 0 1,-1-6 0,0 0 20,1 0 0,0 0 0,0-15 0,1 16-58,2-34 41,-2 38-55,1 1 0,0-1 0,0 0-1,0 1 1,0 0 0,1-1 0,-1 1 0,1 0 0,0 0 0,2-4-1,21-15 4,-14 13-6,-1 0-1,-3 3-4,0 0 0,12-7 0,30-7-65,-6 0 44,0 11 68,-14-5-12,-22 10-5,0 1 0,0 0 1,0 0-1,0 0 0,10-1 1,6-1 27,-8 3-78,0-1 1,0 0-1,-1-2 1,23-9-1,-12 1-449,-21 7 490,-4 6-14,0-1-1,0 1 1,1 0-1,-1-1 1,0 1-1,0 0 1,0-1-1,1 1 1,-1 0-1,0 0 1,0-1-1,1 1 1,-1 0 0,0 0-1,1 0 1,-1-1-1,0 1 1,1 0-1,-1 0 1,0 0-1,1 0 1,-1 0-1,0 0 1,1 0 0,-1-1-1,0 1 1,1 0-1,-1 0 1,0 0-1,1 1 1,2-1-50,10 2 16,-2 7 85,-10-9-46,-1 1-1,0-1 1,1 1 0,-1-1-1,0 1 1,1-1-1,-1 1 1,0-1 0,0 1-1,0 0 1,0-1-1,0 1 1,0-1 0,0 1-1,0-1 1,0 1-1,0 0 1,0-1 0,0 1-1,0-1 1,0 1-1,0-1 1,0 1 0,-1-1-1,1 1 1,0-1-1,-1 2 1,0 0 16,-2 7 12,1-7-21,1 1-1,0-1 1,0 1 0,0 0-1,1-1 1,-1 1-1,1 0 1,-1 0-1,1 4 1,0-3 12,-1 0 1,0 0-1,0 0 1,0 0-1,0-1 1,-1 1-1,1 0 1,-1-1-1,-2 4 1,-7 15 204,7-6-54,3-13-112,0 0 0,0 1-1,-1-1 1,1 0-1,-4 6 1,-11 18 255,12-24-300,4-3-20,-1 1-1,0-1 0,1 1 1,-1-1-1,1 1 0,-1-1 1,1 1-1,-1 0 0,1-1 0,-1 1 1,1 0-1,-1-1 0,1 1 1,0 0-1,-1-1 0,1 1 1,0 0-1,0 0 0,0-1 1,0 1-1,-1 0 0,1 0 0,0-1 1,0 1-1,0 0 0,0 0 1,1 0-1,-1-1 0,0 1 1,0 0-1,0 0 0,1-1 1,-1 1-1,0 0 0,1-1 0,0 2 1,24 28-384,29 62 112,-31-58 321,-5-8 105,19 35 0,-33-53-133,-1 0 0,-1 0 1,0 1-1,0-1 0,0 0 0,-1 1 0,-1-1 0,1 1 1,-2 8-1,1-16-20,0 7 35,0 1-1,-1-1 1,-1 0-1,1 1 1,-1-1-1,-6 15 1,0-5 6,-15 25 0,14-29-23,4-5-7,-1-1 0,0 0 0,-1 0 0,1-1 0,-1 0 0,-1 0-1,-11 9 1,18-16-11,-7 7-12,0-1-1,0 0 1,-12 6-1,15-10-5,0-1 1,0 1-1,0-1 0,0 1 0,0-2 0,0 1 1,0 0-1,-8-1 0,7 0 44,-13 1 88,18-1-111,1 0-1,-1 0 0,0 0 1,1 0-1,-1-1 0,0 1 0,1 0 1,-1 0-1,0 0 0,1 0 1,-1-1-1,1 1 0,-1 0 0,0-1 1,1 1-1,-1 0 0,1-1 0,-1 1 1,0-2-1,0 0-29,0 0 1,1 0-1,-1 0 1,1-1-1,-1 1 0,1 0 1,0 0-1,0-1 0,0 1 1,0 0-1,0 0 1,0-1-1,1 1 0,-1 0 1,1 0-1,0 0 0,-1 0 1,1-1-1,0 1 1,0 0-1,0 0 0,3-2 1,3-7-98,2 1 1,17-18-1,-21 23 147,13-12 16,-9 10 38,-1-1-1,0 0 0,-1 0 0,8-11 0,-14 17-76,4-5 155,0-1-1,6-12 0,-10 18-192,-1-1 1,1 1-1,0 0 0,0-1 0,-1 1 0,1-1 1,-1 1-1,0 0 0,0-1 0,0 1 0,0-1 1,0 1-1,-1-1 0,0-3 0,-4-6-1817,4 9 1497,0 0 0,0 0 0,0 0 0,0 0 0,1 0 0,-1-1 0,1 1 1,0-5-1,0-30-1830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3392,'6'-3'214,"0"0"0,1 1 0,-1 0 0,1 0 0,-1 1 0,9-1 0,-10 1-187,12-3 41,-8 2 40,-1 0 0,1 1 0,-1 0 0,1 0 0,-1 0 0,1 1 0,0 1 0,9 1 0,-4 2 200,-8-3-197,-1 1 1,1-1-1,0 0 0,-1 0 1,7 0-1,-12-1-109,3 0-24,0 0 0,0 0-1,0 0 1,0 0 0,-1 1 0,1-1 0,5 3 0,-7-3 33,0 1 1,0-1-1,-1 1 1,1 0-1,0 0 1,0-1-1,0 1 1,-1 0-1,1 0 0,0 0 1,-1 0-1,1 0 1,-1-1-1,1 1 1,-1 0-1,0 1 1,1-1-1,-1 0 1,0 0-1,0 0 0,1 0 1,-1 0-1,0 0 1,0 0-1,-1 2 1,1-2-3,0 0 1,0 0-1,0 0 1,0-1-1,0 1 0,0 0 1,-1 0-1,1 0 1,0-1-1,-1 1 1,1 0-1,0 0 1,-1-1-1,1 1 0,-1 0 1,1-1-1,-1 1 1,0 0-1,1-1 1,-1 1-1,1-1 1,-1 1-1,0-1 1,0 1-1,1-1 0,-1 0 1,0 1-1,-1-1 1,-3 2 52,0-1 0,0 0 0,-11 0 0,-6 2 114,-1 6 96,19-6-101,8-3-32,4-1-103,1 1 41,-1 0-1,1 1 0,9 1 0,23 7-375,11-7-1839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 2144,'9'0'561,"-12"-2"-247,1 2-293,0 0 1,0 0-1,-1 1 0,1-1 0,0 0 1,0 1-1,0-1 0,0 1 1,-3 1-1,-9 3-3,0-1 1,0 0-1,-1-1 1,-24 3-1,5-1-499,-90 17 598,114-21-63,1 0 0,-1-1 0,1-1 0,-1 1 0,1-2 0,0 1 0,-18-6 0,5 5-182,22 2 142,-1 0 1,1 0-1,0 0 0,0 0 1,-1 0-1,1 0 0,0 0 1,-1 0-1,1 0 0,0 0 1,0 0-1,-1 0 1,1 0-1,0 0 0,0 0 1,-1-1-1,1 1 0,0 0 1,0 0-1,-1 0 0,1 0 1,0 0-1,0-1 1,0 1-1,-1 0 0,-8-9 274,9 8-288,-1 1-1,1-1 1,0 1-1,0 0 1,-1-1-1,1 1 1,0-1-1,0 1 1,-1-1-1,1 1 0,0-1 1,0 1-1,0-1 1,0 1-1,0-1 1,0 1-1,0-1 1,0 1-1,0-1 1,0 0-1,0 1 1,0-1-1,0 1 1,0-1-1,1 0 1,-1 1-3,0-2-82,0 15-70,0-3 293,1-7-127,-1 0-1,0 0 0,0-1 0,0 1 0,0 0 1,-1 0-1,1-1 0,-1 1 0,0 3 0,-4 5 86,1 0-1,1 0 1,-4 14-1,5-13 34,-1 1-1,-1-1 1,-7 15-1,7-18-12,1 0-1,0 1 0,-4 17 1,6-20-73,-1 1 0,0 0 0,0-1 0,-1 0 0,0 1 0,-7 11 0,1-7 19,7-9-49,0 0 0,0 0 0,0 0 0,0 1-1,0-1 1,1 0 0,-2 6 0,3-8-10,-2 6 21,0 0-1,0 0 0,-5 11 0,6-15-38,0-1-1,0 1 1,1-1 0,-1 1-1,1-1 1,0 1-1,0-1 1,0 1 0,0-1-1,1 4 1,-1 1-83,0-4 58,0 0 0,1 0-1,-1 0 1,1 0 0,-1-1-1,1 1 1,0 0 0,0 0-1,0-1 1,0 1 0,0-1-1,1 1 1,-1-1 0,4 5-1,1-2 269,-1 1 0,1-1-1,13 8 1,10 10 389,-24-19-544,0 0 1,0-1-1,0 0 0,0 0 1,6 3-1,-6-4 15,-3-1-60,0-1-1,0 1 1,0-1-1,0 0 1,0 1-1,0-1 1,0 0-1,3-1 1,-1 1 23,-2 0 55,-2 0 70,0 0-277,0 0-784,0 0 229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3136,'13'-14'1184,"1"14"-928,-14-13-64,13 13 448,1 0-384,-1 0 256,1 13-288,13-13 0,0 14-128,0-14 224,-14 13-192,15-13 256,-15 14-256,1-14-608,-14 0 256,13 0-3584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2560,'0'0'960,"0"-13"-768,0 13-32,14 0 832,-1-14-576,1 14 192,-1 0-352,15 0-96,-1 0-96,13 0 160,-13 0-128,14 0 320,-1 0-224,-13 0-896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2720,'0'0'1024,"13"0"-800,-13 0-64,14 0 352,-1 0-320,-13 0 192,14 0-224,13 14 224,-14-14-256,-13 13-960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2240,'54'0'832,"-41"0"-672,14 0 0,0 0 160,0 0-192,14 0-2144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2240,'0'0'832,"13"0"-672,1 13 0,-1 1 800,-13-1-544,27 15 320,0-1-416,-13 0 672,13 13-576,0-13-736,-14 14 128,1-14 320,-1-14-64,-13 1 448,0-1-288,0-13-4256,0 0 2176,14 0 640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2240,'0'26'720,"-3"-16"-448,1-6-229,0-1 23,1 0 0,0 0 0,-1 0 0,1 0 0,0 0 0,0 1-1,1-1 1,-1 0 0,1 0 0,-1 4 0,1-4 6,0 0 0,-1 1 0,1-1 1,-1 0-1,0 0 0,0 0 0,0 0 0,-1 3 1,-4 10 178,1 15 75,0-15-177,3-9-105,1-1 1,-1 1-1,1-1 1,0 1-1,0 6 0,1-7-44,-1 0-1,2 0 0,-1 0 0,1-1 0,-1 1 0,2 0 0,-1 0 0,1-1 0,0 1 1,0-1-1,4 8 0,4 5 16,-9-15-6,0-1 1,0 1-1,0-1 1,1 0-1,-1 0 0,1 0 1,-1 0-1,1 0 1,0 0-1,-1 0 0,5 2 1,7 2 160,-10-1-85,-3-5-84,0 0 0,0 0 1,0 1-1,0-1 1,0 0-1,0 0 1,0 0-1,0 0 0,0 0 1,0 0-1,0 0 1,0 0-1,0 0 0,1 1 1,-1-1-1,0 0 1,0 0-1,0 0 0,0 0 1,0 0-1,0 0 1,0 0-1,0 0 0,0 0 1,1 0-1,-1 0 1,0 0-1,0 0 1,0 0-1,0 0 0,0 0 1,0 1-1,0-1 1,0 0-1,1 0 0,-1 0 1,0 0-1,0-1 1,0 1-1,0 0 0,0 0 1,0 0-1,0 0 1,1 0-1,-1 0 0,0 0 1,0 0-1,0 0 1,20-9 114,-14 5-82,-4 4-32,-1-1 0,0 0 0,0 0 0,0 0 0,0 0 0,0 0 0,0 0 0,0 0 0,-1-1 0,1 1 0,0 0 0,0 0-1,-1-1 1,1 1 0,-1 0 0,1-1 0,-1 1 0,0-1 0,1-2 0,-1-31 59,0 24-6,0 9-50,0 0-1,0 0 1,0 0-1,-1 0 0,1 0 1,-1 0-1,1 0 1,-1 1-1,0-1 1,1 0-1,-1 0 1,-2-2-1,2 2-8,0 1 0,0 0 0,0-1 0,1 1 0,-1-1 0,0 1 0,1-1 0,0 1 0,-1-1 0,1 0 0,0 1 0,-1-4-1,1-10-53,0-1-6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95 576,'-13'-13'171,"11"10"-91,4 0 58,9-7 342,-11 10-453,0 0-1,1-1 1,-1 1-1,0 0 1,0-1-1,1 1 1,-1 0-1,0-1 1,0 1-1,1 0 1,-1-1-1,0 1 0,0-1 1,0 1-1,1 0 1,-1-1-1,0 1 1,0-1-1,0 1 1,0-1-1,0 1 1,0 0-1,0-1 1,0 1-1,0-1 1,0 0-1,1-4 155,0 5-151,0-1 0,0 1 0,0-1 0,0 1 0,0 0 0,0-1 0,0 1 0,0 0 0,1 0 0,-1 0 0,0 0 0,0 0 0,0 0 0,0 0 0,3 0 0,9 1 397,26-1 170,-38 0-588,-1 0-1,1 0 1,-1 0 0,0 0-1,1 0 1,-1 0-1,1 1 1,-1-1-1,0 0 1,1 0 0,-1 0-1,0 1 1,1-1-1,-1 0 1,0 0-1,1 1 1,-1-1 0,0 0-1,0 1 1,1-1-1,-1 0 1,0 1 0,5 3 37,-3-3-33,0 1-1,-1-1 1,1 0-1,-1 0 1,0 1-1,1-1 1,-1 1-1,0 0 1,0-1-1,0 1 1,0 0-1,0-1 1,0 1-1,0 0 1,-1 0-1,1 0 1,-1 0-1,1 0 1,-1 0-1,0 0 1,0 0-1,0 0 1,0 2-1,0 12 50,-1 2 126,5 36 0,0-30-89,-1-9 117,0 0 0,0 27-1,-5-17 121,0-1 0,-7 31 0,7-42-41,1 0-1,1 25 1,0-27-246,0-5-70,0-10 20,-1 1 1,1 0-1,-1 0 0,1-1 1,0 1-1,1-6 0,0-12 6,0 11-37,0 1 0,0-1-1,4-11 1,0-4-10,0-19-43,6 7-11,-6-4-80,5 5 32,-7 19 65,-3 13 56,0 0 1,1 1 0,0-1 0,0 0-1,0 1 1,0-1 0,0 1 0,1 0-1,-1-1 1,1 1 0,3-4-1,1-3-16,-5 7 35,0 0 1,1 0 0,-1 1 0,1-1 0,0 0 0,0 1-1,0 0 1,0-1 0,0 1 0,6-3 0,23-11 3,-31 16 2,1-1 0,0 1-1,-1 0 1,1-1 0,-1 1 0,1 0 0,0 0 0,-1 0 0,1 0 0,0-1 0,-1 1 0,1 0-1,0 0 1,-1 0 0,1 0 0,0 0 0,-1 1 0,1-1 0,0 0 0,-1 0 0,1 0 0,0 0-1,-1 1 1,1-1 0,-1 0 0,1 1 0,0-1 0,-1 1 0,2 0 0,-1 1 13,1 0 0,-1 0 0,0 0 0,1 0 0,-1 1 0,1 2 0,2 4 20,-2-6-23,-1 0 0,1 1 0,-1-1 1,1 1-1,-1 0 0,0-1 0,0 1 0,0 0 0,-1 0 0,1 6 0,-1 131 516,0-140-514,0 1 0,0 0 0,0-1 0,1 1 0,-1-1 0,0 1 0,1 0 0,0-1 0,-1 1 0,1-1 0,0 1 0,0-1-1,-1 0 1,1 1 0,1-1 0,-1 0 0,2 2 0,-3-3-13,0 0-1,0 1 1,0-1 0,0 0-1,0 0 1,0 0 0,0 0-1,0 0 1,0 0 0,0 0-1,0 0 1,0 0 0,0 1-1,1-1 1,-1 0 0,0 0-1,0 0 1,0 0 0,0 0-1,0 0 1,0 0 0,0 0-1,1 0 1,-1 0-1,0 0 1,0 0 0,0 0-1,0 0 1,0 0 0,0 0-1,0 0 1,1 0 0,-1 0-1,0 0 1,0 0 0,0 0-1,0 0 1,0 0 0,0 0-1,0 0 1,1 0 0,-1 0-1,0 0 1,0 0 0,0-1-1,0 1 1,0 0 0,0 0-1,0 0 1,0 0-1,0 0 1,0 0 0,1 0-1,-1 0 1,0 0 0,0-1-1,6-7 1,-1 0 0,1-1 0,-2 0 0,1 0 0,3-11 0,2-3-1,37-65-230,-41 73 196,-5 11 22,1 0 0,-1 0 0,1 0 0,1 0 0,-1 0 0,0 0 0,1 0 0,0 1 0,5-7 0,1 1 17,0 0-71,-1 1 0,11-8 0,-16 14 45,0 0 0,0 0-1,0 0 1,0 1 0,0-1-1,0 1 1,0 0 0,1 0 0,-1 0-1,0 0 1,1 1 0,4-1-1,-6 1 81,0 0-1,-1 0 0,1 0 0,0 0 0,-1 1 0,1-1 1,-1 0-1,1 1 0,0 0 0,-1-1 0,1 1 0,-1 0 1,0 0-1,1 0 0,-1 0 0,0 0 0,1 0 0,-1 0 0,0 0 1,0 0-1,0 1 0,2 2 0,-1 1 64,1 0 0,-1 1 0,0-1 0,0 1 0,1 5 0,-2-6-74,9 26 282,-5 0-143,6 3-91,-8-14-72,-2-13-1,0 0 0,0 1-1,1-1 1,0 0-1,6 12 1,20 28 281,-24-40-244,-4-6-60,0-1 0,0 1 0,1 0 0,-1-1 1,0 1-1,1-1 0,-1 1 0,1-1 0,-1 1 0,1-1 1,-1 1-1,1-1 0,-1 1 0,1-1 0,0 1 0,-1-1 1,1 0-1,0 0 0,-1 1 0,1-1 0,0 0 0,-1 0 1,1 0-1,0 1 0,-1-1 0,2 0 0,0 0-5,5 3-11,-6-2 14,0-1-1,0 1 1,1-1-1,-1 1 1,0-1 0,0 0-1,0 1 1,1-1-1,-1 0 1,0 0-1,0 0 1,1 0 0,-1 0-1,0 0 1,0 0-1,1 0 1,-1 0 0,0 0-1,0-1 1,1 1-1,-1-1 1,0 1-1,0-1 1,0 1 0,0-1-1,0 0 1,0 1-1,0-1 1,0 0-1,1-1 1,74-74-318,-62 62 357,-7 8-17,0-1-1,-1 0 1,11-15-1,-15 18-1,0 0-1,0 0 0,0 0 0,-1 0 0,0 0 0,0-1 0,0 1 1,0-1-1,-1 1 0,1-9 0,-1 12-5,0-1-1,0 1 1,0 0-1,-1 0 1,1-1 0,0 1-1,0 0 1,-1 0-1,1-1 1,-1 1 0,1 0-1,-1 0 1,1 0-1,-1 0 1,0 0 0,1 0-1,-1 0 1,0 0-1,0 0 1,0 0 0,0 0-1,0 0 1,0 1-1,0-1 1,0 0 0,0 1-1,0-1 1,0 1-1,-3-1 1,1 0 23,1 0 0,-1 1 0,0 0 0,0 0 0,0 0 0,0 0 0,0 0 0,0 0 0,0 1 0,1-1 0,-5 2 0,5-1-22,0 0 0,0 0 0,-1 0 0,2 1 0,-1-1 0,0 0 1,0 1-1,0-1 0,1 1 0,-1 0 0,1 0 0,-1-1 0,1 1 0,-1 0 0,1 0 0,0 0 0,0 0 0,0 1 1,0 1-1,-4 5-8,1 0-5,3-8 0,0 1 0,0-1 0,0 1 0,0-1 0,0 1 0,1 0 0,-1-1 0,1 1 0,-1 0 0,1 0 0,-1-1 0,1 1 0,0 0 0,0 0 0,0 0 0,0 0 0,0-1 0,1 1 0,-1 0 0,0 0 0,2 3 0,8 18-16,-9-21 14,0-1 0,0 1 0,0-1 0,0 0 0,0 1 0,0-1 0,0 0 0,1 0 0,-1 0 0,0 0 0,1 0 0,-1 0 0,0 0 0,1 0 0,0 0 0,-1-1 0,1 1 0,-1-1 0,1 1 0,0-1 0,-1 1 0,1-1 0,0 0 0,-1 0 0,1 0 0,0 0 1,-1 0-1,1 0 0,2-1 0,3 1 7,14 0-37,0 0 0,0-2 0,0 0 0,36-10 0,-18 2-36,36-11 30,-63 17 80,0-1-1,-1 0 0,21-12 0,-27 14-5,-1-1-1,0 1 1,0-1 0,0 0-1,0 0 1,-1 0 0,0 0 0,0 0-1,0-1 1,0 0 0,-1 0-1,3-6 1,-5 11-33,1-1 1,-1 0-1,0 1 0,0-1 1,0 0-1,0 0 0,0 1 1,0-1-1,0 0 1,0 1-1,0-1 0,0 0 1,0 1-1,0-1 0,0 0 1,-1 1-1,1-1 0,0 0 1,-1 1-1,1-1 1,0 0-1,-1 1 0,1-1 1,-1 1-1,1-1 0,-1 0 1,-17-9-84,12 7 58,1 2-5,0 0 0,1 0 0,-1 0 0,0 1 0,0 0-1,1 0 1,-1 0 0,0 1 0,0-1 0,-7 3 0,9-1 18,-1-1 1,1 1 0,0 0 0,0 0-1,0 0 1,0 1 0,0-1 0,1 1-1,-1-1 1,1 1 0,0 0-1,-1 0 1,1 0 0,1 0 0,-1 0-1,0 1 1,1-1 0,-1 0 0,0 8-1,2-10 17,0 1 0,0 0-1,0-1 1,0 1 0,1-1 0,-1 1-1,1 0 1,-1-1 0,1 1-1,0-1 1,-1 0 0,1 1-1,0-1 1,0 1 0,0-1 0,0 0-1,3 2 1,-4-2-14,0-1 0,0 0 0,0 0-1,1 1 1,-1-1 0,0 0 0,0 0 0,1 0 0,-1 0-1,0 1 1,1-1 0,-1 0 0,0 0 0,0 0 0,1 0 0,-1 0-1,0 0 1,1 0 0,-1 0 0,0 0 0,1 0 0,-1 0-1,0 0 1,1 0 0,-1 0 0,10-1-322,-1-1 0,0 0 0,18-6 0,-24 7 171,0 0 1,0 0-1,1 1 0,-1-1 0,0 1 1,0 0-1,4 0 0,11-1-584,-12-2 489,-1 0 0,1 0 0,0 0 0,8-7 0,-5 3-40,-6 5 222,0-1-1,0 0 0,-1 0 0,1 0 0,-1 0 0,0 0 0,0 0 0,0 0 0,0-1 0,2-5 0,0 1 41,-3 4 47,0-1 1,0 1 0,-1-1-1,1 0 1,-1 1 0,0-1-1,0 0 1,-1-5 0,0-2 186,1 12-196,0 0 1,0-1-1,0 1 1,0 0-1,0 0 1,0 0-1,0 0 1,0 0-1,0 0 1,0 0-1,0 0 1,0 0-1,0 0 1,0 0-1,0-1 1,0 1-1,0 0 1,0 0-1,0 0 1,0 0-1,0 0 1,0 0-1,0 0 1,0 0-1,0 0 1,0 0-1,0 0 1,0-1-1,0 1 1,0 0-1,0 0 1,0 0-1,0 0 1,-1 0 0,1 0-1,0 0 1,0 0-1,0 0 1,0 0-1,0 0 1,0 0-1,0 0 1,0 0-1,0 0 1,0 0-1,0 0 1,-1 0-1,1 0 1,0 0-1,0 0 1,0 0-1,0 0 1,0 0-1,0 0 1,0 0-1,0 0 1,-1 0 1,1 0 0,0 0-1,0 0 1,-1 0 0,1-1 0,0 1 0,-1 0 0,1 0 0,0 0-1,0 0 1,-1 0 0,1 0 0,0 0 0,0 0 0,-1 0 0,1 0-1,0 0 1,-1 0 0,1 0 0,0 1 0,0-1 0,-1 0 0,1 0-1,0 0 1,0 0 0,-1 0 0,1 0 0,0 1 0,0-1 0,0 0 0,-1 0-1,1 0 1,0 1 0,0-1 0,0 0 0,0 0 0,-1 1 0,1-1-1,0 0 1,0 0 0,0 1 0,0-1 0,0 0 0,0 0 0,0 1-1,-6 15 711,3-12-639,2-1-45,-1 0 1,1 0 0,0 0 0,0 0 0,0 0 0,0 0 0,0 0-1,1 0 1,-1 0 0,1 0 0,0 4 0,0 50 192,0-54-219,0 0 1,0 1-1,1-1 0,-1 0 0,1 0 1,0 0-1,0 0 0,0 0 0,0 0 1,0-1-1,2 5 0,0-3 11,-3-3-15,0-1 0,1 1 0,-1-1-1,0 1 1,0-1 0,1 1 0,-1-1 0,0 0 0,0 1 0,1-1-1,-1 0 1,1 1 0,-1-1 0,0 0 0,1 1 0,-1-1-1,1 0 1,-1 0 0,1 1 0,0-1 0,40 26 164,-40-26-168,0 1-1,0-1 1,0 0-1,0 0 1,-1 1-1,1-1 1,0 0-1,0 0 1,0 0-1,0 0 1,0 0-1,0 0 1,0-1-1,-1 1 1,1 0-1,0 0 1,0-1-1,0 1 1,0 0-1,-1-1 0,1 1 1,0-1-1,0 1 1,-1-1-1,2 0 1,9-5-30,1 2 26,-10 4-36,1-1 0,0 1 0,-1-1 0,1 0 0,-1 0-1,1 0 1,-1 0 0,1-1 0,-1 1 0,0 0 0,0-1 0,0 0 0,0 0 0,0 1 0,0-1 0,0 0 0,0-1 0,2-3 0,-3 5 13,-1 0 0,0 0 0,1 0 1,-1 0-1,1 1 0,-1-1 0,1 0 0,0 0 0,-1 0 1,1 1-1,0-1 0,-1 0 0,1 1 0,0-1 1,0 1-1,0-1 0,0 1 0,-1-1 0,1 1 1,0-1-1,0 1 0,0 0 0,1-1 0,-1 1 14,0 0 0,0 0-1,0-1 1,0 1-1,0 0 1,0-1-1,0 1 1,0-1 0,0 1-1,-1-1 1,1 1-1,0-1 1,0 0 0,-1 1-1,1-1 1,0 0-1,-1 0 1,1 0 0,-1 1-1,1-1 1,-1 0-1,1 0 1,0-1-1,9-11-89,-10 12 97,1 1 0,-1 0-1,1-1 1,-1 1 0,1 0 0,-1-1-1,1 1 1,0 0 0,-1 0-1,1-1 1,-1 1 0,1 0 0,-1 0-1,1 0 1,0 0 0,-1 0 0,1 0-1,-1 0 1,1 0 0,0 0-1,-1 0 1,1 0 0,-1 0 0,1 1-1,0-1 1,0 0 3,-1 0 12,1 0-1,0 0 1,0 0-1,0 0 1,0 0 0,-1 0-1,1 1 1,0-1-1,0 0 1,0 0-1,0 1 1,-1-1 0,1 0-1,0 1 1,0-1-1,-1 1 1,1-1-1,0 1 1,-1-1 0,1 1-1,0-1 1,-1 1-1,1 0 1,-1-1-1,1 1 1,-1 0 0,0 0-1,1-1 1,-1 1-1,1 1 1,-1-1 9,1 0-1,-1 0 1,1 0 0,-1 0 0,1 0-1,0 0 1,-1 0 0,1 0 0,0 0-1,0 0 1,0 0 0,0-1 0,-1 1-1,3 1 1,8 2 120,-9-3-119,0 0 0,0 0 0,1 1 1,-1-1-1,0 0 0,0 1 0,0-1 1,1 3-1,1 0 17,-1-1 0,1 1 0,0-1 0,0 1 0,0-1 0,0-1 0,0 1 0,1 0 0,-1-1 0,1 0 0,0 0 0,-1-1 0,1 1 0,0-1 0,9 1 0,7-6 70,-10 1-56,17-2 76,-7-6 26,-8 9-102,-12 2-49,0 0 1,0 0-1,0 0 1,0 0-1,0 0 1,0-1-1,0 1 0,0 0 1,0 0-1,0-1 1,0 1-1,0-1 1,1 0-1,5-4 44,-1 0 0,13-13-1,-18 17-48,0 0-1,0-1 0,1 1 0,-1 0 0,0 0 0,1 0 1,-1 0-1,1 0 0,0 0 0,-1 0 0,1 0 1,0 1-1,-1-1 0,1 1 0,0-1 0,2 1 0,1-3-103,-4 2 86,0 0 6,0 1 0,-1-1-1,1 0 1,0 0 0,0 1 0,-1-1 0,1 0 0,0 1 0,0-1-1,0 1 1,0-1 0,0 1 0,0-1 0,0 1 0,0 0 0,0-1-1,0 1 1,0 0 0,0 0 0,0 0 0,0 0 0,0 0-1,0 0 1,0 0 0,0 0 0,0 0 0,2 1 0,15 9 526,-5-6-284,-9-3-52,0 0 0,0 0 0,-1 0 0,1 1 1,0 0-1,-1 0 0,5 2 0,12 9 474,-9-7-125,0 2-1,20 15 1,-19-6-368,-11-15-135,0 0-1,1 1 1,-1-1 0,1 0-1,-1 0 1,1 0-1,0 0 1,0 0-1,0-1 1,3 3 0,0-1 71,0-1 0,0 0-1,0-1 1,0 1 0,1-1 0,8 1 0,-11-3-55,1 1 0,-1-1 0,0-1 0,1 1 0,-1 0 0,0-1 0,5-3 0,-3-8-256,21-18-3372,-24 16 1548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2976,'-14'0'1120,"14"14"-896,-13-1-32,-1 1 320,1 13-320,-1 0 128,-13 14-192,0-1 224,-13 14-224,13-13 256,0-14-256,0 0-192,0 0 32,13-14-3392,14 1 1888,0-14 480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2720,'3'-3'198,"1"0"0,-1 1 0,1 0 0,-1-1-1,1 1 1,7-3 0,-6 4-96,-1-1 1,1-1-1,-1 1 0,0 0 0,0-1 0,0 0 0,4-4 1,-2 0-48,0-1 0,0 1 1,0-1-1,6-14 1,-10 11-136,-2 11 85,0 1 1,0-1-1,0 0 1,0 1-1,0-1 0,0 0 1,0 1-1,0-1 1,0 1-1,1-1 1,-1 0-1,0 1 0,0-1 1,0 0-1,0 0 1,1 1-1,-1-1 1,0 0-1,0 1 0,0-1 1,1 0-1,-1 0 1,0 1-1,0-1 1,1 0-1,-1 0 0,1 1 1,5 6 199,-4 6-74,-2-10-126,0-1 1,0 1 0,0 0-1,0 0 1,1-1 0,-1 1-1,2 3 1,-1-4-4,1 5 108,0-1 1,0 1 0,0 0-1,0 14 1,1-6-415,8-1-2560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3488,'13'-27'1280,"14"27"-992,0 0-64,0-13 480,0 13-416,-13 0 192,26 0-320,-13 13 64,0-13-128,-13 0 96,13 14-128,-14-14 256,-13 13-192,0 1-1024,-13-14 480,-14 13-3232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2144,'-1'4'86,"1"-1"0,-1 1 1,1-1-1,-1 1 0,0-1 0,-1 1 0,1-1 1,0 0-1,-1 1 0,-2 2 0,-7 21 225,9-20-147,1-1 61,-1 0 1,0 0-1,0-1 0,-5 10 0,-4 10 119,1 1-1,1 0 1,1 1-1,-6 40 0,1 16 111,11-45-135,2-30-230,0-1 0,-3 15 0,2-20-57,1 0-1,-1 0 0,0 0 1,1 0-1,-1 1 0,1-1 1,0 0-1,0 0 0,0 1 1,0-1-1,0 0 0,0 0 1,1 1-1,-1-1 0,1 0 1,1 4-1,-2-5-20,4 18 470,-4-17-463,1 0 0,-1-1 0,0 1 0,1-1 0,-1 1 0,1-1 0,-1 1 0,1-1 0,1 3 0,-2-4-21,1 1 0,0 0 0,0-1 0,0 1 0,0-1 1,-1 1-1,1-1 0,0 1 0,0-1 0,0 0 0,0 1 0,0-1 0,0 0 0,0 0 1,0 0-1,0 0 0,0 0 0,0 0 0,1 0 0,174 0 30,-171 1 11,0-1 0,0 1 0,0 0 1,0 0-1,5 2 0,-6-1-10,1-1-1,-1 0 1,0 0 0,9 1 0,17-2-572,-17 0-1600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2240,'0'-27'832,"14"27"-672,-1-14 0,15 14 800,-15-13-544,28 13 64,-14-14-320,13 14 128,-13 0-192,-13 0 320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2720,'2'0'891,"-1"0"-812,0 0 0,0 0 0,0 0 0,0 1 0,0-1 0,0 0 0,0 0 0,0 1 0,0-1 0,0 1 0,-1-1 0,1 0 0,0 1 0,0 0 0,0-1 0,-1 1 0,1 0 1,0-1-1,0 1 0,-1 0 0,1 0 0,10 21 406,-3-2-102,19 23 183,-25-39-538,0-1 0,1 1 0,-1-1 0,1 0 0,-1 1 0,1-1 0,0 0 0,0 0 0,1-1 0,-1 1 0,6 2 0,-7-3-6,0 0 0,1 0 0,-1 0 0,0 0 0,0 0-1,0 0 1,0 1 0,0-1 0,0 1 0,2 4 0,-2-3 142,0 0-1,1 0 0,0 0 0,0 0 1,4 4-1,2 1-51,-7-7-971,-2-2-367,0 0-2070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3392,'-2'0'155,"-19"1"1141,20 0-1277,0-1 0,0 0 0,0 1-1,0-1 1,0 0 0,0 1 0,1-1-1,-1 1 1,0-1 0,0 1 0,0 0-1,1-1 1,-1 1 0,1 0 0,-1-1 0,0 1-1,1 0 1,-1 1 0,-4 7 228,-1 0 1,-12 15-1,-12 18 35,25-34-242,0 1 1,-1-1-1,0 0 0,-1-1 1,0 1-1,-9 7 0,1-4 105,-22 18 110,32-23-224,-1-1-1,0 0 0,0-1 0,-10 7 0,-3 1 70,16-10-78,1-1 1,-1 1-1,1-1 0,-1 1 1,0-1-1,0 0 0,0 0 1,1-1-1,-1 1 0,-6 0 0,7-1-443,6-2-1781,19-9 474,4-3-75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53 1728,'-2'-3'143,"-1"0"-1,1 0 1,0 0-1,-3-7 1,-5-6 184,9 16-280,1-1 1,-1 1 0,1 0-1,-1-1 1,1 1-1,-1 0 1,1 0 0,-1-1-1,1 1 1,-1 0-1,0 0 1,1 0-1,-1 0 1,1 0 0,-1 0-1,1 0 1,-1 0-1,0 0 1,1 0-1,-1 0 1,1 0 0,-1 0-1,0 0 1,-1 1 154,-1-1-72,1 0-1,0-1 1,0 1 0,-1-1 0,1 1-1,0-1 1,0 0 0,0 0 0,-2-1 0,2 1-114,1 0 1,0 1-1,-1-1 1,1 1-1,0-1 1,-1 1-1,1-1 1,0 1-1,-1 0 1,1 0-1,-1-1 1,1 1-1,-1 0 1,1 0-1,0 1 0,-1-1 1,-2 1-1,-9 3 21,10-2-42,0-1-1,0 0 0,0 0 0,1-1 0,-1 1 0,0-1 0,-5 1 0,4-1 49,0 1-1,-1-1 1,1 1 0,0 0 0,-1 0 0,1 1 0,0-1-1,0 1 1,0 0 0,0 0 0,-4 3 0,-7 4 163,6-4-121,1 0 1,0 1-1,0 0 1,1 0-1,0 1 1,0 0-1,0 1 0,1-1 1,0 1-1,-5 10 1,0 0 91,1 0 0,1 1 0,-10 30 0,15-38-124,2 0 1,-1 0-1,1 0 1,1 0-1,0 1 1,1-1-1,1 22 1,3-7 192,1 0 1,9 27 0,-12-47-218,0 0 0,0 0 0,0 0 0,1 0 0,0-1 0,0 1 0,1-1 0,0 1 1,-1-1-1,7 6 0,6 4-109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 2304,'-4'-11'243,"3"10"-219,1 0 1,-1 0-1,1 0 1,-1 0-1,1 0 1,-1 0-1,1 0 1,0 0-1,0 0 1,-1 0-1,1 0 1,0 0-1,0 0 1,0 0-1,0-1 1,0 1-1,0 0 1,1 0-1,-1 0 0,0 0 1,1 0-1,-1 0 1,0 0-1,1 0 1,-1 0-1,1 0 1,-1 0-1,1 0 1,0 0-1,-1 1 1,1-1-1,1-1 1,3-5 59,-4 6-41,-1 0 1,1 0 0,-1 0 0,1 0 0,-1 0-1,1 0 1,0 1 0,0-1 0,-1 0-1,1 0 1,0 1 0,0-1 0,0 0 0,0 1-1,0-1 1,-1 1 0,1-1 0,0 1-1,0 0 1,0-1 0,0 1 0,1 0 0,-1 0-1,1-1 1,2 1 62,-1 0 0,0 0 0,0-1 0,1 0 0,-1 0 1,0 0-1,4-1 0,-5 1-83,1 0 0,0 0 1,-1 0-1,1 0 0,0 1 1,-1-1-1,1 1 0,0 0 1,0 0-1,-1 0 0,1 0 1,5 1-1,8 2 26,-8-2-19,0 0-1,0 1 1,-1 0-1,1 0 1,0 0-1,-1 1 1,0 0-1,8 5 1,-9-3-4,0-1 0,-1 1 1,1 0-1,-1 1 0,7 8 1,-11-11-14,1 0 0,0-1 1,-1 1-1,0 0 0,1 0 1,-1 0-1,0 0 0,-1 0 0,1 0 1,0 0-1,-1 0 0,0 0 1,0 0-1,0 0 0,0 1 1,-1 4-1,-1-1 31,0 0 0,0 0 0,-1 1-1,0-2 1,0 1 0,0 0 0,-1-1 0,0 1 0,-7 6 0,3-4 53,0 0 1,-1-1-1,0 0 1,0-1-1,-19 12 1,-62 33-82,85-49-18,0 1 0,1-1 0,-1 1 0,1 0 0,0 1 0,0-1 0,-6 9 0,10-12-1,0-1 0,0 1 0,-1-1 1,1 1-1,0-1 0,0 1 0,-1-1 0,1 1 0,0 0 1,0-1-1,0 1 0,0-1 0,0 1 0,0 0 1,0-1-1,0 1 0,0-1 0,0 1 0,1-1 1,-1 1-1,0 0 0,0-1 0,0 1 0,1-1 1,-1 1-1,0-1 0,1 1 0,-1-1 0,1 1 1,15 8 0,-9-5 34,1-1 64,0 0-1,1 0 1,-1 0-1,14 1 1,4 2 104,-19-5-200,1 0 0,-1 0 0,0-1 0,13 0 1,-3-1-1661,-17 1 1634,0 0 1,0 0-1,0 0 0,0 0 0,0 0 1,0 0-1,0 0 0,0 0 1,0 0-1,0 0 0,0 0 0,0 0 1,1 0-1,-1 0 0,0 0 0,0 0 1,0 0-1,0 0 0,0 0 1,0 0-1,0 0 0,0 0 0,0 0 1,0 0-1,0 0 0,0 0 0,0 0 1,1 0-1,-1 0 0,0 0 1,0 0-1,0 0 0,0 0 0,0 0 1,0 0-1,0 0 0,0-1 0,0 1 1,0 0-1,0 0 0,0 0 0,0 0 1,0 0-1,0 0 0,0 0 1,0 0-1,0 0 0,0 0 0,0 0 1,0 0-1,0-1 0,0 1 0,0 0 1,0 0-1,0 0 0,0 0 1,0-11-2610</inkml:trace>
  <inkml:trace contextRef="#ctx0" brushRef="#br0" timeOffset="1">1 230 2816,'13'-14'1056,"-13"14"-832,27 0-64,-13 0 288,13 0-288,13 0 352,1 14-288,-1-14-192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2976,'14'-14'1120,"-14"14"-896,13 0-32,1 14 1088,-1-1-736,14 14 128,-13 28-384,-1 12 160,1 14-256,-14-13 800,-14-1-544,1-13 512,-14 0-544,-14 0-1376,-26 0 512,-1-13-4704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1056,'-16'-16'485,"16"16"-218,0 0 602,0-1-701,1 0-1,-1 0 0,0 0 0,0 0 1,0 0-1,0 0 0,0 0 0,0 0 1,0-1-1,-1 0 0,1-1 580,1 4-708,-1-1-1,1 0 1,-1 0 0,1 0 0,-1 0 0,1 0-1,-1 0 1,1 0 0,-1 0 0,1 0 0,-1 0-1,1-1 1,-1 1 0,0 0 0,1 0 0,-1 0-1,1-1 1,-1 1 0,1 0 0,-1 0 0,0-1-1,1 1 1,-1 0 0,1-1 0,-1 1 0,0 0-1,0-1 1,1 1 0,-1-1 0,8-7 381,-6 8-381,0-1 1,0 1 0,0-1 0,0 1-1,0 0 1,0 0 0,0 0-1,0 0 1,2 0 0,1 1 77,1-1 0,0 0 0,0-1 0,-1 1-1,7-3 1,74-12 299,-52 4-250,-3 6-54,-18 2-63,-4 0 25,1 1 1,-1 0-1,1 1 1,17-1-1,-27 2-69,1 0 0,-1 1 1,1-1-1,-1 0 0,1 0 0,-1 0 1,1 0-1,-1 0 0,1 0 0,-1 0 0,1 0 1,-1-1-1,1 1 0,-1 0 0,1 0 1,-1 0-1,1 0 0,-1-1 0,1 1 0,-1 0 1,1 0-1,-1-1 0,0 1 0,1 0 0,-1-1 1,1 1-1,-1 0 0,0-1 0,1 1 1,-1-1-1,0 1 0,0-1 0,1 1 0,-1-1 1,0 1-1,0-1 0,0 1 0,0-1 1,0 1-1,1-1 0,-1 1 0,0-1 0,0 1 1,0-1-1,-1 0 0,1-1-133,0 2-603,0 0 193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6684 15 640,'-11'-12'224,"10"12"-224,1 0 0,0 0 0,-1-1 0,1 1 0,-1 0 0,1 0-1,0 0 1,-1-1 0,1 1 0,-1 0 0,1 0 0,0 0 0,-1 0 0,1 0 0,-1 0 0,1 0 0,-1 0 0,1 0 0,-1 0 0,1 0-1,0 0 1,-1 0 0,1 0 0,-1 0 0,1 0 0,-1 0 0,1 1 0,0-1 0,-1 0 0,1 0 0,0 1 0,-1-1 0,1 0 0,0 0 0,-1 1-1,1-1 1,0 0 0,-1 1 0,1-1 0,0 0 0,0 1 0,-1-1 0,1 1 0,0-1 0,0 0 0,0 1 0,0-1 0,0 1 0,-1-1-1,1 1 1,0 0 0,0 0-44,-25 15 17,13-5 322,0-1 0,-1 0-1,0-1 1,-17 9-1,-10 5 847,33-17-999,0-1 1,0 1 0,1 1 0,-7 7 0,7-8-99,0 1 1,-11 8 0,-12 6-110,12-7 69,-1-1 0,-1 0 0,-24 11 1,-24 6 82,-40 21 87,70-30-102,-90 48 339,94-53-317,-65 22 1,28-17 6,-6 10-5,6-11 54,-119 43 271,152-51-420,-42 8 1,33-9 37,25-6-21,-29 1-1,-3 1-9,-27 13 40,16-4 48,12-4 24,-74 28 0,18-8-35,52-10-223,25-12 80,14-5 95,-1 0 0,2 2 0,-20 9 0,11-2-26,-1 0 0,0-2-1,-47 15 1,24-12-19,20-6-31,-56 24 1,57-20 59,0-1 0,-53 15 1,-42 2 72,70-18-34,-91 24 80,-47 11-8,93-33-406,-4 1 244,-88 33 83,107-26-138,-27-3-16,57-3 125,-16 6 37,2-2-135,2 3-1,-79 37 0,100-40 97,27-12 65,-23 5 0,1 1-32,12-3-63,6-1-31,-42 10 1,-178 35-208,226-50 218,0-1-1,0 0 0,0-1 0,-24-1 0,-46 6 201,-17 0-482,-247-7 715,262-7-682,-4 0-129,56 8 434,-74-4 227,74-1-82,12 0-41,-29 1 0,31 2-147,-30-5-1,28 3-43,-33-1 0,-7 4-35,-60 0 27,93 1 82,1 2-1,-32 7 1,-4 0-50,47-8 20,0 1 0,-32 9 0,32-7 8,0-1-1,-22 2 1,26-4 7,0 0 0,1 1 0,-1 0 0,1 1 0,-19 8 0,22-7 35,-1-1 0,0 1 0,0-2 0,-1 0 0,-18 3-1,18-3 19,-6 1-85,0 1 0,1 1 0,-1 1 0,-16 9 0,29-14-22,1 0 1,-1 0 0,0 0-1,0-1 1,1 1 0,-1-1-1,0-1 1,-9 2 0,3-2-2018,11 0 1939,9 0-1425,4 0 373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29 2496,'0'-23'784,"0"23"-770,-1 0 1,1-1-1,0 1 1,0 0-1,-1-1 0,1 1 1,0 0-1,-1-1 1,1 1-1,0 0 0,-1 0 1,1-1-1,0 1 1,-1 0-1,1 0 0,-1 0 1,1-1-1,0 1 1,-1 0-1,1 0 0,-1 0 1,1 0-1,-1 0 1,1 0-1,0 0 0,-1 0 1,1 0-1,-1 0 1,1 0-1,-1 0 0,1 0 1,0 0-1,-1 1 1,0-1 34,1 0-21,-1 0 1,0 0-1,1 0 0,-1 0 1,0 0-1,1 0 1,-1 0-1,0 0 1,1 1-1,-1-1 1,1 0-1,-1 0 1,0 1-1,1-1 1,-1 0-1,1 1 1,-1-1-1,1 0 1,-1 1-1,1-1 1,-2 2-1,1-1 6,0 0 1,1 0-1,-2 0 1,1 0-1,0-1 1,0 1-1,0 0 1,0-1-1,0 1 1,-1 0-1,-1 0 1,-5 2-55,0 0 1,0 1 0,0 0 0,-12 9 0,13-8-29,4-2 46,0-1-1,0 0 1,0 1 0,-7 2 0,-31 4 317,-62 27 346,73-27-329,1 0 1,-49 25-1,40-18 89,25-11-247,1 1 1,-18 10-1,18-9-90,11-7-88,0 0 0,0 1-1,0-1 1,0 1 0,0-1-1,0 1 1,1-1 0,-1 1-1,0 0 1,0-1 0,0 1 0,1 0-1,-1 0 1,0 0 0,0 0-1,1 0 1,-1-1 0,1 1-1,-1 0 1,1 0 0,-1 2-1,1-2 7,0-1 0,0 0 0,0 0 0,0 0 0,0 0-1,0 1 1,0-1 0,0 0 0,0 0 0,0 0 0,1 1-1,-1-1 1,0 0 0,0 0 0,0 0 0,0 0 0,0 0-1,0 1 1,0-1 0,1 0 0,-1 0 0,0 0-1,0 0 1,0 0 0,0 0 0,1 0 0,-1 1 0,0-1-1,0 0 1,0 0 0,1 0 0,-1 0 0,0 0 0,0 0-1,9 4 67,0 0-1,0-1 0,0 1 0,0-2 0,1 0 1,-1 0-1,1 0 0,-1-1 0,14 0 0,148-1 360,-155 0-358,0-1 1,17-3-1,-27 3 43,0 0-1,1-1 0,-1 0 1,0-1-1,0 1 0,0-1 0,8-5 1,-11 6-58,-1 0 1,0 0 0,0 0 0,1-1-1,-1 1 1,0 0 0,-1-1-1,1 0 1,0 1 0,-1-1 0,0 0-1,1 0 1,-1 0 0,0 1 0,0-1-1,-1 0 1,1-1 0,-1 1-1,1 0 1,-1 0 0,0 0 0,-1-6-1,1 7-101,1 1 0,-1-1 0,0 1 0,-1-1 0,1 0 1,0 1-1,0-1 0,-1 0 0,1 1 0,-1-1 0,1 1 0,-1-1 0,0 1 0,0-1 0,1 1 0,-1 0 0,0-1 0,0 1 0,0 0 0,-1 0 0,1 0 0,0 0 0,0 0 0,-1 0 0,1 0 0,0 0 0,-1 0 0,1 0 0,-1 1 0,-2-2 0,-23-11-987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906 69 2656,'22'-25'837,"-15"11"-501,-2 12-228,-5 2-95,0 0 0,0 0-1,1 0 1,-1 0 0,0 0 0,1 0 0,-1-1 0,0 1 0,0 0 0,1 0 0,-1 0 0,0 0 0,0 0 0,1 0 0,-1-1-1,0 1 1,0 0 0,0 0 0,1 0 0,-1 0 0,0-1 0,0 1 0,0 0 0,0 0 0,0-1 0,1 1 0,-1 0 0,0 0-1,0-1 1,0 1 0,0 0 0,0 0 0,0-1 0,0 1 0,0 0 0,0-1 0,0 1 0,0 0 0,0 0 0,0-1 0,0 1-1,0 0 1,0 0 0,0-1 0,0 1 0,0 0 0,-1 0 0,1-1 0,0 1 0,0 0 0,0 0 0,0-1 0,-1 1 0,-8-5 339,8 4-329,-1 0 1,1 0-1,-1 0 1,1 0 0,-1 0-1,0 0 1,0 0-1,1 1 1,-1-1 0,0 0-1,0 1 1,0 0 0,-2-1-1,-33 1 35,12 0-4,0 0-32,-6-1 31,-32 4 0,34 1-30,-1 0-42,-30 0-1,-141-4-156,186 1 135,-1 1 0,1 0 0,0 2 0,0-1 1,-19 9-1,25-9 52,3-1-5,1 0 0,0 0 1,0 1-1,0 0 1,0 0-1,0 0 0,0 1 1,1 0-1,0 0 1,-8 8-1,3-2-7,2-4-5,1 2 1,0-1 0,0 1-1,0 0 1,1 0 0,0 0-1,1 1 1,-5 13 0,-9 17 90,-61 110 502,39-81-614,26-46-90,6-17 81,8-5 36,0 1 0,0-1-1,-1 0 1,1 0 0,0 0 0,-1 0-1,1 0 1,0 1 0,0-1 0,-1 0-1,1 0 1,0 0 0,0 1 0,-1-1-1,1 0 1,0 0 0,0 1 0,0-1-1,-1 0 1,1 0 0,0 1 0,0-1-1,0 0 1,0 1 0,0-1 0,0 0-1,0 1 1,0-1 0,0 0 0,0 1-1,0-1 1,0 0 0,0 1 0,0-1-1,0 0 1,0 1 0,0-1 0,0 0-1,0 0 1,0 1 0,0-1 0,1 0-1,-1 1 1,0-1 0,0 0 0,0 0-1,1 1 1,-1-1 0,1 2 2,0 0 0,0 0 0,0-1 0,1 1 0,-1 0 0,1-1 1,-1 1-1,1-1 0,-1 0 0,1 1 0,0-1 0,0 0 0,3 1 0,29 9 50,-9-3-32,52 12 35,-47-14 16,-1 2-1,36 14 1,14 16 179,-74-35-371,0-1 0,0 0 0,0-1 0,0 1-1,1-1 1,-1 0 0,1 0 0,-1 0 0,1-1-1,8 0 1,-14-3-1020,0-8-875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3072,'-41'-27'1120,"41"27"-864,0 13-64,0-13 736,14-13-544,-1 13 608,14 0-544,14 0-384,13 0-64,13-14 608,-13 14-352,0 14 64,1-14-192,-15 0 128,-13 0-160,0 13-2016,0 1 1056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2976,'0'0'1120,"0"0"-896,13 0-32,-13 0 864,0-13-608,14 13 256,0 13-416,13-13 800,-14 0-608,14 0-608,0-13 0,14 13 224,-1 0-32,1 0-1472,13-14 736,13 14-2880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3488,'14'-14'1280,"-1"14"-992,14-13-64,-13 13 224,13 13-288,13-13 128,-13 14-160,0-1-2112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3712,'0'-13'1408,"14"13"-1120,26 0-64,1 0 512,-1 0-448,28 0 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39 2080,'-3'-12'820,"3"11"-810,-1 1 0,1 0 0,0 0 0,-1 0 0,1 0 0,0-1 1,-1 1-1,1 0 0,-1 0 0,1 0 0,0 0 0,-1 0 1,1 0-1,-1 0 0,1 0 0,0 0 0,-1 0 0,1 0 0,-1 1 1,1-1-1,0 0 0,-1 0 0,1 0 0,0 0 0,-1 1 1,1-1-1,-1 0 0,-1 2 28,0 0 1,0-1 0,0 1-1,0 0 1,0 0-1,1 0 1,-1 0-1,0 0 1,1 1-1,0-1 1,-2 5-1,-4 5 17,-126 188 1332,103-155-987,19-27-173,-20 25-1,16-28 26,-21 18-1,-1 0 89,-15 12 380,10-9 181,44-38-873,1 0-1,0 1 1,0-1-1,0 0 1,0 1-1,4-2 1,20-11 94,41-37-416,-51 38-327,0 0 1,0-1-1,23-27 0,35-52-1244,-54 66 1520,-4 5 133,-2 4 75,-1-1-1,19-32 1,-22 25 138,-9 20 19,1 0 0,0 0 0,0 0 0,0 0 0,1 1-1,-1-1 1,10-8 0,-2 3 171,-6 6-45,0 1-1,0-1 0,-1 0 0,6-8 1,-8 9-50,-1 3-24,1-1 0,-1 0-1,0 0 1,0 1 0,1-1 0,-1 1 0,1-1 0,-1 1 0,3-2 0,-3 2-47,-1 1-1,1 0 0,-1 0 0,1 0 1,-1 0-1,1 0 0,-1-1 0,0 1 1,1 0-1,-1 0 0,1 0 1,-1 0-1,1 1 0,-1-1 0,1 0 1,-1 0-1,1 0 0,-1 0 0,1 1 1,1-1 32,-1 1 0,0 0 0,0 0 0,0 0 0,0 0 0,0 0 0,0 0 0,0 0 0,2 3 0,1 4 33,1 1-1,-1 0 0,0 0 0,-1 0 0,0 0 0,-1 1 0,2 9 0,9 34 30,15 14 15,-16-42 21,14 45-1,-23-56-111,1 0 110,0-1 0,12 25-1,-14-33-195,0 0-1,0 0 1,0 0-1,0 1 1,-1-1-1,0 0 1,0 1-1,-1-1 0,1 1 1,-1-1-1,-1 7 1,1 13-2821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4160,'-13'-27'1536,"26"13"-1216,1 14-64,-1 0 1184,1-13-832,13-1 64,0 1-448,27 13 0,-13 0-128,-1 0 288,1 0-192,-1 0-5664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 3392,'-1'0'89,"0"0"0,0 0-1,1 0 1,-1 0 0,0 0 0,1 0 0,-1 0 0,0 0-1,0 0 1,1 0 0,-1 1 0,0-1 0,1 0-1,-2 1 1,0 8 391,2-9-495,2 5 378,34 22 250,-25-15-468,-9-10-113,0 1 0,1-1 0,-1 1 0,1-1 0,-1 0-1,1 0 1,0 0 0,-1 0 0,1 0 0,6 2 0,13 5 75,-7-2 49,-1-1 0,1-1 0,28 6 0,-21-9-122,1 0 0,44-4 1,48-13 176,-110 14-184,0 0 0,-1-1 0,1 1 0,0-1 0,-1 0 0,1 0-1,-1 0 1,0-1 0,0 1 0,7-6 0,-9 6-9,0-1 1,0 1-1,0 0 1,0 0 0,0-1-1,0 1 1,-1-1-1,1 0 1,-1 0-1,1 1 1,-1-1-1,0 0 1,0 0 0,-1 0-1,1 0 1,-1 0-1,1-5 1,-1 0-8,-1 1 1,0-1 0,-1 1-1,0-1 1,0 1 0,0 0-1,-1-1 1,0 1-1,0 1 1,-7-11 0,8 15 0,0-1 0,0 1 0,-1 0 1,1 0-1,-5-2 0,0-1 16,-5-6 9,9 8-47,0 1 0,0-1 0,-1 1-1,1-1 1,0 1 0,-1 0 0,1 0 0,-1 0 0,0 1 0,-6-3-1,2 3 4,1 0 0,-1 1 0,1 0 0,0 0 0,-1 0 0,1 1 0,-1 0 0,1 1 0,0-1 0,0 1 0,0 1 0,0-1 0,0 1 0,0 1 0,1-1 0,-1 1 0,1 0 0,-10 9 0,-14 20-72,20-21-60,-23 22 0,10-15 37,6-5-43,0 1-1,-18 20 0,15-11 7,-25 42 1,42-62 134,1 1 0,-1-1 0,1 1 0,-2 5 0,4-8 4,-1 0 0,1 0 1,0 0-1,0 0 0,0 0 0,0 0 1,0 0-1,0 0 0,0 0 1,1 0-1,-1 0 0,1 0 0,1 3 1,2 3 31,0 1 0,1-1 0,0 0 0,0 0 0,1-1 0,0 0 0,0 0 0,1 0 0,0-1 0,14 11 0,-13-12 51,0 0 0,1 0 0,0-1 0,-1 0 0,1-1 0,18 5 0,-9-5 73,-1-1 1,35 0-1,162-2-603,-66 0-4844,-107 0 3579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1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2080,'0'0'667,"0"0"-411,0 0-75,0 0 144,0 0-53,0 0 182,0 0-60,0 2 214,2 47 1107,-1-22-1357,-1 0 0,-5 39 0,0-42-175,2-9-57,1 0 0,-1 27-1,4-19-41,0-13-44,-1-1 0,0 1 1,0-1-1,-1 0 0,-3 12 1,0-4 42,2-11-45,0 1 0,0 0-1,1 0 1,-1 9 0,2-14-17,0 0 0,0 0 0,0 0 0,-1 0 1,1-1-1,0 1 0,-1 0 0,0 0 0,1 0 0,-1 0 1,0-1-1,-2 4 0,2-4-9,0 1 1,0-1-1,1 1 1,-1-1-1,0 0 1,1 1-1,-1 0 1,1-1-1,-1 1 1,1-1-1,0 1 1,0 2-1,0 15-433,0-12-338,0-14-1229,0 4 527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1664,'2'0'99,"0"0"0,0 0 0,0 0-1,0 0 1,0 0 0,0 0 0,0 0 0,-1 1 0,1-1 0,0 1 0,0-1 0,0 1-1,-1 0 1,1 0 0,3 2 0,-4-1-18,0 0 0,0 0 0,0 0-1,0 1 1,0-1 0,0 0 0,-1 0 0,1 1 0,-1-1-1,0 1 1,0-1 0,0 0 0,0 1 0,0 2 0,0 12 149,-2 59 308,-7-9-261,7-41-209,-3 25 61,1-36-42,0-1 0,-7 19 0,-6 17 137,11-29-91,5-12-81,-1-1 0,0 0 0,-1 0 0,0 0 0,0 0 0,-7 10-1,9-16-22,-2 0 0,1 1 0,0-1 0,0-1 0,-5 4 0,0 0 32,-7 7 27,12-10-56,0 1-1,-1-1 1,0 0 0,1 0 0,-1 0 0,0 0 0,0 0 0,0 0 0,0-1-1,0 0 1,-1 0 0,1 0 0,0 0 0,0 0 0,-1 0 0,1-1 0,-5 1-1,3-1-6,1 0 0,0 0-1,0-1 1,0 1-1,-1-1 1,1 0-1,0 0 1,0 0 0,0 0-1,0-1 1,0 0-1,1 0 1,-1 0 0,0 0-1,1 0 1,0-1-1,-1 1 1,1-1-1,0 0 1,0 0 0,1 0-1,-4-5 1,4 4-107,-1-1 1,2 1 0,-1 0-1,0-1 1,1 1 0,0-1-1,-1-5 1,0-42-3636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3904,'0'0'1440,"13"0"-1120,-13 14-96,0-14 384,0 14-384,14-1-3264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23 2656,'0'-19'851,"0"16"-251,0 11-424,0-5-170,-1 0 0,1-1 0,0 1 0,-1-1 0,0 1 1,1 0-1,-3 3 0,-3 14 9,4 3-8,1 0 1,1 29-1,1-25 72,-3 31 1,-1-35-23,0 8-25,-1-1 1,-11 39 0,9-48 57,-18 58 529,20-68-519,0-1-1,-1 0 1,0 0-1,-1 0 1,-7 10-1,-29 24 199,32-34-271,6-6-24,0 0 0,0-1-1,-1 0 1,1 1-1,-1-1 1,-6 2 0,10-4 10,0-1-7,1 0-1,0 0 0,0 1 1,0-1-1,0 0 0,0 0 1,0 0-1,-1 0 0,1 0 1,0 0-1,0 0 0,0 0 1,0 0-1,0 1 0,-1-1 1,1 0-1,0 0 0,0 0 1,0 0-1,0 0 0,-1 0 1,1 0-1,0 0 0,0 0 1,0 0-1,0 0 0,0 0 1,-1 0-1,1-1 0,0 1 1,0 0-1,0 0 0,0 0 1,-1 0-1,1 0 0,0 0 1,0 0-1,0 0 0,0 0 1,0-1-1,0 1 0,0 0 1,-1 0-1,1 0 0,0 0 1,0 0-1,0 0 0,0-1 1,0 1-1,0 0 0,0 0 1,0 0-1,0 0 0,0-1 1,0 1-1,0 0 0,-2-3 37,1 2-24,1 0-1,-1 0 1,1 0 0,-1-1-1,1 1 1,0 0-1,-1 0 1,1 0-1,0 0 1,0-3 0,0 2 5,0 0 1,1 1-1,-1-1 1,1 0-1,0 0 1,-1 0-1,1 1 1,0-1-1,0 1 1,0-1-1,2-2 1,9-14 63,-8 10-150,0 1 1,1 0 0,0 0 0,8-9 0,21-13-226,0-7-54,13 4 129,-8 1 49,-30 22 104,1 1 0,0 0-1,19-10 1,22-2-452,-31 10 340,-16 8 177,-1 0 0,1 0 0,0 0 0,0 1 0,0 0 0,0-1 0,1 1 0,-1 0 0,0 1 0,6-1 0,13 1 165,-20 0-64,-4 2-4,-37 25 111,-55 36 769,78-52-1129,11-8 56,0 0 0,-1-1 0,1 1-1,-9 2 1,-25 9-106,32-11 156,6-3 37,0 0 0,-1 0 1,1 0-1,0 0 1,-1 0-1,1 0 0,-1 1 1,1-1-1,0 0 1,-1 0-1,1 0 0,0 1 1,-1-1-1,1 0 1,0 0-1,0 1 0,-1-1 1,1 0-1,0 1 1,0-1-1,0 0 0,-1 1 1,1-1-1,0 1 1,0-1-1,0 0 1,0 1-1,0-1 0,0 1 1,0-1-1,-1 0 1,1 1-1,0-1 0,1 1 1,-1-1-1,0 1 4,0-1-1,0 0 0,0 0 1,0 0-1,-1 0 1,1 0-1,0 0 1,0 0-1,0 0 1,0 0-1,0 0 0,0 0 1,0 0-1,0 1 1,0-1-1,0 0 1,1 0-1,-1 0 0,0 0 1,0 0-1,0 0 1,0 0-1,0 0 1,0 0-1,0 0 1,0 0-1,0 0 0,0 0 1,0 0-1,0 0 1,0 1-1,0-1 1,0 0-1,0 0 1,0 0-1,0 0 0,0 0 1,0 0-1,1 0 1,-1 0-1,0 0 1,0 0-1,0 0 0,0 0 1,0 0-1,0 0 1,0 0-1,0 0 1,0 0-1,0 0 1,0 0-1,0 0 0,1 0 1,-1 0-1,0 0 1,0 0-1,0 0 8,1 0 1,0 0-1,-1 0 0,1 0 0,-1 0 1,1 0-1,-1 1 0,1-1 0,-1 0 1,1 0-1,-1 0 0,1 1 0,-1-1 0,0 0 1,1 1-1,-1-1 0,1 1 0,-1-1 1,0 0-1,1 1 0,-1-1 0,0 1 1,1-1-1,-1 1 0,0-1 0,0 1 1,0-1-1,1 2 0,-1-1 11,1-1 0,-1 1 0,1 0 1,-1 0-1,1 0 0,-1 0 0,1 0 0,0 0 0,-1-1 0,1 1 1,0 0-1,0 0 0,-1-1 0,1 1 0,0-1 0,0 1 1,0-1-1,2 1 0,8 2 154,-9-3-140,0 1 0,0-1-1,0 1 1,0-1 0,0 1 0,0 0 0,-1 0 0,1 0 0,0 0 0,0 0 0,-1 0 0,1 0 0,1 2-1,1 1 36,0-1-1,1 0 0,-1 0 0,1 0 0,-1-1 0,7 3 0,-7-3-40,0 0 0,-1-1 0,1 1 0,0 1 0,-1-1 0,1 1-1,-1-1 1,0 1 0,0 0 0,0 0 0,3 5 0,0 1 125,-4-5-67,1 0-1,-1 0 1,1 0-1,0-1 1,-1 1-1,1-1 1,1 0-1,-1 0 1,7 5-1,-5-6 21,-4-2-101,-1 0-1,0 0 0,1 1 0,-1-1 0,1 0 0,-1 0 1,0 0-1,1 0 0,-1 0 0,1 1 0,-1-1 0,0 0 1,1 0-1,-1 1 0,0-1 0,1 0 0,-1 1 0,0-1 1,0 0-1,1 0 0,-1 1 0,0-1 0,0 1 0,0-1 1,1 0-1,-1 1 0,0-1 0,0 0 0,0 1 1,0-1-1,0 1 0,0-1 0,0 1 0,0-1 0,0 0 1,0 1-1,0-1 0,0 1 0,0-1 0,0 0 0,0 1 1,-1 0-1,1-1-2274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2080,'2'-3'667,"-1"2"-637,0 0 1,0 0-1,0 0 1,0-1-1,0 1 1,0 0 0,-1-1-1,1 1 1,0 0-1,-1-1 1,1 1 0,-1-1-1,0 1 1,1-3-1,1-1 392,23-17 255,-19 19-598,38-17 196,-41 19-276,0 0 0,0 0 0,-1 0 0,1 0 0,0 1 0,0 0 0,1-1 0,-1 1 0,0 0 0,0 0 0,0 1 0,3 0 0,0 1-33,-1 0 0,0 1 0,0 0-1,7 6 1,-4-3-35,-6-5 75,1 1-1,-1 0 1,0 0-1,0 0 1,0 0 0,0 0-1,0 0 1,0 0-1,0 1 1,-1-1-1,1 1 1,-1-1 0,0 1-1,0 0 1,0-1-1,0 1 1,0 0-1,-1 0 1,1 0-1,-1 0 1,0 0 0,0 0-1,0-1 1,0 5-1,-1 0 35,-1 0 1,0 0-1,0 0 0,0 0 1,-1-1-1,0 1 0,0-1 0,-8 12 1,2-5 39,0-1 0,-1 0 0,-1-1 0,0 0 0,-1-1 0,-20 15 0,25-19-87,0 1 0,1-1 0,0 1 1,-7 11-1,-16 17-50,28-33 62,-1 0-1,1 0 1,-1 0 0,1 0 0,0 0 0,0 0-1,0 1 1,0-1 0,0 0 0,1 1-1,-1-1 1,1 0 0,-1 1 0,1-1 0,0 1-1,0-1 1,0 0 0,1 5 0,-1 0 80,0-5-84,0-1-1,1 0 1,-1 0 0,1 0-1,-1 1 1,1-1 0,0 0-1,-1 0 1,1 0 0,0 0-1,0 0 1,0 0 0,0 0-1,0 0 1,0 0 0,0-1-1,0 1 1,0 0 0,0-1-1,0 1 1,0-1 0,1 1-1,1 0 1,2 1 9,-3-1 8,0 0-1,1-1 0,-1 1 1,1-1-1,-1 1 0,1-1 1,-1 0-1,1 0 0,-1 0 0,4-1 1,4 0 15,12 2 54,-14 0-37,0-1-1,-1 0 1,1 0-1,0-1 1,10-2-1,-2-6-230,-3 7-1216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2656,'0'-13'960,"14"13"-736,-14 0-64,13-14 1344,1 14-864,-1 0 0,1 0-384,13 0 128,0 0-256,0 0 320,0 0-256,0 0-544,-14 14 192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2912,'0'0'1056,"13"-14"-800,1 14-96,13 0 768,0 0-544,13 0 256,-13 0-352,14 0 32,13 0-192,-13-13 352,13 13-256,-14 0-32,-13 0-128,-13 0-672,-1-14 320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2496,'0'0'896,"0"27"-672,-14 0-96,14 0 448,0 14-352,-14-1 192,1 14-256,13-13 224,-14 13-256,1-27 32,-1 13-96,14-26 96,-13 13-96,13-14-3328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2720,'0'0'1024,"0"-13"-800,14 13-64,-14 0 480,13 0-384,1 0 384,13 0-352,0 0 0,0 0-192,13 0 160,1 0-160,-14 0 256,0 0-224,-13 0-1600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2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2656,'-13'27'960,"13"-13"-736,0 26-64,-14-26 416,14 26-352,-13 1 192,13-1-256,-14 1 128,1-1-160,13 1 576,-27-14-416,27 0-3904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163 218 2400,'-36'72'779,"30"-60"-681,1 0 1,0 1-1,-5 17 1,7-20 41,0-1 0,0 1 0,-7 11 0,-2 2 134,6-13-93,1 0 0,0 1 0,-5 16 0,8-18-99,-3 7 86,-5-7-73,10-9-74,-1 1 0,0-1-1,0 1 1,0 0 0,0-1-1,1 1 1,-1 0 0,0-1 0,1 1-1,-1 0 1,0 0 0,1 0-1,-1-1 1,1 1 0,-1 0-1,1 0 1,0 0 0,-1 0 0,1 0-1,0 0 1,0 0 0,0 0-1,-1 2 1,2-3-9,-1 0 0,0 1 0,0-1 0,0 1 0,0-1 0,0 0-1,0 1 1,0-1 0,0 1 0,0-1 0,0 1 0,0-1 0,-1 0 0,1 1 0,0-1 0,0 1 0,0-1-1,0 0 1,-1 1 0,1-1 0,0 0 0,0 1 0,-1-1 0,1 0 0,0 1 0,-1-1 0,1 0 0,0 0-1,-1 1 1,1-1 0,-1 0 0,-5 4 162,3 3 184,4-18 1188,-1 8-1664,1 0 1,-1 0-1,1 0 1,-1 0-1,1 0 0,0 0 1,1 1-1,0-4 1,3-6-57,8-25-126,-10 23 256,1 1 0,8-15 0,22-28 33,-1-8 3,-15 28-95,41-60 1,-46 80 27,20-19 0,-2 2-5,-16 14 91,16-19-193,-28 35 154,0 0-1,0 1 1,1-1 0,-1 1-1,1 0 1,-1 0 0,1 0-1,6-3 1,-9 5 24,0-1 0,0 1 1,0-1-1,1 1 0,-1 0 1,0-1-1,0 1 0,1 0 0,-1 0 1,0 0-1,0 0 0,0 0 0,1 0 1,-1 0-1,0 0 0,0 0 1,1 1-1,-1-1 0,0 1 0,0-1 1,0 1-1,0-1 0,0 1 1,0-1-1,1 1 0,-1 1 0,1 0-22,-1 0-1,1 0 0,-1 1 0,0-1 0,0 1 1,0-1-1,0 1 0,-1-1 0,1 4 0,1 2 97,8 23 689,-7-21-610,0 0 0,-1 0 0,3 12 0,8 120 352,-10-94-167,-3 50-1,-1-37 125,1-52-441,0 0 0,-1 1 0,0-1-1,-1 0 1,0 0 0,-5 15 0,-7 5-1857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1056,'0'0'357,"2"2"-229,11 11 310,-13-13-209,0 0 59,0 0-48,0 0 117,0 1-297,0 0 0,0 0 0,0 0 0,0 0 0,0 0 0,0 0 0,0 0 0,0 0 0,0 0 0,0 0 0,1-1 0,-1 1 0,0 0 0,1 0 0,0 1 0,0 2 35,0-1-1,0 1 1,0 0-1,-1 0 0,1 0 1,-1-1-1,0 1 1,0 0-1,0 0 1,-1 0-1,1 0 1,-2 6-1,-3 30 310,5 269 1100,0-296-1446,-1-1 0,-5 24 0,3-23 73,1 0-1,-1 25 0,3-34-66,0 1 0,-1 0-1,1-1 1,-1 1-1,0-1 1,0 1-1,0-1 1,-1 0-1,1 1 1,-1-1 0,-4 7-1,4-8-6,0 1 1,0 0-1,0 0 0,-2 8 0,-5 7 73,7-16-105,1-1 0,-1 0 1,0 0-1,0 0 0,-1-1 0,1 1 0,0 0 0,-1-1 0,1 1 1,-4 0-1,-27 11 88,23-10-151,-11 7 1,-7-5 10,17-2 23,-9 2 3,17-5 1,0-1 0,0 1 0,0-1 0,1 1 0,-1-1 0,-3-2 0,0 1 0,4 2-12,1 0 0,-1-1 1,1 1-1,-1-1 0,1 0 1,-1 1-1,1-1 0,-1 0 0,1 0 1,0 0-1,-1 0 0,1 0 1,0 0-1,0 0 0,0-1 0,-1 1 1,1 0-1,1-1 0,-1 1 1,0 0-1,0-1 0,0 1 1,1-1-1,-1 0 0,0-2 0,1 3-3,-3-17-177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3808,'0'-41'1408,"14"28"-1088,13-1-96,0 1 1216,0 13-832,14 0 64,13-14-448,-14 28 64,14-14-160,0 13-704,-27 14 320,27-13-4288</inkml:trace>
  <inkml:trace contextRef="#ctx0" brushRef="#br0" timeOffset="1">460 352 2080,'13'0'768,"1"0"-608,-1 0-32,1-14 480,13 14-352,13-13-32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9 838 2816,'0'0'17,"-1"0"0,1 0 1,0 0-1,0 0 0,-1 0 1,1 0-1,0 0 0,0 0 0,-1 0 1,1 0-1,0 0 0,0 0 1,-1 0-1,1 0 0,0 0 0,0 0 1,-1 0-1,1 0 0,0 0 1,0 0-1,-1 0 0,1 1 0,0-1 1,0 0-1,0 0 0,-1 0 1,1 0-1,0 0 0,0 1 0,0-1 1,-1 0-1,1 0 0,0 0 1,0 1-1,0-1 0,0 0 0,0 0 1,0 1-1,0-1 0,0 0 1,-1 0-1,1 1 0,0-1 0,0 0 1,0 0-1,0 1 0,0-1 1,0 0-1,0 0 0,0 1 0,1-1 1,-1 0-1,0 0 0,0 1 1,0-1-1,0 0 0,0 0 0,0 1 1,0-1-1,0 0 0,1 0 1,-1 0-1,0 1 0,0-1 0,0 0 1,1 0-1,-1 0 0,0 0 1,0 1-1,2 0 14,0 1 0,-1-1 0,1 1 0,0-1 0,0 1 0,-1-1 0,1 0 0,0 0 0,4 1 0,16 3 465,-9-1-269,-10-2-188,0-1 1,0 0-1,0 0 0,0-1 1,0 1-1,1-1 0,-1 1 1,6-1-1,10 0 35,0 1 52,36-4-1,-1-6-7,-33 7-55,19-3 71,-31 2-100,1-1 1,0 1-1,9-7 0,18-6 69,-25 12-80,-5 2 13,0 0 0,0-1 1,0 0-1,0 0 1,0-1-1,7-5 0,13-13 135,-24 20-142,-1 0 12,1 0 0,-1 0 1,1 0-1,-1 0 1,0 0-1,0 0 0,4-6 1,-5 7-31,-1-1-1,1 0 1,-1 0 0,1 0 0,-1 1 0,0-1 0,0 0-1,0 0 1,0 0 0,0 0 0,0 0 0,0 1 0,0-1-1,-1 0 1,1 0 0,-1 0 0,-1-2 0,1 1-15,0 0 1,0 0 0,-1 1-1,1-1 1,-1 0-1,0 0 1,1 1 0,-1-1-1,-1 1 1,1-1-1,0 1 1,-1 0 0,1 0-1,-1 0 1,1 0-1,-1 1 1,0-1 0,0 1-1,0 0 1,0-1 0,-6 0-1,-29-3-327,29 4 305,0-1 0,0 2 0,0-1-1,0 1 1,0 0 0,0 1-1,0 0 1,0 0 0,0 1 0,0 1-1,0-1 1,1 1 0,-13 6-1,10-3 112,1-1-1,0 2 0,0-1 1,1 1-1,0 1 0,0-1 0,0 2 1,1-1-1,0 1 0,1 0 0,0 1 1,1 0-1,0 0 0,-6 12 0,7-12-41,1 0-1,0 0 0,0 1 0,1 0 0,0-1 0,1 1 0,0 0 0,1 0 1,0 16-1,1-10-37,-1-3 112,2 0 0,2 19 0,-2-28-83,0 1 0,1-1 0,-1-1 0,1 1 0,0 0 0,0 0 0,1-1 0,0 1 0,-1-1 0,5 5 0,-1-2 3,0-1-1,1 1 0,-1-1 1,1 0-1,1-1 1,-1 0-1,1 0 0,-1-1 1,1 0-1,17 6 0,38 8 316,-7 3-74,-4-15-6,-26-1-237,-16-3-358,0-1 0,-1 0-1,1 0 1,0-1 0,12-1 0,30-8-1405,-10 7-1776</inkml:trace>
  <inkml:trace contextRef="#ctx0" brushRef="#br0" timeOffset="1">549 28 3648,'0'-14'1344,"0"14"-1024,0 0-128,14-13 0,-1 13-160,14 0 192,0 0-128,14 0 32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7 1056,'-9'-7'265,"9"7"-261,0 0 0,0 0 0,0 0 0,-1 0 0,1 0 0,0 0 0,0 0 0,0 0 0,0 0 0,0 0 0,-1 0 0,1 0 0,0 0 0,0 0 0,0 0 0,0 1 0,0-1 0,-1 0 0,1 0 0,0 0 0,0 0 0,0 0 0,0 0 0,0 0 0,0 0 0,0 0 0,-1 0 0,1 1 0,0-1 0,0 0 0,0 0 0,0 0 0,0 0 0,0 0 0,0 1 0,-1 18 160,2-9-33,-1 210 2600,-2-187-2303,-1-1 0,-8 34 1,10-61-310,0 1 1,-1-1-1,0 0 1,0 0-1,0 0 0,0 0 1,-1 0-1,0-1 1,-6 9-1,7-11-94,0 1 1,0-1-1,-1 0 0,1 0 1,-1 0-1,0-1 0,1 1 0,-1 0 1,0-1-1,0 0 0,0 0 0,0 0 1,0 0-1,0 0 0,0-1 1,0 1-1,-1-1 0,-2 0 0,-10 0 55,1-2 0,0 0 0,-1 0 0,1-1 0,0-1 0,1-1 0,-1 0 0,-22-12 0,-35-24 402,62 34-586,1 0 0,0 0 1,0-1-1,-13-14 0,20 19-3,1 1 1,-1-1-1,0 1 0,1-1 1,-1 0-1,1 1 0,0-1 1,0 0-1,-1-5 0,-1-30-3471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3392,'27'-27'1248,"-27"27"-960,13-27-64,1 27 480,-14 0-416,13 0 96,-13 13-224,0 1-2912,27-14 1504,-13 27-384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1888,'-3'0'613,"3"0"-604,0 0-1,-1 0 0,1 0 1,-1 0-1,1 0 0,0 0 1,-1 0-1,1 0 0,0 0 1,-1 0-1,1 0 0,-1 0 1,1 1-1,0-1 0,-1 0 1,1 0-1,0 0 1,-1 0-1,1 1 0,0-1 1,0 0-1,-1 0 0,1 1 1,0-1-1,-1 0 0,1 0 1,0 1-1,0-1 0,0 0 1,-1 1-1,1-1 0,0 0 1,0 1-1,0-1 0,0 1 1,0-1-1,0 0 1,0 1-1,0-1 0,0 0 1,0 1-1,0-1 0,0 1 1,0-1-1,0 0 0,0 1 1,-3 15 350,-8 10 164,2 0 0,-8 39-1,15-60-479,-14 71 183,-10 35-351,-13-5 909,37-100-672,-1 1-1,0-1 1,-1 0-1,0 0 0,0 0 1,0 0-1,-1-1 1,1 1-1,-1-1 1,-8 6-1,-1 2-142,10-9 37,0-1 1,0 1-1,-1-1 1,1 0-1,-1 0 1,-6 3-1,10-5 2,0-1 0,1 1 0,0-1-1,-1 0 1,1 0 0,-1 1 0,1-1 0,-1 0-1,1 0 1,0 1 0,-1-1 0,1 0 0,-1 0-1,1 0 1,-1 0 0,1 0 0,-1 0 0,1 0-1,-1 0 1,0 0 0,1 0 0,-1 0 0,1 0-1,-1 0 1,1 0 0,-1-1 0,1 1 0,0 0-1,-1 0 1,1 0 0,-1-1 0,1 1 0,-1-1-1,1 1-1,-1-1-1,1 0 1,0 0 0,0 1-1,0-1 1,0 0-1,0 0 1,0 1-1,0-1 1,0 0 0,0 0-1,0 1 1,0-1-1,0 0 1,0 0 0,1-1-1,3-6 7,0 0 0,0-1 0,8-10 0,2-4-87,7-11-411,2 2-1,1 0 0,41-41 1,-35 46 675,-23 21-76,0 1 1,-1-1 0,0-1-1,8-10 1,-3 4 46,-10 12-158,-1 1-1,0-1 1,1 1-1,-1 0 1,0-1-1,0 1 1,1-1-1,-1 1 1,0-1-1,0 1 1,0-1-1,0 1 1,0-1-1,1 1 1,-1-1-1,0 0 1,0 1-1,0-1 1,0 1-1,-1-1 1,1 1-1,0-1 1,0 1-1,0-1 1,0 1 0,0-1-1,-1 1 1,1-1-1,0 1 1,0-1-1,-1 1 1,1 0-1,0-1 1,-1 0-1,-10-8-150,10 8 146,-1 0 0,1 1 1,-1-1-1,1 1 0,-1 0 0,1-1 0,-1 1 0,1 0 0,-1 0 1,1 0-1,-1 0 0,1 0 0,-1 0 0,1 0 0,-1 1 0,1-1 0,-1 0 1,-1 2-1,-2 0 59,0 1 0,0 0 0,-8 6 1,1-1 193,10-7-225,0 1 0,1-1 0,-1 0 0,0 1-1,1-1 1,-1 1 0,1 0 0,-1-1-1,1 1 1,0 0 0,-2 3 0,2-1-1,0-1 0,0 1 0,0-1 0,1 1 1,-1-1-1,1 1 0,0 3 0,0 21 41,-1-19-118,1 0 1,0 0-1,0 0 1,1 0 0,0 1-1,0-1 1,1 0-1,1-1 1,0 1 0,3 9-1,8 6 96,1-1 0,27 33-1,-18-24 134,-9-15 201,19 17-1,-20-20-329,-15-14-144,1 0 0,0 1 0,-1-1 1,1 0-1,-1 0 0,1 1 0,-1-1 0,1 0 0,0 0 0,-1 0 0,1 0 0,-1 0 1,1 0-1,-1 0 0,1 0 0,-1 0 0,0 0 0,1 0-218,-2 0-2607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 2912,'7'-2'164,"-1"-1"1,0 1-1,1 0 0,-1 1 1,1-1-1,0 1 1,-1 1-1,1-1 0,0 1 1,7 1-1,-10-1-100,1 0-43,0 0 0,0 0-1,0 0 1,0 1 0,0 0 0,0 0 0,0 0 0,0 1-1,0-1 1,8 5 0,-8-2 10,0-2-13,-1 1 0,1 0-1,-1 0 1,0 0 0,0 1-1,-1-1 1,1 1 0,-1 0 0,1 0-1,-1 0 1,0 0 0,2 5 0,3 4 22,-6-11-17,-1 0 0,1 1 0,0-1 1,-1 1-1,0-1 0,1 1 0,-1 0 0,0 0 0,0 4 0,-1 1 26,-2-1 0,1 0 0,-1 0 0,0 0 0,-4 9 0,3-11-57,0 0 1,-1 0-1,1-1 1,-1 1-1,0-1 0,-1 0 1,1 0-1,-1 0 1,-8 5-1,-8 3 28,-23 11-1,26-15 215,-19 7 60,28-13-149,1 2 1,-16 7 0,-30 27 67,52-37-205,1-1 0,0 1 0,0 0 0,0 0 0,0 0-1,0 0 1,0 0 0,0 0 0,0 0 0,0 0 0,0 0 0,1 1 0,-1-1 0,0 0 0,1 0-1,-1 1 1,1-1 0,-1 0 0,1 1 0,0-1 0,0 1 0,-1-1 0,1 0 0,0 1-1,0-1 1,0 1 0,1-1 0,-1 0 0,1 3 0,-1-2 19,1 0 0,0 0-1,0 0 1,0-1 0,1 1 0,-1 0 0,0 0 0,1-1 0,-1 1-1,1 0 1,-1-1 0,1 0 0,0 1 0,0-1 0,-1 0-1,1 0 1,4 2 0,9 3 87,-5-2-26,0 1 0,23 4 1,3-4-521,-32-4-67,1 1-1,0-1 1,-1 1 0,7 3 0</inkml:trace>
  <inkml:trace contextRef="#ctx0" brushRef="#br0" timeOffset="1">164 203 2304,'67'-13'864,"-40"26"-672,14 1-32,-14-14-2016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49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2304,'0'0'752,"0"0"-453,0 0-49,0 0 273,0-2-139,0 2-327,0-1 1,0 1 0,0 0-1,0-1 1,0 1 0,0-1-1,0 1 1,0 0-1,1-1 1,-1 1 0,0-1-1,0 1 1,0 0 0,0-1-1,1 1 1,-1 0-1,0-1 1,0 1 0,1 0-1,-1-1 1,0 1 0,0 0-1,1-1 1,-1 1-1,0 0 1,1 0 0,-1 0-1,1-1 1,13 0 1290,-9 1-1770,0 2 331,-3 1 52,1 0 94,-1-1-1,1 1 1,0-1-1,-1 0 1,1 0-1,0 0 1,0 0-1,0-1 0,0 1 1,7 1-1,-4 0-53,0 0 0,0 1 0,0 0 0,8 7 0,-8-7 2,-1 1-1,1-1 0,-1-1 0,12 6 0,-15-9 32,0 1-1,1 0 1,-1 0-1,0 0 1,1 0-1,-1 0 1,0 0-1,0 0 1,0 1-1,3 1 0,-5-2-16,0-1-1,1 0 0,-1 1 1,1-1-1,-1 0 0,1 1 0,-1-1 1,0 0-1,1 0 0,-1 1 0,1-1 1,-1 0-1,1 0 0,0 0 1,-1 0-1,1 0 0,-1 0 0,1 0 1,-1 0-1,1 0 0,4 1 21,7 8 32,-12-9-124,0 1-1,1-1 1,-1 0-1,1 0 1,-1 1-1,1-1 1,-1 0-1,1 0 1,-1 1-1,1-1 1,-1 0-1,1 0 1,-1 0-1,1 0 1,-1 0-1,1 0 1,-1 0-1,1 0 0,-1 0 1,1 0-1,-1 0 1,1 0-1,-1 0 1,1 0-1,0-1 1,-1 1-64,0 0 95,0 0 0,0 0-1,0 0 1,1 0 0,-1 0 0,0 0 0,0 0 0,0 0 0,0 0-1,0 0 1,0 0 0,0 0 0,0 0 0,0 0 0,0 0 0,0 0-1,0 0 1,1 0 0,-1 0 0,0 0 0,0 0 0,0 0 0,0 0-1,0 0 1,0 0 0,0 0 0,0 0 0,0 0 0,0 0 0,0 0-1,0 0 1,0 1 0,0-1 0,0 0 0,0 0 0,0 0 0,1 0-1,-1 0 1,0 0 0,0 0 0,0 0 0,0 0 0,0 0 0,0 0 0,0 0-1,0 0 1,0 1 0,0-1 0,0 0 0,0 0 0,0 0 0,0 0-1,0 0 1,0 0 0,0 0 0,-1 0 0,1 12-2856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1056,'-2'1'62,"1"0"-33,0 0 0,0 0 1,0 0-1,0 0 0,1 0 0,-1 0 0,0 0 1,0 0-1,1 0 0,-1 1 0,1-1 0,-1 0 0,1 0 1,-1 1-1,1-1 0,0 0 0,-1 1 0,1-1 0,0 0 1,0 1-1,0 1 0,0-1 74,0 0-1,0-1 1,-1 1-1,1 0 1,-1 0 0,0 0-1,1 0 1,-1-1 0,-2 3-1,-5 16 771,6-17-802,1 0 1,-1 0 0,1 0-1,-1 0 1,0-1 0,0 1-1,0-1 1,-1 1 0,-4 3-1,4-3 0,0 0-1,0 0 0,0 0 0,0 0 1,0 1-1,1 0 0,-1-1 1,-2 8-1,-2 5 207,-15 24 1,-1 1-39,-11 35 295,-11 3-182,14-18-124,-10 15 109,27-49-40,0 0 1,2 1-1,-15 50 0,23-67-296,-2 10-97,-7 33-1,6 34-121,6-69 172,-1-8 31,1 1 1,0 0 0,1 0-1,0 0 1,1-1-1,0 1 1,1 0-1,4 12 1,4 1 151,1 0 0,20 33-1,-23-44-17,1-1 0,1 0 0,13 13 0,-6-6-691,24 32-3438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2976,'0'27'1120,"0"1"-896,14 12-32,0-13-256,-14 0 0,27 14 1088,-14 26-544,-13 14 0,14 0-288,-14 0 160,0-13-224,-14 13 448,-13-13-320,-14-1 224,-26 14-256,-14 0-1344,0-13 608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1664,'0'-1'36,"0"1"-1,0 0 1,0-1 0,0 1-1,0-1 1,0 1 0,0-1-1,0 1 1,0-1 0,0 1 0,0-1-1,0 1 1,0 0 0,0-1-1,1 1 1,-1-1 0,0 1-1,0-1 1,0 1 0,1 0-1,-1-1 1,0 1 0,1 0-1,-1-1 1,0 1 0,1 0 0,-1 0-1,0-1 1,1 1 0,-1 0-1,1 0 1,0-1 0,-1 1-4,1 0 1,-1 1-1,0-1 1,1 0-1,-1 0 1,0 1-1,1-1 1,-1 0-1,1 1 1,-1-1-1,0 0 1,0 1-1,1-1 1,-1 0-1,0 1 1,0-1-1,1 0 1,-1 1-1,0-1 1,0 1-1,0-1 1,0 1-1,1-1 1,-1 1-1,0-1 1,0 0-1,0 1 1,0-1 0,0 1-1,0-1 1,0 1-1,-1 0 1,2 2 50,-1-1 0,0 1 0,1 0 0,-1 0 1,1-1-1,0 1 0,0 0 0,1 2 0,3 8 129,22 109 950,-26-105-979,-1-14-177,0 0 1,0 0-1,0-1 1,0 1-1,1 0 1,0 0-1,0 3 1,1 0 15,0-1 53,0 1-1,0-1 1,-1 0-1,0 1 1,0-1-1,-1 11 1,0-15-36,0 1 1,0-1-1,-1 1 1,1-1-1,-1 1 1,1-1-1,-1 1 1,1-1-1,-1 0 0,0 1 1,0-1-1,0 0 1,0 0-1,-2 2 1,3-2-163,-1-1 0,1 0 0,0 1 1,-1-1-1,1 0 0,-1 0 0,1 1 1,-1-1-1,1 0 0,-1 0 0,1 0 0,-1 0 1,1 1-1,-1-1 0,1 0 0,-1 0 1,1 0-1,-1 0 0,1 0 0,-1 0 1,1-1-1,-1 1 0,1 0 0,-1 0 0,0 0 1,1 0-142,-3 0-1960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3488,'0'-16'1280,"0"16"-992,15 0-64,-15 0 480,16 0-416,-16 0 32,16-15-192,-1-1-1440,-15 16 736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1984,'0'27'736,"0"-14"-576,0 1-32,0-1 416,-14 1-320,14 13-96,-13 0-64,-14-14-64,13 15 0,-13-15 192,0 14-96,-13-13 96,13-1-96,0 1-64,0-1 0,13 1 320,1-14-192,-1 0-1696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0:0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2304,'0'-38'1376,"0"38"-1352,0 0 1,0-1-1,0 1 0,0 0 1,0 0-1,1 0 1,-1-1-1,0 1 0,0 0 1,0 0-1,0 0 0,0 0 1,0-1-1,0 1 1,0 0-1,0 0 0,1 0 1,-1 0-1,0 0 0,0-1 1,0 1-1,0 0 1,0 0-1,1 0 0,-1 0 1,0 0-1,0 0 1,0 0-1,1 0 0,-1 0 1,0 0-1,0-1 0,0 1 1,1 0-1,0 0 17,1-1 36,-1 0-1,1 0 0,-1 1 1,1-2-1,0 1 0,-1 0 1,0 0-1,1 0 0,-1-1 1,0 1-1,1-1 0,-1 1 0,0-1 1,0 1-1,0-1 0,1-2 1,-2 3-53,0 0 1,1 0-1,-1 1 1,1-1 0,-1 0-1,1 1 1,-1-1-1,1 1 1,0-1-1,-1 1 1,1-1-1,0 1 1,-1-1-1,1 1 1,0-1-1,0 1 1,-1 0 0,2-1-1,13-6 283,-5-1-195,0-1 0,0 0 0,-1 0 0,0-1 0,8-11 0,-13 14-87,-4 6-25,1 0 0,-1 0-1,0 0 1,1 0 0,0 0 0,-1 0-1,1 1 1,-1-1 0,1 0-1,0 0 1,0 0 0,0 1-1,-1-1 1,1 0 0,0 1-1,0-1 1,0 0 0,0 1-1,0 0 1,0-1 0,0 1-1,0-1 1,0 1 0,0 0-1,0 0 1,1 0 0,-1 0-1,1 0 1,21 2-32,-21-1 52,0 0-1,0 0 0,-1 1 1,1-1-1,0 1 1,0-1-1,-1 1 1,1-1-1,-1 1 1,0 0-1,1 0 0,-1 0 1,0 0-1,0 0 1,0 0-1,1 3 1,1 2 81,24 49-357,-13-17-53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3486 1312,'0'0'421,"0"-2"-245,0-20-133,2 17-70,0 2 16,0 1-1,0-1 0,0 0 0,-1 0 1,1 0-1,1-5 0,10-19-316,1 9 347,-2 0 1,14-27-1,-2 1 124,37-54-1,-6 15-91,-10 8-41,61-93 50,240-307 1236,-188 301-731,-149 165-530,408-400 981,-269 285-838,-56 47-90,-13 10-31,101-82 14,263-149-83,-325 224 40,-17 10 42,341-205 201,-197 144-92,284-103 0,-487 212-160,130-47 95,140-22 308,-214 60-327,188-45 172,-191 47-43,-26 16-405,-14-2-1201,-17 5 60,-37 3 1130,1 1 0,-1-1 0,1 1 0,-1-1 0,0 0 0,1 1 0,-1-1 0,0 0 0,0 0 0,1 0 0,1-2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4122 1152,'0'5'178,"0"-3"-131,0-1-1,1 1 0,-1-1 1,-1 1-1,1 0 0,0-1 1,0 1-1,-1-1 0,1 1 1,-1 1-1,-5 0 387,12-3-93,-4 0-20,-2 0-42,0 0 314,11-3 176,5-21-395,-11 18-383,0 0 1,-1 0-1,0-1 0,0 0 1,-1 1-1,1-1 1,-1 0-1,-1 0 1,3-10-1,12-29 106,11 1-24,-4 7-69,-5 5 13,32-42 0,-47 70-13,11-15 25,15-25-1,1-12 53,-11 20-2,31-45-1,41-51 156,68-92-29,-45 79-113,-107 136-84,128-156 114,31-12-95,-95 101-83,263-276-158,152-102 274,341-184 5,-537 452 112,443-236 1232,-156 123-821,-427 224-459,79-21 42,-207 88-150,33-14 19,0-8-23,-49 28 5,-1 1-1,1 0 1,8-1-1,-10 2 68,1 0 0,-1 0 0,0-1 1,9-4-1,13-7 216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1664,'11'-11'528,"-11"11"-520,0-1 0,0 1-1,1 0 1,-1 0 0,0 0 0,0 0-1,0-1 1,1 1 0,-1 0 0,0 0 0,0 0-1,1 0 1,-1 0 0,0 0 0,0 0 0,1-1-1,-1 1 1,0 0 0,1 0 0,-1 0 0,0 0-1,0 0 1,1 0 0,-1 0 0,1 1 0,4-1 27,-2-1 41,-1 1 0,0 0 0,1 0 0,-1 0 1,0 0-1,1 1 0,-1-1 0,0 1 0,1 0 0,-1-1 0,0 1 0,0 0 0,0 0 0,1 0 0,-1 0 1,0 1-1,0-1 0,-1 1 0,3 1 0,-3-2-51,0 0 1,0 0-1,0 1 1,0-1-1,0 0 1,0 0-1,0 0 1,-1 1-1,1-1 1,-1 0-1,1 1 1,-1-1-1,1 0 1,-1 1-1,0-1 1,0 1-1,1 1 1,-1-1 0,0-1 1,0 1 0,0-1 0,1 1 0,-1-1 0,1 1 0,-1-1 0,1 0 0,1 3 0,2 6 66,-5-6-63,0-1 1,-1 0-1,1 1 0,0-1 0,-1 0 1,0 0-1,-2 4 0,-3 4 118,7-11-143,0 1 1,-1 0 0,1 0-1,0-1 1,-1 1 0,1 0 0,-1-1-1,1 1 1,-1 0 0,1-1 0,-1 1-1,1-1 1,-1 1 0,0-1 0,1 1-1,-1-1 1,0 1 0,1-1 0,-1 0-1,0 1 1,0-1 0,1 0 0,-1 0-1,0 1 1,0-1 0,-8 2 21,1 5-10,8-7-20,0 1 1,0-1 0,0 0-1,0 1 1,-1-1 0,1 0-1,0 0 1,0 1 0,-1-1-1,1 0 1,0 0 0,-1 1-1,1-1 1,0 0 0,0 0-1,-1 0 1,1 0 0,0 0-1,-1 1 1,1-1 0,-1 0-1,1 0 1,0 0 0,-1 0-1,1 0 1,0 0 0,-1 0 0,1 0 1,-1 0 0,1 0 0,0 0 0,0 0 1,0 0-1,-1 0 0,1-1 0,0 1 1,0 0-1,0 0 0,0 0 0,-1 0 1,1 0-1,0 0 0,0 0 0,0 0 1,0-1-1,0 1 0,-1 0 0,1 0 1,0 0-1,0 0 0,0 0 0,0-1 0,0 1 1,0 0-1,0 0 0,0 0 0,-1 0 1,1-1-1,0 1 0,0 0 0,0 0 1,0-1-1,-11-17 44,10 17-47,0 1 0,0-1 0,0 0 0,0 0 0,0 0 0,0 0 1,0 0-1,0 0 0,1 0 0,-1 0 0,0 0 0,1 0 1,-1-1-1,1 1 0,-1 0 0,1 0 0,-1-1 0,1 1 0,0 0 1,0 0-1,0-1 0,0 1 0,0 0 0,0-1 0,0 1 1,0-2-1,1-12-79,-2 11 49,1 1 0,1-1 0,-1 1-1,1-1 1,-1 0 0,3-5 0,-2 7 34,0 0 1,0 0-1,0 1 0,0-1 0,0 1 1,0-1-1,0 1 0,1 0 0,-1-1 1,0 1-1,1 0 0,0 0 0,-1 0 1,1 0-1,2-1 0,-3 1 1,-1 1 9,1-1 0,0 1 0,-1-1 1,1 1-1,0 0 0,-1-1 0,1 1 0,0 0 1,0-1-1,0 1 0,-1 0 0,1 0 1,0 0-1,0 0 0,0 0 0,0 0 0,-1 0 1,1 0-1,0 0 0,0 0 0,0 0 1,-1 0-1,1 1 0,0-1 0,0 0 0,0 1 1,-1-1-1,1 0 0,0 1 0,1 0 0,-1 0 4,3 2 55,1 1-1,-1-1 1,0 1 0,0 0 0,0 1-1,0-1 1,-1 1 0,0 0 0,6 9-1,1 2 135,-10-15-194,1 0 0,-1-1 0,1 1-1,-1-1 1,1 1 0,-1 0 0,1-1-1,-1 1 1,1 0 0,-1 0 0,0-1-1,1 1 1,-1 0 0,0 0-1,0 0 1,0-1 0,0 1 0,0 0-1,0 0 1,0 0 0,0-1 0,0 1-1,0 0 1,0 0 0,0 0 0,0 0-1,-1-1 1,1 1 0,-1 1-1,0 0 3,1-1 0,-1 1-1,1-1 1,-1 1 0,1-1-1,-1 1 1,1 0-1,0-1 1,0 1 0,0 1-1,0-2-6,0 0-1,0 1 1,0-1 0,-1 0-1,1 0 1,0 0 0,0 0 0,-1 0-1,1 0 1,-1 0 0,1 0-1,-1 0 1,1 0 0,-1 0-1,1 0 1,-1 0 0,0 0-1,1-1 1,-1 1 0,0 0-1,0 0 1,0-1 0,0 1-1,0 0 1,0-1 0,0 1-1,0-1 1,0 1 0,0-1-1,0 0 1,-1 1 0,1-1-3,-1 0 0,1 0 0,-1 0 1,1 0-1,-1 0 0,1 0 0,0 0 0,-1-1 1,1 1-1,-1 0 0,1-1 0,0 1 1,-1-1-1,1 0 0,0 1 0,0-1 0,0 0 1,-1 0-1,1 0 0,0 0 0,0 0 1,0 0-1,0 0 0,0 0 0,0-2 0,-2 0-26,2-1 0,-1 0 0,0 0 0,1-1 0,0 1 0,0 0 0,0 0 0,-1-9-1,2-40-158,0 34 146,0 17 36,0 0-1,-1 0 0,1 0 0,0 0 0,1 0 0,-1-1 0,0 1 0,1 0 0,-1 0 0,1 0 0,-1 0 0,1 0 0,0 0 0,0 0 0,0 0 1,0 1-1,0-1 0,1 0 0,2-2 0,5-10-61,-2 6 48,-6 8 19,-1 0 0,0 0 0,1 0 0,-1 0 0,1 1 0,-1-1 0,0 0 0,1 0 0,-1 0 0,0 1-1,1-1 1,-1 0 0,0 0 0,1 1 0,-1-1 0,0 0 0,0 1 0,1-1 0,-1 0 0,0 1 0,0-1 0,1 0 0,-1 1 0,0-1-1,0 0 1,0 1 0,0-1 0,0 1 0,4 8 66,-1 1-1,0-1 1,-1 1-1,0 0 1,-1 0-1,0 0 1,0-1-1,-2 20 1,1-16 29,-2 5 126,-7 3-118,9-21-128,0 0-1,-1 1 1,1-1-1,0 0 1,0 1-1,0-1 1,-1 0 0,1 0-1,0 1 1,0-1-1,-1 0 1,1 0-1,0 0 1,0 1-1,-1-1 1,1 0-1,0 0 1,-1 0-1,1 0 1,0 0-1,-1 1 1,1-1-1,0 0 1,-1 0-1,1 0 1,0 0-1,-1 0 1,1 0-1,0 0 1,-1 0-1,1 0 1,0 0-1,-1-1 1,1 1-1,0 0 1,-1 0-1,1 0 1,0 0-1,-1 0 1,1-1-1,0 1 1,-1 0-1,1 0 1,0 0-1,-1-1 1,1 0-24,0 1 0,-1-1 1,1 0-1,0 1 0,0-1 1,-1 0-1,1 0 0,0 1 0,0-1 1,0 0-1,0 1 0,0-1 1,0-1-1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 1824,'0'-22'587,"1"18"-434,1 5-72,4 7 98,-6-8-166,0 1 0,0-1 0,0 0 0,0 0 0,0 0 0,0 0 0,0 1-1,0-1 1,-1 0 0,1 0 0,0 0 0,0 0 0,0 1 0,0-1 0,0 0 0,0 0 0,0 0 0,0 0 0,-1 0 0,1 0 0,0 1 0,0-1 0,0 0 0,0 0 0,0 0-1,-1 0 1,1 0 0,0 0 0,0 0 0,0 0 0,0 0 0,-1 0 0,1 0 0,0 0 0,0 0 0,0 0 0,0 0 0,-1 0 0,1 0 0,0 0 0,0 0 0,0 0 0,0 0-1,-1 0 1,1 0 0,0 0 0,0 0 0,-3 0 441,3 0 95,0 0-213,0 1-312,-1 0-1,0 0 1,1 0-1,-1-1 1,0 1 0,0 0-1,0 0 1,0 0 0,0-1-1,0 1 1,0 0 0,-2 0-1,3-1-15,-14 2 126,-1 1-60,-48 19 171,60-21-235,0 0-1,0 0 1,0-1 0,0 1 0,0-1-1,-1 1 1,1-1 0,0 0 0,0-1 0,-4 1-1,-12-2-10,19 2 7,-1 0-1,0 0 1,1 0-1,-1 0 0,0 0 1,1 1-1,-1-1 0,1 0 1,-1 0-1,0 0 0,1 1 1,-1-1-1,1 0 1,-1 0-1,1 1 0,-1-1 1,1 1-1,-1-1 0,1 0 1,-1 1-1,1-1 0,-1 1 1,1-1-1,-1 2 1,1-2-4,0 0 1,-1 1-1,1-1 1,0 1 0,-1-1-1,1 0 1,0 1 0,-1-1-1,1 0 1,0 1 0,-1-1-1,1 0 1,-1 1-1,1-1 1,-1 0 0,1 0-1,-1 0 1,1 0 0,-1 1-1,1-1 1,-1 0 0,1 0-1,-2 0 1,2 0-9,0 1 0,-1 0 1,1-1-1,0 1 0,0-1 1,-1 1-1,1 0 0,0-1 0,0 1 1,0 0-1,0 0 0,0-1 0,0 1 1,0 0-1,0-1 0,0 1 1,0 1-1,0-2-3,0 2 4,0-1 0,0 0 0,0 1 0,-1-1 0,1 0 0,0 1 0,-1-1 0,1 0 0,-1 1 0,1-1 0,-1 0 0,-1 1 0,-3 10 22,4-8 6,0 1-1,1 0 1,0 0 0,0 7 0,0-7 6,0 0 1,0-1-1,-1 1 1,-1 8-1,-9 9 68,9-20-90,0 0-1,1 1 1,0-1 0,-1 1 0,1-1-1,-1 4 1,-2 10 4,-6 18-1,8-25-74,0 9 0,-3-12-22,4-3 10,9 6 110,-6-7-18,3 2-15,-1 0 0,0-1 0,1 1 0,-1-1 0,1 0 0,0 0 0,0-1 0,0 0 0,1 1 0,-1-2 0,1 1 0,-1-1 0,1 0 0,-1 0 0,1 0 0,6 0-1,6-1 19,-10 1 1,1-1 0,-1 0 0,0 0 0,0-1 0,9-2 0,-8-6-15,25 7-1386,-32 2 133,-2 0 395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1824,'-13'0'672,"13"0"-512,27 0-64,-27 0 576,13 0-384,1 0 192,13 0-320,0 0 224,0 0-256,0-13-192,0 13 32,0-14 0,0 1 32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1312,'0'5'192,"-2"30"331,-5-12-278,12-16-42,-8-1-17,2-5-159,1 1 0,-1-1-1,0 1 1,0-1 0,1 1-1,-1 0 1,1-1 0,0 1-1,-1 2 1,0 4 3,1 2-24,1-10-18,1-4-12,7-7-45,-9 11 67,1-1 0,-1 1 0,0 0 0,0 0 0,0 0 1,1-1-1,-1 1 0,0 0 0,0 0 0,0-1 0,0 1 0,0 0 1,0 0-1,0-1 0,1 1 0,-1 0 0,0 0 0,0-1 1,0 1-1,0 0 0,0-1 0,0 1 0,0 0 0,0 0 0,-1-1 1,2-1-7,-1-1 0,0 1 0,1 0 0,-1 0 0,1-1 1,-1 1-1,1 0 0,0 0 0,0 0 0,0 0 0,0 0 1,3-3-1,22-24-142,-23 26 135,2-1-11,-1 1-1,1-1 1,0 1 0,0 0 0,7-2 0,-7 2 66,-3 2-1,0 1 0,1-1 0,0 0 0,-1 1 0,1 0 0,-1 0 0,1 0 0,0 0 0,-1 0 0,4 1 0,-1-1 92,4 2 226,9 7 198,-18-8-516,1-1 0,0 0 1,-1 1-1,1-1 0,0 0 1,-1 1-1,1-1 0,0 0 1,0 0-1,-1 0 0,1 1 1,0-1-1,0 0 0,0 0 1,0 0-1,5 1 89,5 8 117,-9-7 59,-2-16 277,0 1-1146,0 13 517,0-1-1,0 1 1,0-1-1,0 1 1,-1 0-1,1-1 1,0 1-1,0-1 0,0 1 1,0-1-1,0 1 1,1 0-1,-1-1 1,0 1-1,0-1 1,0 1-1,0 0 1,0-1-1,0 1 1,1-1-1,-1 1 1,0 0-1,0-1 1,1 1-1,-1 0 1,0 0-1,1-1 1,-1 1-1,0 0 0,0-1 1,1 1-1,-1 0 1,1 0-1,-1 0 1,1-1-1,4-2-241,-1-2 15,-4 4 265,0 1 0,1-1 0,-1 1 1,0 0-1,0-1 0,1 1 0,-1 0 0,0-1 0,1 1 0,-1 0 0,0 0 0,1-1 0,-1 1 0,0 0 0,1 0 1,-1-1-1,0 1 0,1 0 0,-1 0 0,1 0 0,-1 0 0,0 0 0,1 0 0,-1 0 0,1-1 0,-1 1 0,1 0 1,-1 0-1,0 1 0,1-1 0,0 0 0,10-1-120,-8 1 166,1 0-1,-1 0 1,0 0-1,1 0 1,-1 1-1,1-1 1,4 2 0,1 2 88,-7-3-66,1 0-1,-1 0 0,1 0 1,0 0-1,-1 0 1,1-1-1,0 1 0,0-1 1,4 0-1,3 0 76,-4 0-78,0 0 1,0 0 0,0 0-1,10 3 1,-14-3-48,0 1 1,-1 0-1,1 0 1,0-1-1,0 0 1,0 1-1,0-1 1,0 0-1,0 0 1,0 0-1,0 0 1,0 0-1,0 0 1,0 0-1,-1-1 1,1 1-1,0-1 1,3-1-1,-4 2-4,3-1 23,0 0 1,-1 0-1,1 1 0,0 0 1,-1-1-1,1 1 0,4 1 1,-1-1 52,-7 0-76,0 0-1,0 0 1,0 0-1,1 0 1,-1 0 0,0 0-1,0 0 1,0 0 0,0 1-1,0-1 1,0 0 0,1 0-1,-1 0 1,0 0 0,0 0-1,0 0 1,0 0 0,0 0-1,0 0 1,0 0 0,0 0-1,0 0 1,0 0 0,1 1-1,-1-1 1,0 0 0,0 0-1,0 0 1,0 0-1,0 0 1,0 0 0,0 0-1,0 1 1,0-1 0,0 0-1,0 0 1,0 0 0,0 0-1,0 0 1,0 0 0,0 0-1,0 1 1,0-1 0,0 0-1,0 0 1,0 0 0,0 0-1,0 0 1,0 0 0,0 0-1,0 1 1,-1-1 0,1 0-1,0 40-24,-1-27-93,0-1 0,-1 0 0,-1-1 0,0 1 0,-1 0 0,-8 18 0,-5 15-144,-32 74 55,-21 43 1851,67-155-1404,0-1 1,-1 0-1,0-1 0,-7 10 0,9-13-36,0-7-133,1 3-74,0 0-1,0 0 1,1-1-1,-1 1 1,0 0-1,1-1 1,0 1-1,0-1 1,-1 1-1,2 0 1,-1-1-1,0 1 1,0-1-1,1 1 1,-1 0-1,1-1 1,0 1-1,0 0 1,-1 0-1,3-3 1,11-34-1,-1-1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2816,'0'-1'74,"0"0"-1,0 1 1,0-1-1,0 0 1,0 0 0,0 1-1,0-1 1,0 0-1,0 1 1,0-1 0,1 0-1,-1 0 1,0 1 0,1-2-1,8 0 428,-9 2-501,5 14 1515,-1-10-1264,-3-3-186,-1 0 0,1 0 1,0 0-1,0 0 0,0 0 1,0 0-1,-1 0 0,1 0 0,-1 0 1,1 0-1,0 2 0,2 3-5,-1 1 0,-1-1 0,1 1 0,-1 0 0,0-1 0,0 1 0,-1 10 0,0 172 356,0-189-425,0 1-1,0 0 0,1-1 1,-1 1-1,0-1 0,0 1 0,0-1 1,0 1-1,1-1 0,-1 1 1,0-1-1,0 1 0,1-1 0,-1 0 1,0 1-1,1-1 0,-1 1 1,0-1-1,1 0 0,-1 1 0,1-1 1,-1 0-1,1 1 0,0-1 1,18 4-259,-13-4 208,1 0 0,0 0 0,-1-1 0,9-2 0,7-3 44,22-10 1,-2 0 115,26-9 108,-67 25-207,6-2-13,0 0 0,0 0-1,11-5 1,-16 6 70,0 0-1,0 1 1,0-1-1,0 1 1,0 0-1,0 0 1,3 0-1,-2 0 121,-11 0-53,4 1-115,0 0 1,0 0 0,1 0-1,-1 1 1,0-1-1,1 1 1,0 0 0,-1 0-1,1 0 1,-5 5-1,0-2-14,-24 22-194,26-23 170,5-3 21,0-1-1,-1 1 1,1-1 0,0 1 0,0-1 0,0 1 0,0 0 0,1-1 0,-1 1 0,0 0 0,0 0-1,0 0 1,1 0 0,-1 0 0,0 0 0,1 0 0,-1 0 0,1 0 0,-1 0 0,1 0 0,-1 0 0,1 2-1,2 2-216,-1-4 192,0 0 30,-1 0 0,1-1-1,0 1 1,-1 0 0,1-1-1,0 1 1,0-1 0,-1 1 0,1-1-1,0 1 1,0-1 0,0 1 0,0-1-1,0 0 1,0 0 0,0 1-1,0-1 1,0 0 0,-1 0 0,1 0-1,0 0 1,0 0 0,0 0 0,0 0-1,0 0 1,0 0 0,2-1-1,19-6-1,0-1 0,-1-1-1,0 0 1,-1-2-1,20-13 1,12-14-82,-45 33-48,-1 0-1,1 0 0,-1-1 1,0 0-1,-1 0 0,1 0 1,5-9-1,-8 9 6,-3 6 118,0-1 0,0 1 0,0 0 1,0-1-1,0 1 0,0-1 0,1 1 1,-1 0-1,0-1 0,0 1 0,0 0 0,1-1 1,-1 1-1,0 0 0,1 0 0,-1-1 1,0 1-1,0 0 0,1 0 0,-1-1 0,1 1 1,-1 0-1,0 0 0,1 0 0,-1 0 1,0-1-1,1 1 0,-1 0 0,1 0 0,-1 0 1,0 0-1,1 0 0,-1 0 0,1 0 1,-1 0-1,3 0-203,-3 0 113,0 0 112,2 0 5,0 1-24,-1-1 1,1 0-1,-1 1 1,1-1-1,-1 1 1,1-1-1,-1 1 1,3 1-1,-2-1-1,-1 0-1,1 0 0,0 0 0,0 0 0,0 0 1,0-1-1,0 1 0,0-1 0,3 1 1,1-1-14,-5 0 36,1 0 0,-1 0 0,0 1 0,1-2 0,-1 1 0,1 0 0,-1 0 0,0 0 0,1-1 0,-1 1 0,3-1 0,-3 0-4,0 0 1,-1 0 0,1 0-1,0 0 1,0 0-1,0 1 1,0-1-1,0 0 1,0 1-1,0-1 1,0 0 0,0 1-1,0 0 1,1-1-1,-1 1 1,0 0-1,0-1 1,0 1-1,0 0 1,1 0-1,-1 0 1,0 0 0,2 0-1,-1 0-11,0 0 0,-1 0 0,1 0-1,0-1 1,-1 1 0,1-1 0,0 1 0,-1-1-1,1 0 1,-1 1 0,1-1 0,-1 0 0,1 0-1,-1 0 1,1 0 0,-1 0 0,2-3 0,-2 3-1,0 0 0,0 0 1,1 0-1,-1 0 1,0 0-1,0 0 1,1 0-1,-1 0 1,0 1-1,1-1 1,-1 1-1,0-1 1,1 1-1,-1-1 0,1 1 1,-1 0-1,3-1 1,-1 1-35,-1 1 58,-1-1-1,1 0 0,-1 0 1,0 0-1,1 0 1,-1 0-1,1-1 0,-1 1 1,1 0-1,-1-1 0,3 0 1,-4 1-36,0 0 0,0-1 1,0 1-1,0 0 0,-1 0 1,1-1-1,0 1 0,0 0 1,0 0-1,0-1 0,0 1 0,0 0 1,-1 0-1,1 0 0,0-1 1,0 1-1,0 0 0,-1 0 1,1 0-1,0 0 0,0-1 0,0 1 1,-1 0-1,1 0 0,0 0 1,0 0-1,-1 0 0,1 0 1,0 0-1,0 0 0,-1 0 0,1 0 1,0 0-1,0 0 0,-1 0 1,1 0-1,0 0 0,-1 0 1,1 0-1,-19 3-476,-4 1 141,22-4 341,-1 1 1,1-1-1,-1 0 1,1 0-1,-1 1 1,1-1-1,-1 1 1,1-1-1,0 1 1,-1 0 0,1 0-1,0-1 1,0 1-1,-1 0 1,1 0-1,0 0 1,0 0-1,-1 2 1,-12 8 179,8-8-107,0 0 147,4 9 101,2-10-281,0 0 1,0 1-1,0-1 0,0 0 1,0 0-1,-1 0 0,1 1 1,-1-1-1,0 0 0,0 0 1,1 0-1,-1 0 0,-1 0 1,1 0-1,-2 2 0,3-4-29,0 0 0,0 0 0,0 0-1,0 0 1,-1 0 0,1 0 0,0 0-1,0 1 1,0-1 0,0 0 0,0 0 0,0 0-1,0 0 1,0 0 0,0 0 0,0 0-1,0 0 1,0 0 0,0 0 0,0 1 0,-1-1-1,1 0 1,0 0 0,0 0 0,0 0-1,0 0 1,0 0 0,0 0 0,0 0 0,0 1-1,0-1 1,0 0 0,0 0 0,0 0-1,0 0 1,0 0 0,1 0 0,-1 0 0,0 0-1,0 0 1,0 1 0,0-1 0,0 0-1,0 0 1,0 0 0,0 0 0,0 0 0,0 0-1,0 0 1,0 0 0,0 0 0,0 0-1,1 0 1,-1 0 0,0 1 0,0-1-1,7 9-13,-7-8 14,0 0 0,1 0 0,-1 0 0,0 0 0,1-1-1,-1 1 1,1 0 0,-1 0 0,1-1 0,-1 1-1,1 0 1,0 0 0,-1-1 0,1 1 0,0-1-1,-1 1 1,1-1 0,0 1 0,0-1 0,0 1-1,-1-1 1,1 0 0,0 1 0,0-1 0,0 0 0,0 0-1,0 0 1,0 0 0,0 0 0,-1 0 0,1 0-1,0 0 1,0 0 0,0 0 0,0 0 0,0 0-1,0-1 1,0 1 0,-1 0 0,1-1 0,1 0-1,9-5-62,0 0-1,11-9 0,-18 12-138,0 0 1,0 0-1,0-1 0,-1 0 0,1 0 0,-1 0 0,0 0 0,3-5 1,-5 6 95,0 1 0,-1 0 0,1-1 0,-1 1 0,1-1 0,-1 1 0,0-1 0,0 1 0,0-1 0,-1-3 0,0-4-38,2-3 20,-1 5 87,0 0 0,0 1 1,-3-13-1,0 6 63,2 4 212,-1 0 1,0 0 0,-1 0 0,0 1-1,-8-18 1,7 21 57,3 4-175,0 1 0,0 0 0,0 0 0,0-1 1,1 1-1,-1 0 0,0-1 0,1 1 0,-1-1 0,1 1 0,0-1 0,-1-2 1,1 2 574,2 17 582,2-6-1146,0 0 1,0 0-1,1-1 0,10 15 0,-11-18-140,0 0-1,0 0 1,1 0-1,0 0 1,-1-1-1,2 0 0,9 7 1,-13-10-2,1 0 0,-1-1 0,0 1 0,1-1 0,-1 1 0,1-1 0,-1 0 0,1 0 0,2 0 0,-5 0 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2720,'0'-6'464,"0"4"-336,0 0 0,0-1 0,0 1 0,0 0 0,0 0 0,-1 0 0,-1-4 0,-2-2 100,4 8-218,0 0-1,0 0 0,0 0 1,0 0-1,0 0 1,0 0-1,-1 0 1,1-1-1,0 1 0,0 0 1,0 0-1,0 0 1,0 0-1,0 0 1,0 0-1,0 0 0,0-1 1,0 1-1,0 0 1,0 0-1,0 0 1,0 0-1,0 0 0,0 0 1,0-1-1,0 1 1,0 0-1,0 0 1,0 0-1,0 0 0,0 0 1,0 0-1,0-1 1,0 1-1,0 0 1,0 0-1,1 0 0,-1 0 1,0 0-1,0 0 1,0 0-1,0 0 1,0 0-1,0-1 0,0 1 1,0 0-1,0 0 1,1 0-1,-1 0 1,0 0-1,3-3 119,-2 1-87,0 1-1,-1-1 1,0 1-1,1-1 1,-1 1-1,0-1 1,0 1 0,0-1-1,0 0 1,0-2-1,0 1-6,0 1 35,2 0-26,-1 1-39,0 1-1,0-1 1,0 0 0,0 1-1,0-1 1,0 1 0,0 0-1,0-1 1,1 1 0,-1 0-1,0 0 1,0 0 0,0 0-1,0 0 1,1 0-1,-1 0 1,0 0 0,0 0-1,0 0 1,0 1 0,1-1-1,-1 0 1,0 1 0,0-1-1,0 1 1,0 0 0,0-1-1,0 1 1,0 0-1,1 1 1,7 4 116,-1 1 0,11 12 0,-13-14 4,-6-4-124,0-1-1,0 0 0,0 0 0,1 0 0,-1 1 1,0-1-1,0 0 0,0 0 0,0 0 0,0 1 0,1-1 1,-1 0-1,0 0 0,0 1 0,0-1 0,0 0 1,0 1-1,0-1 0,0 0 0,0 0 0,0 1 0,0-1 1,0 0-1,0 0 0,0 1 0,0 17 22,2-9 214,0-6-198,-2-2-24,0-1-1,1 1 1,-1-1 0,1 1-1,-1-1 1,0 1 0,0-1-1,1 1 1,-1 0 0,0-1 0,0 1-1,0-1 1,1 1 0,-1 0-1,0-1 1,0 1 0,0 0-1,0-1 1,0 1 0,0-1 0,-1 1-1,1 0 1,0-1 0,0 1-1,0 0 1,-1-1 0,1 1-1,0-1 1,0 1 0,-1-1 0,1 1-1,0-1 1,-1 1 0,1-1-1,-1 1 1,0 0 0,-2 3 98,3-4-109,0 0 0,0 0 0,0 0 0,0 1 0,0-1 0,0 0 0,0 0 0,-1 0 0,1 0 1,0 0-1,0 0 0,0 0 0,0 0 0,0 0 0,0 0 0,0 1 0,0-1 0,0 0 0,0 0 0,0 0 0,-1 0 1,1 0-1,0 0 0,0 0 0,0 0 0,0 0 0,0 0 0,0 0 0,0 0 0,0 0 0,-1 0 0,1 0 1,0 0-1,0 0 0,0 0 0,0 0 0,0 0 0,0 0 0,0 0 0,0 0 0,-1 0 0,1 0 1,-11-10-31,11 9 25,-5-3-56,4 3 51,-1 0 0,1 0 0,-1-1 0,1 1 0,0 0 0,-1-1 0,1 1 0,0-1 0,0 1 0,0-1 0,0 0 0,0 1 1,1-1-1,-1 0 0,0 0 0,1 0 0,-1 1 0,1-1 0,0 0 0,0 0 0,-1 0 0,1 0 0,1 0 0,-1 0 0,0 1 0,0-1 0,1-4 0,22-32-355,-21 33 317,-2 4 45,0 1 0,0 0-1,0-1 1,0 1 0,0 0-1,1-1 1,-1 1-1,0 0 1,0-1 0,0 1-1,0 0 1,0-1 0,1 1-1,-1 0 1,0 0-1,0-1 1,1 1 0,-1 0-1,0 0 1,0-1 0,1 1-1,-1 0 1,0 0-1,0 0 1,1-1 0,-1 1-1,0 0 1,1 0 0,-1 0-1,0 0 1,1 0-1,-1 0 1,0 0 0,1 0-1,-1 0 1,1 0-1,-1 0 1,0 0 0,1 0-1,-1 0 1,0 0 0,1 0-1,-1 0 1,0 0-1,1 0 1,-1 0 0,0 1-1,0-1 1,1 0 0,-1 0-1,1 1 1,3 1-38,0 0 18,0-1 1,0 1-1,0 1 0,0-1 0,0 1 0,-1-1 1,1 1-1,-1 0 0,1 0 0,-1 1 1,4 4-1,-3 6-763,7-1 208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48 1824,'0'-29'3051,"0"26"-2518,-2 3-16,-2 0-370,-7 0 261,-1 0 0,-16 3 0,18 7-259,-3-5-102,9-4-26,0 0-1,0 1 1,-1 0 0,1-1-1,-6 6 1,-1 0 108,5-4-73,1 0 0,0 1 0,0-1 0,0 1 1,0 0-1,1 1 0,-1-1 0,-4 8 0,-22 45 131,28-53-179,1 0 0,0 0 0,0 0 0,1 0 0,-1 1 0,1-1 0,0 1 0,0-1 1,0 1-1,1-1 0,-1 1 0,1-1 0,1 7 0,-1-8-12,0 1 0,1-1 0,0 1 0,0-1 0,0 0 0,0 1 0,0-1 0,1 0 0,-1 0 0,1 0 0,0 0 0,0 0 0,0 0 0,0-1 0,1 1 0,-1-1 0,1 1 0,4 2 0,1 0 30,23 14 73,-29-18-102,1 0-1,-1 0 0,0 0 1,1 0-1,-1-1 1,0 0-1,1 1 1,-1-1-1,1 0 0,-1 0 1,0 0-1,1 0 1,2-1-1,26-10-49,-19 9 52,-8 1 4,0 0 1,0 0 0,-1 0-1,1 0 1,0-1 0,-1 0-1,0 1 1,6-5 0,2 0-18,-8 4 9,0 1-1,0-1 1,0 0-1,0 0 0,0-1 1,0 1-1,0 0 1,-1-1-1,0 0 1,3-2-1,11-19 1,-3 14 26,-13 9-14,1-1 0,-1 1-1,0 0 1,1 0 0,-1-1 0,0 1 0,0 0-1,1-1 1,-1 1 0,0 0 0,-1-3 0,1-7 66,0 11-75,0-1 1,0 1 0,0-1 0,0 1-1,0-1 1,0 1 0,0-1 0,0 1-1,0-1 1,1 1 0,-1-1 0,0 1-1,0-1 1,0 1 0,1 0-1,-1-1 1,0 1 0,0-1 0,1 1-1,-1 0 1,0-1 0,1 1 0,-1 0-1,0-1 1,1 1 0,-1 0-1,1 0 1,-1-1 0,1 1 0,-1 0-1,0 0 1,1 0 0,-1-1 0,1 1-1,-1 0 1,1 0 0,-1 0-1,1 0 1,-1 0 0,1 0 0,0 0-1,2 0-56,-3 1 52,0 0 0,1 0 1,-1 1-1,0-1 0,0 0 0,0 0 1,0 0-1,0 0 0,0 0 0,0 0 1,0 2-1,0-2 5,-1 0 0,1 1 0,0-1 0,0 0 0,0 0 0,0 1 0,1-1 1,-1 0-1,0 0 0,0 0 0,1 2 0,28 42-95,-26-41 113,0 0 0,1 0 0,0 0 1,-1 0-1,1 0 0,1-1 0,-1 0 1,0 0-1,1 0 0,0 0 0,-1-1 1,8 3-1,-11-4-7,1-1-1,0 1 1,0-1 0,0 0 0,0 0 0,0 0 0,0 0-1,0 0 1,0 0 0,0-1 0,-1 1 0,1 0-1,0-1 1,0 0 0,0 1 0,-1-1 0,1 0 0,2-1-1,8-3 55,-3 3-48,-6 1 6,0 1-1,0-1 1,0 0 0,0 0 0,0 0 0,0 0 0,0 0 0,-1 0 0,1-1 0,0 0 0,-1 1 0,1-1-1,-1 0 1,0 0 0,0 0 0,0-1 0,0 1 0,0 0 0,2-4 0,9-18 138,-10 14-48,-3 7-105,0 1 1,0 0 0,0-1 0,-1 1-1,1 0 1,-1-1 0,1 1-1,-1 0 1,0 0 0,0 0-1,1-1 1,-2 1 0,1 0 0,0 0-1,0 0 1,-1 1 0,-2-4-1,3 3-10,-1 1-1,1-1 0,-1 0 0,1 0 0,0 0 1,0 0-1,0 0 0,0 0 0,0 0 0,0-1 1,1 1-1,-1 0 0,0-3 0,-2-8 20,-12-23 160,4 12-427,11 23 233,-1 0 0,1 0 0,-1 0 0,1 0 0,0 0 0,0 0-1,-1 0 1,1 0 0,0 0 0,0 0 0,0 0 0,0 0 0,0 0 0,1-1-1,-1 1 1,0 0 0,0 0 0,1 0 0,-1 0 0,1 0 0,-1 0-1,0 0 1,1 0 0,0 0 0,-1 1 0,1-1 0,0 0 0,-1 0 0,3-1-1,1-3-114,-1-2-117,-3 7 223,0-1 1,0 1-1,0-1 0,0 1 1,1-1-1,-1 1 1,0-1-1,0 1 1,1 0-1,-1-1 1,0 1-1,1-1 1,-1 1-1,0 0 1,1-1-1,-1 1 1,1 0-1,-1-1 1,0 1-1,1 0 0,-1 0 1,1 0-1,-1-1 1,1 1-1,-1 0 1,1 0-1,-1 0 1,1 0-1,-1 0 1,1 0-1,-1 0 1,1 0-1,-1 0 1,1 0-1,-1 0 0,1 0 1,0 0-1,14-2-1637,1-11 502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1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36 1888,'0'0'50,"1"-1"-1,-1 0 1,0 0 0,0 1-1,-1-1 1,1 0 0,0 1-1,0-1 1,0 0 0,0 0-1,-1 1 1,1-1 0,0 0-1,-1 0 1,-7-1 332,7 2-378,-1 0 726,0 2-154,-12 21 470,-13-8-913,22-11-119,0 1 1,0-1 0,0 1-1,1 0 1,-1 0 0,1 0-1,1 0 1,-1 1 0,1 0-1,0-1 1,-3 8 0,-2 3 102,1 0 0,0 1 0,-8 34 1,13-44-101,1-1 0,0 1 0,1 0 0,-1 0 1,1-1-1,1 1 0,-1 0 0,1 0 0,1-1 0,-1 1 1,1 0-1,0-1 0,4 10 0,-3-12-9,0 1 0,0-1-1,1 0 1,-1 0 0,1 0 0,0 0-1,0-1 1,0 1 0,0-1-1,1 0 1,-1 0 0,9 3 0,-7-3 14,-1-1 0,1 0 1,-1 0-1,1 0 0,0-1 0,0 0 1,0 0-1,0-1 0,0 1 1,0-1-1,7-1 0,9-4-52,0-1-1,22-9 0,-10 3-37,72-29-119,-105 41 186,5-3-2,1 1-1,-1-1 0,0 0 1,1 0-1,-2-1 0,11-7 1,-7 1-27,-8 8 25,0 0 0,1 0 0,-1 1 0,1-1-1,0 1 1,-1 0 0,1-1 0,0 1 0,0 0 0,2-1 0,-1-1 23,1 1-1,-1-1 0,0 1 0,-1-1 0,1 0 0,0 0 0,-1 0 0,0-1 0,2-2 0,8-10 10,0 6 24,-11 9-44,0 0 0,0 0 0,0 0 0,0 0-1,0 0 1,0 0 0,0 0 0,0 0 0,0-1 0,0 1 0,-1 0-1,1 0 1,0-1 0,-1 1 0,1-1 0,-1 1 0,0 0-1,1-1 1,-1 1 0,0-1 0,0 1 0,0-1 0,0 1-1,0-1 1,0-1 0,0-1 9,0-1 0,0 1 0,0-1 0,-1 1 0,1-1 0,-1 1 0,0-1 0,0 1 0,-1 0 0,1-1 0,-1 1 0,0 0 0,0 0 0,0 0 0,-1 0 0,0 1 0,-3-6 0,4 8-18,1 0 1,-1-1-1,0 1 1,1 0-1,-1 0 0,0 0 1,0 0-1,0 0 0,1 1 1,-1-1-1,0 1 0,0-1 1,-3 0-1,-6-1-34,0-4 7,10 5 28,0 1 0,0-1 0,-1 0 0,1 1 0,0-1 0,-1 1 0,1-1 0,0 1 0,0 0 0,-1 0 0,1-1 0,-2 1 0,-10 0-23,12-1 19,0 1 0,0 0-1,0 0 1,0-1 0,0 1 0,0 0-1,0 0 1,0 0 0,0 0-1,0 0 1,0 0 0,0 1 0,0-1-1,1 0 1,-1 0 0,0 1-1,0-1 1,0 0 0,0 1 0,0-1-1,1 1 1,-1-1 0,0 1 0,0 0-1,1-1 1,-1 1 0,0 0-1,1-1 1,-1 1 0,1 0 0,-1 0-1,1-1 1,-1 1 0,1 0 0,-1 0-1,1 0 1,0 0 0,-1 1-1,-5 15-85,-9 33 94,13-45-19,2 0 0,-1 0-1,0 0 1,1 0 0,0 0 0,0 0-1,1 0 1,1 7 0,2 3-47,-2-9 43,-1-1-1,0 1 1,1 0-1,-1 8 0,-1-12 23,0 0 0,0 0 0,0-1 0,1 1-1,-1 0 1,1 0 0,-1 0 0,1-1 0,0 1-1,-1 0 1,1-1 0,0 1 0,0-1 0,0 1-1,0-1 1,0 1 0,1-1 0,-1 0 0,0 0 0,1 1-1,-1-1 1,0 0 0,1 0 0,0 0 0,-1 0-1,1-1 1,-1 1 0,1 0 0,0-1 0,0 1-1,-1-1 1,1 0 0,0 1 0,0-1 0,2 0-1,1 0-87,-1 0-1,1 0 0,-1 0 1,1 0-1,0-1 1,-1 0-1,1 0 0,-1 0 1,1-1-1,-1 1 0,0-1 1,5-2-1,-2-1-76,-6 4 127,0 0 0,0 0 1,0 0-1,0 0 0,1 1 0,-1-1 0,0 1 1,1-1-1,-1 1 0,0-1 0,1 1 0,-1 0 1,0-1-1,1 1 0,1 0 0,1 0 16,0 0 0,0-1 0,0 0-1,0 1 1,0-1 0,4-2 0,-3 1 25,-1 1 1,0 0 0,1 0 0,-1 0-1,1 0 1,6 1 0,-6-1 12,1 1 0,-1 0 0,1-1-1,-1 0 1,0 0 0,0-1 0,1 0 0,-1 1 0,0-2 0,0 1 0,-1 0 0,1-1 0,7-6 0,6-2 44,-16 10-57,-1 1 0,1-1 0,-1 0 0,1 0 0,-1 0 0,1 0 0,-1 0 0,1 0 0,-1 0 0,0-1 0,0 1 0,2-3 1,0-2 82,0 0-19,9 5 350,-11 1-403,-1 0 0,1 0 1,-1 0-1,1 0 0,-1-1 1,1 1-1,-1 0 0,1 0 1,-1 0-1,0-1 0,1 1 1,-1 0-1,1-1 1,-1 1-1,1 0 0,-1-1 1,0 1-1,1 0 0,-1-1 1,0 1-1,1-1 0,-1 1 1,0 0-1,1-2 1,-1 1 216,0 5 29,0 3-25,-3 19 315,2-23-539,0-1 1,1 0 0,-1 0 0,1 1 0,0-1 0,0 0-1,0 1 1,0-1 0,0 0 0,0 1 0,0-1 0,1 0 0,0 0-1,-1 1 1,2 2 0,-1-2 10,0 1 0,0 0-1,-1 1 1,1-1 0,-1 0 0,0 0 0,0 0-1,-1 5 1,0 1 125,1-7 75,0-6-123,0-89-400,0 91 286,0-1-1,1 1 0,-1-1 1,0 1-1,0-1 0,1 1 0,-1 0 1,1-1-1,0 1 0,-1 0 0,1 0 1,0-1-1,0 0 0,4-5-50,-5 6 32,1-1-1,0 1 0,0 0 0,0 0 0,-1-1 0,1 1 0,1 0 1,-1 0-1,2-1 0,-3 2 28,1-1 1,-1 1 0,0 0-1,1 0 1,-1-1-1,1 1 1,-1 0-1,1 0 1,-1 0 0,1 0-1,-1 0 1,1 0-1,-1 0 1,1 0-1,-1 0 1,1 0 0,-1 0-1,1 0 1,-1 0-1,1 0 1,-1 0-1,1 0 1,-1 1 0,1-1-1,-1 0 1,1 0-1,-1 1 1,1-1-1,-1 0 1,0 0 0,1 1-1,0 0 1,14 23 84,-12-21-22,0 0 1,-1 1-1,0-1 0,1 0 1,-1 1-1,0-1 1,-1 1-1,3 6 1,1 3 23,-3-11-70,-1 0 0,0 0 0,1 0 0,-1 0 0,1 0 0,0 0 0,-1 0 0,1-1 0,0 1 0,0 0 0,0-1 0,1 0 0,-1 0 0,0 1 0,4 0 0,2 2 14,3 1 19,-6-2-24,1 0 0,-1 0-1,1-1 1,0 1 0,0-2-1,0 1 1,0 0-1,0-1 1,0 0 0,8 0-1,-4-2-48,0 0-1,-1 0 0,1-1 0,-1 0 0,1-1 0,-1 0 0,0 0 0,0-1 0,0 0 1,-1-1-1,12-7 0,29-15-569,-47 26 568,-1 0-1,0 0 0,1-1 0,-1 1 0,0 0 0,0-1 0,0 1 0,0-1 0,0 1 0,0-1 0,-1 1 0,1-1 0,0 0 0,-1 1 0,1-1 1,-1 0-1,1-2 0,-1-32-385,-1 22 476,1 13-54,0 0-1,0 0 1,0 0-1,0 0 1,0 0-1,-1 0 1,1 0-1,0-1 1,-1 1-1,1 0 1,-1 0-1,1 1 0,-1-1 1,1 0-1,-1 0 1,0 0-1,1 0 1,-1 0-1,0 1 1,0-1-1,0 0 1,0 1-1,1-1 1,-1 0-1,0 1 1,0-1-1,0 1 0,0-1 1,-2 1-1,0-2 18,1 1 14,1 1-1,0-1 1,0 1-1,-1-1 1,1 1-1,0 0 1,-1-1 0,1 1-1,0 0 1,-1 0-1,1 0 1,0 0-1,-1 0 1,1 0-1,0 0 1,-1 0-1,1 1 1,0-1 0,-1 1-1,1-1 1,0 1-1,0-1 1,0 1-1,-1-1 1,1 1-1,0 0 1,0 0-1,0 0 1,-2 1 0,1 1 12,0 0 1,0 0-1,0 0 1,0 0 0,0 0-1,1 0 1,-3 6-1,3-4-28,0 0 0,0 1 0,0-1 0,1 0 0,0 0 0,0 1 0,1 8-1,0 3 21,-1-15-33,1 1 0,-1-1 0,1 0 0,-1 1 0,1-1 0,0 0-1,0 1 1,0-1 0,0 0 0,1 0 0,-1 0 0,0 0-1,1 0 1,-1 0 0,1 0 0,0 0 0,0-1 0,2 3 0,-2-3-6,0 0 1,-1 1 0,1-1 0,0 0 0,0 0-1,0 0 1,0 0 0,0 0 0,0-1 0,0 1 0,0-1-1,0 1 1,0-1 0,0 0 0,0 0 0,0 0-1,1 0 1,2 0 0,0-2-71,0 0 0,-1 0 0,1 0 0,-1 0 0,1-1 0,-1 0 0,7-6 0,11-6-743,-19 14 722,-1 0 0,1-1 0,-1 1 0,0-1 0,1 1 0,-1-1 0,0 0 0,0 0 0,0 0 0,0 0 0,-1 0 0,3-4 0,-1 1-64,-3 4 147,0 1-1,0-1 1,0 1-1,0-1 1,0 1 0,1 0-1,-1-1 1,0 1 0,0 0-1,1-1 1,-1 1 0,0 0-1,0-1 1,1 1 0,-1 0-1,0-1 1,1 1 0,-1 0-1,1 0 1,-1-1-1,0 1 1,1 0 0,-1 0-1,1 0 1,-1 0 0,0 0-1,1 0 1,-1 0 0,1-1-1,-1 1 1,1 0 0,-1 0-1,1 1 1,-1-1 0,0 0-1,1 0 1,0 0 0,-1 0 3,1 0 0,-1 0 0,1 0 0,-1 0 0,1 0 1,-1 0-1,1 0 0,0 0 0,-1 0 0,1 0 0,-1-1 1,1 1-1,-1 0 0,1 0 0,-1-1 0,0 1 0,1 0 1,-1 0-1,1-1 0,-1 1 0,1 0 0,-1-1 0,0 1 1,1-1-1,-1 1 0,1-1 0,-1 0 21,0 1-1,1-1 0,-1 0 1,1 1-1,-1 0 1,1-1-1,-1 1 1,1-1-1,-1 1 1,1-1-1,-1 1 0,1 0 1,0 0-1,-1-1 1,1 1-1,-1 0 1,1 0-1,0-1 1,-1 1-1,1 0 0,0 0 1,-1 0-1,1 0 1,0 0-1,-1 0 1,2 0-1,1 0 87,0 0 1,0 0-1,0 0 0,-1-1 1,1 0-1,0 1 0,0-1 0,0 0 1,-1-1-1,4 0 0,-5 1-84,0 0 0,1 0 0,-1 0 0,0 0 0,0 0 0,0 0 0,0 0 0,0-1-1,0 1 1,0 0 0,0 0 0,0-1 0,-1 1 0,1-1 0,0 1 0,-1 0 0,0-1 0,1 1 0,-1-1 0,0 0 0,1 1 0,-1-3-1,0-21 333,0 25-351,0 0 0,-1 0 0,1-1 0,0 1 0,0 0 0,0 0 0,0 0 0,0 0 0,0 0 0,0-1 0,-1 1 0,1 0 0,0 0 0,0 0 0,0 0 0,0 0 0,-1 0 0,1 0 0,0 0 0,0 0 0,0-1 0,-1 1 0,1 0-1,0 0 1,0 0 0,0 0 0,-1 0 0,1 0 0,0 0 0,0 0 0,0 0 0,-1 1 0,1-1 0,0 0 0,0 0 0,0 0 0,0 0 0,-1 0 0,-6 2-17,3 0-5,2-1 9,0 0 0,1-1 0,-1 1 1,1 0-1,0 0 0,-1 0 0,1 0 1,0 0-1,-1 0 0,1 0 0,0 0 1,0 0-1,0 1 0,0-1 0,0 0 1,0 1-1,0-1 0,1 1 1,-2 2-1,-1 5 17,1-6-37,1 0 1,0 1-1,0-1 1,0 1-1,0 0 0,0-1 1,1 1-1,-1-1 0,1 1 1,0 0-1,0-1 0,1 1 1,-1 0-1,2 5 0,-1-6 36,0 1 0,1-1 0,-1 0 0,1 0-1,3 5 1,-4-7-5,0 0 0,0 0 0,0 0 0,0 0-1,0 0 1,0 0 0,0 0 0,0 0 0,1 0 0,-1-1 0,0 1 0,0-1-1,1 1 1,-1-1 0,0 1 0,1-1 0,-1 1 0,1-1 0,1 0-1,0 0 18,-1 0 0,0 0-1,1 0 1,-1 0-1,0 0 1,1-1 0,-1 1-1,0-1 1,1 0-1,-1 1 1,0-1 0,0 0-1,0 0 1,0-1-1,0 1 1,0 0-1,0-1 1,0 1 0,0-1-1,-1 1 1,1-1-1,-1 0 1,1 0 0,-1 0-1,2-3 1,38-58 53,-40 61-74,1 0 1,-1 0-1,1 0 0,-1 0 1,0 0-1,0 0 0,0 0 1,0-1-1,0 1 0,0 0 0,-1-1 1,1 1-1,-1 0 0,1-1 1,-1 1-1,0-1 0,0 1 1,0 0-1,0-1 0,-1 1 1,1-1-1,-1 1 0,1 0 0,-2-3 1,-1-4-107,-1 0 0,1 0 0,-2 0 0,-5-9 0,-1-4-28,3 0-3,6 19 104,-1 1 0,0-1-74,3 3-86,-2-2 81,-4-4 59,12 12 57,-4-4 49,-2-2 11,0 0 64,12 0 95,-29 0-323,13 0-43,11 0 183,-5 0-105,-3 17-55,1-14 142,-1 0-1,1 0 0,0 0 0,0 0 1,0 0-1,1 0 0,-1 0 0,0 0 0,1 0 1,2 4-1,1 0-1,-3-6-10,-1 0 0,1 1 0,0-1 0,0 0 0,-1 1 0,1-1 0,-1 0 0,1 1 0,-1-1 0,0 0 0,0 1 0,1-1 0,-1 1 0,0 2 0,-1 9 19,0-8-58,1 0 0,0 1 1,0-1-1,0 0 1,0 1-1,1-1 1,2 10-1,4 1 31,-4-10 46,-1 0 1,1-1-1,0 1 0,4 4 0,9-1 21,-7-1-48,-7-6-23,1 0 1,-1 0 0,1 0-1,-1-1 1,1 1 0,0-1-1,0 1 1,-1-1 0,6 1-1,1 2-16,-6-3 7,-1 0-1,1 1 1,-1-2 0,1 1-1,0 0 1,-1-1 0,1 1-1,0-1 1,5 1 0,4-1-34,-4 0 80,1 0 0,-1 0 1,0 0-1,10-3 0,-11 1 27,0 0 1,0-1-1,10-6 0,-12-2-31,-3 4-14,7 1 14,4-19 1,-12 24-19,-1-1-1,1 1 1,-1 0 0,0 0-1,1-1 1,-1 1 0,0-1-1,0 1 1,0 0 0,0-1-1,0 1 1,0 0 0,0-1-1,-1 1 1,1 0 0,0-1-1,-1 1 1,1 0-1,-1 0 1,1-1 0,-1 1-1,0 0 1,-1-2 0,1 2-4,0-1 1,0 0-1,1 1 1,-1-1 0,0 0-1,1 0 1,-1 0-1,1 0 1,-1-3-1,1 4-3,0 1-1,0-1 1,0 0-1,0 1 0,0-1 1,0 0-1,0 1 1,-1-1-1,1 1 0,0-1 1,0 0-1,-1 1 0,1-1 1,0 1-1,-1-1 1,1 1-1,0-1 0,-1 1 1,1-1-1,-1 1 0,1-1 1,-1 1-1,1 0 1,-1-1-1,0 1 2,1-1 1,-1 1-1,1 0 0,0-1 0,-1 1 1,1 0-1,-1-1 0,1 1 0,0 0 1,0-1-1,-1 1 0,1-1 0,0 1 1,0-1-1,-1 1 0,1 0 1,0-1-1,0 1 0,0-1 0,0 1 1,0-1-1,0 1 0,-1-2 0,-3 5 37,4-3-38,-1 1 0,1-1 0,-1 0-1,1 0 1,-1 0 0,1 0 0,0 1 0,-1-1 0,1 0-1,-1 0 1,1 1 0,0-1 0,-1 0 0,1 0 0,0 1 0,-1-1-1,1 1 1,0-1 0,0 0 0,-1 1 0,1-1 0,0 1 0,0-1-1,0 0 1,-1 1 0,1-1 0,0 1 0,0-1 0,0 2-1,0 22 6,2-10-6,-1-13 0,-1 0 0,1 0 0,-1-1 0,1 1 0,0 0 0,-1 0 0,1-1 0,0 1 0,0 0 0,-1-1 0,1 1 0,0-1 0,0 1 0,0-1 0,2 1 0,0 0 0,-1-1 0,1 1 0,0-1 0,0 0 0,0 0 0,0 0 0,0-1 0,0 1 0,0 0 0,0-1 0,-1 0 0,1 0 0,0 0 0,0 0 0,-1 0 0,5-3 0,-4 3 10,0 1 0,1-1 0,-1 0 0,1 1 0,0 0 0,-1 0 0,5 1 0,-2-1-74,-2 2-70,0 2 103,-1 0 41,1 0 0,-1 0 0,1-1-1,0 1 1,1-1 0,7 5 0,-12-8-9,1 0 0,0-1 0,0 1 0,0 0 0,-1-1 0,1 1 0,0 0 0,-1-1 0,1 1 0,0-1 1,-1 1-1,1-1 0,0 0 0,0 0 0,1-1 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1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2947 1408,'10'0'528,"-20"0"21,10 0-325,0 0 16,3 0-112,-3 0-125,1 0-1,-1 0 0,0 0 1,1 0-1,-1 0 0,1 0 1,-1-1-1,0 1 0,1 0 1,-1 0-1,1 0 0,-1 0 1,0 0-1,1-1 0,-1 1 1,0 0-1,1 0 0,-1-1 1,0 1-1,1 0 0,-1 0 1,0-1-1,0 1 0,1 0 1,-1-1-1,0 1 0,0-1 1,0 1-1,1-1 0,0-13 277,-1 10-233,0 4-41,0 0 0,0 0-1,0 0 1,0 0 0,0 0 0,0-1 0,0 1 0,0 0 0,0 0 0,0 0-1,0 0 1,0 0 0,0 0 0,0 0 0,0 0 0,0 0 0,0 0-1,0 0 1,0 0 0,0-1 0,0 1 0,0 0 0,0 0 0,0 0 0,0 0-1,0 0 1,0 0 0,0 0 0,0 0 0,0 0 0,0 0 0,0 0-1,1 0 1,-1 0 0,0 0 0,0 0 0,0 0 0,0 0 0,0 0 0,0 0-1,0 0 1,0-1 0,0 1 0,0 0 0,0 0 0,0 0 0,0 0-1,1 0 1,-1 0 0,0 0 0,0 0 0,0 1 0,0-1 0,0 0-1,0 0 1,0 0 0,1 0 9,-1 0 1,0 0-1,1 0 0,-1 0 0,1 0 1,-1 0-1,1-1 0,-1 1 0,0 0 1,1 0-1,-1 0 0,0 0 0,1 0 1,-1-1-1,0 1 0,1 0 0,-1 0 1,0-1-1,1 1 0,-1 0 0,0-1 1,1 1-1,-1 0 0,0-1 0,0 1 1,0 0-1,1-1 0,-1 1 0,0 0 1,0-1-1,2-14 341,-3 13-355,1 0 0,0 0 0,0 0-1,1 0 1,-1 0 0,0 1-1,1-1 1,0-2 0,0 1 23,1 0 1,-1 0-1,1 0 1,-1 0-1,0-1 1,0 1-1,0 0 1,-1-1-1,1-5 1,-1 7-7,0 0 1,0 0 0,1 0 0,-1 0-1,0 0 1,1 0 0,-1 0 0,1 0 0,0 0-1,0 0 1,2-3 0,5-13 83,-5 8-88,0 1 0,1 0 0,1 0-1,5-8 1,-7 10 0,0 0 0,0 1-1,3-10 1,6-14 134,10-8 166,-14 25-350,0-1 0,8-17 0,24-86-27,14-61 133,-36 97-26,18 2-16,-31 67-25,31-89 86,-20 52-77,4 6-16,-11 0-114,0 3 62,16-51 99,-23 81-38,-1 3 2,0 1 1,1-1 0,0 1-1,0-1 1,3-6-1,0 3 3,-2 1 0,1-2-1,2-15 1,6-15-225,10-10 493,-20 37-139,-2 14-136,0-1 1,0 0-1,0 0 1,0 1 0,0-1-1,0 0 1,0 0-1,1 1 1,-1-1-1,0 0 1,0 1-1,0-1 1,1 0 0,0 0-1,8-4 14,-5-4 123,2 6-55,-6 2-70,1 1 0,-1 0 1,0 0-1,1 0 1,-1-1-1,0 1 1,1 0-1,-1-1 0,0 1 1,1 0-1,-1 0 1,0-1-1,0 1 1,1-1-1,-1 1 0,0 0 1,0-1-1,0 1 1,0 0-1,1-1 1,-1 1-1,0-1 0,0 1 1,0 0-1,0-1 1,0 1-1,0-1 1,0 1-1,0-1 1,0 1-1,0 0 0,-1-1 1,13-2 321,-8-1-213,-5 5-26,3 3-20,8-2-12,25-4 108,-23 2-201,1-1 0,-1 2 0,1-1-1,13 4 1,0 0 70,1 0-1,0-2 0,28-1 1,175-1-10,-211 1-23,38 8 1,-28-3 29,-8-2-20,-13-2-44,1 0 1,-1-1-1,16 1 0,188-2 68,-210 0-19,-1 0-1,1 0 1,0 0-1,-1-1 1,1 1 0,-1 0-1,1-1 1,0 1-1,-1-1 1,1 0-1,-1 0 1,3-1 0,-3 1-10,1 0 0,-1 1 0,0-1 0,0 0 0,1 1 1,-1-1-1,0 1 0,1 0 0,-1-1 0,0 1 0,1 0 1,2 0-1,9 0-14,-12 0 0,0 0 0,-1 0 0,1 0 0,0 0 0,0 0 0,-1 0 0,1-1 0,0 1 0,-1 0 0,1 0 0,0 0 0,0-1 0,0 0 0,3-4 40,-4 4-35,1 1-1,-1-1 1,0 1-1,0 0 1,0-1-1,1 1 0,-1 0 1,0-1-1,1 1 1,-1 0-1,0 0 1,1-1-1,-1 1 0,0 0 1,1 0-1,-1-1 1,0 1-1,1 0 0,-1 0 1,1 0-1,-1 0 1,0 0-1,1 0 1,-1 0-1,1 0 0,-1 0 1,0 0-1,1 0 1,-1 0-1,1 0 1,-1 0-1,1 0 0,1-2 34,7-9-12,-8 10-25,-1 0-1,1 0 0,-1 0 1,1 0-1,-1 0 0,0 1 1,0-1-1,1 0 0,-1 0 1,0 0-1,0 0 0,0 0 1,0 0-1,0 0 0,0-2 1,-1-21-1,0 10 0,0 10 0,1 1 0,0-1 0,0 0 0,0 0 0,0 1 0,1-1 0,-1 0 0,3-6 0,4-8-9,-1-1-1,0 1 1,-1-1 0,3-34 0,0 7 28,1 12 2,-7 18-17,3-13-2,13-5-18,-13 9-31,-3 12 24,3-23-4,-1 11 65,12-43-1,-5 12-26,-8 39 10,0 0-1,1-1 1,11-26-1,3-13 5,-13 40-46,1 0 1,10-20-1,-5 11 8,7-23 8,-10 30-20,1 1 1,0 0-1,1 1 1,19-24-1,66-97 22,-54 76 59,0-13-2,-1 3-182,-28 54 53,2 0 0,25-27 1,-39 45 68,0 0 1,0-1 0,0 1 0,1 0-1,-1 0 1,0 0 0,0-1-1,0 1 1,1 0 0,-1 0-1,0 0 1,0 0 0,1 0-1,-1-1 1,0 1 0,0 0 0,1 0-1,-1 0 1,0 0 0,0 0-1,1 0 1,-1 0 0,0 0-1,0 0 1,1 0 0,-1 0-1,0 0 1,0 0 0,1 0 0,-1 0-1,0 0 1,0 0 0,1 0-1,-1 0 1,0 1 0,1-1-1,-1 0 4,0 0 0,1 0-1,-1 0 1,0 1 0,0-1-1,1 0 1,-1 0 0,0 0-1,0 0 1,1 0 0,-1 0-1,0 0 1,0 0 0,1 0-1,-1 0 1,0 0 0,1 0-1,-1 0 1,0 0 0,0 0-1,1 0 1,-1-1 0,0 1-1,0 0 1,1 0 0,-1 0-1,0 0 1,0 0 0,0-1-1,1 1 1,-1 0 0,0 0-1,0 0 1,0 0 0,0-1-1,1 1 1,6-6-49,-4 8 13,-2-1 37,-1-1-1,0 0 1,0 1 0,1-1-1,-1 0 1,0 1 0,1-1 0,-1 0-1,0 0 1,1 1 0,-1-1-1,1 0 1,-1 0 0,0 1-1,1-1 1,-1 0 0,1 0 0,-1 0-1,1 0 1,-1 0 0,1 0-1,0 0 1,2 0 2,0-1 1,0 1-1,1-1 1,-1 0-1,0 0 0,0 0 1,0-1-1,4-1 0,-6 2 5,1 0 0,0 1 0,0-1 0,0 1-1,0-1 1,0 1 0,0 0 0,0 0-1,0 0 1,2 0 0,9-1 10,-7-5-7,-5 5-8,-1 1 0,0 0 0,0-1 0,1 1-1,-1 0 1,0-1 0,1 1 0,-1 0 0,0 0-1,1-1 1,-1 1 0,0 0 0,1 0-1,-1-1 1,1 1 0,-1 0 0,0 0 0,1 0-1,-1 0 1,1 0 0,-1 0 0,1 0 0,-1 0-1,0 0 1,1 0 0,-1 0 0,1 0 0,0 0-1,3 0 4,1 0 0,-1 0 0,1-1 0,0 1-1,-1-1 1,1 0 0,-1 0 0,5-3 0,2 1 25,-8 2-11,0 0-1,0 1 0,0-1 0,0 1 0,0 0 0,6 0 0,7 0 162,-5 0-110,-4-1-64,0 1-1,0 0 1,-1 0-1,1 1 1,9 2-1,-13-2-12,3 1-14,-1 0-1,1-1 1,-1 1 0,1-1-1,-1 0 1,1-1 0,8 1-1,-3-1 4,0 2-1,0-1 1,0 1-1,17 6 0,41 17-20,-64-23 40,5 2-17,-1 0 0,0 0 0,0 1-1,11 8 1,-13-8 3,-4-2 14,0-1-1,0 0 1,0 1 0,7 2-1,14 0 57,-12-3-21,8 2 20,-12-2 8,1 0-1,1-1 0,13 1 0,-6-3-2,31-5 0,-19 2-63,-1 0-7,-2 2 61,28-8-1,-27 3-8,-8 2-20,0 0 1,1 1-1,-1 1 1,26 0 0,-45 3-23,14-1-83,0 1 0,0 1 1,0 0-1,0 1 0,22 6 1,-35-7-74,1-1 0,-1 1 0,1-1 0,-1 1-1,1-1 1,-1 1 0,0 0 0,1 0 0,-1 0 0,0 0 0,0 0 0,1 0 0,-1 0 0,0 0 0,0 1 0,1 1 0,6 7-1362,-5-7 1141,1-1 1,-1 1-1,0-1 0,1 0 0,4 2 1,-8-4 375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1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1001 1888,'1'0'87,"-1"0"-33,1 0 0,0 1 0,-1-1 0,1 0 0,0 0 1,-1 0-1,1 0 0,0 0 0,-1-1 0,1 1 0,0 0 0,-1 0 1,1 0-1,0 0 0,-1-1 0,1 1 0,1-1 0,-2 1-37,0-1 0,0 1 0,0-1 0,0 1 0,0 0 0,0-1 0,0 1-1,0 0 1,0-1 0,0 1 0,0 0 0,0-1 0,0 1 0,0 0 0,1-1 0,-1 1 0,0 0-1,0-1 1,0 1 0,1 0 0,-1 0 0,0-1 0,0 1 0,1 0 0,-1 0 0,0-1 0,1 1 0,-1 0-1,0 0 1,1-1 0,5-3 201,1-7 176,2 3-241,-6 5-88,1 0 0,-1 0 0,0-1-1,0 1 1,0 0 0,-1-1 0,4-5 0,37-91 410,35-41-299,-61 110-164,-1-1-1,14-39 1,-12 22-20,20-71-169,-26 73 228,22-49 0,-18 63-162,-9 19 39,8-23-1,-11 25 66,0 0 0,0 1 0,1-1 0,1 1 0,0 0 0,1 0 0,0 1 0,0-1 0,11-9 1,-8 6-31,-10 13 37,0 0 0,1 1 0,-1-1 0,0 0 1,1 0-1,-1 1 0,1-1 0,-1 0 0,1 1 1,-1-1-1,1 1 0,-1-1 0,1 1 0,0-1 1,-1 1-1,1-1 0,0 1 0,-1-1 0,1 1 1,0 0-1,0 0 0,-1-1 0,2 1 1,1 0 47,-3 0 0,0 0 26,1-8-146,-2 14 11,1-4 77,2-10-68,-2 7 48,0 1 1,0 0-1,0 0 0,0-1 0,0 1 0,1 0 0,-1 0 0,0-1 0,0 1 0,0 0 0,0 0 0,0-1 0,0 1 0,1 0 1,-1 0-1,0 0 0,0-1 0,0 1 0,0 0 0,1 0 0,-1 0 0,0 0 0,0 0 0,1-1 0,-1 1 0,0 0 1,0 0-1,1 0 0,-1 0 0,0 0 0,0 0 0,1 0 0,-1 0 0,0 0 0,0 0 0,1 0 0,-1 0 0,0 0 0,0 0 1,1 0-1,-1 0 0,0 0 0,1 0 0,1 0 57,-2 0-10,0 0-11,0 0-32,0 0-112,0 0 59,0 0 117,0 0-61,0 1 0,0-1 0,1 0 0,-1 0 0,0 0 1,0 0-1,0 0 0,0 0 0,0 0 0,0 0 0,0 0 1,1 0-1,-1 0 0,0 1 0,0-1 0,0 0 1,0 0-1,0 0 0,1 0 0,-1 0 0,0 0 0,0 0 1,0 0-1,0 0 0,0 0 0,1 0 0,-1-1 1,0 1-1,0 0 0,0 0 0,0 0 0,0 0 0,0 0 1,1 0-1,-1 0 0,0 0 1,1-1 0,-1 1 0,0 0 0,1 0 0,-1 0-1,1 0 1,-1 0 0,0 0 0,1 0 0,-1 0 0,1 0 0,-1 0 0,0 0 0,1 0 0,-1 0 0,1 0-1,-1 0 1,0 0 0,1 0 0,-1 1 0,0-1 0,1 0 0,-1 0 0,0 0 0,1 1 0,-1-1 0,1 1 0,10 8 28,-6-8-59,-1 0 1,1 0-1,0 0 1,-1-1 0,1 0-1,0 0 1,0 0 0,7-1-1,6 0 211,49 1 344,-64 0-525,1 0-1,-1 0 1,0 1 0,0-1-1,0 1 1,0-1 0,0 1-1,1 0 1,2 2 0,16 6-73,-13-6 52,-7-1 27,1-1 0,-1 0 1,1 0-1,-1 0 0,1-1 1,0 1-1,0-1 0,-1 1 1,6-1-1,2 0 28,-3-1-19,0 1-1,0 1 0,14 1 1,-8 1-6,1 0 34,0 1 0,-1 0 1,14 7-1,-18-8-39,0 0 0,1 0 0,-1-1 0,1 0 0,0-1 1,0 0-1,-1-1 0,1 0 0,12-1 0,5 0 82,-5 1 32,2 0-5,25 3-1,1 2-15,-13-1 74,51 11 0,-23-4 20,-47-9-136,0 1 0,30 8 0,-48-11-58,25 8 34,-1 1 0,33 17-1,-45-19-3,-1 1-1,1 0 0,-1 1 1,-1 0-1,15 16 0,18 40 94,-42-63-95,1 0 0,-1 0-1,0 0 1,1 1 0,-1-1-1,0 1 1,0-1 0,0 0 0,-1 1-1,1 0 1,-1-1 0,1 1 0,-1-1-1,0 5 1,0-4 111,0-3-54,0 0-5,0 0-27,0-14-607,0 13 342,0 1 0,0-1 0,0 0 1,0 0-1,0 1 0,0-1 0,0 0 0,0 1 1,0-1-1,-1 0 0,1 0 0,0 1 0,-1-2 1,0 1 54,1 1 1,-1 0 0,0 0 0,0-1 0,1 1-1,-1 0 1,0 0 0,1 0 0,-1 0 0,0-1-1,0 1 1,1 0 0,-2 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82 1664,'0'0'528,"5"-2"-325,4-4-144,-6 4-41,0 0 0,0 0 0,0 0-1,0 0 1,0 0 0,1 1 0,-1-1 0,0 1 0,1 0 0,4-1 0,-6 2 17,-1 0 0,0 0 1,1 0-1,-1 0 1,0-1-1,0 1 1,1-1-1,-1 1 0,0-1 1,0 1-1,1-1 1,-1 0-1,0 1 1,0-1-1,0 0 1,0 0-1,0 0 0,2-2 1,-2 2-6,0 0-1,1-1 1,-1 1 0,1 0 0,-1 0-1,1 0 1,0 0 0,-1 0-1,4-1 1,2 0 54,0 1 1,0 1-1,0-1 0,13 2 1,-3-1 256,-15 0-297,-1 0 0,0 1 0,1-1 0,-1 0-1,1 0 1,-1 1 0,0-1 0,1 1 0,-1-1 0,0 1 0,0 0 0,3 1 0,-3-1 41,0 0 0,1-1 1,-1 1-1,1 0 0,-1-1 1,1 1-1,0-1 0,-1 1 1,1-1-1,0 1 0,-1-1 1,4 0-1,4 0 187,-7 0-59,-2 0 27,0 0-59,0 0 49,-2-2-97,-7-7-21,9 8-108,-1 1-1,1 0 1,0-1 0,-1 1-1,1 0 1,-1-1 0,1 1-1,-1 0 1,1 0 0,-1-1-1,1 1 1,-1 0-1,1 0 1,-1 0 0,1 0-1,-1 0 1,1 0 0,-1 0-1,1 0 1,-2 0 0,-3-1-1,3 0-6,-1-1 20,0 1 0,1 0 0,-1-1 0,0 1 0,0 1 1,0-1-1,0 0 0,0 1 0,0-1 0,0 1 1,-3 0-1,4 0-23,0 0-1,1-1 1,-1 1 0,0-1 0,1 1 0,-1-1 0,0 1 0,1-1 0,-1 0-1,-1-1 1,2 1-4,-1 0 1,0 1-1,1-1 0,-1 0 0,0 0 0,1 1 0,-1-1 0,0 1 0,0 0 1,-2-1-1,-7 1-54,9 0 32,-1 0 117,-19 0 416,20 0-421,2 0-42,-3 0 20,3 0-38,0 0-1,-1 0 0,1 0 0,0 0 1,-1 0-1,1 0 0,-1 0 1,1 0-1,0 0 0,-1 0 0,1 0 1,-1 0-1,1 0 0,0 0 0,-1 1 1,1-1-1,0 0 0,-1 0 0,1 0 1,0 1-1,-1-1 0,1 0 1,0 0-1,-1 0 0,1 1 0,0-1 1,0 0-1,-1 1 0,1-1 0,0 0 1,0 1-1,0-1 0,-1 0 0,1 1 1,0-1-1,0 0 0,0 1 0,0-1 1,0 1-1,0-1 0,0 0 1,0 1-1,0-1 0,0 1 0,0-1 1,0 0-1,0 1 0,0 0 0,2 3 93,25 12 75,-2 2-80,0-9 90,-5 11-58,12-4 21,0-3 121,-21-10-162,-10-3-103,0 1 1,0-1-1,-1 0 1,1 1-1,0 0 0,0-1 1,0 1-1,0 0 1,0-1-1,-1 1 1,1 0-1,0 0 1,-1 0-1,1 0 1,0-1-1,-1 1 0,1 0 1,-1 0-1,0 0 1,1 0-1,-1 0 1,0 0-1,1 0 1,-1 0-1,0 1 1,0-1-1,0 0 0,0 0 1,0 0-1,0 0 1,0 0-1,-1 2 1,1-1 15,-1 1 1,0 0-1,1-1 1,-1 1-1,0-1 1,-1 1-1,1-1 1,0 1-1,-1-1 1,1 0-1,-3 4 1,-3-1-2,1 0 0,-1-1 0,0 0 0,0 0 0,0 0 0,0-1 0,-14 5 0,11-5-7,-20 7-156,-1-2 1,-38 6-1,12-3-369,39-7-198,0 0 1,0-2-1,-25 2 0,5-2-1967,33-1 2301,0 0 0,1 1 0,-1 0 1,-6 3-1,11-5 365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1312,'-11'0'1750,"36"0"271,-24 0-2013,0 0 0,0 0 0,0 0 1,0 0-1,0 0 0,1-1 0,-1 1 1,0 0-1,0-1 0,0 1 0,0-1 1,0 1-1,0-1 0,-1 1 0,1-1 1,0 1-1,0-1 0,0 0 1,0 0-1,-1 0 0,1 1 0,0-1 1,-1 0-1,1 0 0,-1 0 0,1 0 1,-1 0-1,1 0 0,-1 0 0,1-2 1,-1 2-1,1 0 1,-1-1-1,1 1 1,0 0-1,-1 0 1,1 0-1,0-1 1,0 1-1,0 0 1,0 0-1,0 0 1,0 0-1,0 0 1,2-1-1,6-2 21,-7 3-22,0 0 1,0 0-1,0 0 1,0 0-1,0 0 1,-1 0-1,1-1 1,1-1-1,12-7 42,-15 10-42,1 0 0,0-1 0,0 1 0,-1-1 0,1 1 0,0 0 0,-1-1 0,1 1 1,0-1-1,-1 1 0,1-1 0,-1 0 0,1 1 0,-1-1 0,1 0 0,-1 1 0,1-1 1,-1 0-1,0 1 0,1-1 0,-1 0 0,0 0 0,0-1 0,1 2 34,-1 0 0,0 0 0,1-1 0,-1 1 0,1 0-1,-1 0 1,0-1 0,1 1 0,-1 0 0,1 0 0,-1 0 0,0 0 0,1 0 0,-1 0-1,1 0 1,-1 0 0,1 0 0,-1 0 0,0 0 0,1 0 0,-1 0 0,1 0 0,-1 0-1,1 0 1,-1 0 0,0 1 0,1-1 0,-1 0 0,1 0 0,-1 0 0,0 1 0,1-1-1,-1 7 124,-1-4-119,1 0 1,0 0-1,0 0 0,0 0 0,0 0 0,1 0 1,-1 0-1,2 5 0,12 30-8,-13-35-13,1 0 0,0 0 1,0 0-1,0 0 0,0 0 0,0-1 0,1 1 0,-1-1 0,1 0 0,3 3 0,-3-2-131,0-1 0,0 0-1,-1 1 1,1 0 0,-1 0 0,4 5 0,-3 6-394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2649 0 1568,'-10'0'566,"20"0"361,-10 0-484,0 3 58,-1 1-291,1-1-43,0 0 0,0 0 0,0 1 0,0-1 0,0 0-1,1 0 1,-1 0 0,2 4 0,7-1 244,-5 15-166,-3-20-234,0 1 1,0-1-1,0 1 0,-1-1 0,2 1 0,-1-1 1,0 1-1,0-1 0,2 1 0,7 10 47,-6-8 1,-1 0 0,1 0 0,0 0-1,1-1 1,5 5 0,2 1-19,-11-9-24,-1 1 0,1-1 1,-1 1-1,1-1 1,-1 1-1,1-1 1,0 1-1,-1-1 1,1 1-1,0-1 1,0 0-1,-1 0 0,1 1 1,0-1-1,-1 0 1,1 0-1,1 0 1,-2 1-7,0-1 0,1 0 0,-1 0-1,0 0 1,0 1 0,0-1 0,0 0 0,1 0 0,-1 1 0,0-1 0,0 0 0,0 0 0,0 1 0,0-1 0,0 0 0,0 0 0,0 1-1,0-1 1,1 0 0,-1 1 0,0-1 0,-1 0 0,1 0 0,0 1 0,0-1 0,0 0 0,0 1 0,0-1 0,0 0 0,0 0-1,0 1 1,0-1 0,-1 0 0,1 0 0,0 1 0,0-1 0,0 0 0,-1 1 0,1 0 56,-9 4 79,8-4-135,-1-1 0,1 1-1,0 0 1,0-1 0,-1 1 0,1 0-1,0 0 1,0 0 0,0 0 0,0 0 0,0 0-1,-1 2 1,-1 1 17,0 1 1,-1-1-1,0 1 0,0-1 1,0 0-1,0-1 0,-8 6 1,-20 17 43,27-21-94,1-1 1,-1 0-1,0-1 1,0 1-1,-9 4 1,-13 6-362,0-1 112</inkml:trace>
  <inkml:trace contextRef="#ctx0" brushRef="#br0" timeOffset="1">1433 1000 2080,'1'0'96,"0"0"0,0 0 0,0 0 0,0 0 0,0 0 0,0 0 0,0-1 0,0 1 0,0 0 0,0-1 0,0 1 0,0 0 0,0-1 0,0 1 0,0-1 0,0 0 0,0 1 0,0-1 0,-1 0 0,1 0 0,0 1 0,0-1 0,-1 0 0,1 0 0,0-1 0,23-41-55,-13 23 13,11-23 0,7-29 378,-26 65-315,0 1-1,1 0 1,0 0-1,0 1 1,1-1 0,8-8-1,-11 12 439,-2 2-86,3 2 192,-2 1-615,1-1-1,-1 1 0,0 0 0,1-1 1,-1 1-1,0 0 0,-1 0 0,1 0 0,0 0 1,-1 0-1,0 0 0,0 0 0,0 0 1,0 5-1,0-6-41,0 0 15,0 0-1,0 1 0,0-1 1,0 0-1,1 1 1,-1-1-1,1 0 1,0 1-1,0-1 1,-1 0-1,3 3 1,-2-3-6,0-1 1,0 1-1,-1 0 1,1 0-1,0 0 1,-1 0-1,1 0 1,-1 0-1,0 0 1,0 0 0,0 3-1,0 22-813,0-13 267</inkml:trace>
  <inkml:trace contextRef="#ctx0" brushRef="#br0" timeOffset="2">865 1486 1664,'0'-9'595,"0"18"335,0-9-498,0 0 22,0 0-140,0 0 54,0 0-90,2 3 84,14 7 49,-12-8-321,-1-1-1,1 1 1,-1 1-1,6 3 1,31 22 230,12 23 320,-52-50-628,1-1 0,-1 0 0,0 1-1,1-1 1,-1 1 0,0-1 0,1 1 0,-1-1 0,0 1 0,0-1 0,0 1 0,0-1 0,1 1 0,-1-1 0,0 1 0,0-1 0,0 1 0,0-1-1,0 1 1,0-1 0,0 1 0,-1 0 0,1-1 0,0 1 0,0-1 0,0 1 0,0-1 0,-1 1 0,1-1 0,0 0 0,0 1 0,-1-1-1,1 1 1,0-1 0,-1 1 0,-10 8 81,2-5-66,7-3-23,0 0 0,0 0 1,0 0-1,0 0 0,1 0 0,-1 1 0,0-1 0,-1 2 0,1-2-4,1 1 0,-1-1 0,1 0 0,-1 0-1,0 0 1,0 0 0,0 0 0,1 0-1,-1 0 1,0-1 0,0 1 0,0-1-1,-2 1 1,-7 2-50,-8 6-211,-5-7 69</inkml:trace>
  <inkml:trace contextRef="#ctx0" brushRef="#br0" timeOffset="3">1 2473 2400,'0'0'779,"0"-3"-481,0-1-153,-1 1-103,1 0-1,0 0 1,0 0 0,0 0-1,1 0 1,-1 0-1,1 0 1,0 0 0,0 0-1,0 0 1,0 0-1,0 0 1,1 1 0,-1-1-1,3-3 1,2-2-68,15-26-103,-12 17 119,14-22 0,-18 32 43,0 1 0,0 0-1,1 0 1,-1 0-1,1 1 1,9-7-1,16-15 544,-21 21-392,16-13 341,-25 19-504,-1 0 0,1-1 0,-1 1-1,1 0 1,-1-1 0,1 1 0,-1 0-1,1 0 1,-1-1 0,1 1 0,0 0-1,-1 0 1,1 0 0,-1 0-1,1 0 1,-1 0 0,1 0 0,0 0-1,-1 0 1,1 0 0,-1 0 0,1 0-1,0 1 1,1-1 79,8 0 269,-8 0-325,0-1 1,1 1 0,-1 0 0,0 0 0,0 0 0,1 1 0,-1-1 0,0 0 0,0 1 0,0 0 0,1-1 0,-1 1-1,0 0 1,0 0 0,0 0 0,0 0 0,-1 1 0,1-1 0,0 1 0,2 2 0,33 18-317,-33-19-1952,7-3 576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4918 2400,'14'-11'1077,"-14"17"-895,0-12 90,0 6-268,0 0 0,0 0 0,0 0 0,0 0 0,0 0 0,0 0 0,0-1 0,0 1 0,0 0 0,0 0 0,0 0 0,0 0 0,0 0 0,0 0 0,0 0 0,0 0 0,0 0 0,0 0 0,0 0 0,0 0 0,0-1 0,0 1 0,0 0 0,0 0 0,0 0 0,0 0 0,0 0 0,0 0 0,0 0 0,0 0 0,0 0 0,0 0 0,0 0 0,1 0 0,-1 0 0,0 0 0,0 0 0,0 0 0,0 0 0,0 0 1,0 0-1,0 0 0,0 0 0,0 0 0,0 0 0,0 0 0,0 0 0,0 0 0,1 0 0,-1 0 0,0 0 0,0 0 0,0 0 0,0 0 0,0 0 0,0 0 0,1 0 11,-1 0 0,0 0 1,1 0-1,-1 0 0,0 0 1,1 0-1,-1 0 0,0 0 0,1 0 1,-1 0-1,0 0 0,1 0 1,-1-1-1,0 1 0,1 0 0,-1 0 1,0 0-1,0 0 0,1-1 1,-1 1-1,0 0 0,0 0 0,1 0 1,-1-1-1,0 1 0,0 0 1,1-1-1,-1 1 0,0 0 0,0-1 1,7-8 198,2 1-67,-6 6-121,0 0 1,-1-1 0,1 1 0,-1-1 0,0 1 0,0-1 0,0 0 0,0 0 0,0 0 0,2-6 0,2-6 47,-2 4-7,0 0 1,11-19 0,-12 25-51,34-57 25,61-76 0,-49 79 60,48-62 121,-2-16 199,6 4-104,-90 119-284,291-355 707,132-115-485,-154 200-240,-228 231-12,184-187 24,97-68 25,3 20-21,15-16-21,307-218 363,-627 499-343,919-630 743,-686 493-630,-46 27-48,-42 34 32,-41 18-27,-105 61-58,-6 4 18,1 0 1,1 1-1,33-13 0,-57 27-50,35-11 233,-36 11-230,1 1 0,-1-1 0,0 1 0,1 0 0,-1-1 0,1 1 0,-1 0 0,0 0 0,1 0 0,-1 0 0,1 0 0,-1 0 0,1 1 0,-1-1 0,0 0 0,1 1 0,1 0 0,-4 1-32,1 0 0,-1 0 1,1 0-1,-1 0 0,0 0 1,0 0-1,0 0 1,0 0-1,0-1 0,0 1 1,-1 0-1,-1 2 0,-31 20-1614,-6 3 438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2720,'-10'0'1012,"20"0"483,-10 0-770,0 2 160,0 199 976,0-188-1855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2912,'-13'-13'1296,"13"13"-981,0 0 442,-3 2-490,1 1 0,0 0 0,1-1 0,-1 1 0,-2 4 0,3-4-193,-1 0 0,0 0 1,1 0-1,-1-1 0,-3 5 1,1-3-8,0 0 1,0 0-1,1 1 1,0 0-1,0 0 1,0 0-1,1 0 1,0 0-1,0 1 1,0-1-1,-2 11 0,1 2-43,2 0 1,0 27-1,1-33-133,0-11 108,0 1-1,0 0 1,0-1-1,0 1 1,0 0-1,1-1 1,-1 1 0,1 0-1,-1-1 1,1 1-1,-1-1 1,1 1-1,0-1 1,0 1-1,0-1 1,0 1-1,0-1 1,0 0 0,0 0-1,0 1 1,1-1-1,-1 0 1,0 0-1,1 0 1,1 1-1,17 14 163,-19-15-143,0 0 0,0 0 0,0 0 0,1 0 0,-1 0 1,0 0-1,1 0 0,-1-1 0,1 1 0,-1 0 0,1-1 0,0 1 0,-1-1 1,1 1-1,-1-1 0,1 0 0,2 0 0,0 0 10,0-1 0,0 0 1,-1 1-1,1-2 0,5-1 0,0 0 37,-5 2-29,0-1 0,-1 1 1,1-1-1,0 0 0,-1 0 1,1-1-1,-1 1 0,0 0 1,1-1-1,-1 0 0,-1 0 1,1 0-1,0 0 0,-1-1 1,3-3-1,-5 6-38,1 1 1,-1-1-1,0 0 0,0 1 0,0-1 1,0 0-1,0 0 0,0 0 0,0 1 1,0-1-1,0 0 0,0 0 1,0 1-1,0-1 0,0 0 0,0 0 1,-1 1-1,1-1 0,0 0 0,-1 1 1,1-1-1,0 0 0,-2 0 1,-13-15-78,8 10 50,3 2 6,-1 1 0,1 0 0,-1 1 1,0-1-1,0 1 0,0 0 0,-9-3 0,9 4 14,4 1-31,0-1 0,0 1 0,0 0 0,0-1 0,0 1 0,0 0 0,0-1 0,1 0 0,-1 1 0,0-1 0,0 1 0,0-1 0,0 0 0,1 0 0,-1 1 0,0-2 0,0 1-77,1-1 0,0 1 0,0 0 1,0-1-1,0 1 0,0 0 0,0-1 0,0 1 1,0 0-1,0-1 0,1 1 0,-1 0 0,1-1 1,0-1-1,0 1-194,0-1 0,0 1-1,0 0 1,0-1 0,1 1 0,-1 0 0,1 0 0,1-2 0,0 1-9,0 1 0,1 0 1,-1-1-1,0 1 0,5-2 0,-7 4 271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1984,'-1'0'30,"1"0"0,0 0 0,-1 0 0,1 0 0,-1 0 0,1 0 0,-1 0 0,1 0 0,0 0 0,-1 0 0,1 0 0,-1 0 0,1 1-1,0-1 1,-1 0 0,1 0 0,-1 0 0,1 1 0,0-1 0,-1 0 0,1 1 0,2 5 315,-1-4-303,0-1 1,0 0 0,-1 0-1,1 1 1,0-1-1,-1 1 1,1-1-1,-1 0 1,0 1-1,0-1 1,1 2 0,-1 202 2340,0-204-2375,0-1 0,0 0-1,0 1 1,0-1-1,0 1 1,0-1-1,0 0 1,0 1-1,0-1 1,0 1-1,0-1 1,0 0-1,1 1 1,-1-1-1,0 0 1,0 1-1,0-1 1,1 0-1,-1 1 1,0-1-1,0 0 1,1 0-1,-1 1 1,0-1-1,1 0 1,-1 0-1,0 1 1,1-1-1,-1 0 1,0 0-1,1 0 1,0 0-1,-1 0 2,0 0 0,1 0-1,-1 0 1,1 0 0,-1-1-1,0 1 1,1 0-1,-1 0 1,0-1 0,1 1-1,-1 0 1,0 0-1,0-1 1,1 1 0,-1 0-1,0-1 1,0 1-1,1-1 1,-1 1 0,0 0-1,0-1 1,0 1-1,0-1 1,1 1 0,-1 0-1,0-1 1,0 1 0,0-1-1,0 1 1,0 0-1,0-1 1,0 1 0,0-1-1,-1 0 1,0-26 31,1 16-66,-1 1-1,1 0 1,1 0 0,3-17 0,32-92-513,-36 118 548,0 0 0,1-1-1,-1 1 1,1 0-1,0 0 1,-1 0-1,1-1 1,0 1 0,0 0-1,0 0 1,0 0-1,0 0 1,0 1-1,0-1 1,0 0 0,0 0-1,0 1 1,2-2-1,7-5 123,-10 7-102,0-1-1,1 1 1,-1 0 0,1-1 0,-1 1-1,1 0 1,0 0 0,-1-1 0,1 1 0,-1 0-1,1 0 1,-1 0 0,1 0 0,-1 0-1,1 0 1,0 0 0,-1 0 0,1 0 0,-1 0-1,1 0 1,0 0 0,-1 0 0,1 0-1,1 1 124,0-1-108,-1 0-1,1 0 0,-1 1 0,1-1 0,-1 0 0,1 1 1,-1-1-1,1 1 0,-1 0 0,0-1 0,1 1 0,-1 0 0,0 0 1,0 0-1,1 0 0,-1 0 0,0 0 0,1 1 0,12 10 172,-13-12-204,0 0 0,1 1 1,-1-1-1,0 1 0,0 0 0,0-1 0,0 1 1,0 0-1,0-1 0,0 1 0,0 0 0,0 0 1,0 0-1,0 0 0,0 0 0,-1 0 0,1 0 1,0 1-1,-1-1 0,1 0 0,-1 0 0,1 0 1,0 2-1,6 17 173,16 30 78,-23-50-253,0 1 1,1-1 0,-1 1 0,1-1 0,-1 1-1,0 0 1,0-1 0,1 1 0,-1-1-1,0 1 1,0 0 0,0-1 0,0 1-1,0-1 1,0 1 0,0 0 0,0-1-1,0 1 1,0 1 0,-1 5-1427,1 4 543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64 2656,'0'0'837,"0"-2"-501,0-9-37,0 11-287,0 0 1,0 0-1,0 0 1,0 0-1,0 0 1,0 0-1,0 0 0,0 0 1,0 0-1,0 0 1,0-1-1,0 1 1,0 0-1,0 0 1,0 0-1,0 0 0,0 0 1,0 0-1,0 0 1,0 0-1,0 0 1,0 0-1,0-1 1,0 1-1,0 0 0,0 0 1,0 0-1,0 0 1,0 0-1,1 0 1,-1 0-1,0 0 1,0 0-1,0 0 0,0 0 1,0 0-1,0 0 1,0 0-1,0 0 1,0 0-1,0 0 1,0 0-1,1 0 0,-1 0 1,0 0-1,0 0 1,0 0-1,0 0 1,0 0-1,0 0 1,0 0-1,0 0 0,0 0 1,0 0-1,1 0 1,-1 0-1,1 0 91,0 0 1,0 0-1,0 1 0,0-1 1,0 0-1,0 0 0,0 0 0,0-1 1,0 1-1,2 0 0,-4-1-36,1 0 0,0 0 0,0 0 0,0 0 0,0-1 0,0 1 0,0 0-1,0 0 1,0 0 0,1-1 0,-1-1 173,0 3 64,0 0-117,0 0-1,0 0-79,0 0-64,0 0 5,0 0 53,0 0-21,0 0 5,0 0-21,-13 0 32,13 0-95,0 0 0,0 0 0,-1 0 0,1 0 0,0 0-1,0 0 1,0 0 0,0 0 0,0 0 0,0 0 0,0 0 0,0 0-1,0 0 1,0 0 0,-1 0 0,1 0 0,0 0 0,0 0-1,0 0 1,0 0 0,0 0 0,0 0 0,0 0 0,0 0-1,0 0 1,0 0 0,0 0 0,-1 0 0,1 0 0,0 0 0,0 0-1,0 0 1,0 0 0,0 0 0,0-1 0,0 1 0,0 0-1,0 0 1,0 0 0,0 0 0,0 0 0,0 0 0,0 0-1,0 0 1,0 0 0,0 0 0,0-1 0,0 1 0,0 0 0,0 0-1,0 0 1,0 0 0,0 0 0,0 0 0,0 0 0,0 0-1,0-11 75,0 11-74,0 0 0,0 0 0,0 0 0,0 0 0,0 0 0,0 0 0,0 0 0,0 0-1,0-1 1,0 1 0,0 0 0,0 0 0,0 0 0,0 0 0,0 0 0,0 0 0,0 0 0,0 0 0,0 0 0,0 0 0,0-1 0,0 1 0,0 0 0,0 0-1,0 0 1,0 0 0,0 0 0,0 0 0,0 0 0,0 0 0,0 0 0,0 0 0,0 0 0,-1 0 0,1 0 0,0 0 0,0 0 0,0 0 0,0-1 0,0 1-1,0 0 1,0 0 0,0 0 0,0 0 0,0 0 0,-1 0 0,1 0 0,0 0 0,0 0 0,0 0 0,0 0 0,0 0 0,0 0 0,0 0 0,0 1-1,0-1 1,-45 0 330,-142 0-272,186 0-69,-1-1 1,0 1-1,1 0 1,-1 0-1,1-1 1,-1 1-1,0-1 1,1 1-1,-1-1 1,1 0-1,-1 1 1,1-1-1,0 0 1,-1 0 0,1 0-1,0 0 1,-2-2-1,2 2 2,1 1 1,-1-1-1,1 1 1,-1 0-1,1-1 0,-1 1 1,1 0-1,-1 0 0,1-1 1,-1 1-1,1 0 0,-1 0 1,0 0-1,1 0 1,-1 0-1,1 0 0,-1 0 1,0 0-1,1 0 0,-1 0 1,1 0-1,-1 0 0,0 0 1,1 0-1,-2 1 1,2-1-8,-2 0-60,2 0 54,0 3 63,0-3-33,0 1-1,0-1 0,0 1 0,-1 0 0,1-1 0,0 1 0,0-1 0,0 1 0,0-1 0,-1 1 0,1-1 0,0 1 1,0-1-1,-1 1 0,1-1 0,0 1 0,-1-1 0,1 1 0,-1-1 0,1 0 0,-1 1 0,1-1 0,-1 1 1,0-1 7,0 1 1,1-1-1,-1 1 1,1-1-1,-1 1 1,0-1-1,1 1 1,0-1 0,-1 1-1,1-1 1,-1 1-1,1 0 1,0-1-1,-1 1 1,1 0-1,0-1 1,0 1 0,-1 0-1,1 0 1,0-1-1,0 1 1,0 0-1,0 0 1,0 0-1,0 1 13,0-1-1,0 1 0,0-1 0,-1 1 0,1-1 0,0 1 1,-1-1-1,1 1 0,-1-1 0,0 1 0,1-1 1,-1 0-1,-2 3 0,-5 10 100,6-8-62,-1 1 0,1 1-1,0-1 1,-1 8 0,-3 14 106,-1-2 34,-12 55 36,14-37-188,0-23 7,3-11-39,0-1 0,0 0 0,0 17 0,3 2-58,0-16 23,-1-1 0,0 1 0,-1 0 0,-2 16 0,-3-14 36,5-12 23,-1 0 0,1 0 0,0 0 0,1 0 0,-1 1 0,0-1 0,1 0 0,0 6 0,0 51 18,0-58-71,0-1-1,1 1 1,-1-1 0,1 0-1,0 1 1,-1-1 0,1 0-1,0 0 1,0 1 0,0-1-1,0 0 1,0 0 0,0 0-1,0 0 1,0 0 0,0 0-1,1 0 1,-1 0-1,0-1 1,1 1 0,-1 0-1,0-1 1,4 1 0,0 2 2,-1-2-31,1 0 0,0 0 0,-1 0 0,1-1 0,0 0 0,-1 0 0,1 0 1,7-1-1,-2 0-15,58 1 318,-11 0-102,-54 0-234,-3-2-379,0 0 662,0-1-650,0 1-1,0-1 1,0 0 0,0 1 0,0-1 0,-1 1-1,1-1 1,-2-3 0,-8-7-2412,7 11 907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 2144,'0'0'699,"-2"0"-417,-23 0 2699,25 14-2143,0-8-754,0-4-59,0 0-1,-1-1 1,2 1 0,-1 0-1,0 0 1,0 0-1,0 0 1,1-1 0,0 4-1,13 33-88,-13-36 55,-1 0-1,1 0 0,0-1 1,1 1-1,-1 0 0,0-1 0,0 1 1,1-1-1,1 2 0,9 11 6,4 7 24,-15-20-16,0 0 0,0 0 0,1 0 0,-1 0 0,0 0 0,0 0 0,1 0 1,-1 0-1,0-1 0,1 1 0,-1-1 0,1 1 0,-1-1 0,1 1 0,2-1 0,6-3 107,-8 2-96,-1 0 1,0 1 0,1-1-1,-1 0 1,1 1 0,-1-1-1,1 1 1,-1 0-1,3-1 1,-3 1-8,1 0 0,-1 0 0,0 0 0,0 0 0,0 0 0,1-1 0,-1 1 0,0-1 0,0 1 0,0-1 0,0 1 0,0-1 0,0 1 0,0-1 0,0 0 0,0 0 0,0 1 0,0-1 0,0-1 0,12-20-76,-10 14 3,-2 7 42,-1 0 0,0 0 1,0 0-1,0 0 0,0 0 0,0 0 1,0 0-1,0 0 0,0 0 1,0 0-1,0 0 0,0 0 0,-1 0 1,1 0-1,0 0 0,-1 0 1,1 0-1,-1 1 0,1-1 0,-1 0 1,1 0-1,-1 0 0,-1-1 1,-21-20-266,14 14 214,3 2 61,-1 1-1,0-1 1,0 1-1,0 1 1,0 0-1,-10-4 0,8 3-72,0-1-57,13 1 1,-2 2 101,5-8-71,11-4-232,-13 12 1,0-1 0,0 0 1,0 0-1,4-6 0,7-17-873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56 108 2240,'-2'1'81,"0"-1"-1,1 0 1,-1 0 0,0 1 0,1-1 0,-1 1-1,0-1 1,1 1 0,-1 0 0,1 0-1,-1 0 1,1 0 0,-1 0 0,1 0 0,0 0-1,0 0 1,-1 0 0,-1 3 0,-1 2 125,0-1 0,1 1 1,-4 8-1,4-8-38,2-3-159,0-1 0,1 1 0,-1-1 0,1 1 0,0-1 0,-1 1 0,1-1 0,0 1-1,0-1 1,1 4 0,0 4-38,-1 42-189,0-50 211,0 0 1,0 0 0,0 0 0,0 0 0,1 0 0,-1 1 0,1-1-1,-1 0 1,1 0 0,0-1 0,0 1 0,0 0 0,0 0-1,0 0 1,0 0 0,1-1 0,-1 1 0,1-1 0,-1 1 0,1-1-1,-1 1 1,1-1 0,0 0 0,0 0 0,-1 0 0,1 0 0,0 0-1,0 0 1,0 0 0,3 0 0,5 1 50,0 0 0,1-1 1,-1 0-1,21-1 0,-20 0 0,-9 0-43,-1 0 1,1 0-1,-1 1 0,0-1 0,1 0 0,-1 1 0,1-1 1,-1 1-1,0-1 0,1 1 0,-1 0 0,0-1 1,0 1-1,0 0 0,1 0 0,-1 0 0,1 1 1,-2-1-5,1-1 0,-1 1 1,0-1-1,1 1 1,-1-1-1,0 1 1,0-1-1,0 1 0,0-1 1,1 1-1,-1-1 1,0 1-1,0-1 1,0 1-1,0-1 1,0 1-1,0-1 0,0 1 1,0-1-1,-1 1 1,1 0-1,0-1 1,0 1-1,0-1 0,0 1 1,-1-1-1,1 0 1,0 1-1,-1-1 1,1 1-1,0-1 1,-1 1-1,1-1 0,-1 1 0,-11 12 58,0-1 0,-1 0 1,0-1-1,-15 9 0,16-11-22,8-6-31,0 0-10,0 0 0,0 0 0,0 0 0,0-1-1,0 1 1,0-1 0,-1 0 0,1 0-1,-7 1 1,11-3-62,-1-1-1,1 0 1,0 1 0,-1-1-1,1 1 1,0-1-1,0 0 1,0 1 0,-1-1-1,1 0 1,0 0-1,0 1 1,0-1 0,0 0-1,0 1 1,0-1-1,1-1 1,-1 2-33,0-14-628</inkml:trace>
  <inkml:trace contextRef="#ctx0" brushRef="#br0" timeOffset="1">340 0 1888,'-14'14'704,"14"-14"-544,0 13-32,14-13 352,-14 14-288,13 13 64,1 0-160,-1 0 96,1 13-128,-1 1-96,1 0 0,-14-1 160,27-13-64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1568,'14'-13'576,"-14"13"-448,13 13-32,-13 1 736,0-1-480,0 14 288,0-13-384,0-1 64,0 14-192,-13 0-64,13-13-32,-14-1 32,14 1-32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2240,'2'-2'94,"7"-5"564,-9 7-646,0 0 0,1 0 0,-1 0 0,0 0 0,0 0 0,0 0-1,0 0 1,1 1 0,-1-1 0,0 0 0,0 0 0,0 0 0,0 0-1,0 0 1,1 1 0,-1-1 0,0 0 0,0 0 0,0 0 0,0 1-1,0-1 1,0 0 0,0 0 0,0 0 0,0 1 0,0-1-1,0 0 1,0 0 0,0 0 0,0 1 0,0-1 0,0 0 0,0 0-1,0 1 1,0-1 0,0 0 0,0 0 0,0 0 0,0 1 0,2 3 462,0-1-396,0 0 0,0-1 0,-1 1 0,1 0 0,-1 0 1,0 0-1,1 0 0,-1 0 0,1 5 0,5 37 304,-3-20-371,8 12 67,-2-4 105,4 34-114,-10-13 64,0-41-91,-2-7 13,0 0 0,-1-1 1,0 1-1,0 0 0,0 6 1,-1-6-21,-1 9 64,0-14-98,1-1 0,0 0 0,0 1 0,0-1 0,-1 1 0,1-1 0,0 0 0,0 0 0,-1 1 0,1-1 0,0 0 0,0 1 0,-1-1 0,1 0 0,0 0 0,-1 0 0,1 1 1,-1-1-1,1 0 0,0 0 0,-1 0 0,1 0 0,-1 0 0,1 0 0,0 0 0,-1 0 0,1 0 0,-1 0 0,0 0 0,1 0-3,0 0 0,0 0 0,0 0 0,-1 0 0,1-1 0,0 1 0,0 0 0,0 0 0,0 0-1,0-1 1,-1 1 0,1 0 0,0 0 0,0-1 0,0 1 0,0 0 0,0 0 0,0-1 0,0 1 0,0 0 0,0 0 0,0-1 0,0 1 0,0 0-1,0 0 1,0-1 0,0-4-59,1 2 44,-1 0 1,0 0-1,1 1 0,0-1 1,0 0-1,0 0 1,0 1-1,0-1 0,1 0 1,-1 1-1,1 0 1,2-4-1,5-10 51,-7 9-59,1 1 0,0-1 0,7-10-1,1-2-1,28-49 102,-36 52-79,-3 16 17,0 0 1,0-1 0,-1 1-1,1-1 1,0 1-1,0 0 1,0-1 0,0 1-1,0 0 1,1-1-1,-1 1 1,0-1 0,0 1-1,0 0 1,0-1-1,0 1 1,0 0 0,1-1-1,-1 1 1,0 0-1,0-1 1,0 1 0,1 0-1,-1 0 1,0-1-1,0 1 1,1 0-1,-1 0 1,0-1 0,1 1-1,-1 0 1,0 0-1,1 0 1,-1-1 0,0 1-1,1 0 1,-1 0-1,0 0 1,1 0 0,-1 0-1,1 0 1,-1 0-1,0 0 1,1 0 0,-1 0-1,1 0 1,4 14 599,19 24-485,-21-35-120,0 1 0,0-1 0,0 0 0,1 0 0,-1 0 0,1-1 0,-1 1 0,1-1 0,0 0 0,0 0 0,0 0 0,5 1 0,8 5 32,-5-2 18,-8-3-39,-1-1 1,1 0 0,0 0-1,0-1 1,0 1 0,1-1-1,-1 0 1,6 1 0,-2-3 48,1 0 1,-1 0-1,10-4 1,-7 2-39,-7 2-25,0 0 0,0-1 1,1 1-1,-1-1 0,-1 0 1,1 0-1,0 0 0,0 0 1,-1-1-1,0 0 0,1 1 1,-1-1-1,0-1 0,0 1 1,0 0-1,-1-1 0,1 1 1,2-6-1,3-7 31,-5 13-61,-1-1 1,0 0 0,0 0 0,0 0-1,-1 0 1,1 0 0,-1 0-1,0-1 1,0 1 0,0 0-1,0-6 1,-1 2-150,0-1 36,0 0-1,-1 0 1,-1-10 0,1 17 124,1 0 0,-1 0 0,1 0 0,-1 0-1,0 0 1,1 0 0,-1 0 0,0 0 0,-1 0 0,1 1 0,0-1 0,0 0 0,-1 1 0,1-1 0,-1 1 0,1-1 0,-1 1 0,0 0 0,-1-2 0,-9-5-78,8 3 51,3 4 34,1 1 1,-1 0 0,1-1-1,-1 1 1,1 0 0,-1-1-1,0 1 1,1 0 0,-1 0-1,1 0 1,-1-1-1,0 1 1,1 0 0,-1 0-1,0 0 1,1 0 0,-1 0-1,0 0 1,1 0 0,-1 0-1,0 0 1,1 1 0,-1-1-1,1 0 1,-1 0-1,0 1 1,1-1 0,-1 0-1,1 0 1,-1 1 0,1-1-1,-1 1 1,1-1 0,-1 1-1,1-1 1,-1 0 0,1 1-1,0 0 1,-1-1-1,1 1 1,0-1 0,-1 1-1,1-1 1,0 1 0,0 0-1,-1-1 1,1 1 0,0-1-1,0 1 1,0 0 0,0 0-1,0 4-3,1-1 0,0 1 0,0-1 0,0 1 0,0-1 0,1 0 0,0 1 0,-1-1-1,2 0 1,-1 0 0,0 0 0,5 5 0,-4-5 18,7 15 25,-8-16-24,0 1-1,0-1 1,1 1 0,-1-1 0,4 4 0,2 2 55,-6-6-45,1 0 0,-1 0 0,1-1 1,0 1-1,0 0 0,0-1 0,0 0 0,1 0 1,3 2-1,-6-4-8,1-1-1,0 0 1,0 0 0,-1 0 0,1 0 0,-1 0-1,1 0 1,-1 0 0,1-1 0,1-1 0,5-4-104,-7 6 73,0 0-1,0 0 0,0 0 0,0 1 1,0-2-1,0 1 0,0 0 0,0 0 0,0 0 1,0 0-1,0-1 0,-1 1 0,1 0 0,0-3 1,7-23-217,-6 17 183,7-35-124,-8 34 133,1 1 1,0-1 0,1 0 0,0 1 0,7-14 0,-6 14 22,2 0-1,6-9 0,-10 16 28,1 0 1,-1 0-1,1 1 0,0-1 0,0 1 0,0 0 1,0-1-1,0 1 0,4-1 0,-7 3 6,0-1 0,0 1 0,1 0 0,-1 0 0,0 0 0,1-1 0,-1 1-1,0 0 1,0 0 0,1 0 0,-1 0 0,0 0 0,1 0 0,-1 0 0,0 0 0,1 0 0,-1 0 0,0 0 0,1 0-1,-1 0 1,0 0 0,1 0 0,-1 0 0,0 0 0,1 0 0,-1 0 0,0 0 0,0 0 0,1 1 0,-1-1-1,0 0 1,1 0 0,-1 0 0,0 0 0,0 1 0,1-1 0,-1 0 0,0 0 0,0 1 0,0-1 0,1 0 0,-1 1-1,0-1 1,0 0 0,0 0 0,0 1 0,0-1 0,0 1 0,3 4 169,9 2 236,-4 2-294,-1 2 1,7 11 0,-3-4-86,1 2 29,1 1 161,-13-21-213,1 1-1,-1-1 1,1 0-1,-1 0 0,1 1 1,-1-1-1,0 0 0,1 0 1,-1 1-1,1-1 1,-1 0-1,1 0 0,-1 0 1,1 0-1,0 0 0,-1 0 1,1 0-1,-1 0 0,1 0 1,-1 0-1,1 0 1,-1 0-1,1 0 0,-1 0 1,1-1-1,0 1 13,1 0 107,-2-1-122,0-1-1,0 1 1,-1 0 0,1-1-1,0 1 1,-1-1-1,1 1 1,-1 0 0,1-1-1,-1 1 1,1 0-1,-3-2 1,2 1-22,1 1-1,-1-1 1,0 1-1,0-1 1,1 1-1,-1-1 1,1 1 0,-1-1-1,1 0 1,0 1-1,-1-1 1,1-3-1,1 0-20,0-1-1,1 1 1,-1 0-1,1-1 1,0 1 0,0 0-1,1 0 1,-1 0-1,1 0 1,5-6-1,-6 9-3,0 0 0,-1 0 0,1 0-1,0 1 1,0-1 0,0 0 0,0 1 0,0 0-1,1-1 1,-1 1 0,3-1 0,11-7-106,-13 7 138,1 0 0,-1 1-1,1-1 1,-1 1 0,1 0 0,-1 0-1,1 0 1,6 0 0,33-1-55,-32 2 44,14 3 10,-23-2 28,1 0 0,-1-1 1,0 1-1,1 0 0,-1-1 0,1 1 1,-1-1-1,1 0 0,-1 0 1,1 0-1,-1 0 0,1 0 0,-1-1 1,0 1-1,1-1 0,-1 1 0,1-1 1,-1 0-1,0 0 0,0 0 1,4-3-1,33-21 238,-37 24-244,0-1-1,0 1 0,0-1 1,0 0-1,0 0 1,0 0-1,-1 0 0,1-1 1,-1 1-1,1 0 1,-1-1-1,0 1 1,0-1-1,0 1 0,1-5 1,-1-1 41,0 0 0,0 1 0,-1-15 0,0 13-46,0 8-11,0 0 0,0 0 0,0 0 0,0 0 0,0 0 0,0-1 0,0 1 0,0 0-1,-1 0 1,1 0 0,0 0 0,-1 0 0,1 0 0,-1 0 0,1 0 0,-1 0 0,0 0 0,1 0 0,-1 1 0,0-1 0,0 0 0,1 0 0,-1 1 0,0-1 0,-1 0 0,-1 0-8,1 0 1,0 0-1,-1 1 1,1-1-1,-1 1 0,0 0 1,1 0-1,-4 0 1,6 0 2,-1 0 2,0 0 0,0 1-1,1-1 1,-1 0-1,0 1 1,1-1-1,-1 1 1,0-1-1,1 1 1,-1-1-1,0 1 1,1 0-1,-1-1 1,1 1 0,-1 0-1,1-1 1,-1 1-1,1 0 1,0-1-1,-1 1 1,1 0-1,0 0 1,0 0-1,-1 0 1,1 0-1,-1 5 29,0 0-1,0 1 0,1-1 1,0 1-1,0-1 0,1 1 1,1 8-1,0-13-7,1 0 1,-1 0-1,1 0 1,-1-1-1,1 1 0,-1-1 1,1 1-1,4 0 0,-3-1-7,1-1-1,-1 0 1,0 0-1,0 0 0,0 0 1,0-1-1,1 1 0,-1-1 1,0 0-1,0-1 0,7-2 1,-2 1-226,31-11-1737,1 1 496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1152,'-22'-11'363,"22"11"-354,-1-1 0,1 1 1,-1 0-1,1 0 0,0-1 0,-1 1 1,1 0-1,0-1 0,0 1 1,-1 0-1,1-1 0,0 1 0,0 0 1,-1-1-1,1 1 0,0 0 1,0-1-1,0 1 0,0-1 1,-1 1-1,1-1 0,0 1 0,0 0 1,0-1-1,0 1 0,0-1 1,0 1-1,0-1 0,0 1 0,1 0 1,-1-1-1,0 1 0,0-1 1,0 0-1,1 0 29,-1 0 0,0 0 0,0 0 0,1-1 0,-1 1 0,0 0-1,1 0 1,0 0 0,-1 0 0,1 0 0,-1 0 0,1 0 0,0 0 0,0 0 0,0 0 0,-1 0 0,1 0 0,0 1 0,0-1 0,0 0-1,0 1 1,1-1 0,-1 0 0,0 1 0,0 0 0,0-1 0,0 1 0,0 0 0,1-1 0,0 1 0,6-2 81,0 1 0,0 1 1,12-1-1,11 2 179,59 10-1,8 2-17,5-9 189,-68-1-344,41 1 97,41-11 146,205-22 496,-200 16-532,17-3-35,-131 14-257,-4 1-12,-1 0-1,1 1 0,0-1 1,0 1-1,-1 0 0,1 0 0,0 0 1,-1 0-1,1 0 0,0 1 0,-1 0 1,8 2-1,-7-1 159,-4-2-68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2656,'0'2'68,"0"-1"-1,0 1 1,0-1 0,0 1 0,1-1 0,-1 0-1,1 1 1,-1-1 0,1 0 0,-1 1-1,1-1 1,0 0 0,0 1 0,0-1 0,-1 0-1,1 0 1,0 0 0,0 0 0,2 1-1,-3-2-67,4 4 38,0 0 1,0 0 0,1-1-1,-1 0 1,1 0 0,-1 0-1,7 3 1,-3-2-17,0 1 0,-1 0 0,11 10 0,-11-9 9,-1-1 0,1 0-1,0 0 1,1-1-1,13 7 1,-2-2 131,0 0-1,19 13 1,-37-21-142,1 0-1,-1 0 1,0 0-1,0 0 1,0 0 0,0 0-1,0 1 1,0-1-1,0 0 1,0 0-1,0 1 1,-1-1 0,1 0-1,-1 1 1,1-1-1,-1 1 1,1-1-1,-1 1 1,0-1 0,1 1-1,-1-1 1,0 1-1,0-1 1,0 1-1,-1-1 1,1 1 0,0-1-1,0 1 1,-1-1-1,1 1 1,-1-1-1,1 1 1,-1-1-1,0 0 1,0 2 0,-4 4 48,1 0 0,-1-1 1,0 1-1,0-1 0,-7 6 1,-69 69 667,76-76-1141,-1 1 0,-1-2 1,1 1-1,0-1 1,-1 0-1,0 0 0,-14 5 1,-8 4-1591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2240,'14'0'832,"-14"0"-672,13 27 0,14 13 672,-13-13-480,-1 41 544,14-14-480,-13 14-32,13-14-224,-14 0 32,1-14-96,-1-13 96,1 0-128,-14-13 128,13-14-128,-13 0-3744,14 0 1984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3488,'-13'27'1280,"13"-27"-992,27 27-64,-14 0 416,1 0-384,-1 27 128,1 0-256,13 14 160,-13-1-192,13-13 96,-14 0-96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3072,'13'0'1120,"-13"0"-864,27-14-64,0 1 672,-13 13-512,26-14 128,-13 1-288,14-1-32,-14 1-96,13-14 32,-13 0-64,0 0 192,1 0-128,-1 13-2272,-14-13 1152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28 164 1888,'-1'-1'26,"1"1"0,0-1 0,0 1 1,0 0-1,0-1 0,0 1 0,0-1 0,0 1 0,0 0 1,0-1-1,0 1 0,0-1 0,0 1 0,0-1 0,0 1 0,1 0 1,-1-1-1,0 1 0,0 0 0,0-1 0,0 1 0,1-1 1,-1 1-1,0 0 0,0-1 0,1 1 0,-1 0 0,0 0 1,1-1-1,-1 1 0,0 0 0,1 0 0,-1-1 0,0 1 1,1 0-1,5-3 83,-2-6 264,1 4-199,4-6 180,-3 1-334,0 0 1,0 1-1,1 0 1,0 0-1,13-12 1,-5-3 219,-10 20-184,-5 4-55,0 0 0,0 0 0,0 0-1,0 0 1,0 0 0,0 0 0,0 0 0,0 0-1,1 0 1,-1 0 0,0 0 0,0 0 0,0 0-1,0 0 1,0 0 0,0 0 0,0 0-1,0-1 1,0 1 0,0 0 0,0 0 0,0 0-1,0 0 1,1 0 0,-1 0 0,0 0 0,0 0-1,0-1 1,0 1 0,0 0 0,0 0 0,0 0-1,0 0 1,0 0 0,0 0 0,0 0 0,0 0-1,0-1 1,0 1 0,-1 0 0,1 0-1,0 0 1,-10-11 70,10 11-67,-9-9 97,8 8-90,1 1 1,0 0-1,-1-1 0,1 1 0,-1 0 1,0 0-1,1-1 0,-1 1 0,1 0 1,-1 0-1,1 0 0,-1 0 0,1 0 0,-1 0 1,0 0-1,1 0 0,-1 0 0,1 0 1,-1 0-1,1 0 0,-1 0 0,0 0 1,1 0-1,-1 1 0,1-1 0,-1 0 0,0 1 1,-1 0 36,-5 1-27,4-2 29,0 1-1,-1 0 1,1 0 0,-1 1-1,1-1 1,0 1 0,0-1-1,0 1 1,0 0 0,0 0-1,0 1 1,-4 4-1,0 3 0,3-5-45,0 0 1,1 0-1,0 1 1,0-1-1,0 1 1,0-1-1,1 1 1,0 0-1,0 0 1,1 0-1,0 0 1,-1 11-1,2-6-49,2 1 1,-1-1-1,6 18 0,-6-26 43,0 0 3,0 4 4,1 0 0,0-1 0,0 1 0,1-1 0,3 8 0,-4-11-8,0 0 0,1-1 0,-1 1 0,1-1 0,-1 0 0,1 1 0,0-1 0,0 0 0,-1 0 0,2-1 0,-1 1 0,0-1 0,3 2 0,8 2 20,-1 0-1,0-1 1,25 5 0,-31-8 6,0-1 1,0 0-1,-1 0 1,1 0-1,0-1 1,0 0-1,-1 0 1,1-1-1,0 0 1,10-4-1,34-19 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2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3072,'0'0'976,"8"0"-587,-4 0-215,1 0 0,0 0 0,0-1 0,0 0 0,0 0-1,-1 0 1,1-1 0,0 1 0,6-5 0,-8 5-20,0 1 0,-1-1 0,1 0 0,0 1 0,0-1 1,0 1-1,0 0 0,0 0 0,-1 0 0,5 1 0,5 0 284,40-1 1173,-31 1-1270,-7 0-198,0-1 0,0 0 0,-1-1 0,15-3 0,-23 3-101,7-2 45,0 0-1,1 1 0,-1 0 0,1 1 0,16 0 1,-24 1-126,-2 1 108,1-1 0,-1 0 0,1 0 0,-1 0-1,1 0 1,-1-1 0,1 1 0,4-2 0,-3-5-69,-5 7-6,0-1 1,1 1-1,-1-1 1,0 1-1,0 0 1,0-1-1,1 1 1,-1 0-1,0-1 1,1 1-1,-1 0 1,0 0-1,1-1 1,-1 1-1,0 0 1,1 0-1,-1-1 1,0 1-1,1 0 1,-1 0-1,1 0 1,-1 0-1,0 0 1,1 0-1,-1 0 1,1 0-1,-1 0 1,0 0-1,1 0 1,0 0-1,-1 0-3,0 0-1,0 0 0,0 0 1,0 0-1,0 0 0,0 0 1,1 0-1,-1 0 1,0 0-1,0 0 0,0 0 1,0 0-1,0 0 0,0 0 1,0 0-1,0 0 0,0 0 1,0 0-1,1 0 1,-1 0-1,0 0 0,0 0 1,0 0-1,0 0 0,0 0 1,0 0-1,0-1 0,0 1 1,0 0-1,0 0 1,0 0-1,0 0 0,0 0 1,1 0-1,-1 0 0,0 0 1,0 0-1,0 0 0,0 0 1,0 0-1,0-1 1,0 1-1,0 0 0,0 0 1,0 0-1,0 0 0,0 0 1,0 0-1,0 0 0,0 0 1,0 0-1,0 0 1,0-1-1,0 1 0,0 0 1,0 0-1,0-13-379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69 136 3072,'-11'-11'976,"11"11"-971,0 0 1,0 0 0,0 0-1,0 0 1,0 0-1,0 0 1,0 0-1,0 1 1,0-1-1,0 0 1,0 0 0,0 0-1,0 0 1,0 0-1,0 0 1,0 0-1,0 0 1,0 1 0,0-1-1,0 0 1,0 0-1,0 0 1,0 0-1,0 0 1,0 0-1,0 0 1,0 0 0,0 1-1,0-1 1,0 0-1,-1 0 1,1 0-1,0 0 1,0 0 0,0 0-1,0 0 1,0 0-1,0 0 1,0 0-1,0 0 1,-1 0-1,1 0 1,0 0 0,0 0-1,0 0 1,0 0-1,0 0 1,0 0-1,0 0 1,-1 0 0,1 0-1,0 0 1,0 0-1,0 0 1,0 0-1,0 0 1,0 0-1,0 0 1,0 0 0,-1 0-1,1 0 1,0 0-1,0-1 1,0 1-1,0 0 1,0 0 0,0 0-1,0 0 1,0 0-1,-4 6 226,1 0 0,-1 1-1,-8 8 1,12-15-214,0 0-1,0 0 1,-1 0 0,1 1 0,0-1 0,0 0 0,0 0-1,0 0 1,-1 1 0,1-1 0,0 0 0,0 0-1,0 1 1,0-1 0,0 0 0,0 1 0,0-1 0,0 0-1,0 0 1,0 1 0,0-1 0,0 0 0,0 0 0,0 1-1,0-1 1,-1 8 134,0-1 0,-1 0 0,-3 12 0,-2 3-24,3-8-122,2-8 4,1-1 0,0 1 0,0 0 0,0-1 0,0 10-1,0 5-1,1 27-43,0-45 34,0 1 0,0 0 0,1-1 0,0 1 0,-1 0 0,1-1 0,0 1-1,0 0 1,0-1 0,1 0 0,-1 1 0,0-1 0,3 4 0,-3-6 2,7 7 36,-4-9 52,-1-1-36,8-4-52,-7 2-171,0 0 0,-1 0 1,0 0-1,0-1 0,0 0 1,-1 1-1,0-1 1,0 0-1,2-8 0,9-17-651,-4 10 76,-8 20 695,-1-1 0,0 0 0,1 1 0,-1-1 0,0 0 1,0 0-1,0 1 0,0-1 0,-1 0 0,1 1 0,0-1 0,-1 0 0,1 1 0,-1-1 0,1 1 0,-1-1 0,0 1 0,-1-3 0,-2-3-143,3 2 242,0 0 0,0 0 0,1 1 0,0-1 1,0 0-1,0-9 0,1 3 1284,-1 11-1305,0 0 0,0 1 0,0-1 0,0 0 0,0 1 0,0-1-1,0 1 1,0-1 0,0 0 0,0 1 0,0-1 0,0 0 0,1 1 0,-1-1 0,0 0 0,0 1 0,0-1 0,0 0 0,1 0 0,-1 1 0,0-1 0,0 0-1,1 0 1,-1 1 0,0-1 0,1 0 0,-1 0 0,0 1 0,1-1 0,-1 0 0,6 4 269,-2 2 23,-4-6-305,0 1 0,1-1 0,-1 0 0,0 1 0,0-1-1,1 0 1,-1 1 0,0-1 0,0 0 0,1 0 0,-1 1-1,0-1 1,1 0 0,-1 0 0,1 1 0,-1-1 0,0 0-1,1 0 1,-1 0 0,1 0 0,-1 1 0,0-1 0,1 0-1,-1 0 1,1 0 0,-1 0 0,1 0 0,-1 0 0,0 0-1,1 0 1,0-1 0,2 2 4,-1-1 0,1 0 0,-1 1 0,0 0 0,1-1 0,-1 1 0,1 0 0,-1 0 0,0 0 0,0 1 0,0-1 0,3 2 1,-3-1 14,0 0 0,1-1 0,-1 1 1,1-1-1,-1 0 0,1 0 0,-1 0 1,1 0-1,0 0 0,0-1 0,-1 1 1,5-1-1,3 1 54,9-2 383,-18 1-464,-1 0 1,1 0-1,-1-1 1,1 1-1,-1 0 1,1 0-1,-1-1 1,1 1-1,-1 0 1,0-1-1,1 1 0,-1 0 1,0-1-1,1 1 1,-1-1-1,0 1 1,1 0-1,-1-1 1,0 1-1,0-1 1,0 1-1,1-1 0,-1 1 1,0-1-1,0 1 1,0-1-1,0 1 1,0-1-1,0 0 1,0 0-1,0-1-85,0-1 0,0 1 0,0-1-1,0 1 1,0 0 0,0-1 0,-1 1 0,0 0-1,-1-5 1,1 6 24,-1-1-1,1 1 0,-1 0 1,1-1-1,-1 1 0,0 0 1,1 0-1,-1 0 1,0 0-1,-2 0 0,1-1 4,-12-9-11,14 10 49,0-1 0,-1 1 0,1 0 0,0 0 0,-1 0 0,0 0 0,1 0 1,-1 0-1,1 0 0,-1 1 0,0-1 0,0 1 0,1-1 0,-3 0 0,13 9 512,-5-4-281,26 13 545,-25-13-692,0-1 0,1 0 0,-1 0 1,1 0-1,0-1 0,10 3 0,-10-4-39,5 1 16,-1 1 0,0 0 0,11 4 0,-6-3 63,-1-1 1,0 0 0,1-1 0,-1-1-1,1 0 1,15-2 0,-29 1-108,0 0 12,1 0 0,-1 0 0,1 0 0,-1 0 0,1-1 0,-1 1 0,1 0 0,-1-1 0,1 0 0,-1 1 0,1-1 0,-1 0 0,0 1 0,1-1 0,-1 0 1,0 0-1,0 0 0,0 0 0,2-3 0,10-6 132,-12 10-141,-1-1-1,1 1 0,-1 0 1,0 0-1,1 0 0,-1-1 0,1 1 1,-1 0-1,0 0 0,1-1 1,-1 1-1,1 0 0,-1-1 0,0 1 1,0 0-1,1-1 0,-1 1 1,0 0-1,0-1 0,1 1 0,-1-1 1,-5-6 110,3 6-107,1 0-1,0 0 1,0 0 0,-1-1-1,1 1 1,0 0-1,0-1 1,0 1 0,0-1-1,1 1 1,-2-3-1,-1-7 11,3 9-18,0 0-1,-1 0 1,1 0-1,-1 0 1,0 0 0,1 0-1,-1 1 1,0-1-1,0 0 1,0 0-1,-1 1 1,1-1-1,-2-1 1,-1-2-59,0 1-1,0-1 1,-5-10 0,3 6 30,5 7 17,0 0-1,0 0 1,0 1 0,1-1 0,-1 0 0,0 0 0,1 0 0,-1 0-1,1 0 1,0 0 0,0 0 0,0 0 0,0 0 0,0 0 0,0 0-1,0 1 1,0-1 0,1 0 0,-1 0 0,2-3 0,2-22-934,-4 0 220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3904,'-13'0'1440,"13"0"-1120,-27 14-96,13-14 256,14 13-320,0 1-352,0-1 96</inkml:trace>
  <inkml:trace contextRef="#ctx0" brushRef="#br0" timeOffset="1">162 257 2912,'0'40'1056,"0"-40"-800,0 14-96,0-1 544,0-13-416,0 0-32,0 14-160,0-28 64,14 14-96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54 257 3136,'-38'0'2208,"36"0"-1883,2 0-69,0 3-91,0 100-293,2-98 54,2-2 57,-1 0 0,1 1 0,0-2 0,1 1 1,-1 0-1,0-1 0,8 3 0,37 10-96,-46-15 105,5 3 12,-1 0-1,0 0 1,0 1 0,10 7-1,5 1 304,-18-10-157,4 3 157,-8-5-301,1 0 1,-1 1-1,0-1 0,0 0 1,0 1-1,0-1 1,0 0-1,0 1 0,0-1 1,0 0-1,0 1 1,0-1-1,0 0 0,-1 1 1,1-1-1,0 0 0,0 1 1,0-1-1,0 0 1,0 0-1,-1 1 0,1-1 1,0 0-1,0 0 1,0 1-1,-1-1 0,1 0 1,0 0-1,0 1 1,-1-1-1,1 0 0,-10 7 92,1 0 0,-2-1 0,1-1 0,0 1-1,-15 4 1,7-3 41,9-3-68,0 0-1,0-1 1,-15 3-1,-17-3 48</inkml:trace>
  <inkml:trace contextRef="#ctx0" brushRef="#br0" timeOffset="1">216 1 4384,'-27'13'1632,"27"-13"-1248,-27 14-128,0-14 0,27 13-192,-13-13-96,13 14 0,0-1-2432,13-13 1344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4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13 404 1312,'-11'12'421,"11"-12"-417,0 0 0,0 0 1,0 0-1,-1 0 0,1 0 0,0 0 0,0 1 0,0-1 0,0 0 0,0 0 0,0 0 0,0 0 0,0 1 1,-1-1-1,1 0 0,0 0 0,0 0 0,0 0 0,0 1 0,0-1 0,0 0 0,0 0 0,0 0 1,0 1-1,0-1 0,0 0 0,0 0 0,0 0 0,1 0 0,-1 1 0,0-1 0,0 0 0,0 0 0,0 0 1,0 0-1,0 0 0,0 1 0,0-1 0,0 0 0,1 0 0,-1 0 0,0 0 0,2 4 16,-1-2-5,1 1 0,-1-1 1,0 1-1,0 0 0,0-1 0,-1 1 0,1 0 0,0 0 1,-1 0-1,0 2 0,1-3-9,-1-1 0,1 1 0,-1-1 0,1 0 0,0 0-1,-1 1 1,1-1 0,0 0 0,0 0 0,0 0 0,0 0 0,0 0 0,0 0 0,0 0 0,1 0 0,-1 0 0,0 0 0,0-1-1,1 1 1,-1 0 0,0-1 0,3 1 0,-2 0-6,1 0 0,-1 0 1,0-1-1,1 1 0,-1-1 0,1 1 0,-1-1 0,1 0 1,-1 0-1,0 0 0,1 0 0,-1-1 0,1 1 0,-1-1 0,5-1 1,-3-1 16,1 0 1,-1-1 0,0 0-1,0 0 1,0 0 0,0 0-1,-1-1 1,4-5-1,8-10-5,-14 20-6,0-1 0,0 0 0,0 0 0,0 0 0,0 0 0,0 0 0,0 0 0,0 0 0,-1 0 0,1 0 0,0 0 0,-1 0 0,1 0-1,-1-1 1,1 1 0,-1 0 0,1 0 0,-1-1 0,0 1 0,0 0 0,0-1 0,0 1 0,0 0 0,0-1 0,0 1 0,0-2 0,-1-12 57,1 11-51,1 4-8,-1-1 0,0 0 0,0 0 0,0 0 0,0 0 0,0 0 0,0 1 0,0-1 0,0 0 0,-1 0 0,1 0 0,0 0 0,0 1 0,-1-1 0,1 0 0,-1 0 0,1 1 0,0-1 0,-1 0 0,0 0 0,1 1 0,-1-1 0,1 1 0,-1-1 0,0 0 0,1 1 0,-1-1 0,0 1 0,1 0 0,-1-1 0,0 1 0,-1-1 0,-9-8 12,11 9-13,0 0 1,0 0-1,0 0 0,-1 0 0,1 0 0,0-1 1,0 1-1,0 0 0,0 0 0,0 0 0,0 0 0,0 0 1,0 0-1,0 0 0,0 0 0,0 0 0,0 0 1,-1 0-1,1 0 0,0 0 0,0 0 0,0-1 0,0 1 1,0 0-1,0 0 0,0 0 0,0 0 0,-1 0 1,1 0-1,0 0 0,0 0 0,0 0 0,0 0 0,0 0 1,0 0-1,0 1 0,0-1 0,-1 0 0,1 0 1,0 0-1,0 0 0,0 0 0,0 0 0,0 0 0,0 0 1,0 0-1,0 0 0,0 0 0,0 0 0,0 0 0,-1 0 1,1 1-1,0-1 0,0 0 0,0 0 0,0 0 1,-25 16 1313,21-9-1135,1 0-1,-1 0 1,1 0-1,0 0 1,-2 10 0,3-8-131,1-8-41,1 1 0,-1 0-1,1 0 1,0 0 0,0 0-1,0 0 1,0 0 0,0 0-1,0 0 1,0 0-1,1 0 1,-1-1 0,1 1-1,-1 0 1,1 0 0,0 0-1,0-1 1,-1 1 0,1 0-1,1-1 1,-1 1 0,0-1-1,0 1 1,1-1 0,-1 1-1,0-1 1,1 0 0,-1 0-1,1 0 1,0 0 0,2 2-1,-3-3-1,0 0-1,0 0 0,0 1 0,-1-1 0,1 0 0,0 0 0,0 0 0,0 0 0,0 0 0,-1 0 0,1 0 0,0 0 0,0 0 0,0-1 0,-1 1 0,1 0 0,0-1 0,0 1 0,-1 0 0,1-1 0,0 1 0,0-1 0,-1 1 0,1-1 0,-1 1 0,2-1 0,3-3 59,-1 2-162,0 0-1,0 0 0,0-1 0,0 1 0,-1-1 0,6-5 0,-3 0-235,0 0 0,6-11 0,-11 17 305,22-31-792,-16 24 628,0-1-1,-1 0 1,0-1-1,0 1 1,4-13-1,-6 12 96,-1 0-1,-1-1 1,0 1 0,2-18-1,-4 22 100,0 0-1,-1 1 0,1-1 1,-1 1-1,0-1 0,-1 1 1,0-1-1,0 1 0,-4-9 1,-19-37 1479,17 33-302,7 17-1037,0 1 1,0-1 0,0 0 0,0 0 0,1 0 0,-1 1 0,1-1 0,-1 0 0,1 0 0,-1-4 0,4 8 64,33 33 510,-16-17-611,-1 1 0,0 0 0,-2 2 0,20 29 0,-23-30-40,0-2-1,1 0 1,21 19 0,-35-36-62,0 0 1,0 0-1,0 0 1,0-1-1,0 1 1,1 0-1,-1 0 0,0-1 1,0 1-1,0 0 1,1-1-1,-1 0 1,0 1-1,1-1 1,-1 0-1,0 1 1,1-1-1,-1 0 1,3 0-1,-2-1 11,1 1-1,-1-1 1,1 0 0,-1 0 0,0 0-1,1 0 1,-1 0 0,4-3-1,-4 2-7,1 0 0,-1 0 0,0 0 0,0 0 0,1-1 0,-2 1 0,1 0 0,0-1 0,0 0-1,2-4 1,2-6 1,6-7-9,-1-1-1,11-33 0,-17 41 22,-1 0 0,-1 0 0,0-1-1,0 0 1,0-22 0,-3 23 14,1 11-28,-1 0-1,0-1 1,0 1-1,0-1 1,0 1-1,0-1 1,0 1-1,-1-1 1,0 1-1,0-4 1,-2 2-45,-6-12 533,9 15-473,0 1 0,0-1 0,-1 1 0,1 0 0,0-1 0,-1 1 0,1 0 0,0-1 0,-1 1 0,1 0 0,-1 0 0,1-1 0,0 1 0,-1 0 0,1 0 0,-1 0 1,1 0-1,-1 0 0,1-1 0,0 1 0,-1 0 0,1 0 0,-1 0 0,1 0 0,-1 0 0,1 0 0,-1 0 0,1 1 0,-1-1 0,1 0 0,-1 0 0,-2 2 21,1-1 0,-1 1 0,1 0 0,0-1 0,0 1 0,0 0 0,0 0-1,0 1 1,0-1 0,0 0 0,1 1 0,-1-1 0,1 1 0,-1-1 0,0 6 0,-1-1 3,2 0 1,-1 0-1,1 0 1,0 0-1,0 14 1,1-16 3,0 11-6,0-1 0,5 28 0,-4-38-21,1 1 1,-1-1-1,1 1 1,0-1-1,1 0 1,-1 0-1,1 0 1,0 0-1,0-1 1,1 1-1,6 6 1,-10-10-11,1 0 0,0-1 0,0 1 0,-1 0 1,1-1-1,0 1 0,0-1 0,0 1 0,0-1 0,-1 1 1,1-1-1,0 1 0,0-1 0,0 0 0,0 0 0,0 0 1,0 1-1,0-1 0,0 0 0,1 0 0,0-1 5,0 1 0,0-1-1,0 0 1,0 0 0,0 0-1,0 0 1,0 0 0,-1 0-1,3-2 1,23-22 105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6:4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1176 1312,'23'-23'421,"-23"22"-409,1 1 0,0-1-1,-1 1 1,1-1 0,-1 0 0,1 1-1,-1-1 1,0 0 0,1 1 0,-1-1-1,0 0 1,1 0 0,-1 0 0,0 0-1,3-7 30,0 1 0,0 0 0,0 0 0,1 0 0,5-7 0,-4 6 1,-1 0 0,1 0 0,-2-1 0,1 0 0,3-17 0,6-46 77,-11 55-117,0 3 6,2-14 121,1-36 1,-4 30-7,0 26-74,-1-1 0,0 1 0,-1-1 0,1 1 0,-2 0 0,1-1 0,-1 1 0,0 0 0,-5-12 0,4 13 14,0-1 72,-1 0 0,0 0 0,-9-15 0,1 1 227,11 19-312,-3-8 94,-4 9-162,8 3 28,-1-1 0,1 1 0,0-1 0,-1 1-1,1 0 1,0-1 0,0 1 0,-1 0 0,1-1 0,0 1-1,0 0 1,0 0 0,0-1 0,0 1 0,0 0 0,0-1-1,1 2 1,-1-1 5,-1 28 233,1-8-36,3 39 0,0-40-151,0 8 4,2 0 0,9 29 0,-7-25 96,-6-25-131,0-1 0,1 0 0,-1 0 0,1 1 0,1-1 1,-1 0-1,1 0 0,4 6 0,-4-7-23,1 0 0,0-1 0,0 1 0,8 5 0,-11-8-4,1-1 1,0 0 0,0 0 0,0 0-1,0 0 1,0 0 0,0-1-1,0 1 1,0-1 0,0 1-1,0-1 1,1 0 0,-1 1 0,0-1-1,0 0 1,0 0 0,5-1-1,31-8 259,-31 8-237,0 0 0,0-1 0,0 1 1,0-1-1,-1 0 0,1-1 0,-1 0 0,1 0 1,-1 0-1,10-8 0,13-11 17,-2-1 1,29-31-1,42-59 92,-94 107-127,0 0 0,0 0 0,0-1-1,0 0 1,-1 0 0,0 0 0,1-7-1,11-22 212,-14 33-203,0 0-1,0 1 0,0-1 1,0 0-1,-1 1 0,1-1 1,-1 0-1,0 0 0,0 0 1,0 1-1,0-1 0,0 0 1,0 0-1,-2-4 0,0-2-23,-2 0-1,1 0 0,-6-9 0,7 14-11,1 2 19,-1 1-1,1-1 0,-1 1 1,1-1-1,-1 1 1,0 0-1,1 0 1,-1-1-1,0 1 1,0 0-1,-2 0 1,-10-8-117,13 9 115,1 0 0,0-1-1,-1 1 1,1 0 0,0 0 0,-1-1 0,1 1 0,-1 0 0,1 0 0,0 0 0,-1 0 0,1 0-1,-1 0 1,1-1 0,-1 1 0,1 0 0,0 0 0,-1 0 0,1 0 0,-1 1 0,1-1 0,-1 0-1,1 0 1,-1 0 0,1 0 0,0 0 0,-1 0 0,1 1 0,-1-1 0,1 0 0,0 0 0,-1 1-1,1-1 1,0 0 0,-1 1 0,1-1 0,0 0 0,0 1 0,-1-1 0,1 0 0,0 1 0,0-1 0,-1 0-1,1 1 1,0-1 0,0 1 0,0-1 0,0 1 0,0-1 0,0 0 0,0 2 0,-1-1-23,-5 3-15,6-4 39,-1 0 1,1 1-1,0-1 0,-1 0 1,1 0-1,0 1 0,-1-1 0,1 0 1,0 0-1,-1 1 0,1-1 1,0 0-1,0 1 0,-1-1 1,1 1-1,0-1 0,0 0 1,0 1-1,0-1 0,-1 1 0,1-1 1,0 0-1,0 1 0,0-1 1,0 1-1,0-1 0,0 1 1,0-1-1,0 0 0,0 1 0,1 0 1,-1 94-180,-1-94 187,1 0-1,1 0 1,-1 0-1,0 0 1,0 0-1,0 1 1,1-1-1,-1 0 1,0 0-1,1 0 1,-1 0-1,1 0 0,-1 0 1,1 0-1,0 0 1,-1 0-1,1-1 1,0 1-1,0 0 1,0 0-1,0 0 1,-1-1-1,1 1 1,0-1-1,0 1 1,0 0-1,0-1 0,0 0 1,1 1-1,-1-1 1,0 0-1,0 1 1,0-1-1,0 0 1,2 0-1,0 0-17,-1 0 0,0 0 0,1 0-1,-1 0 1,1-1 0,-1 1 0,0-1-1,0 0 1,1 1 0,-1-1 0,0 0 0,0 0-1,0-1 1,0 1 0,0 0 0,3-3-1,6-6-361,-9 8 264,1 1 0,-1-1-1,0 0 1,0 0 0,0 0-1,0 0 1,0 0 0,-1 0-1,1-1 1,-1 1 0,1 0-1,-1-1 1,0 0 0,0 1-1,0-1 1,0 0 0,0 1-1,0-4 1,-1-73-220,2 81 385,20 21 20,-21-23-70,-1 1 0,1-1-1,-1 0 1,1 0 0,-1 1 0,1-1-1,-1 0 1,1 0 0,-1 1 0,1-1 0,-1 0-1,1 0 1,0 0 0,-1 0 0,1 0-1,-1 0 1,1 0 0,0 0 0,-1 0-1,1 0 1,-1 0 0,1 0 0,0-1-1,1 1 19,4 0 31,-5 0-40,0 1 0,1-1-1,-1 0 1,1 0 0,-1 0 0,1-1 0,-1 1 0,0 0 0,1 0 0,-1-1 0,3 0 0,0-4 42,8-4 61,-1 0 12,-11 9-131,1 0 1,-1 0-1,0-1 1,0 1-1,1 0 1,-1 0-1,0-1 1,0 1-1,1 0 0,-1-1 1,0 1-1,0 0 1,0-1-1,0 1 1,0 0-1,1-1 1,-1 1-1,0-1 1,0 1-1,0 0 0,0-1 1,0 1-1,0 0 1,0-1-1,0 1 1,0-1-1,0-3-77,9-1-27,-8 5 106,-1 0 1,0 0-1,0-1 1,0 1-1,0 0 1,1-1-1,-1 1 1,0 0-1,0 0 1,0-1-1,0 1 1,0 0-1,0-1 1,0 1-1,0 0 1,0 0-1,0-1 1,0 1-1,0 0 1,0-1-1,0 1 1,0 0-1,0 0 0,0-1 1,0 1-1,-1 0 1,1-1-1,0 1 1,0 0-1,-1-1 1,1 1 20,0 0 0,-1 0 0,1 0 0,0-1 0,-1 1 0,1 0 0,-1 0 0,1 0 0,0 0 0,-1 0 1,1 0-1,-1 0 0,1 0 0,-1 0 0,1 0 0,0 0 0,-1 0 0,1 1 0,-1-1 0,0 0 0,15 23 530,11-10-289,-21-12-184,-1 0 0,1 0-1,0 0 1,0-1 0,0 0 0,0 0 0,0 0 0,0 0 0,0-1 0,0 1 0,7-3-1,-5 0-14,-3 2-62,0 0 0,0 0-1,0-1 1,0 0 0,-1 0-1,1 0 1,0 0 0,-1 0-1,5-5 1,4-8-5,-17 3 15,5 10-25,0 0 1,1 0-1,-1 0 0,1 0 0,0-1 0,0 1 0,0 0 0,0-4 0,0 5-80,0-2-81,3 6 16,10 11 233,3 2 357,20 17 0,-26-25-304,-1 0 0,13 14 0,-7-6-40,23 18 48,-28-25-94,-1 2 1,0-1-1,-1 1 0,0 0 1,-1 1-1,8 16 0,5 21 206,11-6-33,-27-37-161,0-1 1,-1 1-1,0 0 0,0 0 0,-1 0 1,0 0-1,0 1 0,0-1 0,1 8 1,-5-4-127,1-1 1,-1 1 0,-5 13-1,6-21 42,0-1 0,0 1 0,-1 0-1,1 0 1,-1 0 0,1-1 0,-1 1-1,0-1 1,0 1 0,1-1-1,-1 0 1,0 1 0,0-1 0,0 0-1,-1-1 1,1 1 0,0 0 0,0 0-1,-3 0 1,1-1 17,-1 1 1,1 0-1,-1-1 0,0 0 1,1 0-1,-1 0 0,1-1 1,-1 0-1,1 0 0,0 0 1,-1 0-1,1 0 0,0-1 1,0 0-1,-1 0 0,1 0 1,1 0-1,-1-1 0,-6-5 1,6 4-4,0 1 0,1-1 1,-1 0-1,1 0 0,0 0 0,0 0 1,1 0-1,-1-1 0,1 1 0,0-1 0,0 0 1,-1-5-1,-4-9-61,0 5 33,5 10 30,0 0 1,0 0 0,1 0-1,-1-1 1,0-5 0,2 3-12,0-1 0,0 1 1,1 0-1,0 0 0,1 0 1,0 0-1,4-13 0,2-5-10,-7 20 34,2-3 7,-1 0-1,1 0 0,6-12 1,25-27 22,-3-12-15,5 12-16,-25 29-63,15-29 0,-6 8 54,-9 20 57,-1 2 78,10-22-1,-18 32-80,1 1 0,-1-1 0,-1 0 0,1 1-1,-1-1 1,0 0 0,0-8 0,-1-26 291,0 41-328,-1-1-1,1 1 1,0-1 0,0 0 0,0 1 0,0-1 0,0 1 0,-1-1-1,1 1 1,0-1 0,0 1 0,-1-1 0,1 1 0,0-1 0,-1 1-1,1 0 1,-1-1 0,1 1 0,0-1 0,-1 1 0,1 0-1,-1-1 1,1 1 0,-1 0 0,1 0 0,-1-1 0,-1 1 8,0-1 0,0 0 0,0 1 0,0 0 0,0-1 0,0 1 0,0 0 0,-3 0 0,3 0-17,0 0 0,0 0 0,0 1 0,0-1 0,0 0 0,0 1 0,1-1 1,-1 1-1,0 0 0,0-1 0,0 1 0,0 0 0,1 0 0,-1 0 0,1 0 0,-1 1 1,1-1-1,-3 2 0,3-1-10,0-1 1,0 0-1,0 1 0,1-1 1,-1 1-1,0-1 1,1 1-1,-1 0 1,1-1-1,-1 1 0,1 0 1,0-1-1,-1 1 1,1 0-1,0-1 1,0 1-1,1 0 0,-1-1 1,0 1-1,0 0 1,1-1-1,-1 1 1,1 0-1,1 2 0,-1 1 9,-1-1 0,1 1 0,-1 0-1,0 8 1,0-9 17,0 1 1,0 0-1,0 0 1,2 7-1,13 17-30,-7-15 8,-7-11 51,4 7 11,-4-10-44,-1 1 0,0-1 0,0 0 0,1 0 1,-1 0-1,0 0 0,1 1 0,-1-1 0,0 0 1,0 0-1,1 0 0,-1 0 0,0 0 0,1 0 1,-1 0-1,0 0 0,1 0 0,-1 0 0,0 0 1,1 0-1,-1 0 0,0 0 0,1 0 0,-1 0 1,0-1-1,0 1 0,1 0 0,-1 0 0,0 0 0,1 0 1,-1-1-1,0 1 0,0 0 0,1 0 0,-1 0 1,0-1-1,0 1 0,0 0 0,1-1 0,7-7-1,1-1-1,-2 0 0,1 0 0,12-21 1,-7-1-24,-11 23 0,2 1 0,-1 0 0,1-1 0,0 1 0,8-11-1,-4 7 74,1-2-174,13-15-1,-20 25 180,0 1-1,0 0 1,0 1 0,-1-1-1,2 0 1,-1 1 0,0-1 0,0 1-1,0-1 1,1 1 0,-1 0 0,1 0-1,-1 0 1,1 0 0,4 0-1,-5 1 4,-1 0-1,1 0 1,0 0-1,-1 1 0,1-1 1,-1 1-1,1-1 0,-1 1 1,1 0-1,-1-1 1,0 1-1,1 0 0,-1 0 1,0 0-1,1 0 0,-1 0 1,0 0-1,0 0 1,0 1-1,0-1 0,1 2 1,0 0 60,1 0 1,-1-1-1,0 1 1,1-1-1,-1 1 1,1-1 0,0 0-1,5 2 1,10 5 255,-17-8-340,0 0 1,-1-1-1,1 1 0,0-1 0,0 0 0,0 1 0,0-1 0,0 0 1,0 1-1,1-1 0,-1 0 0,0 0 0,0 0 0,0 0 0,0 0 0,0 0 1,0 0-1,0-1 0,0 1 0,0 0 0,0 0 0,0-1 0,2 0 1,-2 0 1,1-1 1,-1 1 0,0-1 0,1 0 0,-1 1-1,0-1 1,0 0 0,2-3 0,3-6 127,75-121 477,-54 91-751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15 2400,'23'-11'779,"-23"10"-759,1 1 0,-1-1 1,1 1-1,-1 0 1,1-1-1,0 1 1,-1 0-1,1 0 0,-1 0 1,1-1-1,-1 1 1,1 0-1,0 0 0,-1 0 1,1 0-1,0 0 1,-1 0-1,1 0 1,-1 0-1,1 0 0,1 1 1,0-1 111,0 0 620,-2 0-128,0 0 250,-5 0-276,-24 6 7,7 0-389,5-3-90,3-1 22,-25 8-1,15-3-85,0-1 0,-1-1 0,1-1 0,-50 1 0,38-5-43,-75 3 170,41 3-3,24-10 106,27 2-162,-75-12 350,65 12-359,25 2-99,1 0 1,-1 0-1,1 0 1,-1-1-1,-3 0 1,-7-5 24,11 5-64,0 0 0,0 0 1,0 0-1,1 1 1,-1-1-1,-5 0 0,8 1 15,0 0 1,0 1-1,0-1 0,0 0 0,0 0 0,0 0 0,-1 0 0,1 0 0,0 0 1,0 0-1,0 0 0,0 0 0,0 0 0,0 0 0,0 0 0,-1 0 0,1 0 1,0 0-1,0 0 0,0 0 0,0 0 0,0 0 0,0 0 0,0 0 0,-1 0 1,1 0-1,0 0 0,0 0 0,0 0 0,0 0 0,0-1 0,0 1 0,0 0 1,0 0-1,-1 0 0,1 0 0,0 0 0,0 0 0,0 0 0,0 0 0,0 0 1,0 0-1,0-1 0,0 1 0,0 0 0,0 0 0,0 0 0,0 0 0,0 0 1,0 0-1,0-1 0,0 1 0,0 0 0,-2-6-102,-1 7 56,-3 6 4,5-7 27,1 2 11,-1-1 0,1 1 0,0 0 0,-1-1 0,1 1 0,0 0 0,0-1 0,0 4 0,1 8 25,-1-1 26,0 0 1,-3 21-1,-13 39 126,-4 25-75,13-43-48,1-35-10,0 0 0,-2 0 0,0-1 0,-12 19 0,-47 70-180,52-85 19,13-20 125,2-2-2,-1 1-1,1-1 0,-1 1 0,1-1 1,-1 1-1,1-1 0,-1 1 0,1 0 1,-1-1-1,1 1 0,0 0 1,0-1-1,-1 1 0,1 0 0,0 0 1,0-1-1,0 1 0,-1 0 1,1 0-1,0-1 0,0 1 0,0 0 1,1 0-1,-1 0 0,0-1 0,0 1 1,0 0-1,0 0 0,1-1 1,-1 1-1,0 0 0,1-1 0,-1 1 1,0 0-1,1-1 0,-1 1 0,1-1 1,-1 1-1,1 0 0,0 0 1,1 0-5,11 20 5,1-12 139,-13-7-132,1 0 1,0 0 0,0-1 0,0 1-1,0 0 1,0-1 0,0 1 0,0-1 0,1 0-1,-1 0 1,1 0 0,-1 0 0,1 0-1,-1 0 1,1-1 0,-1 1 0,1-1-1,-1 0 1,1 1 0,0-1 0,3-1-1,21 2 15,-7-1-54,0 0 0,21-3 0,67-19 256,-101 20-239,0 1 1,0 1 0,13 0 0,-9 0-79,-10 0 20,1 0 0,-1 0 0,0 0-1,1 0 1,-1 0 0,1-1 0,-1 1-1,0-1 1,1 1 0,-1-1-1,0 1 1,1-1 0,-1 0 0,2-1-1,4-2-629,6 2-273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3968,'-41'0'1472,"41"0"-1120,0 0-128,0 14 384,14-14-384,-1 13 416,1 1-384,13-14 96,0 13-224,0-13 64,13 0-96,14 0 96,-13 0-128,13 14-3136,0-1 1696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3232,'0'13'1184,"0"-13"-896,27 27-96,-13-13 1024,-14-1-704,13 14 0,1 0-320,-1 0 160,1 14-224,-1-14 96,1 0-128,-1 13 96,1-26-128</inkml:trace>
  <inkml:trace contextRef="#ctx0" brushRef="#br0" timeOffset="1">243 28 3392,'-13'0'1248,"13"0"-960,-27 13-64,27 1 928,-14-1-672,1 28 416,-14-14-512,0 27 96,13-14-320,-13 14 288,0-13-256,0-14 32,14 0-128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4640,'27'0'1728,"-27"0"-1344,27 27-96,-14-27 96,1 0-256,-1 13 96,14 1-128</inkml:trace>
  <inkml:trace contextRef="#ctx0" brushRef="#br0" timeOffset="1">14 312 4480,'-13'13'1664,"13"-13"-1312,0 14-64,13-14 608,14 13-544,0-13-64,14 0-192,-1 0 64,1 0-96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95 3552,'13'-4'437,"-8"3"-202,0 0 0,-1-1-1,1 0 1,8-4 0,-9 4-161,-2 1 19,0-1 1,1 1-1,-1 0 0,1 0 1,-1 0-1,1 1 0,0-1 1,-1 1-1,1-1 0,0 1 1,3 0-1,-3 0-25,0-1 0,0 1 1,-1-1-1,1 1 0,0-1 0,0 0 0,0 0 0,-1 0 0,1-1 1,-1 1-1,1 0 0,-1-1 0,1 0 0,-1 0 0,0 1 0,0-1 1,3-4-1,-4 6-59,-1-1 0,0 1 0,1-1 0,-1 1 0,0-1 0,1 1 0,-1-1 0,0 1 0,0-1 0,0 1 0,0-1 1,1 1-1,-1-1 0,0 1 0,0-1 0,0 1 0,0-1 0,0 1 0,0-1 0,0 1 0,0-1 0,-1 1 0,1-1 0,0 1 0,0-1 0,0 1 0,0-1 1,-1 1-1,1-1 0,0 1 0,-1-1 0,1 1 0,0 0 0,-1-1 0,-10-9 52,5 7-11,-1 0-1,0 1 0,-10-3 1,14 4-34,-2 1-4,0-1 1,0 1-1,0 0 0,-1 0 1,1 0-1,0 0 1,0 1-1,0 0 1,1 0-1,-6 2 0,-7 1 22,-10 1 5,-29 6-126,10-1 14,37-9 71,0 0 0,0 1 0,1 0 0,-1 1 0,-12 5 0,15-5 33,0 0 0,-1 0 0,1 1 0,0 0 0,1 0 0,-1 0 0,1 1 0,0 0 0,0 0 0,-7 9 0,6-7-5,3-2-12,-1-1-1,1 0 1,0 1 0,0-1-1,1 1 1,-1 0 0,1 0-1,0 0 1,0 0 0,-1 11-1,1 1 38,1 1 0,2 22 0,0-25-2,0-1-1,-2 0 0,1 1 1,-6 25-1,-12 12 64,9-10 0,0 0 112,4-30-193,0 0 0,-1 0 0,0-1 1,-1 0-1,0 0 0,-1 0 0,-15 16 0,3-7 32,-2 0 0,-27 19-1,45-36-82,0 0 0,0 0-1,0 1 1,0-1 0,0 1-1,1 0 1,-4 5 0,7-9 21,-1 1 1,1-1 0,0 1 0,0-1 0,0 1 0,0-1 0,0 1-1,-1-1 1,1 1 0,0-1 0,0 1 0,0-1 0,0 1 0,1-1-1,-1 1 1,0-1 0,0 1 0,0-1 0,0 1 0,0-1 0,1 1-1,-1-1 1,0 1 0,2 0 26,-1 1 0,0-1 0,0 0-1,1 0 1,-1 0 0,0 0 0,1 0 0,-1 0 0,3 1-1,3 1 33,-1-1 0,1 0-1,0 0 1,0 0 0,-1-1-1,15 2 1,45-4 67,-31 0-117,-3 0 113,33-6-1,-45 4-20,120-15-1052,-132 16 501,0 0-1,14-5 0,8-7-483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3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13 1248,'0'0'389,"0"-2"-239,0-9 1514,1 12-1661,-1-1 0,0 1 0,0-1 0,0 1 0,0-1 0,0 1 0,-1-1 0,1 1 0,0-1 0,0 1 0,0-1 0,0 1 0,0-1 0,-1 1 1,1-1-1,0 1 0,0-1 0,-1 0 0,1 1 0,0-1 0,-1 1 0,1-1 0,0 0 0,-1 1 0,1-1 0,-1 0 0,1 0 0,-1 1 0,1-1 0,-1 0 1,1 0-1,0 0 0,-1 1 0,1-1 0,-1 0 0,1 0 0,-1 0 0,1 0 0,-1 0 0,1 0 0,-1 0 0,1 0 0,-1 0 0,1 0 0,-1 0 0,0-1 1,1 4 214,0-3-217,0 1-1,0-1 1,0 1-1,0-1 0,0 1 1,0-1-1,0 0 1,0 1-1,0-1 1,0 1-1,0-1 0,-1 1 1,1-1-1,0 0 1,0 1-1,0-1 1,-1 1-1,1-1 1,0 0-1,-1 1 0,1-1 1,0 0-1,-1 1 1,1-1-1,0 0 1,-1 0-1,1 1 0,0-1 1,-1 0-1,1 0 1,-1 1-1,1-1 1,-1 0-1,1 0 0,0 0 1,-1 0-1,1 0 1,-1 0-1,1 0 1,-1 0-1,1 0 1,-1 0-1,1 0 0,0 0 1,-2 0-1,1 0-12,-1 0 0,0 0-1,0 0 1,1 1 0,-1-1-1,0 0 1,0 1 0,-1 0 0,-14 12 73,16-11-48,0-1 1,-1 1-1,1-1 0,-1 0 0,1 0 0,-1 0 0,1 0 0,-1 0 1,1 0-1,-1 0 0,0-1 0,0 1 0,1 0 0,-1-1 0,-2 1 1,1-1 60,-1 3-19,0 0-1,1 0 1,-1 0-1,1 1 1,-5 6-1,5-7-45,3-3-4,0 0 0,0 0 0,-1 0 0,1 0 0,0 1-1,0-1 1,-1 0 0,1 0 0,0 1 0,0-1 0,0 0 0,0 0 0,-1 1-1,1-1 1,0 0 0,0 0 0,0 1 0,0-1 0,0 0 0,0 1-1,0-1 1,0 0 0,0 1 0,0-1 0,0 0 0,0 0 0,0 1 0,0-1-1,0 0 1,0 1 0,0-1 0,0 0 0,0 1 0,0-1 0,0 0 0,1 1-1,-1-1 5,0 0-1,0 1 0,0-1 0,1 0 1,-1 1-1,0-1 0,0 0 0,0 0 1,0 1-1,0-1 0,0 0 0,0 1 1,0-1-1,0 0 0,0 1 0,0-1 1,0 0-1,0 1 0,0-1 0,0 0 1,0 0-1,0 1 0,-1-1 0,1 0 1,0 1-1,0-1 0,0 0 0,0 0 1,-1 1-1,1-1 0,0 0 0,0 0 1,-1 0-1,1 1 0,0-1 0,-1 0 1,-9 11 225,10-11-229,-1 0 1,1 0-1,0 0 0,0 1 0,-1-1 0,1 0 1,0 0-1,0 0 0,-1 1 0,1-1 0,0 0 1,0 0-1,0 1 0,0-1 0,0 0 0,-1 1 1,1-1-1,0 0 0,0 0 0,0 1 0,0-1 1,0 0-1,0 1 0,0-1 0,0 0 1,0 1-1,0-1 0,0 0 0,0 1 0,0-1 1,0 0-1,0 0 0,1 1 0,-1-1 0,0 0 1,0 1-1,0-1-3,1 1 0,-1-1 0,0 0 0,0 0 0,0 1 0,0-1 0,0 0 0,0 1 0,0-1 0,0 0 0,0 1 0,0-1 0,0 0 0,0 0 0,0 1 0,0-1 0,0 0 0,0 1 0,0-1 0,0 0 0,0 1 0,0-1 0,0 0 0,0 0 0,-1 1 0,1-1 0,0 0 0,0 1 0,0-1 0,0 0 0,-1 0 0,1 0 0,0 1 0,0-1 0,-1 0 0,1 0 0,-11 11 99,9-9 6,2 1 90,-1-1-189,1 0 0,0-1 0,-1 1-1,1 0 1,-1 0 0,0-1 0,1 1 0,-1-1 0,0 1-1,0 0 1,0-1 0,0 0 0,0 1 0,-2 1-1,2-3-10,1 1 0,-1-1 0,1 1 0,0-1-1,0 1 1,-1-1 0,1 1 0,0 0 0,0-1-1,-1 1 1,1-1 0,0 1 0,0-1 0,0 1-1,0 0 1,0-1 0,0 1 0,0 0-1,0-1 1,0 1 0,0-1 0,0 1 0,0-1-1,0 1 1,1 0 0,-1 0-4,0 0 9,0-1 0,0 1 1,0 0-1,0 0 0,0 0 0,0 0 1,1 0-1,-1 0 0,0 0 0,0 0 1,1 0-1,-1-1 0,1 1 0,-1 0 1,1 0-1,-1 0 0,1-1 0,-1 1 1,1 0-1,0-1 0,-1 1 0,1 0 1,0-1-1,-1 1 0,1-1 0,0 1 1,0-1-1,0 1 0,1-1 0,17 14 277,-18-13-272,1 0-1,-1 0 1,0 1-1,1-1 1,-1-1-1,1 1 1,0 0-1,-1 0 1,1-1-1,0 1 1,-1-1-1,4 1 1,29 1 192,-29-2-141,21 0 240,-23 0-410,-3 0-186,0 0-646,2 0 75,9 3-454,-11-3 1261,1 1 0,-1 0 1,0 0-1,1-1 0,-1 1 1,0 0-1,0 0 0,0 0 0,0 0 1,0-1-1,1 1 0,-1 0 1,-1 2-1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4160,'-14'0'1536,"14"0"-1216,14 0-64,-14 0 768,0 13-608,13-13 320,1 14-416,13-14 96,-14 0-256,14 0 0,0 0-96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3232,'-1'9'385,"1"-6"-266,0 0 0,0-1 0,0 1 0,0 0 0,0 0 0,1 0 0,-1-1 0,2 6 0,2 14-4,-2-4 220,6 25-1,14 49 684,-20-80-988,-2-10-29,0-1 1,0 1-1,1-1 0,-1 1 1,0-1-1,1 1 0,-1-1 1,0 1-1,1-1 0,0 1 1,-1-1-1,1 0 0,0 1 1,0-1-1,0 0 0,0 0 1,0 0-1,0 0 0,0 0 0,0 0 1,2 2-1,3 1 27,-3-2-11,-1 0 1,1 1-1,0-2 1,0 1-1,0 0 1,1-1-1,-1 1 1,0-1-1,5 1 1,-1-2 34,-1-1 1,1-1-1,-1 1 1,0-1-1,11-5 0,2-13 12,-7 9-39,-10 9-16,0 1-1,0-1 1,0 1 0,0-1-1,-1 0 1,1 0 0,-1 0-1,1 0 1,-1 0 0,1 0-1,-1 0 1,0-1 0,0 1-1,1-3 1,-1-4 58,0 0 0,0-1-1,-1 1 1,-1-13 0,1 0 196,0 20-204,0 1-1,0-1 0,0 1 0,0-1 1,-1 1-1,1 0 0,0-1 0,-1 1 1,1-1-1,-1 1 0,1 0 0,-1-1 1,0 1-1,0 0 0,1 0 1,-1-1-1,0 1 0,0 0 0,0 0 1,0 0-1,-1 0 0,1 0 0,0 0 1,0 1-1,0-1 0,-1 0 0,1 0 1,0 1-1,-1-1 0,1 1 0,-1 0 1,1-1-1,0 1 0,-1 0 0,1 0 1,-1 0-1,1-1 0,-3 2 0,-15 6 380,-3-3-236,20-3-193,1 0-1,-1-1 1,1 1-1,-1 0 1,1 0 0,-1 0-1,1 0 1,0 1-1,-2 0 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122 109 2400,'0'0'91,"-1"0"-36,0 0 0,1 0 0,-1 1-1,0-1 1,1 0 0,-1 0 0,0 0-1,1-1 1,-1 1 0,0 0 0,1 0 0,-1 0-1,0 0 1,1-1 0,-1 1 0,0 0-1,0-1 1,1 1-41,0-1-1,0 1 1,0 0 0,0 0-1,0-1 1,0 1-1,0 0 1,0 0 0,0-1-1,0 1 1,0 0-1,0-1 1,0 1-1,0 0 1,0 0 0,0-1-1,0 1 1,0 0-1,0 0 1,-1-1 0,1 1-1,0 0 1,0 0-1,0 0 1,0-1 0,0 1-1,-1 0 1,1 0-1,0 0 1,0-1-1,0 1 1,-1 0 0,1 0-1,0 0 1,0 0-1,-1 0 1,1 0 0,0-1-1,0 1 1,-1 0-1,1 0 1,0 0 0,-1 0-1,-7-2 1645,8 15 38,0-9-1490,0-1-30,0 1 0,0 0 0,0-1 0,1 1 1,-1 0-1,2 5 0,-1-8-167,0 0 0,-1 1 0,1-1 0,0 0 0,0 0-1,0 0 1,0 0 0,0 0 0,0-1 0,0 1 0,0 0 0,0 0 0,0-1 0,0 1 0,1 0 0,-1-1 0,0 0 0,0 1 0,1-1 0,1 1 0,14 3 44,0 0 0,1-1 1,22 2-1,-34-5-48,0-1 0,-1 1-1,1-1 1,-1 0 0,1-1 0,-1 1-1,0-1 1,10-4 0,7-3 0,19 0 48,-9-11 97,-21 13-113,-7 5-7,0 0 0,0 0 0,-1-1 0,1 1 0,-1-1 0,1 0 0,-1 0 0,0 0 0,0-1 1,2-3-1,-4 6-24,0 0 0,0 0 1,-1 0-1,1 0 1,0 0-1,-1 0 0,1 0 1,-1-1-1,1 1 0,-1 0 1,1 0-1,-1-1 0,0 1 1,0 0-1,0-1 1,0 1-1,0 0 0,0 0 1,0-1-1,0 1 0,0 0 1,-1-1-1,1 1 0,0 0 1,-1 0-1,0-2 1,-1-3 7,1 4-12,1 1-1,-1-1 1,1 1-1,-1 0 0,0-1 1,0 1-1,1 0 1,-1 0-1,0-1 0,0 1 1,0 0-1,0 0 0,0 0 1,-1 0-1,1 0 1,0 0-1,0 0 0,-1 1 1,1-1-1,0 0 1,-1 1-1,1-1 0,-1 1 1,1-1-1,-3 1 1,-7-4-1,4 2 6,1-1 0,-1 1 1,0 0-1,0 1 0,0 0 1,0 0-1,-13 0 0,15 1-20,-1 0 1,1 1-1,0 0 0,-1 0 0,1 0 0,-1 0 0,1 1 0,0 0 1,0 0-1,0 1 0,0-1 0,-5 4 0,2-1-17,-7 3 48,0 1 0,0 0-1,1 1 1,0 1 0,1 0 0,0 1-1,1 1 1,-14 17 0,-14 30 163,31-47-131,0 1 0,1 0 0,-11 29-1,16-36-32,1 1-1,1-1 0,-1 0 1,1 1-1,1-1 0,-1 1 1,1 0-1,1-1 0,-1 1 1,4 14-1,-1-11 3,0 0 1,1 0-1,1-1 1,0 1-1,0-1 0,1 0 1,13 18-1,-14-22-6,0 1 0,1-2 0,-1 1 0,1-1 1,0 0-1,0 0 0,1 0 0,-1-1 0,1 0 0,0-1 0,0 1 0,14 3 0,-7-4-45,0-2-1,0 0 1,0 0-1,0-2 1,0 1-1,0-2 1,0 0-1,-1 0 1,22-8-1,58-29-1852,-64 26 847,27-14-460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68 4064,'-22'-34'1307,"21"34"-1279,1-1 0,-1 1 0,1-1 0,0 1 0,-1-1 0,1 1 1,0-1-1,-1 1 0,1-1 0,0 0 0,0 1 0,0-1 0,-1 1 1,1-1-1,0 0 0,0 1 0,0-2 0,-2-16 377,2 18-368,0-1 0,-1 1-1,1 0 1,0 0 0,0-1-1,-1 1 1,1 0-1,0 0 1,0-1 0,-1 1-1,1 0 1,0 0 0,0 0-1,-1-1 1,1 1 0,0 0-1,-1 0 1,1 0-1,0 0 1,-1 0 0,1 0-1,-1 0 1,1 0-37,7 2 549,-7-1-510,1 0-1,-1 0 1,1 1-1,-1-1 1,0 0-1,1 0 0,-1 1 1,0-1-1,0 0 1,0 1-1,0-1 0,-1 3 1,1 4 32,0 4-13,0 2-7,2 25 0,2-18-41,-1-8 6,-1 1 1,1 19-1,-3-13 35,0-5 12,0-1 0,-3 18 0,-6 7 283,8-35-292,0 1-1,0 0 0,-1 0 0,0 0 0,0-1 0,0 1 0,-4 4 0,-1 5 72,2-1-29,5-12-84,0 0 0,0-1 0,0 1 0,0 0 1,-1 0-1,1-1 0,0 1 0,0 0 1,-1-1-1,1 1 0,-1 0 0,1-1 0,0 1 1,-1-1-1,0 1 0,1-1 0,-1 1 1,1-1-1,-1 1 0,1-1 0,-1 1 0,0-1 1,1 0-1,-1 1 0,0-1 0,0 0 0,1 0 1,-1 1-1,0-1 0,-1 0 0,-1 1-21,0 0-1,0 0 1,-1-1-1,1 1 1,0-1-1,-1 1 1,1-1-1,0-1 1,-1 1-1,1 0 1,0-1-1,-1 1 1,-4-3-1,4 2-178,1 1 1,0-1-1,0-1 1,0 1-1,0 0 0,0-1 1,0 1-1,1-1 0,-1 0 1,1 0-1,-1 0 0,1 0 1,-1-1-1,1 1 1,0 0-1,0-1 0,-2-3 1,2 3-79,-14-15-1776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5472,'13'0'2016,"-13"0"-1536,14 0-160,-14 0 672,0 0-608,0 0 0,0 0-256,13 0-160,1 0 0,26 0-5312,-13 13 2880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5472,'0'0'1760,"0"0"-1051,0 2-288,-1 7-134,0 0-1,0-1 1,-5 17-1,-1 5-173,-14 114 388,15-87-367,4-49-131,0 1 0,-5 16 1,-5 16 7,9-21 76,3-17-50,0 1 1,-1 0-1,1-1 1,-1 1-1,0-1 1,0 1 0,0-1-1,-1 0 1,1 1-1,-1-1 1,0 0-1,0 0 1,0 0 0,0 0-1,0 0 1,-4 3-1,6-6-32,-1 1-1,1 0 1,-1-1 0,0 1-1,1-1 1,-1 1-1,1-1 1,-1 1-1,0-1 1,0 1 0,1-1-1,-1 0 1,0 1-1,1-1 1,-2 0-1,-1-6-49,1-4-52,-7-2 12,9 7 93,-1 0 0,1 0 0,0 0-1,0 0 1,1 0 0,0 0 0,0-1 0,2-5 0,1-11-31,-1 8-41,-2 3-5,1 0-1,6-17 1,-6 23 43,0 1 0,0-1 0,1 0-1,-1 1 1,1 0 0,1-1 0,-1 1 0,5-4 0,17-19-102,-22 23 105,0-1 0,0 1 0,1 1 0,-1-1 0,1 0 0,4-3 0,-5 6-3,0-1-1,0 1 1,0 0 0,1 0 0,-1 0 0,0 0 0,0 0 0,1 1 0,-1 0 0,0-1-1,6 1 1,-2 0-8,-1 0 25,0 0 0,0 0 0,0 0-1,10 2 1,-15-2 19,0 0 1,0 1-1,-1-1 0,1 0 0,0 0 0,0 1 0,0-1 1,-1 0-1,1 1 0,0-1 0,0 1 0,-1-1 0,1 1 1,0-1-1,-1 1 0,1-1 0,-1 1 0,1 0 1,-1-1-1,1 1 0,-1 0 0,1-1 0,-1 1 0,0 0 1,1 0-1,-1-1 0,0 1 0,0 0 0,0 0 0,1 0 1,-1 0-1,0-1 0,0 1 0,0 0 0,0 0 0,0 0 1,0 0-1,-1-1 0,1 1 0,0 0 0,0 0 1,-1 1-1,-2 5 71,-1 1 0,1-1 0,-1 0 0,0 0 0,-10 12 0,-35 34 126,41-44-201,5-6-10,0 1 0,-1 0 0,1-1 0,-1 0 0,0 0 1,-5 4-1,-18 6-471,26-13 465,1 0 0,-1 0 0,1 1 0,0-1 0,-1 0 0,1 0 0,0 0 0,-1 0 0,1 0 0,0 1 0,-1-1 0,1 0 0,0 0 0,-1 1 0,1-1 0,0 0 0,0 0 0,-1 1 0,1-1 0,0 0 0,0 1 0,-1-1 0,1 0 0,0 1 0,0-1 0,0 0 0,0 1 0,0-1-1,0 1 1,10 4-96,1 0 97,27 9-23,-20-5 11,7-2 63,-11 2-19,-12-7-6,1 0 1,-1 0 0,1-1-1,0 1 1,0 0 0,0-1-1,0 0 1,4 1 0,10 8 75,-15-8-87,0 0 1,1-1-1,-1 1 1,1-1-1,0 0 0,-1 1 1,1-1-1,0 0 1,0-1-1,0 1 1,3 0-1,7 1-1483,1 10 368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 4160,'-22'-11'1333,"47"9"5034,-14 1-6531,27 1 254,-37 1-87,-1-1 0,1 0 0,0 0-1,-1 0 1,1 1 0,-1-1 0,1 0-1,-1 1 1,1-1 0,-1 0 0,1 1-1,-1-1 1,1 1 0,-1-1 0,0 0-1,1 1 1,-1-1 0,1 1 0,-1 0-1,0-1 1,0 1 0,1-1 0,-1 1 0,0-1-1,0 1 1,0 0 0,0-1 0,0 2-1,-11 27 73,9-20-5,0-2-5,0-1 0,-1 0 0,-4 9 1,-24 33-28,2-4 57,18-23-60,-8 12-406,15-26 259,0 1 1,0-1-1,-5 15 1,8-19 98,0 0 0,0 0 0,0 1 0,1-1 0,-1 0 1,1 1-1,0-1 0,-1 0 0,2 1 0,-1-1 0,0 0 1,2 4-1,-2-5 17,1-1 0,-1 0 1,1 1-1,-1-1 0,1 0 1,0 0-1,0 0 0,0 0 1,-1 1-1,1-1 0,0 0 1,0-1-1,1 1 0,-1 0 0,2 1 1,20 6 111,-7-3-3,-12-4-68,1 1-3,-1 0 0,0-1 0,1 0 0,-1 0 0,1 0 0,0 0 0,-1-1 0,1 0 1,-1 0-1,1 0 0,6-1 0,-3-1-344,1 0 1,-1-1 0,0 0-1,0 0 1,14-9 0,-15 1-1811,-7 11 2007,1-1-1,0 1 1,-1 0 0,1-1 0,0 1 0,0 0 0,-1 0 0,1 0-1,0 0 1,-1-1 0,1 1 0,0 0 0,1 1 0</inkml:trace>
  <inkml:trace contextRef="#ctx0" brushRef="#br0" timeOffset="1">122 108 4640,'0'0'1728,"0"0"-1344,0 0-96,0 14 384,0-14-416,0 13 384,13-13-352,15 0 128,-1 14-256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41 2400,'0'-10'895,"0"20"205,0-10-615,-3 0 43,-38 1-62,17 0-422,1-1-1,-35-4 1,10-5 33,23 3-56,0 2-1,-37-2 1,56 6-31,0 0 0,0-1 0,0 0 0,0 0 0,-8-3-1,9 2-15,0 1 0,-1 0-1,1 0 1,0 0 0,-8 1-1,11 0 30,0 0-1,1 0 0,-1 0 1,0 1-1,1-1 1,-1 1-1,0-1 1,1 1-1,-1 0 1,1 0-1,-1 0 0,1 0 1,-1 0-1,1 0 1,0 0-1,-1 0 1,1 0-1,0 1 1,0-1-1,0 0 0,0 1 1,0-1-1,0 1 1,0-1-1,0 3 1,-2 4 62,0 0 0,0 1 0,-2 14 1,1-5-7,-53 260 551,33-140-121,17-108-190,-20 51 0,18-57-20,2 0-1,-9 38 1,15-52-188,-2 6 106,-6 23 1,8-37-190,1-1 1,-1 1-1,1-1 1,0 1 0,0-1-1,-1 1 1,1-1-1,0 1 1,0-1-1,1 3 1,-1-3-7,0-1 0,0 1 0,0-1 0,1 1 1,-1-1-1,0 1 0,0-1 0,1 1 0,-1-1 0,0 1 0,1-1 1,-1 1-1,1-1 0,-1 0 0,1 1 0,-1-1 0,1 0 0,-1 1 1,1-1-1,3 1-2,-1 0 0,1-1-1,-1 1 1,1-1 0,-1 0 0,1 0 0,5-1 0,8 1-8,-4 0-16,-4 1 8,0-1 1,0-1 0,16-2-1,187-33-352,-183 34-122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4224,'-13'0'1568,"13"0"-1216,13 0-96,1 0 832,13 13-640,-14-13 896,14 0-768,27 0-160,-13 0-256,26-13 96,-13 13-160,0 0-800,0 0 352,0 0-4224,-27 0 2528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4384,'0'14'1632,"0"-14"-1248,27 40-128,-27-26 416,13-1-416,1 14 128,-1 0-256,1 0 0,-1 0-64,1-13 32,-1-1-64,1 14 320,-1-27-160,-13 14-3136,0-14 1600</inkml:trace>
  <inkml:trace contextRef="#ctx0" brushRef="#br0" timeOffset="1">203 1 2560,'0'0'960,"0"0"-768,-14 13-32,1 14 1184,13-13-768,-27 26 832,27 1-800,-14-1-192,1 1-256,-14-1-64,13 1-32,-13-14 224,14 0-160,-1 0-32,1-14-64,13 1-1088,-14-1 576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1248,'0'0'389,"0"0"-239,0 0 58,0 0 464,3 0-144,54 0 3189,-52-2-3579,-4 1-134,0 0-4,0 0 0,0 0 1,1 0-1,-1 0 0,0 0 0,0 0 0,1 0 0,-1 1 0,1-1 0,-1 0 0,1 1 0,-1-1 0,1 1 0,-1-1 0,1 1 0,-1 0 1,1 0-1,-1 0 0,4 0 0,-1 0 7,-1-1 1,1 1-1,0-1 1,0 0-1,0 0 1,0 0-1,-1-1 1,1 1-1,6-4 0,-6 4-2,0 0-1,0 0 1,1 0-1,-1 1 0,0-1 1,0 1-1,1 0 1,7 1-1,4 0 15,-3-1 77,-10 0-21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3232,'0'0'1035,"0"3"-614,0-3-407,0 0 1,0 1-1,0-1 1,0 1-1,0-1 1,0 1-1,0-1 1,0 0-1,0 1 1,0-1-1,0 1 1,1-1-1,-1 0 1,0 1-1,0-1 0,0 0 1,1 1-1,-1-1 1,0 0-1,0 1 1,1-1-1,-1 0 1,0 1-1,1-1 1,-1 0-1,0 0 1,1 1-1,-1-1 1,0 0-1,1 0 1,-1 0-1,1 1 1,-1-1-1,0 0 1,1 0-1,-1 0 0,1 0 1,-1 0-1,1 0 1,-1 0-1,1 0 1,-1 0-9,1 0 1,-1 0-1,0 0 1,0 0 0,0 0-1,1 0 1,-1 0-1,0 0 1,0 0-1,0 0 1,0 0-1,1 0 1,-1 1 0,0-1-1,0 0 1,0 0-1,0 0 1,0 0-1,1 0 1,-1 0-1,0 1 1,0-1 0,0 0-1,0 0 1,0 0-1,0 0 1,0 1-1,0-1 1,1 0-1,-1 0 1,0 0 0,0 1-1,0-1 1,0 0-1,3 6 82,0-1 0,0 1 0,1-1 1,7 9-1,-8-12-62,-1 1 0,1-1 1,0 0-1,0 1 1,0-1-1,0-1 1,0 1-1,0 0 0,0-1 1,1 1-1,-1-1 1,6 1-1,11 0 29,0-2 0,0 0 1,-1-1-1,28-5 0,-13 2 58,0 2-40,-18 1-5,25-3-1,-35 2-42,0 1 0,-1-1 0,1 0 0,-1 0 0,1 0 0,-1-1 0,0 0 0,7-4-1,12-14 179,-22 20-188,-1 1-1,1-1 0,-1 0 1,1 0-1,-1-1 1,0 1-1,0 0 1,0 0-1,0-1 0,1 0 1,-1 1-10,-1 0 0,0 0 0,0 0 0,0 0 0,0 0 0,0 0 0,0 0 0,0 0 1,0 0-1,0 0 0,0 1 0,-1-1 0,1 0 0,0 0 0,-1-1 0,0 1 0,1-1 1,-1 1-1,1 0 1,-1 0-1,0 0 0,0 0 1,0-1-1,0 1 0,0 0 1,0 0-1,0 1 1,0-1-1,0 0 0,0 0 1,0 0-1,-2 0 0,-22-7 43,15 5-27,3 1 50,-1 0 1,0 1-1,1 0 0,-1 0 0,0 1 1,1 0-1,-1 0 0,0 1 0,0 0 1,1 0-1,-1 1 0,1 0 0,-1 0 1,1 1-1,0 0 0,0 0 0,0 0 1,0 1-1,-8 6 0,6-3 20,0 0 0,1 0 0,0 1 0,0-1 0,1 2 0,0-1 0,0 1 0,1 0 0,0 1 0,0 0 0,1-1 0,1 2 0,-5 14 0,4-8-99,2 0 1,0 0-1,2 0 1,-1 19-1,2-30 24,0 0 0,1 0-1,-1 0 1,1 0 0,3 10-1,-3-14-6,0 1 0,1 0-1,-1 0 1,1-1-1,-1 1 1,1 0 0,0-1-1,0 0 1,0 1-1,0-1 1,3 3 0,22 9 132,-15-8-85,-5-2-51,0-1 1,1 1-1,-1-1 0,1-1 1,0 0-1,0 0 0,0 0 1,0-1-1,0 0 0,9 0 1,-5-2-282,1 0-1,-1-1 1,0 0 0,0-1 0,0 0 0,0-1 0,11-5-1,-23 9 273,54-16-1270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257 284 2976,'-22'-11'971,"22"11"-966,0 0 0,0 0 0,0 0 1,0 0-1,0 0 0,0 0 0,1 0 1,-1-1-1,0 1 0,0 0 0,0 0 1,0 0-1,0 0 0,0 0 0,0 0 1,0 0-1,0 0 0,0 0 0,0-1 1,0 1-1,0 0 0,0 0 0,0 0 1,0 0-1,0 0 0,0 0 0,0 0 1,0-1-1,0 1 0,0 0 1,0 0-1,0 0 0,0 0 0,0 0 1,0 0-1,0 0 0,0 0 0,0-1 1,0 1-1,0 0 0,0 0 0,0 0 1,-1 0-1,1 0 0,0 0 0,0 0 1,0 0-1,0 0 0,0 0 0,0 0 1,0 0-1,0-1 0,0 1 0,-1 0 1,1 0-1,0 0 0,0 0 0,0 0 1,0 0-1,0 0 0,0 0 0,0 0 1,-1 0-1,1 0 0,0 0 1,0 0-1,0 0 0,0 0 0,0 1 1,2-3 69,7-8 506,-9 10-245,0 0 239,2-7 82,-5 6-430,3 1-212,0 0 0,0 1 0,0-1 0,0 0 0,-1 0-1,1 1 1,0-1 0,0 0 0,0 1 0,0-1 0,0 0-1,0 1 1,0-1 0,0 0 0,0 0 0,0 1 0,0-1-1,0 0 1,0 1 0,0-1 0,0 0 0,0 1 0,0-1-1,1 0 1,-1 0 0,0 1 0,0-1 0,0 0 0,0 0-1,1 1 1,-1-1 0,0 0 0,0 0 0,0 1 0,1-1-1,-1 0 1,0 0 0,0 0 0,1 1 0,1 1 31,-1 0 0,1 1 0,-1-1 0,0 1 1,0-1-1,0 1 0,0 0 0,0 0 0,0-1 0,-1 1 0,1 0 1,-1 0-1,0 3 0,-1 47 376,0-29-216,3 9 29,-2-25-170,1 1 0,-1-1 0,-1 0 0,1 1-1,-4 12 1,0-6 23,2-10-48,1 1-1,0-1 1,0 1-1,0 0 1,0 6 0,1-9-10,0-2-10,0 1 0,0-1 0,0 1 0,0 0 1,0-1-1,0 1 0,0-1 0,0 1 0,-1 0 0,1-1 0,-1 1 0,1-1 1,-1 1-1,0-1 0,1 1 0,-1-1 0,0 0 0,0 1 0,0-1 0,0 0 1,0 0-1,0 0 0,0 0 0,-3 2 0,-3 2 57,3-2-49,1 0 1,-1-1-1,1 0 1,-1 1-1,0-1 0,0-1 1,-6 3-1,2-3-181,-1 0 1,0-1-1,0 0 1,1-1-1,-1 1 1,0-2-1,1 1 1,-1-1-1,-14-5 1,17 4-403,0 0 0,0 0 1,0-1-1,1 0 0,-1 0 1,1 0-1,0 0 1,-6-8-1,-16-15-1813</inkml:trace>
  <inkml:trace contextRef="#ctx0" brushRef="#br0" timeOffset="1">230 14 1984,'-13'-13'736,"13"13"-576,27 0-32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4160,'-3'-4'369,"-4"-3"656,8 7-964,-1-1-1,0 1 1,1 0 0,-1 0 0,0-1-1,0 1 1,1 0 0,-1 0 0,0 0-1,1 0 1,-1-1 0,0 1 0,1 0-1,-1 0 1,1 0 0,-1 0 0,0 0 0,1 0-1,-1 0 1,0 0 0,1 0 0,-1 0-1,1 0 1,-1 0 0,0 0 0,1 0-1,-1 0 490,0 3-33,-1 13-203,1-13-300,-1 0 1,1 0-1,0 1 1,0-1-1,0 0 1,1 0-1,-1 0 1,1 1-1,1 5 1,1-1 18,-3-4-17,2 0 1,-1-1 0,0 1-1,1 0 1,-1-1-1,5 7 1,4 2-41,-7-8 16,0-1 1,0 1 0,-1 0-1,1 0 1,-1 0 0,0 0-1,0 0 1,2 5-1,-1 2 61,-1-2-7,0-1-1,0 0 1,0 10-1,-3-9 11,0-1 0,-1 1 0,-2 8 0,1-6-13,-1 2-29,-1-1 0,0 0 0,-1 0 1,0 0-1,-1-1 0,-14 18 0,10-13 99,-14 25 0,25-40-118,-1 0 1,1 0-1,-1 0 0,1 0 0,-1 0 1,1-1-1,-1 1 0,1 0 0,-1 0 1,0 0-1,0-1 0,1 1 1,-1 0-1,0-1 0,-1 2 0,-1 0 12,11-10 12,-4 5-16,0 0 0,0-1 0,-1 0 0,1 0 0,-1 0 0,0 0-1,3-5 1,9-23-67,10 10 38,-3-4 61,-14 16-38,1 0-1,0 0 1,11-9-1,45-23-337,-58 37 321,-6 4 15,0 0 0,0 0 0,0 0 0,1 1-1,-1-1 1,0 0 0,0 1 0,1-1 0,-1 1 0,0-1 0,1 1 0,-1 0 0,0-1 0,1 1-1,1 0 1,-3 2-27,0 0 46,0-1 0,0 1-1,-1-1 1,1 1 0,-1-1-1,1 0 1,-1 1-1,0-1 1,1 0 0,-1 1-1,0-1 1,0 0 0,0 0-1,0 0 1,0 0-1,-2 2 1,-8 12 144,10-13-150,0 0 0,-1-1 1,1 1-1,0 0 0,0 0 1,-1-1-1,1 1 0,-1-1 1,1 1-1,-3 1 0,-4 4-19,1 4 32,-2-7 182,5 2-118,4-5-90,0-1 1,0 0 0,-1 1-1,1-1 1,0 0 0,0 1-1,-1-1 1,1 0 0,0 1-1,0-1 1,-1 0 0,1 0-1,0 1 1,-1-1-1,1 0 1,-1 0 0,1 0-1,0 1 1,-1-1 0,1 0-1,0 0 1,-1 0 0,1 0-1,-1 0 1,1 0 0,-1 0-1,1 0 1,0 0-1,-1 0 1,1 0 0,-1 0-1,0 0 1,1 13-268,0-6 236,0 0 0,1 0 0,0 0-1,0 0 1,0 0 0,1 0 0,0 0 0,4 7 0,4 25 15,-8-29 75,1 0 1,0-1 0,6 15-1,-7-18-8,1 0 0,-1 1 0,2 8 0,1 3 74,-5-17-104,0 0-1,1 0 1,-1 0 0,1 0-1,-1 0 1,1-1 0,-1 1-1,1 0 1,0 0 0,-1 0-1,1-1 1,0 1 0,-1 0-1,1-1 1,2 2 0,10 0 144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3136,'0'0'1029,"7"0"-629,54 0 1579,-57 0-1808,1 0-1,-1 1 1,0 0 0,1 0 0,7 2 0,-8-1-111,0-1 0,0 0 1,1 0-1,-1 0 0,9 0 0,-10-1-32,0 0-1,0 1 0,0-1 1,0 1-1,0-1 0,0 1 1,0 0-1,0 0 0,-1 1 0,1-1 1,0 0-1,0 1 0,-1 0 1,1-1-1,-1 1 0,0 0 1,1 0-1,-1 1 0,0-1 1,0 0-1,0 1 0,-1-1 0,1 1 1,2 5-1,-4-7-16,1 1-1,-1-1 1,0 0 0,1 1-1,-1-1 1,0 0 0,0 1-1,0-1 1,0 1 0,0-1-1,-1 0 1,1 1 0,0-1-1,-1 0 1,1 1 0,0-1-1,-1 0 1,0 0 0,0 3-1,-3 1 56,0 0 0,-1 0 0,-7 7 0,-3 2 65,-2 2-72,-1 0-1,-23 15 1,30-23-106,0 0 1,1 1-1,-11 13 1,6-6 19,4-5 38,8-9 0,1-1 1,0 1 0,0 0-1,-1 1 1,2-1 0,-1 0-1,0 0 1,0 1-1,1-1 1,-1 1 0,1 0-1,0-1 1,0 1-1,0 0 1,0 0 0,0 0-1,0 0 1,1 0 0,0 0-1,-1-1 1,1 7-1,0-8-4,0 0 0,0 1 0,0-1 0,1 0 0,-1 0 0,0 0-1,0 0 1,1 1 0,-1-1 0,0 0 0,1 0 0,-1 0 0,1 0 0,0 0-1,-1 0 1,1 0 0,0 0 0,-1 0 0,1 0 0,0 0 0,0 0 0,0-1-1,0 1 1,1 0 0,3 2 22,0-2 0,-1 1 0,1 0 0,0-1 0,6 1 0,-3-1-12,10 1 66,1-1 0,23-1 0,-18-1-65,-18 1-179,0 0 1,0-1-1,0 0 1,-1 0-1,1 0 1,8-4-1,-9 3-166,11 0-558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4384,'-14'-27'1632,"14"27"-1248,27 0-128,-13 0 704,13 0-576,14 0 128,-1 0-320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4576,'0'25'2389,"3"-20"-1898,12 13-84,-13-15-373,0 0 0,0 0 0,0-1 1,0 1-1,1-1 0,-1 1 0,1-1 0,-1 0 0,1 0 0,0 0 1,0 0-1,0-1 0,4 2 0,10 5 78,1-1 0,0-1 0,0-1 0,1 0 0,-1-1 0,36 2 0,-17-6-14,-5 1-5,47-5 0,-69 2-26,1 0-1,-1 0 1,0-1 0,0 0 0,0-1 0,0 0 0,0 0 0,13-10-1,-22 14-55,0-1 0,0 1 0,0-1 0,0 0 0,0 0 0,0 1-1,0-1 1,0 0 0,0 0 0,-1 0 0,1 0 0,0 0 0,-1 0-1,1 0 1,-1 0 0,1 0 0,-1 0 0,1 0 0,-1 0 0,0-1-1,1 1 1,-1 0 0,0 0 0,0 0 0,0-1 0,0 1 0,0 0-1,0 0 1,0 0 0,-1-1 0,1 1 0,0 0 0,-1 0 0,1 0-1,-1-2 1,-2-2 1,-1 0 0,1 0 0,-1 1 0,0-1-1,-8-7 1,4 5-10,-7-9-59,-2 1 1,-29-21-1,43 34 39,0 1 0,1-1 0,-1 1-1,0 0 1,0-1 0,0 2 0,0-1 0,0 0 0,0 0 0,0 1 0,0 0 0,0 0 0,0 0 0,0 0 0,0 0 0,0 0 0,0 1 0,0-1 0,0 1 0,-3 1 0,-2 2-33,0-1 0,0 2 1,1-1-1,-1 1 1,-10 9-1,1 0-51,-18 21 0,17-17 39,-15 16 5,-53 70-1,82-99 79,1 1 0,-1 0 0,1 0-1,1 1 1,-1-1 0,1 1 0,0-1 0,1 1 0,0-1-1,0 1 1,0 0 0,1 11 0,0-13 21,0 0 0,1 0-1,-1 0 1,1 0 0,1 0 0,-1 0-1,1 0 1,-1-1 0,1 1 0,1-1 0,-1 1-1,1-1 1,0 0 0,0 0 0,0 0-1,0 0 1,7 6 0,-2-6 36,-1 0 0,1 0-1,-1-1 1,1 0 0,0 0 0,0-1 0,0 0-1,1 0 1,13 0 0,2 0 0,1-1 1,0-1-1,0-1 1,24-4-1,97-24-2052,-118 23 1062,28-7-447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2496,'27'0'896,"-27"0"-672,13 41-96,1-14 672,-1 13-480,-13 14 480,0 14-448,0-14 320,14 0-384,-28-14 256,14 1-288,-27-14 352,0 0-352,0 0-416,0-13 96,0-14-1984,0 0 1120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4896,'0'13'1824,"0"-13"-1440,14 14-96,-14-1-128,13 1-160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2976,'-1'0'150,"1"-1"-56,-1 1 1,0 0-1,1 0 1,-1 0-1,0 0 1,0 0-1,1 0 1,-1 0-1,0 0 1,1 0-1,-1 0 1,0 1-1,1-1 1,-1 0-1,0 0 1,1 1-1,-2 0 1,2-1-82,0 1 1,0-1 0,0 1 0,0-1 0,0 1 0,0-1 0,0 1 0,-1-1 0,1 1 0,0-1 0,0 1 0,0-1 0,-1 0 0,1 1-1,0-1 1,-1 1 0,1-1 0,0 0 0,-1 1 0,1-1 0,0 0 0,-1 1 0,0-1 0,0 1 0,1-1 0,-1 0 0,1 1 0,-1-1-1,1 1 1,-1-1 0,1 1 0,0-1 0,-1 1 0,1-1 0,-1 1 0,1-1 0,0 1 0,0 0 0,-1-1 0,1 1 0,0-1 0,0 1 0,0 0-1,0-1 1,0 1 0,0-1 0,-1 1 0,2 1 0,-1 157 535,-1-152-512,1 0 0,-1 0 0,0 0 0,-3 9 0,2-10-7,0 1 0,1-1 1,0 0-1,0 9 0,1 37 269,0-52-291,0 1 0,0 0 0,0 0 0,0 0 0,0 0 0,0 0 0,0 0 0,0 0 0,0-1 0,1 1 0,-1 0 0,0 0 0,1 1 0,8 0 61,-9-2-67,1 0-1,-1 0 0,0 0 0,0 0 1,0 0-1,1 0 0,-1 0 0,0 0 0,0 0 1,0 0-1,1 0 0,-1 0 0,0 0 1,0-1-1,0 1 0,0 0 0,0 0 0,1 0 1,-1 0-1,0 0 0,0-1 0,0 1 0,0 0 1,0 0-1,0 0 0,0 0 0,1-1 1,-1 1-1,0 0 0,0 0 0,0 0 0,0 0 1,0-1-1,0 1 0,4-8 21,0 0-1,0-1 0,6-16 0,-3-2-10,11 0-6,-11 2-69,2 7 0,-6 7 4,-3 9 50,1 0-1,-1 0 1,1 0-1,-1 0 1,1 0-1,0 0 1,0 0-1,0 0 1,0 0-1,2-3 0,-3 5 13,0 0-1,0 0 0,1 0 0,-1 0 0,0 0 0,0 0 0,0 0 0,0 0 1,0 0-1,0-1 0,0 1 0,0 0 0,0 0 0,0 0 0,0 0 0,0 0 1,0 0-1,1 0 0,-1 0 0,0 0 0,0 0 0,0 0 0,0 0 0,0 0 1,0 0-1,0 0 0,0 0 0,1 0 0,-1 0 0,0 0 0,0 0 0,0 0 1,0 0-1,0 0 0,0 0 0,0 0 0,0 0 0,1 0 0,-1 0 0,0 0 1,0 0-1,0 0 0,0 0 0,0 0 0,0 0 0,0 0 0,0 0 0,0 1 0,0-1 1,1 0-1,-1 0 0,0 0 0,0 0 0,0 0 0,0 0 0,0 0 0,3 5 34,-1 0-1,1-1 0,-1 1 1,0 0-1,0 0 0,0 0 1,-1 1-1,1 7 0,1 0 36,4 14 220,-4-12-194,10 27 0,-11-36-97,1 0 0,0-1 0,0 1 0,1-1 0,0 1 1,0-1-1,7 7 0,-5-7 46,0 1 0,0-1 1,0 0-1,1-1 0,0 0 1,0 0-1,0 0 0,1-1 1,-1 0-1,1 0 0,0-1 0,10 2 1,-14-3-20,0-1 0,1 0 0,-1 1 0,1-1 0,-1-1 1,0 1-1,1-1 0,-1 1 0,0-1 0,1-1 0,-1 1 0,0-1 0,0 1 1,0-1-1,0 0 0,-1 0 0,1-1 0,0 1 0,-1-1 0,1 0 0,-1 0 0,0 0 1,4-6-1,2-3 70,-3 5-47,0 0 0,-1 0 1,7-16-1,-7-1-18,-3 12-19,-1 7-7,3-11 23,-2 1 1,2-28-1,-4-56 100,0 98-123,0 0-1,0 0 0,0 0 0,0 0 0,1 0 1,-1 0-1,0 0 0,0 0 0,1 0 0,-1 0 1,0 0-1,1 0 0,-1 0 0,1 1 0,-1-1 1,1 0-1,0 0 0,-1 0 0,1 1 0,0-1 1,-1 0-1,1 1 0,0-1 0,0 0 0,0 1 1,0-1-1,-1 1 0,1-1 0,2 0 0,2 0 4,0 0 1,0 1-1,-1-1 0,1 1 0,7 0 0,16-1 31,-14-3 11,-8 2-26,-1 1 1,1-1-1,0 1 1,-1 0-1,10 1 1,2-1 73,29-5 0,-17 1-65,-1 2-11,-8 1 4,38-8 1,-36 4 34,30-3-1,-34 7-11,0-1-1,21-7 1,-26 1-609,-13 9 374,-1 0 1,1-1-1,-1 1 1,1 0 0,0 0-1,-1 0 1,1-1-1,-1 1 1,1 0-1,-1 0 1,1 0-1,-1 0 1,1 0 0,-1 0-1,1 0 1,-1 0-1,0 0 1,1 0-264,-2 0-1524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2304,'-23'12'752,"23"-12"-744,0 0 0,-1 0-1,1 0 1,0 0 0,0 0 0,0 0 0,-1 0 0,1 0 0,0 0 0,0 1-1,0-1 1,-1 0 0,1 0 0,0 0 0,0 0 0,0 0 0,0 1-1,-1-1 1,1 0 0,0 0 0,0 0 0,0 1 0,0-1 0,0 0-1,0 0 1,0 0 0,0 1 0,0-1 0,-1 0 0,1 0 0,0 1-1,0-1 1,0 0 0,0 0 0,0 1 0,0-1 0,1 0 0,-4 21 290,1-16-123,2-4-128,0 0 0,-1 0 0,1 0-1,0-1 1,-1 1 0,1 0-1,0 0 1,0 0 0,0 0 0,0 0-1,0-1 1,0 1 0,0 0 0,0 0-1,0 0 1,0 0 0,1 0-1,-1-1 1,1 2 0,1 8 187,1 11 468,-2-1 0,-2 37 0,1-26-317,-1-15-151,1-9-107,0 1 0,0-1-1,3 13 1,1 4 79,-2-12-62,0 0-1,1 0 1,0 0 0,1 0-1,0 0 1,0-1-1,8 13 1,-8-19-87,-2-1-5,0 0 0,0-1 0,1 0 0,0 1 0,-1-1 0,1 0 0,5 4 0,-5-6-75,0 0 0,0 0 0,0 0 0,1 0-1,-1 0 1,0-1 0,1 1 0,-1-1 0,0 0 0,6 0-1,16-3-1725,2-8 448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1:3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1408,'-22'0'360,"18"0"-69,17 0 253,-2 0-242,-2-1-100,0 1-1,0 1 1,13 1 0,43 14 486,-41-10-325,40 16-1,-59-19-313,0-1-1,0 1 1,0 0-1,-1 0 1,1 1-1,-1-1 1,1 1-1,-1 0 1,-1 0 0,1 0-1,0 1 1,4 7-1,-1 1 54,0 0 1,-1 1-1,6 20 0,-2 1 101,9 64-1,-14-64-111,3 22-13,0 62 0,-8 60 19,0-83 55,-2-63-18,-9 52-1,11-83-128,-2 7-21,1-1-1,-1 1 0,-1-1 1,1 0-1,-1 1 0,-1-1 1,0 0-1,0-1 0,0 1 1,-8 9-1,3-4-130,8-12 42,0 1 0,0-1 0,0 1 0,0-1-1,-1 1 1,1-1 0,-1 0 0,1 0 0,-3 2 0,-12 0-636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4576,'-16'-15'1664,"16"15"-1280,0 0-96,0 0 384,0 0-416,0 0-32,16 0-128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2080,'0'0'667,"0"0"-411,0 0-6,0 0 385,-2 0-86,-24 0 3684,17 0-2138,19 0-2284,-7 2 343,-3-2-149,0 1 0,0-1-1,1 1 1,-1-1 0,0 0-1,1 1 1,-1-1 0,1 0-1,-1 0 1,0 1 0,1-1 0,-1 0-1,1 0 1,-1 1 0,1-1-1,-1 0 1,1 0 0,-1 0-1,1 0 1,-1 0 0,1 0-1,-1 0 1,1 0 0,-1 0-1,1 0 1,-1 0 0,1 0 0,-1 0-1,1 0 1,0-1 0,12-1 105,0 6-52,-10-3-51,-1 0 1,1 0-1,0-1 1,-1 1-1,1-1 1,0 1-1,5-1 1,0 0 26,0-1 1,0 0-1,10-3 1,-9 2 54,1 0 1,-1 0-1,16 1 1,29 1 731,-46-1-685,-18 1 102,7 0-229,-1 0-1,1 0 1,0 1 0,0-1 0,-6 2 0,8-1-51,1-1 35,0 0 1,0 1 0,0-1-1,-1 0 1,1 0 0,0 1-1,0-1 1,0 0 0,0 0 0,0 1-1,-1-1 1,1 0 0,0 0-1,0 1 1,0-1 0,0 0-1,0 1 1,0-1 0,0 0-1,0 0 1,0 1 0,0-1 0,0 0-1,0 1 1,0-1 0,0 0-1,1 0 1,-1 1 0,0-1-1,0 0 1,0 0 0,0 1-1,0-1 1,1 0 0,-1 0 0,0 1-1,0-1 1,1 0 0,10 0-106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2080,'-11'12'667,"9"-12"-400,1 1 0,-1 0 1,0-1-1,1 0 0,-1 1 1,0-1-1,1 0 1,-1 0-1,0 0 0,0 0 1,1 0-1,-1 0 0,0 0 1,-1-1-1,-9 0 3292,19 4-2393,-2 2-936,6 4 79,-4-5-254,-6-3-45,0 0 0,0-1 0,1 1 0,-1 0-1,0-1 1,1 1 0,-1-1 0,0 1 0,1-1 0,-1 0-1,1 1 1,-1-1 0,1 0 0,1 0 0,2 0 73,-1 1 0,1 0 1,-1 0-1,8 2 0,-7-1-33,0-1 0,0 1-1,0-1 1,0-1 0,6 1-1,-9-1-63,20 0-597,-6 0-2577,-2 0 847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1888,'0'0'613,"-2"0"-367,-61 0 2756,61 0-2985,0 0 1,1 0-1,-1 0 0,0 0 1,1 1-1,-1-1 0,1 0 1,-1 1-1,1 0 0,-1-1 1,-1 2-1,-12 6 151,0 1 0,1 0-1,0 1 1,0 1 0,1 0-1,0 1 1,1 1 0,-20 25-1,20-14 61,0-1 0,2 2-1,1 0 1,0 0-1,-8 49 1,10-22 104,2 1 0,3 78 0,2-83-224,0-30-11,2 1 1,0 0-1,0-1 1,2 0-1,0 0 1,9 23-1,-10-34-116,0 0 1,0 1-1,0-1 0,1-1 0,0 1 0,1 0 0,-1-1 0,1 0 0,1 0 0,8 8 0,-13-13-138,0 0 0,0 0 0,0 0 0,0 0 0,0 0 0,1 0 0,-1 0 0,0 0 0,0-1 0,1 1 0,-1 0 0,0-1 0,1 1-1,-1-1 1,1 0 0,-1 1 0,0-1 0,1 0 0,1 0 0,11 0-1544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2240,'0'0'720,"3"0"-448,-2 0-2,0 0 1,0 0-1,0 0 0,0 0 1,0 0-1,0 0 0,0 1 1,0-1-1,0 0 0,0 1 1,0-1-1,0 1 1,1 0-1,-1-1-231,0 1 0,-1 0 0,1 0 0,-1 0 0,1 0 0,-1 0 0,1-1 0,-1 1 0,0 0 0,1 0 1,-1 0-1,0 0 0,0 0 0,0 0 0,1 0 0,-1 2 0,5 16 728,-4-16-688,1 0 1,0 0-1,1 0 1,-1-1-1,0 1 1,4 1 0,14 18 216,-5 8-63,-12-23-207,0-1 0,0 0 0,0 0 0,1 0 0,8 10 0,10 2 17,7 20 69,-24-33-73,-2-1 0,1 1 0,0 0 0,-1 0 1,3 7-1,-5-11-26,-1-1 0,0 1 0,1-1 1,-1 1-1,0-1 0,1 1 0,-1-1 0,0 1 1,0 0-1,0-1 0,0 1 0,1-1 1,-1 1-1,0 0 0,0-1 0,0 1 0,0 0 1,0-1-1,0 1 0,-1-1 0,1 2 1,-1 0 31,1 0 115,0-2-256,-2 0-747,-9 0 198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89 2240,'0'-5'305,"0"3"-145,0 0 0,0 0 0,0 0 1,0 0-1,0 0 0,0 0 0,1 1 0,-1-1 0,1 0 1,0 0-1,-1 0 0,1 1 0,0-1 0,0 0 1,0 1-1,0-1 0,0 1 0,1-1 0,-1 1 1,0 0-1,1-1 0,1 0 0,2-3-75,0 1 1,1 0-1,-1 1 0,1-1 1,0 1-1,0 0 0,0 1 1,12-4-1,7 2 411,-3-2-196,-21 6-294,1 1-1,-1-1 1,0 0 0,1 1-1,-1-1 1,1 1 0,-1-1-1,0 1 1,1 0 0,-1-1-1,2 3 1,-1-1 22,1 0-1,-1 0 1,0 0-1,0 0 1,0 1-1,-1-1 1,1 1-1,-1-1 1,1 1-1,-1 0 1,0 0-1,0-1 1,0 1-1,0 0 1,0 4-1,1 3 168,-1 0-1,0 18 1,0-22-151,-1 0-1,0 0 1,-1 0-1,1 0 1,-1-1 0,0 1-1,-1 0 1,1 0 0,-1-1-1,0 1 1,-1-1-1,1 0 1,-1 1 0,0-1-1,-1-1 1,-3 6-1,-25 28 192,10 3-43,13-29-88,-1-1 0,-14 14 0,-7 8 43,12-9-32,-19 20 63,33-39-168,0 1 0,0 0 0,1 0 0,0 1-1,-6 11 1,-11 17 64,20-33-63,0 0-1,-1 0 0,1 0 1,0 0-1,1 1 0,-1-1 0,0 0 1,0 0-1,1 1 0,0-1 1,-1 0-1,1 1 0,0 3 1,0-5 0,1 1 0,-1-1 0,0 1 0,1-1 0,-1 0 0,1 1 0,0-1 0,-1 0 0,1 0 0,0 1 0,0-1 0,0 0 0,0 0 0,0 0 1,0 0-1,0 0 0,0 0 0,0 0 0,0 0 0,1-1 0,-1 1 0,0 0 0,1-1 0,-1 1 0,3 0 0,3 0 34,0 1 0,1-2 0,-1 1 0,0-1 0,13-1-1,5 0 34,106 1 477,-127 2-518,-4-1-54,10 7 41,-9-7-44,-1-1 0,1 0 0,-1 1 0,1-1 1,-1 0-1,1 0 0,-1 1 0,1-1 0,-1 0 0,1 0 0,-1 0 0,1 0 0,-1 1 1,1-1-1,-1 0 0,1 0 0,0 0 0,-1 0 0,1-1 0,-1 1 0,1 0 1,-1 0-1,1 0 0,-1 0 0,1 0 0,-1-1 0,1 1 0,-1 0 0,1 0 0,-1-1 1,1 0-1,1 0-9,1-3-1403,1 0 0,-1 1 0,1 0 0,5-4 0,4 5-1011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2976,'0'0'1120,"0"0"-896,0 0-32,0 14 1216,14-1-800,-14 14 480,0 0-640,0 14-64,0-14-224,-14 0 32,14 0-96,-13 0 96,-1-14-128,1-13-1568,13 14 800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5312,'0'14'1952,"0"-14"-1504,27 0-128,-14 0 800,1 13-672,13-13-32,0 0-256,0 0 96,14 0-160,-14 0 96,13 0-96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14 250 3648,'0'162'5952,"0"-154"-5878,0 0 0,-1-1 0,0 1-1,-3 8 1,2-8-34,0 0-1,1 0 0,0 0 0,0 10 0,1 57 73,0-73-85,0 1 0,0 0-1,0 0 1,1-1 0,-1 1 0,1 0-1,-1 0 1,1-1 0,0 1 0,2 3 0,1 3 30,-1-1 1,-3-5-39,1 0-1,0 0 1,0 0-1,1 0 1,-1 0-1,1-1 1,2 6-1,-2-8-17,-1 1 0,0 0 0,1 0 0,-1 0 0,0-1 0,1 1 0,-1 0 0,1-1 1,-1 0-1,1 1 0,-1-1 0,1 0 0,-1 0 0,1 1 0,0-1 0,2-1 0,23 1 26</inkml:trace>
  <inkml:trace contextRef="#ctx0" brushRef="#br0" timeOffset="1">474 48 3232,'11'-34'1035,"-11"33"-1019,0 1 0,0 0 0,0-1 0,0 1 1,1-1-1,-1 1 0,0 0 0,0-1 0,0 1 1,0-1-1,1 1 0,-1 0 0,0-1 0,0 1 1,1 0-1,-1-1 0,0 1 0,1 0 0,-1-1 1,0 1-1,1 0 0,-1 0 0,1-1 0,-1 1 1,1 0-1,1-1 78,1 0-1,0 0 1,-1 1 0,1-1 0,0 1 0,0 0 0,0-1-1,-1 1 1,1 0 0,0 1 0,0-1 0,-1 0-1,1 1 1,0 0 0,-1 0 0,1-1 0,0 1 0,-1 1-1,1-1 1,-1 0 0,5 4 0,-1 1 40,0 0 0,-1 1 0,1-1 0,-1 1 1,4 9-1,10 12 133,15 21 359,34 62 1,-63-97-497,1 1-1,-2-1 1,0 1-1,-1 0 1,0 0-1,1 19 1,-4-21-32,0-1 0,0 1 1,-2 0-1,1-1 0,-1 1 0,-1-1 1,-6 16-1,3-7 49,1 0-41,2-8-52,-1 0-1,-6 17 1,3-17-47,0-1 1,-11 14 0,7-10-15,-2 5-6,-10 12-44,14-24 5,0 0 1,-10 7-1,11-9 15,-24 22-85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2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5568,'13'0'2048,"-13"0"-1568,54 0-160,-27 0 544,-13 14-544,26-14 64,1 0-224,-14 0-512,0 13 160</inkml:trace>
  <inkml:trace contextRef="#ctx0" brushRef="#br0" timeOffset="1">203 81 3232,'-13'0'1184,"13"0"-896,13 14-96,1-14 512,-1 0-416,1 0 192,27 13-320,-14-13-128,13 0-64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3072,'-11'-23'976,"9"19"-587,2-21 2512,0 25-2892,0 0 0,0 0 0,0 0 0,0 0 0,0-1 0,0 1 0,0 0 0,0 0-1,0 0 1,0 0 0,0 0 0,0 0 0,0 0 0,0 0 0,0 0 0,0 0 0,0 0-1,0 0 1,0-1 0,0 1 0,0 0 0,0 0 0,0 0 0,0 0 0,0 0 0,0 0-1,0 0 1,0 0 0,0 0 0,0 0 0,0 0 0,0 0 0,0 0 0,0 0 0,0 0-1,0 0 1,1 0 0,-1 0 0,0 0 0,0-1 0,0 1 0,0 0 0,0 0 0,0 0-1,0 0 1,0 0 0,0 0 0,0 0 0,0 0 0,0 0 0,1 0 0,-1 0 0,0 0-1,0 1 1,0-1 0,0 0 0,0 0 8,1 0-1,-1 0 1,0 0 0,1 0-1,-1 0 1,1 0-1,-1 0 1,0-1 0,1 1-1,-1 0 1,0 0 0,1 0-1,-1 0 1,0 0-1,1 0 1,-1-1 0,0 1-1,0 0 1,1 0 0,-1-1-1,0 1 1,0 0-1,1 0 1,-1-1 0,0 1-1,0 0 1,1-1 0,6-6 498,-4 6-390,1 1 0,-1-1-1,0 1 1,1-1-1,-1 1 1,7 1 0,25-3 554,190-34 537,-213 34-1091,-1 1 0,1 0-1,22 2 1,-6 0-106,-28-1-291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2816,'-16'0'1056,"16"0"-832,0 0-64,0 0 768,0 0-544,16 0 608,-16 0-544,16 0-32,15 15-256,-16-15 128,1 0-192,15 0 96,-15 0-96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70 2912,'22'-11'923,"-21"10"-896,-1 1 1,1 0-1,-1-1 0,1 1 1,-1 0-1,1 0 1,0-1-1,-1 1 1,1 0-1,-1 0 1,1 0-1,0 0 1,-1 0-1,1 0 1,0 0-1,-1 0 1,1 0-1,0 0 1,3-2 116,0-3 288,-1 1-69,8 2 693,-11 2-1036,1 0 1,-1 0-1,1 0 1,-1 0-1,1 0 0,-1 0 1,0 0-1,1 0 1,-1 0-1,1 0 1,-1 0-1,0-1 1,1 1-1,-1 0 0,1 0 1,-1 0-1,0-1 1,1 1-1,-1 0 1,0 0-1,1-1 1,-1 1-1,0 0 0,0-1 1,1 1-1,-1 0 1,0-1-1,0 1 1,1 0-1,-1-1 1,0 1-1,0-1 0,0 1 1,0 0-1,0-1 1,0 1-1,0-1 1,0 1-1,0-1 1,0 1-1,0-1 0,0 1-9,0-1-1,0 1 0,0 0 0,-1 0 1,1 0-1,0-1 0,0 1 0,0 0 1,-1 0-1,1 0 0,0 0 0,0 0 1,0 0-1,-1-1 0,1 1 0,0 0 0,0 0 1,-1 0-1,1 0 0,0 0 0,0 0 1,-1 0-1,1 0 0,0 0 0,0 0 1,-1 0-1,-4 1 12,0-4 15,4 2-35,0 0-1,0 0-1,0 0 0,0 0 0,0 0 0,0 1 0,0-1 0,0 0 1,-1 1-1,1-1 0,0 1 0,0-1 0,-1 1 0,1-1 1,0 1-1,-1 0 0,1 0 0,0 0 0,-1 0 0,1 0 1,-3 0-1,-27 0 0,28 0 5,1 0 1,-1 0-1,1 0 1,0 0-1,-1-1 1,1 1-1,0-1 1,-1 1-1,1-1 1,0 0-1,-4-2 1,4 2 3,0 0 0,0 0 0,0 0 1,0 1-1,0-1 0,0 1 0,-1-1 0,1 1 0,0 0 0,0-1 1,-4 2-1,0-2-14,2 1-29,0-1 0,0 1 0,0 0 0,0 0 1,-1 0-1,1 1 0,1-1 0,-9 3 0,-1 24-120,9-14 185,1 0 0,-2 21 1,3-18 18,0 7-14,0-1 0,3 33 1,0-29-17,-3 29 0,-2-18 7,-3 58 58,7 52 528,-1-131-455,-1 1-1,-3 16 0,3-19 20,-2 27 1,4-25-50,1-12-90,-1 0 0,0 0 0,0 1 0,0-1 0,-1 0 1,-1 7-1,-3-5 58,4-5-95,1-1 0,-1 0 0,1 1 0,-1-1 0,1 1 0,-1-1 0,1 1 0,0-1 0,-1 1 0,1-1 0,-1 1 0,1-1-1,0 1 1,-1-1 0,1 1 0,0 0 0,0-1 0,0 1 0,-1 0 0,1-1 0,0 1 0,0 0 0,0-1 0,0 1 0,0 0 0,0-1 0,0 1 0,1 0 0,-1-1 0,0 1-1,0 0 1,0-1 0,1 1 0,-1-1 0,0 1 0,0 0 0,1-1 0,0 1 0,-1 0 1,1-1-1,0 0 1,-1 1 0,1-1 0,0 0-1,-1 0 1,1 1 0,0-1 0,0 0-1,-1 0 1,1 0 0,0 0-1,0 0 1,0 0 0,13 2 191,-10-1-182,0 0 0,0 0 0,0 0 0,0-1 0,1 0 0,-1 0 0,0 0 0,0 0 1,1 0-1,-1-1 0,0 0 0,6-1 0,13-3-1,137-17 326,-143 20-313,18-3-328,7-13-1279,-36 17 1386,-1 0 1,0 0 0,1 0-1,-1 1 1,9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4224,'-13'-14'1568,"13"14"-1216,13 14-96,-13-14 480,14 0-448,13 0 256,-14 0-320,14 0-128,14 0-64,-1 0 160,1 0-96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3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2976,'-11'22'971,"10"-21"-945,1 0 0,0-1 0,-1 1 1,1 0-1,0 0 0,0 0 1,-1 0-1,1 0 0,0 0 0,0 0 1,0-1-1,0 1 0,0 2 1,0 11 202,-2 0 0,0 0 1,-5 16-1,6-23-90,0 1 0,0-1 0,1 1-1,0 12 1,1-3 57,-1 2-48,-1-8-63,1 0 1,1 0 0,3 21 0,-4-29-75,1 0 0,0-1 0,0 1 1,0 0-1,0 0 0,1 0 0,-1-1 0,1 1 1,-1-1-1,1 1 0,0-1 0,0 0 1,0 1-1,0-1 0,1 0 0,-1 0 0,1-1 1,-1 1-1,4 1 0,-4-2 45,0 1-1,1-1 1,-1 0-1,1 0 1,-1-1 0,1 1-1,-1 0 1,1-1-1,4 1 1,-5-1-40,-1-1 0,0 1 0,0 0 0,0-1 1,0 1-1,0-1 0,0 1 0,0-1 0,0 1 0,0-1 1,0 0-1,0 0 0,0 1 0,0-1 0,-1 0 0,1 0 0,0 0 1,-1 0-1,1 0 0,0 0 0,-1 0 0,1 0 0,-1 0 1,0 0-1,1 0 0,-1-3 0,3-6 34,-1-1 0,-1 0 0,0 0 0,0 1 0,-1-1 0,0 0 0,-1 0 0,0 0 1,-1 0-1,-1 0 0,1 1 0,-8-18 0,-5 2-88,5 9-20,8 4-6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1152,'-10'-8'300,"6"10"15,3-1-271,1-1 0,0 1 0,0-1 0,-1 0-1,1 1 1,0-1 0,-1 0 0,1 1 0,-1-1 0,1 0 0,0 1 0,-1-1-1,1 0 1,-1 0 0,1 0 0,-1 1 0,1-1 0,-1 0 0,1 0 0,-1 0-1,1 0 1,0 0 0,-1 0 0,0 0 0,1 1 24,-1-1 1,1 1-1,0-1 1,-1 1-1,1 0 0,0-1 1,0 1-1,0 0 1,-1-1-1,1 1 0,0 0 1,0 0-1,0-1 1,0 1-1,0 0 0,0-1 1,1 2-1,-1-1 24,1 25 563,-1-16-408,0 0 0,0 0-1,-4 19 1,3-19-97,-4 30 356,11 16-47,-4 25 93,-2-52-359,3 34 0,2-30-116,-3-17-55,1 0 0,-2 0 0,0 1 0,-1-1 0,-3 21-1,1-26 20,-2 20 227,-1 47-1,5-73-210,-1 0-1,1 0 0,-1 0 1,0 0-1,0 0 0,-1 0 0,1 0 1,-4 4-1,3-34 109,2-6-216,-1 7-406,4-38 0,0 45 253,1-9-347,1-41-1,7-113-258,-8 144 735,-1 10 58,1 0 0,8-28 0,-8 43 105,0-1 1,0 1 0,1-1 0,0 1 0,1 1 0,12-18 0,-12 21 18,0 0 1,0 0-1,0 1 1,12-9-1,-16 14-90,0-1 1,0 1-1,1-1 0,-1 1 0,1 0 0,-1 0 1,1 0-1,0 0 0,-1 1 0,1-1 0,0 0 0,0 1 1,-1 0-1,1 0 0,0 0 0,0 0 0,-1 0 1,4 1-1,-2 0 10,-1 0 0,0 0 0,0 1 0,1-1 0,-1 1 0,0-1 0,0 1-1,-1 0 1,1 0 0,0 1 0,-1-1 0,1 0 0,-1 1 0,0-1 0,1 1 0,-1 0 0,2 5 0,-3-1 26,0 0-1,0 0 1,-1-1 0,1 1-1,-2 0 1,1 0 0,-3 10-1,0-6-34,0-1-1,-1 1 1,0-1-1,-1 0 1,0 0-1,-1-1 1,0 1-1,-8 9 0,-1 3-14,13-19-7,-4 6-16,0 0-1,0 0 0,-1-1 1,0 0-1,-13 11 0,14-15-4,1 0 0,0 0 0,1 0 0,-1 1 0,1 0 0,-8 10-1,12-14 31,-1 0-1,0 0 0,1 0 0,-1 0 1,0 0-1,0 0 0,0 0 1,1-1-1,-1 1 0,0 0 0,0 0 1,0-1-1,0 1 0,-1-1 0,1 1 1,0-1-1,0 1 0,0-1 0,0 1 1,-1-1-1,1 0 0,0 0 1,0 0-1,-3 0 0,4 0-15,-1 0 0,1 0 0,-1 0 1,1 0-1,-1 0 0,1 0 0,-1 0 0,1 0 0,-1 0 0,1 1 0,-1-1 0,1 0 1,-1 0-1,1 0 0,-1 1 0,1-1 0,-1 0 0,1 0 0,-1 1 0,1-1 0,0 0 1,-1 1-1,1-1 0,0 1 0,-1-1 0,1 0 0,0 1 0,-1-1 0,1 1 0,0-1 1,0 1-1,0-1 0,-1 1 0,1-1 0,0 1 0,0-1 0,0 1 0,0-1 0,0 1 1,0-1-1,0 1 0,0-1 0,0 1 0,0-1 0,0 1 0,0-1 0,1 1 0,-1 2-32,1-1 0,0 0 0,0 0 0,0 1-1,0-1 1,0 0 0,0 0 0,1 0 0,2 3-1,1 0 55,0 0-1,0-1 0,0 1 0,0-1 0,1 0 0,0-1 0,0 1 0,8 2 0,22 10 470,-5 7-128,-14-14-153,20 7 0,-21-9-85,0 0 1,15 10-1,-17-8 52,20 11-364,-16-11-362,-12-6-949,6-3 432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80 3136,'0'0'106,"-1"0"-1,1 0 1,-1 0 0,1 0-1,-1 0 1,1 0 0,-1 0 0,1 0-1,-1 0 1,1 1 0,-1-1 0,1 0-1,-1 0 1,1 0 0,-1 0-1,1 1 1,0-1 0,-1 0 0,1 1-1,-1-1 1,1 0 0,0 0-1,-1 1 1,1-1 0,0 1 0,-1-1-1,1 0 1,0 1 0,0-1-1,-1 1 1,1 0-55,1-1-1,-1 1 0,0-1 1,1 1-1,-1-1 0,0 0 1,1 1-1,-1-1 0,0 0 1,1 1-1,-1-1 0,1 0 1,-1 1-1,0-1 0,1 0 1,-1 1-1,1-1 0,-1 0 1,1 0-1,-1 0 0,1 0 1,-1 0-1,1 1 0,0-1 1,-1 0-1,1 0 0,-1 0 1,1 0-1,-1-1 0,1 1 1,-1 0-1,1 0 0,3 0 54,-2 0-71,0 0 1,0 0-1,0 0 1,0 0-1,0 0 1,0 0 0,0-1-1,3 0 1,1-2 17,-3 2-16,0-1-1,0 1 0,0-1 1,0 1-1,0-1 0,0 0 0,-1 0 1,1 0-1,3-5 0,3-5 156,-4 8-86,-5 4-96,1-1 0,-1 0 1,0 1-1,1-1 1,-1 0-1,0 1 0,1-1 1,-1 0-1,0 1 0,0-1 1,0 0-1,0 1 0,0-1 1,0 0-1,0 0 0,0 1 1,0-1-1,0 0 1,0 1-1,0-1 0,-1 0 1,1 1-1,0-1 0,0 0 1,-1 1-1,1-1 0,0 0 1,-1 1-1,1-1 1,-1 1-1,1-1 0,-1 1 1,1-1-1,-1 1 0,1-1 1,-1 1-1,1-1 0,-1 1 1,-1-1-1,0-1-1,-2-3-41,3 4 30,1 1 0,-1-1 0,1 0 0,-1 1 1,1-1-1,-1 1 0,0-1 0,1 1 0,-1-1 1,0 1-1,1-1 0,-1 1 0,0 0 0,0 0 1,0-1-1,1 1 0,-1 0 0,-1 0 0,-5-4 18,5 3-9,1 0 0,-1 0 0,1 1 0,-1-1-1,1 0 1,-1 1 0,1-1 0,-1 1 0,0 0 0,1-1 0,-1 1 0,0 0 0,0 0 0,1 0-1,-1 0 1,0 0 0,1 1 0,-4 0 0,-4 4 48,-1 0-1,1 1 1,-17 13 0,4-3 307,20-14-333,0-1-1,0 1 1,0 0 0,0 0 0,0 0 0,0-1 0,0 2 0,1-1-1,-1 0 1,1 0 0,0 0 0,0 1 0,0-1 0,0 1 0,0-1-1,0 1 1,1-1 0,-1 1 0,1-1 0,-1 1 0,1 3 0,0 0-15,1 0 0,0 0 1,0 1-1,0-1 0,1 0 1,4 11-1,-2-6 34,1-1 0,0-1 1,1 1-1,0-1 0,1 1 0,-1-2 1,2 1-1,10 10 0,-16-18-50,0 1 0,-1-1 0,1 1 0,0-1-1,0 0 1,0 1 0,0-1 0,0 0 0,0 0 0,0-1 0,0 1 0,0 0-1,0-1 1,0 1 0,1-1 0,-1 0 0,4 0 0,8 2-141,-9-1 92,0 0 0,-1 1 1,1 0-1,5 3 0,-9-5 51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82 3808,'0'0'1227,"0"-5"-742,0 3-404,0 0 1,0 0-1,0 0 1,-1-1-1,1 1 0,-1 0 1,1 0-1,-1 0 1,0 0-1,0 0 0,0 0 1,0 0-1,0 0 1,-2-2-1,2 3-34,1 1 1,0-1-1,-1 1 0,1 0 1,0-1-1,0 1 0,-1-1 1,1 1-1,0-1 0,0 1 1,-1-1-1,1 1 0,0-1 0,0 1 1,0-1-1,0 1 0,0-1 1,0 1-1,0-1 0,0 0 1,-1-4 147,0 3-161,1 0 0,-1 1-1,-1-1 1,1 0-1,0 1 1,0-1-1,-1 1 1,1-1-1,-1 1 1,1 0 0,-1-1-1,1 1 1,-1 0-1,0 0 1,0 0-1,1 1 1,-1-1-1,0 0 1,0 1 0,0-1-1,0 1 1,0-1-1,-3 1 1,-38 0 147,36 0-175,0 1-1,0 1 0,0-1 1,1 1-1,-1 0 1,0 1-1,-10 5 1,3-2 19,-10 3 43,10-3-35,0 0-1,1 0 0,-14 9 1,-54 30-289,72-38 334,1-1 0,0 1 1,0 1-1,1-1 0,-11 14 1,13-14-65,1-1 0,0 1 0,0 0 0,0 0 0,1 0 1,0 0-1,1 0 0,-3 13 0,3-11 9,2 0 0,-1 1 0,1-1 0,1 0 0,0 0 0,0 0 0,0 0 0,1 0-1,6 15 1,-1-6 52,1 1 0,1-2-1,1 1 1,1-1 0,14 18-1,-22-31-78,0 0-1,0 1 0,0-1 0,0 1 0,-1 0 1,1 0-1,-1 0 0,-1 0 0,3 7 0,0 1-16,-2-11 38,-1 1 0,0 0 1,-1-1-1,1 1 0,0 0 0,-1-1 0,1 1 1,-1 6-1,0 1 44,0 20 23,0-29-79,0 1-1,-1-1 0,1 0 0,0 0 0,-1 0 1,1 1-1,0-1 0,-1 0 0,1 0 1,-1 0-1,0 0 0,1 0 0,-1 0 1,0 0-1,0 0 0,0 0 0,1 0 1,-1-1-1,0 1 0,-2 1 0,-8 2 146,4 5-44,-11-4-42,13 1-44,5-6-21,0 0-1,-1 1 1,1-1 0,0 0-1,0 0 1,0 0 0,0 1 0,0-1-1,0 0 1,0 0 0,0 1 0,-1-1-1,1 0 1,0 0 0,0 0-1,0 0 1,0 1 0,-1-1 0,1 0-1,0 0 1,0 0 0,-1 0 0,1 0-1,0 0 1,0 1 0,0-1-1,-1 0 1,1 0 0,0 0 0,0 0-1,-1 0 1,1 0 0,0 0 0,0 0-1,-1 0 1,1 0 0,0 0-1,0 0 1,-1 0 0,1 0 0,0-1-1,0 1 1,-1 0 0,1 0 0,0 0-1,0 0 1,0 0 0,-1 0-1,1-1 1,0 1 0,0 0 0,0 0-1,-5-9-24,-4 4 68,9 4-39,-1 1 0,1-1-1,0 0 1,-1 1 0,1-1-1,0 0 1,0 1 0,0-1-1,0 0 1,0 0 0,0 1-1,0-1 1,0-1 0,0 1-10,0 1-1,0 0 1,0-1 0,0 1 0,0-1 0,0 1 0,0-1-1,0 1 1,0-1 0,0 1 0,0-1 0,0 1 0,0-1 0,0 1-1,0 0 1,0-1 0,-1 1 0,1-1 0,0 1 0,0 0 0,-1-1-1,1 1 1,0-1 0,0 1 0,-1 0 0,1-1 0,0 1 0,-1 0-1,1 0 1,-1-1 0,1 1 0,0 0 0,-1 0 0,1 0 0,-1-1-1,1 1 1,-1 0 0,1 0 0,0 0 0,-1 0 0,1 0 0,-1 0-1,1 0 1,-1 0 0,1 0 0,-1 0 0,1 0 0,-1 0 0,0 0-1,4 14-349,7 1 213,-7-12 121,-1-1-1,-1 1 1,1-1 0,0 1 0,-1 0 0,1-1 0,-1 1 0,2 4 0,-1-1 19,0 0 10,0-1 0,-1 0 0,0 1 0,0-1 0,0 1-1,0 11 1,5 57 27,1 10 89,-9-47-94,-2 1-1,-2-1 1,-1 0 0,-14 41 0,16-59 25,-3 24 1,5-22 15,3-20-69,-1 5 55,0-1 0,0 1 0,0 0 0,1 0 0,0 0 0,0 0-1,1 0 1,-1 0 0,3 8 0,-3-12-22,1 0-1,-1 0 1,1-1 0,-1 1-1,1 0 1,0 0 0,0 0-1,0-1 1,0 1 0,0 0-1,0-1 1,0 1 0,0-1-1,1 1 1,-1-1 0,0 0-1,1 0 1,0 1 0,-1-1-1,1 0 1,0 0 0,3 1 0,7 5 148,-1 0-18,14 8 53,33 3 24,-19-3-135,-19-8 66,34 9 1,-9-6-462,45 10-5601,-11 4 2051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4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2304,'-11'-33'752,"10"30"-568,0 0-1,1 0 1,-1-1 0,0 1-1,1 0 1,0 0 0,0 0 0,0 0-1,1-5 1,0-6 688,-1 11-781,0-1 1,1 1-1,-1-1 0,1 1 0,0 0 0,0 0 1,0-1-1,1 1 0,2-5 0,-3 6-62,1 0 1,-1 0-1,1 0 0,0 0 0,-1 0 0,1 0 1,0 1-1,0-1 0,0 1 0,0-1 0,0 1 1,1 0-1,-1 0 0,0 0 0,0 0 0,1 0 1,-1 1-1,1-1 0,-1 1 0,1-1 0,-1 1 0,1 0 1,-1 0-1,4 0 0,2 1 26,1 0 0,-1 0 0,0 0 0,0 1 0,0 1 0,9 2 0,-9-1-48,0 0 0,0 0 0,0 1 0,-1-1 1,1 2-1,-1-1 0,0 1 0,-1 0 0,1 1 0,-1-1 0,-1 1 1,1 0-1,4 10 0,-6-11 13,-1 0 1,0 1-1,0-1 1,-1 1-1,0 0 1,0 0-1,0 0 1,-1 0-1,0 0 1,-1 0-1,1 0 0,-1 0 1,-1 0-1,1 0 1,-1 0-1,-3 10 1,-16 28 139,0 7 0,-14 4 144,-63 142 53,80-159-280,3 1 1,1 0-1,-8 44 0,19-75-52,1-1 0,1 1 0,0 16 0,0-8 265,1-17-276,0 0 1,-1 1-1,1-1 0,-1 0 1,1 1-1,0-1 1,-1 0-1,1 0 0,0 0 1,-1 0-1,1 0 1,0 1-1,0-1 0,-1 0 1,1-1-1,0 1 1,1 0-1,-2 0 4,1 0-10,1 0 0,-1 0-1,1-1 1,-1 1 0,0 0-1,1-1 1,-1 1 0,0-1 0,1 1-1,-1-1 1,0 0 0,1 1 0,0-2-1,5-2 45,8-5-53,0 0 0,0-1 0,-1-1 0,19-18 0,-29 25-10,0-1 1,-1 0 0,6-7 0,6-9 91,-14 20-89,0 0 0,0 0 0,0 0 0,0 1 0,0-1 0,0 0 0,0 1 0,0-1 0,1 1 0,-1-1 0,0 1 0,0 0 0,1-1 0,-1 1 0,0 0 0,3 0 0,-7 13-222,-3-1 188,1 0-1,-6 18 0,10-27 39,-3 9-42,1 1 0,1-1 0,0 0 0,0 1 0,1 0-1,1-1 1,1 20 0,24 87-66,2 30 80,-25-136 32,1-1 0,0 1 0,7 17 0,24 28 139,22 59-171,-41-92-16,22 45 21,-19-30 86,-6-21 40,-9-16-75,-1 0 0,0 0 0,0 0 0,0 1 0,0-1 0,0 0 0,-1 1 0,0-1 0,1 1 0,-1 0-1,-1-1 1,2 6 0,-7 12 413,3-13-239,1-5-115,1 1 0,-1-1 0,0 0 1,0 1-1,0-1 0,0 0 0,-1 0 0,1 0 0,-1 0 0,0 0 0,0 0 1,0-1-1,0 1 0,-1-1 0,1 1 0,-6 3 0,-14 11 316,-1-2 0,0 0-1,-39 17 1,-6 2 98,25-12-237,15-11-132,27-10-142,-1-1 1,1 0-1,0 0 1,0 0 0,0 0-1,0 0 1,0 0-1,0 0 1,-1 0-1,-1-1 1,3 1-11,-1 0-1,1 0 1,0-1-1,-1 1 1,1 0 0,-1-1-1,1 1 1,0 0-1,0-1 1,-1 1-1,1 0 1,0-1 0,-1 1-1,1 0 1,0-1-1,0 1 1,0-1-1,-1 1 1,1 0 0,0-1-1,0 1 1,0-1-1,0 1 1,0-1 0,0 1-1,0-1 1,0 0-1,0 0-190,1 0 1,-1 0-1,1-1 0,-1 1 0,1 0 0,0 0 0,-1 0 0,1 0 1,0 0-1,0 0 0,0 0 0,0 0 0,1-1 0,23-22-2003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68 1248,'-25'0'2192,"26"0"-2158,0 0 1,0 0-1,-1 0 1,1 0-1,0 0 1,0 1-1,0-1 1,0 0-1,0 0 1,-1 0-1,1 1 1,0-1-1,0 1 1,-1-1-1,1 0 1,0 1-1,0-1 1,-1 1-1,1 0 1,0-1-1,-1 1 1,1-1-1,-1 1 1,1 0-1,0 1 1,0 1 61,0-1 0,0 1 1,-1 0-1,1 0 1,-1 0-1,0 4 1,3 12 128,11 35 202,-13-50-417,0-1 1,1 0-1,0 1 1,-1-1-1,1 0 0,1 0 1,-1-1-1,0 1 1,1 0-1,-1-1 1,4 3-1,-1-1-10,0 0-1,1 0 1,-1 0-1,1-1 1,7 3-1,-5-4 21,0 0 0,0-1 0,1 0-1,-1 0 1,0-1 0,0 0 0,0-1-1,1 0 1,14-4 0,56-15 177,165-27 71,-177 36-253,50-10-101,-5 15 17,-56 2 48,-3 0-6,63 3 0,-54 8-129,94 23 0,-101-18 132,-10-2 14,5-1 108,0 4-1,75 27 1,21 26 78,-132-60-141,-1 2-1,0-1 1,0 2 0,-1 0-1,0 0 1,0 1 0,10 13-1,-22-23-30,4 3 21,-1 1 0,0-1 0,0 1 0,0 0 0,4 7 0,-6-9-18,0 0 1,0 0-1,-1 0 1,1 0 0,-1 0-1,1 1 1,-1-1 0,0 0-1,0 0 1,0 1-1,0-1 1,0 0 0,-1 0-1,1 1 1,-1-1 0,0 3-1,-8 18 46,8-22-45,1 1-1,-1-1 0,1 1 0,-1-1 0,1 0 1,-1 1-1,0-1 0,1 0 0,-1 0 0,0 1 1,0-1-1,0 0 0,0 0 0,0 0 0,0 0 0,0 0 1,-1 0-1,1-1 0,0 1 0,0 0 0,-3 0 1,1 1 15,2-2-25,0 1 1,1-1 0,-1 0-1,0 1 1,1-1 0,-1 0-1,0 0 1,1 1 0,-1-1-1,0 0 1,0 0-1,1 0 1,-1 0 0,0 0-1,0 0 1,1 0 0,-1 0-1,0 0 1,0-1 0,1 1-1,-1 0 1,0 0-1,0-1 1,1 1 0,-1 0-1,1-1 1,-1 1 0,0-1-1,1 1 1,-1-1 0,1 1-1,-1-1 1,1 1-1,-1-1 1,1 0 0,-1 1-1,1-1 1,0 0 0,-1 1-1,1-1 1,0 0 0,-1 1-1,1-1 1,0 0 0,0 0-1,0-1 1,0-3 1,1-1 0,0 0 0,0 0 0,1 1 0,0-1 0,0 0 0,4-8 0,26-24-187,-25 30 161,0-1 0,0 1 0,1 1 0,0-1 0,1 1 0,-1 1 0,11-6 0,-4 5 13,0 1 0,0 1 1,1 0-1,23-4 0,2 1-23,0 1 0,0 2 0,53 1 0,45 8 212,19 16-32,31-2 37,-2 5 11,410 6 816,-470-33-840,0-6-1,148-30 0,-241 34-102,200-44 424,-137 14-195,-71 25-88,44-22 0,-59 26-130,0 0 0,-1 0 0,0-1 0,-1 0 0,1-1 0,8-12 0,-2 2-233,-1-1 1,24-44-1,-38 61 140,1 1-1,-1 0 1,1 0-1,-1-1 1,1 1-1,2-2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1664,'-11'-11'528,"11"11"-525,0 0 1,-1-1 0,1 1-1,0 0 1,0 0-1,0 0 1,0 0-1,0 0 1,0 0-1,0 0 1,0 0 0,0 0-1,0 0 1,0 0-1,-1 0 1,1 0-1,0-1 1,0 1-1,0 0 1,0 0 0,0 0-1,0 0 1,0 0-1,0 0 1,0 0-1,0 0 1,0-1-1,0 1 1,0 0 0,0 0-1,0 0 1,0 0-1,0 0 1,0 0-1,0 0 1,0 0-1,0-1 1,0 1 0,0 0-1,0 0 1,0 0-1,0 0 1,1 0-1,-1 0 1,0 0-1,0 0 1,0 0 0,0 0-1,0 0 1,0-1-1,0 1 1,0 0-1,0 0 1,0 0-1,0 0 1,1 0 0,2-3 5,-1 1 88,1-1 0,-1 1 0,1-1 0,0 1 0,-1 0 0,1 0 0,0 1 1,0-1-1,1 1 0,5-3 0,-4 2-29,-1 1-15,1-1 0,-1 1 0,1 0 0,-1 0 0,1 0 0,-1 0 0,1 1 0,-1 0 0,1 0 0,0 0 0,6 1 0,-9 0-34,1 0 0,0 0 0,0 0 0,-1 0 0,1 0 0,0 1 0,-1-1 0,1 1 1,-1 0-1,0-1 0,0 1 0,1 0 0,-1 1 0,0-1 0,-1 0 0,1 0 0,0 1 0,-1-1 0,1 1 0,-1 0 0,0-1 1,0 1-1,0 0 0,0 0 0,0 4 0,4 45 205,-3-34-176,3 32 48,-18 105 156,5-85-264,6-43 10,1 1 0,1-1 1,1 0-1,2 1 0,8 35 0,-9-54 19,1 1 0,0-1 0,1-1 0,0 1 0,0-1 0,1 1-1,0-1 1,0 0 0,1-1 0,0 0 0,12 12 0,-17-18-16,0 0-1,0 0 1,1 0 0,-1-1-1,0 1 1,0 0 0,1 0 0,-1-1-1,1 1 1,-1-1 0,1 1 0,-1-1-1,1 0 1,-1 0 0,1 1-1,-1-1 1,1 0 0,-1 0 0,1 0-1,-1-1 1,1 1 0,-1 0 0,1 0-1,-1-1 1,0 1 0,1-1-1,-1 0 1,1 1 0,-1-1 0,0 0-1,1 0 1,1-1 0,2-2 0,-1 0 0,1 0 0,-1 0 0,1-1 1,-1 0-1,4-6 0,-6 9 10,-1 0 1,0 0 0,1-1-1,-1 1 1,0 0-1,0 0 1,0 0-1,-1-1 1,1 1-1,-1-1 1,1 1 0,-1-5-1,0 3 21,-1 0 0,0 0 1,0 0-1,0-1 0,-4-6 0,2 5-23,1-2-15,-1 1 0,-1 1 0,1-1 0,-1 0 0,0 1 0,0 0 0,-1 0 0,-9-9 0,3 3 12,-1 1-1,-1 0 0,0 1 1,-19-11-1,9 8-42,-41-26-97,61 38 124,1-1 0,0 1 0,0-1 0,0 1 0,1-1 0,-1 0 0,0 0 0,1 0 0,-1 0 0,1 0 0,-1 0 0,1 0 0,0-1 0,0 1 0,0 0 0,0-1 0,0 1 0,1 0 0,-1-1 0,1 1 0,0-1 0,-1 1 0,1-1 0,0 1 0,1-6 0,0 5 8,1-1 1,-1 1-1,1 0 0,-1 0 0,1 0 1,0 0-1,0 0 0,0 0 1,1 0-1,-1 1 0,1-1 0,-1 1 1,1 0-1,0-1 0,6-2 1,29-15 65,3-12-27,-1 12 0,-27 13-19,4-2-29,1 1 0,0 0 0,36-10-1,-52 18 12,0-1 0,0 1 0,0 0-1,0 0 1,0 0 0,1 0-1,-1 1 1,0-1 0,0 0-1,0 1 1,0 0 0,0-1-1,0 1 1,0 0 0,0 0-1,0 0 1,3 3 0,0-1 12,-1 1 1,0 1 0,0-1 0,6 8 0,-6-6-30,-1 0 0,0 0 0,0 0 0,0 0 0,0 0 0,-1 0 0,0 1 1,-1-1-1,0 1 0,2 11 0,1 8-79,0-6 34,-2-11 73,0 0 1,-1 1-1,1 10 1,-2-9 14,1 21 53,-1-30-68,0 0 0,1 0 1,-1-1-1,1 1 0,-1 0 0,1 0 0,-1-1 0,1 1 1,0-1-1,0 1 0,0-1 0,2 3 0,-2-4 16,-1-1-1,0 0 0,1 0 0,-1 1 1,0-1-1,0 0 0,0 0 1,1 0-1,-1 1 0,0-1 1,0 0-1,0 0 0,0 0 1,0 1-1,-1-2 0,2-1-18,-1-1 0,1 1-1,-1 0 1,1 0-1,0 0 1,0 0-1,1 0 1,-1 0-1,3-4 1,-1 2-3,-1 1 0,0-1 0,0 0 1,2-9-1,0-11-5,-2 11 0,8-25 0,-4 18-35,-1 5-121,1-1 1,13-26-1,-17 40 138,0-1 1,1 0-1,-1 0 0,1 1 1,0-1-1,0 1 0,0 0 1,0 0-1,1 0 1,-1 0-1,1 1 0,0-1 1,0 1-1,0 0 0,5-2 1,-7 4 36,-1-1 1,0 1-1,0 0 1,1 0-1,-1 0 0,1-1 1,-1 1-1,0 1 1,1-1-1,-1 0 1,0 0-1,1 0 0,0 1 1,16 6 208,-1 0 1,-1 1 0,0 1-1,28 20 1,1-1 89,38 15 146,-68-37-360,20 7-1,-6-3 21,-23-7-82,-1-1 1,1 0 0,0 0-1,0-1 1,0 0 0,0 0-1,7 1 1,-12-2-25,1 0 0,-1 0 0,1-1 1,-1 1-1,1 0 0,-1 0 0,1-1 0,-1 1 0,0-1 0,1 1 1,-1-1-1,0 0 0,0 1 0,3-3 0,2-1 89,2 0 18,-9-1-23,-3-1-25,-39-62 152,40 63-251,1 1 0,-1 0 0,0 0 0,-1 0 0,1 0 0,0 0 0,-1 1 0,0-1 0,0 1 0,0 0 0,-1 0 1,-4-2-1,3 1 8,6 3 16,-1 0 0,0 1 0,0-1-1,0 1 1,0-1 0,0 1 0,0-1-1,0 1 1,0-1 0,0 1 0,0 0 0,0-1-1,0 1 1,0 0 0,-1 0 0,1 0-1,0 0 1,-2 0 0,2 1 6,0 0 0,0 0 0,0 0 0,0 0-1,0 0 1,0 0 0,0 0 0,0 0 0,0 0 0,0 1 0,1-1 0,-1 0 0,0 0 0,1 1 0,0-1 0,-1 0-1,0 3 1,1-1-4,0 0 0,-1 1 0,1-1 0,0 1 0,1-1 0,-1 0 0,0 1 0,1-1-1,0 0 1,0 1 0,2 5 0,2 2 4,0 0-1,6 11 1,-6-16 13,-1-1 1,1 0-1,0 1 1,0-2-1,0 1 0,1 0 1,-1-1-1,1 0 1,0-1-1,8 5 1,-4-3 26,1-1 1,-1 0 0,1 0-1,0-1 1,17 3 0,-1-4-27,36-1 1,-32-2-47,25-1-328,62-12 0,-111 13 301,0-1 0,0 0 0,1 0 1,-2-1-1,1 0 0,0 0 0,0 0 0,-1-1 0,0 0 0,0 0 0,0-1 1,8-8-1,-12 12 50,-1-1-1,1 1 1,-1-1 0,0 1 0,0-1 0,0 1 0,0-1-1,0 0 1,0 0 0,0 1 0,0-1 0,-1 0 0,1 0-1,-1 0 1,1 0 0,-1 0 0,0 0 0,0 1 0,0-1-1,0-3 1,0 3 4,0 1-3,0 1-1,0-1 0,0 0 0,0 0 0,-1 0 0,1 0 0,0 1 1,-1-1-1,1 0 0,0 0 0,-1 0 0,1 1 0,-1-1 0,1 0 1,-1 1-1,1-1 0,-1 0 0,0 1 0,1-1 0,-1 1 0,-1-1 1,0-1-2,-1 1 1,1 0-1,-1 0 1,1 0-1,-1 0 1,-5-1 0,3 1 15,-1 0 1,0 0-1,0 1 1,0 0 0,-11 1-1,10 1-26,0 1 0,-1 0 0,1 0 0,0 0 0,1 1 0,-1 0 0,0 0 0,1 1 0,0-1 0,0 2 0,1-1 0,-1 0 0,1 1 0,0 0 0,-5 10 0,8-13 8,1-1-1,0 1 1,0 0-1,1 0 1,-1 0-1,1-1 1,-1 1-1,1 0 1,0 0-1,1 5 1,-1-6 14,0 0 0,0 0-1,1 0 1,-1-1 0,1 1 0,-1 0 0,1 0 0,0-1 0,0 1-1,0-1 1,0 1 0,0 0 0,0-1 0,0 0 0,0 1-1,1-1 1,2 3 0,2 0 7,1 1-79,0 0 0,0-1 0,1 0 0,0 0 0,0 0 0,0-1 0,0 0 0,0-1 0,11 2 0,-3 0-198,-7-2-244,-1 0-1,1 0 1,15 0 0,-19-2 219,1-1 17,-1 1-1,1 1 1,0-1-1,-1 1 1,1 0-1,6 2 1,-11-3 249,0 0 0,0 1 1,0-1-1,0 1 0,0 0 0,0-1 1,0 1-1,-1 0 0,1-1 0,0 1 1,0 0-1,0 0 0,-1 0 0,1 0 0,0 0 1,-1 0-1,1 0 0,-1 0 0,1 0 1,-1 0-1,0 0 0,1 0 0,-1 0 1,0 0-1,0 0 0,0 1 0,0-1 1,0 0-1,0 0 0,0 0 0,0 0 1,0 0-1,0 0 0,-1 1 0,1-1 1,0 0-1,-1 0 0,0 1 0,-15 26 150,13-23 8,-1 0 0,1 0 0,1 0 0,-1 0 0,-2 8 1,3-4 83,1 0 1,1 0 0,-1 1-1,2 12 1,0 0 50,-1-16-215,1 0 1,0 0-1,0 1 1,0-1-1,4 10 1,-3-11-33,-2-4-14,0 0 0,1 0 1,-1 1-1,1-1 0,-1 0 0,1 0 1,-1 0-1,1 1 0,0-1 1,0 0-1,-1 0 0,1 0 1,0 0-1,0 0 0,0-1 1,0 1-1,0 0 0,0 0 1,0-1-1,1 1 0,-1 0 1,0-1-1,1 1 0,1-1 13,0 0 0,0 0-1,-1 0 1,1 0-1,0 0 1,-1-1-1,1 1 1,4-2 0,0 0 63,0 0-49,-1 0-1,0 0 1,0 0-1,7-4 1,-10 5-27,-1-1 0,0 1 0,1-1 0,-1 0 0,0 0 0,0 0 1,0 0-1,0 0 0,-1-1 0,1 1 0,0-1 0,1-2 0,-3 4 6,0 0-1,1 0 0,-1 0 0,1-1 1,-1 1-1,0 0 0,0 0 0,0 0 1,0 0-1,0 0 0,0 0 1,0-1-1,0 1 0,0 0 0,0 0 1,-1 0-1,1 0 0,0 0 0,-1 0 1,1 0-1,-1 0 0,1 0 0,-1 0 1,0 0-1,1 0 0,-1 0 0,0 0 1,0 0-1,1 1 0,-1-1 0,0 0 1,0 0-1,0 1 0,-2-1 0,-1-2-8,-1 0-1,1 1 0,-1 0 1,0 0-1,0 0 0,-9-1 0,-10-1 279,10 2-29,-26-8 0,29 7-145,1 0-1,-1 1 1,0 0 0,1 0 0,-16 1-1,23 1-111,0 0-1,0 0 1,0 0 0,0-1-1,0 1 1,-4-1-1,7 0-3,0 1 0,0 0 0,-1 0 0,1 0 0,0 0 0,0 0 0,0 0 0,-1 0 0,1 0-1,0-1 1,0 1 0,0 0 0,0 0 0,0 0 0,-1 0 0,1-1 0,0 1 0,0 0 0,0 0 0,0 0 0,0 0 0,0-1 0,0 1 0,0 0 0,0 0 0,0 0 0,0-1-1,0 1 1,0 0 0,0 0 0,0-1 0,0 1 0,0 0 0,0 0 0,0 0 0,0 0 0,0-1 0,0 1 0,0 0 0,0 0 0,0 0 0,0-1 0,1 1 0,-1 0-1,0 0 1,0 0 0,0 0 0,0-1 0,0 1 0,1 0 0,-1 0 0,0 0 0,0 0 0,0 0 0,1 0 0,-1 0 0,3-1-10,-1 0 1,1 1-1,0-1 1,0 1 0,-1 0-1,5 0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306 366 1408,'-11'-3'437,"10"-4"-175,1 6-133,0-1 0,0 0-1,0 1 1,0-1 0,0 1 0,0-1-1,0 1 1,-1-1 0,1 1 0,-1-1 0,1 1-1,-2-3 1,-5-16 586,6 16-655,0 0-1,0 0 1,-1 0-1,1 0 0,-1 0 1,0 0-1,0 0 1,0 1-1,-1-1 0,1 1 1,-1-1-1,0 1 0,-5-4 1,-7-3-58,11 6 33,0 1-1,-1 0 1,1 0-1,-1 0 1,0 1-1,0-1 1,0 1-1,0 0 1,0 1-1,0-1 1,-1 1-1,1 0 1,-10 0-1,9 1-7,0 1-1,0-1 1,0 1-1,0 0 1,0 1 0,0 0-1,1 0 1,-1 0-1,0 0 1,1 1-1,-10 6 1,-14 7-15,25-14-15,0 0 0,0 1 1,0 0-1,0 0 0,1 1 0,-1-1 1,1 1-1,0-1 0,-3 5 0,5-6-2,0-1-1,0 0 0,0 0 1,0 0-1,1 1 0,-1-1 1,0 0-1,1 1 1,-1-1-1,1 1 0,0-1 1,-1 1-1,1-1 0,0 1 1,0-1-1,0 0 0,0 1 1,0-1-1,0 1 1,0-1-1,1 1 0,-1-1 1,0 1-1,1-1 0,-1 1 1,1-1-1,0 0 0,-1 1 1,1-1-1,0 0 0,1 2 1,0-2 8,0 1 0,1 0 0,-1-1 0,1 1 1,-1-1-1,1 0 0,-1 0 0,1 0 0,0 0 0,0 0 1,-1-1-1,1 1 0,0-1 0,5 0 0,3 0 26,0 0 0,17-4-1,-12 0-393,-1 0 1,0-1-1,0-1 0,0 0 0,-1-1 0,1-1 1,-2 0-1,1-1 0,14-13 0,-18 13 269,-1 0 0,0-1 0,-1 0 0,0 0 0,0-1 0,-1 0 0,-1 0 0,0-1 0,0 0 0,-1 0 0,-1 0 0,5-19 0,-7 18 584,-1 1-1,0-1 1,-2-26-1,0 8 1872,1 29-1687,-2 20 384,-7 26-877,2 1 0,2 0-1,1 57 1,4-79-135,-1-11 23,1 0 0,3 22 0,11 23-1229,-3-30 426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2656,'0'0'960,"0"0"-736,31 0-64,-15 0 544,0 16-416,15-16 384,0 0-384,16 0-224,-1 0-64,-14-16 288,14 16-192,-15 0-288,1 0 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83 1824,'0'0'12,"0"0"0,0 0 0,0 0-1,0 0 1,0 0 0,0 0 0,0 1 0,0-1 0,-1 0 0,1 0 0,0 0 0,0 0-1,0 0 1,0 0 0,0 0 0,0 0 0,0 0 0,0 0 0,-1 0 0,1 0-1,0 0 1,0 0 0,0 0 0,0 0 0,0 0 0,0 0 0,0 0 0,-1 0-1,1 0 1,0 0 0,0 0 0,0 0 0,0 0 0,0 0 0,0-1 0,0 1 0,0 0-1,0 0 1,-1 0 0,1 0 0,0 0 0,0 0 0,0 0 0,0 0 0,0 0-1,0 0 1,0-1 0,0 1 0,0 0 0,0 0 0,0 0 0,0 0 0,0 0-1,0 0 1,0 0 0,0-1 0,0 1 0,0 0 0,0 0 0,0 0 0,0 0 0,0 0-1,0 0 1,0 0 0,0 0 0,0-1 0,-9 15 383,6-10-219,1 1 0,1 0 0,-1-1-1,0 1 1,1 0 0,0 0-1,-1 9 1,1 20 578,0-10-577,1 1 0,4 34 0,-2-54-152,-1-1 0,1 0 0,0 0 0,0 0 0,0 0 0,0-1 0,1 1 0,-1 0 0,1-1 0,0 0 0,6 6 0,-5-6-15,-2 0 1,1 0 0,0-1 0,0 1-1,1-1 1,-1 0 0,0 0 0,1 0 0,-1 0 0,7 1 0,3 3-14,-8-4-14,-1 0 0,0 0 0,1-1-1,-1 1 1,1-1 0,0 0-1,0 0 1,-1 0 0,1-1-1,0 0 1,6 0 0,-3 0-26,-7 0 38,0 0 0,0 0 0,1 0 0,-1 0 0,0-1 0,0 1 0,0 0 0,0-1 0,0 1 0,0 0 0,0-1 0,0 1 0,0-1 0,0 0 0,0 1 0,0-1 0,0 0 0,-1 0 0,1 1 0,0-1 0,-1 0 0,1 0 0,0 0 0,-1 0 0,1 0 0,-1 0 0,1 0 0,-1 0 0,1 0 0,-1 0 0,0-2 0,1 0-6,0 2 8,-1-1-1,0 0 1,0 1-1,1-1 1,-1 0-1,0 1 1,0-1-1,-1 0 1,1 1-1,0-1 1,0 0-1,-1 1 1,1-1-1,-1 0 1,0 1 0,1-1-1,-1 1 1,-1-3-1,-2-3 1,-14-65-120,5 34 91,8 30-19,5 8 49,0 0 0,0 0 0,0 0-1,0 0 1,0 0 0,0 0 0,0 0-1,0-1 1,-1 1 0,1 0 0,0 0 0,0 0-1,0 0 1,0 0 0,0 0 0,0-1-1,0 1 1,0 0 0,0 0 0,0 0-1,0 0 1,0 0 0,0 0 0,0-1-1,0 1 1,0 0 0,0 0 0,0 0 0,0 0-1,0 0 1,0 0 0,0 0 0,0-1-1,0 1 1,1 0 0,-1 0 0,0 0-1,0 0 1,0 0 0,0 0 0,0 0-1,0 0 1,0-1 0,0 1 0,0 0-1,1 0 1,-1 0 0,0 0 0,0 0 0,0 0-1,4-3-13,-4 2 17,0 0 0,1 1 0,-1-1 0,0 0 0,0 1 0,1-1 0,-1 0 0,0 1 0,0-1 0,0 0 0,0 0 0,0 1 0,0-3 0,0 3 3,0-1 0,0 0 0,0 1 0,0-1 0,0 0 0,0 0 0,0 1 0,0-1 0,0 0-1,1 0 1,-1 1 0,0-1 0,1-1 0,24-14 161,-12 3-280,-5 4 109,0 1-1,1 0 1,0 0-1,0 1 0,16-9 1,-14 9 6,-8 5 0,0 0 0,0 0 0,0 1 0,1-1 0,-1 1 0,0 0 0,4-2 0,18 15 11,-20 1 37,17 64 933,-17-21-459,-2-45-459,-1-3 4,0 0 1,-1 1-1,1-1 1,-1 16-1,-1 14 184,0-36-54,0-2-53,0 0-53,0-4-43,0-3-29,-1 3-11,1 1 0,0-1 1,0 0-1,0 0 0,1 0 1,-1 1-1,2-5 0,7-34 16,-8 29-78,1 1 1,1-1-1,0 1 1,1 0-1,0 0 0,1 0 1,1 0-1,11-19 1,6 4-38,-22 25 92,1-1 0,-1 1 0,1 0 0,0 0 0,-1 0-1,1 0 1,0 1 0,0-1 0,1 0 0,-1 1 0,0 0 0,0-1 0,1 1 0,-1 0 0,1 0-1,-1 0 1,4 0 0,-6 1-1,11-4-58,-8 2 45,0 1 0,0 0 0,0 0 0,0 0 0,0 1 0,3-1 0,-5 1 9,0 0 0,0 0 0,0 0 0,0 0 0,0 0 0,-1 1 0,1-1 0,0 0 0,0 1 1,0-1-1,-1 0 0,1 1 0,0-1 0,0 1 0,-1-1 0,1 1 0,0 0 0,-1-1 0,1 1 0,-1 0 0,1-1 0,-1 1 0,1 0 0,-1-1 0,1 1 0,-1 1 0,3 3 30,0 1-1,-1-1 1,0 1 0,0-1-1,-1 1 1,0 0-1,0 0 1,0-1 0,0 1-1,-1 0 1,0 0-1,-1 0 1,1 0-1,-2 6 1,1-10-19,0 0-1,1 0 1,-1-1-1,1 1 1,-1 0-1,1 0 1,-1 0-1,1 0 1,0 0-1,0 0 1,0 0 0,0 0-1,1 0 1,-1 0-1,0 0 1,1 0-1,0-1 1,0 4-1,0-3-7,2 23-125,-3-23 126,0 0 0,0 0 0,0 0 0,1 0 0,-1 0 0,0-1 1,1 1-1,-1 0 0,2 3 0,-1-4 11,0 0 1,0 0 0,0-1 0,-1 1-1,1 0 1,0-1 0,0 1 0,0-1-1,0 1 1,0-1 0,0 1 0,0-1-1,1 1 1,-1-1 0,0 0 0,0 0-1,0 0 1,0 0 0,0 0 0,0 0-1,2 0 1,20 0 159,-21 0-43,-2-9-34,-1 7-78,1-1-1,0 1 0,0 0 0,0-1 0,0 1 0,0-1 0,1 1 1,-1 0-1,1-1 0,0-2 0,5 1 35,-6 3-47,1 1 0,0-1 0,-1 1 0,1-1 0,-1 0 0,1 1 0,-1-1 0,1 0 0,-1 1 0,1-1 0,-1 0 0,0 1 0,1-1 0,-1 0 0,0 0 0,1 0 0,-1 1 0,0-2 0,4-7 12,-3 6-13,0 1 0,0-1-1,0 1 1,0-1-1,0 0 1,-1 0 0,1 1-1,-1-1 1,0-5 0,1-1-45,1-1 1,0 0-1,1 1 1,3-11-1,-4 15 26,1 0-7,0 0-1,0 0 0,1 1 1,-1-1-1,1 1 0,0 0 0,1 0 1,5-4-1,1-2-62,-11 10 80,0 0 1,0-1-1,0 1 0,0 0 0,1 0 0,-1 0 1,0 0-1,0-1 0,1 1 0,-1 0 1,0 0-1,0 0 0,1 0 0,-1 0 1,0 0-1,0 0 0,1 0 0,-1 0 0,0 0 1,1 0-1,-1 0 0,0 0 0,0 0 1,1 0-1,-1 0 0,1 0 0,0 0 0,0 0 0,0 0 0,0 0 0,0 0 0,0 0 0,0 1 0,0-1 0,0 0 0,0 1 1,0-1-1,0 1 0,0-1 0,-1 1 0,1-1 0,0 1 0,0-1 0,0 1 0,-1 0 0,1-1 0,0 1 0,-1 0 0,1 0 0,-1 0 0,1-1 0,-1 1 0,1 1 0,12 15-49,-7-9 125,-1-1 0,0 1 0,-1 0 0,6 16 0,1-2-3,0 1-24,-2-4 12,11 18-1,-18-34-36,0 0-1,0 1 0,0-1 0,-1 1 1,2 6-1,1 1 36,5-4 118,-7-5-134,-2-1-28,1-1 1,-1 1-1,0 0 0,1-1 1,-1 1-1,1-1 0,-1 1 1,1-1-1,-1 1 0,1-1 1,-1 1-1,1-1 0,0 1 0,-1-1 1,1 0-1,-1 1 0,1-1 1,0 0-1,-1 0 0,1 1 1,0-1-1,0 0 0,-1 0 0,1 0 1,0 0-1,-1 0 0,1 0 1,0 0-1,0 0 0,-1 0 1,1 0-1,0 0 0,-1-1 1,1 1-1,0 0 0,-1 0 0,1-1 1,0 1-1,0-1 0,1-3-164,-2 4 107,0-1 1,-1 0-1,1 1 0,0-1 0,0 0 1,0 1-1,1-1 0,-1 1 0,0-1 1,0 0-1,0 1 0,0-1 0,1 1 1,-1-1-1,0 0 0,0 1 0,1-1 1,0 0-1,2-7-370,2-1-26,0-1 0,9-12-1,51-71-503,-61 89 929,0-2 12,0 1-1,1 0 0,-1 0 1,1 0-1,0 1 0,7-5 1,10-6 19,-6-6 37,-8 15-3,-7 6-37,-1 0 0,1 0 0,-1-1 0,0 1 0,1 0-1,-1 0 1,0-1 0,0 1 0,1 0 0,-1-1 0,0 1 0,0 0 0,1-1 0,-1 1 0,0 0 0,0-1-1,0 1 1,1-1 0,-1 1 0,0 0 0,0-1 0,0 1 0,0-1 0,0 1 0,0 0 0,0-1 0,0 1 0,0-1-1,0 1 1,0-1 0,0 0 0,0 1 3,0-1 0,0 0 0,-1 1-1,1-1 1,0 1 0,0-1 0,0 0 0,0 1-1,-1-1 1,1 1 0,0-1 0,0 1 0,-1-1 0,1 0-1,0 1 1,-1-1 0,1 1 0,-1 0 0,1-1-1,-1 1 1,1-1 0,-1 1 0,1 0 0,-1-1-1,1 1 1,-1 0 0,1-1 0,-1 1 0,0 0 0,1 0-1,-1 0 1,1 0 0,-1-1 0,0 1 0,1 0-1,-1 0 1,1 0 0,-1 0 0,0 0 0,1 1 0,-1-1-1,0 0 1,1 0 0,-1 0 0,1 0 0,-2 1-1,-2 0 43,0 1 1,0-1-1,-1 1 0,1 0 0,-5 3 0,-2 2 43,6-4-40,0 0 0,1 0 0,-1 0 0,1 0 1,0 1-1,0 0 0,0-1 0,0 2 0,1-1 1,0 0-1,-1 1 0,2-1 0,-1 1 0,-2 5 0,0 2 5,-1 4-51,-7 20 0,12-32-2,0 1 0,0-1 0,1 0 1,-1 0-1,1 0 0,0 0 0,0 0 0,0 0 1,1 1-1,1 6 0,-1-10-4,-1 0-1,1 0 0,-1 0 1,1 0-1,0 0 1,0 0-1,-1 0 0,1 0 1,0 0-1,0-1 1,0 1-1,0 0 0,0-1 1,0 1-1,0 0 1,0-1-1,0 1 1,0-1-1,0 0 0,0 1 1,0-1-1,1 0 1,-1 0-1,0 0 0,0 0 1,2 0-1,6 2 12,-4 0 4,0-1 1,0 0-1,0 0 1,-1-1 0,1 0-1,0 0 1,0 0-1,0 0 1,0 0 0,0-1-1,0 0 1,0 0-1,6-3 1,-2 2-1,-3-1-32,1 1 0,0-1 1,0-1-1,-1 1 0,11-9 0,-2 3-17,-11 6 14,0 1-1,0-1 1,0 0-1,0 0 1,-1 0 0,1-1-1,-1 1 1,0-1-1,0 0 1,4-5-1,-6 8-4,0-1 0,0 1 1,0-1-1,1 1 0,-1 0 0,0-1 0,1 1 0,0 0 0,2-2 0,1-1-97,-11-4 34,6 8 83,0 0-1,0 0 1,0 0-1,0 0 0,0 0 1,0 0-1,0-1 1,0 1-1,0 0 1,0 0-1,0 0 0,0 0 1,0 0-1,0 0 1,-1 0-1,1 0 0,0 0 1,0 0-1,0 0 1,0 0-1,0 0 0,0 0 1,0 0-1,0 0 1,0 0-1,-1 0 0,1 0 1,0 0-1,0 0 1,0 0-1,0 0 1,0 0-1,0 0 0,0 0 1,-1 0-1,1 0 1,0 0-1,0 0 0,0 0 1,0 0-1,0 0 1,0 0-1,0 0 0,0 0 1,0 0-1,0 0 1,-1 0-1,1 0 1,0 0-1,0 0 0,0 1 1,0-1-1,0 0 1,0 0-1,0 0 0,0 0 1,-13 21-213,1-1-10,11-18 220,-1-1-1,1 1 0,0 0 0,0 0 0,0 0 1,0 0-1,0 1 0,0-1 0,1 0 0,-1 0 1,1 0-1,-1 1 0,1-1 0,0 0 0,0 1 1,0-1-1,0 0 0,0 0 0,1 1 0,-1-1 1,1 0-1,-1 0 0,1 1 0,0-1 0,0 0 1,0 0-1,0 0 0,0 0 0,3 3 0,1 4 72,-4-7-50,-1 0 1,1 0-1,0 0 1,1-1 0,-1 1-1,0 0 1,0 0-1,1-1 1,-1 1-1,1-1 1,-1 1-1,1-1 1,0 0-1,0 1 1,2 0-1,3 0-65,-1 0 0,0 0 0,1-1 0,-1 0 0,10 1 0,-13-2-277,0 0-1,0-1 1,0 1 0,0-1-1,0 1 1,0-1 0,0 0 0,4-2-1,20-11-1743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2080,'-27'0'768,"27"0"-608,0 14-32,-14-1 640,14-13-448,0 14-128,0 13-128,0-14 0,0 14-32,0-13 256,0-1-160,14 1 32,-1-1-96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1568,'0'0'501,"0"4"-303,0 1-188,1 18 207,0-22-203,-1 1-1,0-1 0,0 0 1,1 0-1,-1 0 1,0 0-1,1 0 1,-1 0-1,1 0 0,0 0 1,-1 0-1,1 0 1,0-1-1,-1 1 0,1 0 1,0 0-1,0 0 1,0-1-1,1 2 1,7 2 171,-7-3-157,0-1-1,0 1 1,0 0-1,0 1 0,-1-1 1,1 0-1,0 0 0,1 2 1,-1-1-20,1 0 1,-1-1-1,0 1 1,1-1-1,0 0 1,-1 1-1,1-1 1,0-1-1,-1 1 1,1 0-1,0-1 1,0 1-1,0-1 1,-1 0-1,1 0 1,0 0-1,0 0 1,3-1-1,5 1 23,-7 0-21,-1-1 0,1 1 0,-1-1 0,0 1 0,1-1 0,-1 0 0,0 0 0,1-1 0,-1 1 0,0-1 0,3-2 1,-3 3-7,0-1 0,0 0 0,0 1 0,0-1 0,1 1 0,-1 0 1,0 0-1,1 0 0,-1 1 0,0-1 0,5 1 0,-5 0-67,15-1 361,-17 1-263,0 0 0,0 0 0,0 0 0,-1 0 1,1 0-1,0 0 0,0 1 0,-1-1 0,1 0 0,0 0 0,-1 1 0,1-1 0,0 0 0,0 1 0,-1-1 0,1 1 0,-1-1 0,2 1 1,-1 3 158,0-1 1,-1 1 0,1 0-1,-1-1 1,0 1 0,0 5 0,1 23 553,2-24-723,0 0-1,0 0 0,6 9 0,-2-4-137,7 15-41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1888,'1'0'48,"0"0"0,0 0 0,0 0 0,0 0 0,0 0 1,0 1-1,0-1 0,0 0 0,0 1 0,0-1 0,0 1 0,0-1 0,-1 1 0,1 0 0,0-1 1,0 1-1,0 0 0,-1-1 0,2 3 0,10 19 241,0 0 321,-1-8-432,0-1 0,1 0 0,1-1 0,0 0 0,1-1 0,0-1 0,1 0-1,0 0 1,1-2 0,0 0 0,0-1 0,0 0 0,29 6 0,-40-11-162,93 19 224,-78-19-204,-1-1 0,1 0 0,25-3 0,36-9 182,99-27 1,-145 28-168,-2-2 0,0 0 0,51-29 0,-61 30-42,177-108-147,-186 109 81,0 1 0,1 0 0,18-7 0,-25 14 41,-1 0 1,0 0-1,1 0 0,-1 1 1,1 0-1,0 1 0,-1-1 1,1 1-1,-1 1 0,9 1 1,-7 0 23,0 0 1,0 1-1,0 0 1,0 1-1,0 0 1,-1 0 0,0 0-1,1 1 1,-2 1-1,1 0 1,-1 0-1,0 0 1,0 1-1,8 10 1,44 64 199,-37-55-38,1 0 1,35 30 0,-27-26-1,-25-23-143,1-1 0,-1 1-1,1-2 1,8 7 0,-13-11-19,0 0 1,-1 0 0,1 0-1,-1 0 1,1 0 0,-1 0-1,0 0 1,1 1 0,-1-1-1,0 0 1,0 1 0,0-1-1,0 1 1,0-1 0,0 1-1,0-1 1,-1 1 0,1 0-1,0-1 1,-1 1 0,0 0-1,1 0 1,-1 2 0,0 1 39,0-5-246,0 0-47,0-2-272,1-1 478,-1 0 1,0 1 0,1-1-1,0 1 1,0-1 0,0 1-1,0-1 1,0 1 0,0 0-1,1-1 1,-1 1 0,1 0-1,-1 0 1,1 0-1,0 0 1,0 0 0,0 1-1,4-4 1,5-2-60,-1 0-1,19-8 1,-26 13 66,23-9-48,-1 0 0,32-7 0,-28 9 36,1 3 1,-1 0 0,1 2-1,0 1 1,0 1-1,54 5 1,553 21 581,-349-24 630,-268 0-934,1-1 0,-1-1 0,0 0 0,0-2 0,0-1 0,23-8 0,-37 11-175,-1 0 0,0 0 0,0-1 0,0 0 0,0 0 0,0 0 0,0-1 0,-1 1 0,0-1 0,0 0 0,0 0 0,0-1 0,3-5 0,-3 6-47,0-1 0,0-1 0,0 1 0,-1 0 0,0-1 0,0 0 0,0 0 0,-1 0-1,0 0 1,0 0 0,0 0 0,0-10 0,1-38-49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2080,'-14'27'768,"14"-27"-608,0 81-32,0-41 768,0 1-512,0 13 480,0 0-512,0 27-160,0-27-128,0 13 128,0-13-96,0-13 320,0 0-224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6 150 3552,'-5'1'1523,"12"3"-1214,16 2-120,4 0 776,-14-3-639,0-1-1,0 0 0,18 1 1,13-3-66,-14 1-147,45-4-1,-38-2-179,99-15-1962,-104 11 1562,-1 0 1,0-3-1,53-26 1,-71 33 591,-8 3 25,0 0 0,-1-1-1,1 0 1,9-5 0,-14 7-74,1 0-1,0 1 1,0-1 0,-1 0-1,1 1 1,0-1 0,-1 0-1,1 0 1,-1 0 0,1 0-1,-1 0 1,0 0 0,1 0-1,-1 1 1,0-1 0,1 0-1,-1 0 1,0 0 0,0 0-1,0 0 1,0 0 0,0 0-1,0 0 1,0 0 0,0 0-1,-1 0 1,1 0 0,0 0-1,-1 0 1,1 0 0,-1-2-1,0 2-5,0-1 0,0 0 0,0 1 0,0-1 0,0 1 0,0-1 0,-1 1 0,1 0 0,0-1 0,-1 1 0,1 0-1,-1 0 1,1 0 0,-1 0 0,0 0 0,1 0 0,-4 0 0,-1-1-209,0 1 1,1 1-1,-1-1 0,-10 1 1,16 0-42,-1 0 1,0 0-1,1 0 1,-1 0 0,0 0-1,0 0 1,1 0-1,-1 0 1,0 1 0,0-1-1,1 0 1,-1 0-1,-1 1 1,2 0 47,-1 0 1,1-1 0,0 1-1,0 0 1,-1-1-1,1 1 1,0 0-1,0 0 1,0-1 0,0 1-1,0 0 1,0 0-1,0 1 1</inkml:trace>
  <inkml:trace contextRef="#ctx0" brushRef="#br0" timeOffset="1">547 244 5312,'-27'68'1952,"27"-68"-1504,-27 67-128,27-40 672,0 1-608,0-1 128,13-14-320,-13 1 192,0 13-256,14-27-320,-14 13 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1664,'11'-11'528,"-10"10"-515,-1 1 1,1-1-1,-1 1 1,1 0-1,-1 0 1,1-1-1,-1 1 0,1 0 1,-1 0-1,1 0 1,-1-1-1,1 1 1,-1 0-1,1 0 0,0 0 1,-1 0-1,1 0 1,-1 0-1,1 0 1,0 0-1,-1 0 1,1 1-1,0-1 0,1 0 81,-1 0-64,0 0 0,-1 0 0,1 0 0,0 0 0,0 0 0,0 0 0,0 0 0,-1 0 0,1 0 0,0 1 0,0-1 0,0 0 0,-1 1 0,1-1 0,0 0 0,-1 1 0,1-1 0,0 1 0,-1-1 0,1 1 0,0-1 0,-1 1 0,1-1-1,-1 1 1,1 0 0,-1-1 0,1 1 0,-1 0 0,1-1 0,-1 1 0,1 1 0,8 12 478,9 2-242,-12 0-151,-5-7-75,2 0 9,0 1 0,8 15 0,-7-17-4,0 1-1,0 0 1,3 18-1,-5-14 14,-1 1 1,0 0-1,-2 17 0,1 3 35,0 17 61,0-37 113,0-12-75,0-4-48,-1-5-158,2 0-1,-1 1 1,1-1 0,0 0 0,1 1-1,-1-1 1,1 1 0,4-9 0,-2 4-47,-1-1 0,4-23-1,-6 23 54,2-1 0,6-21 0,16-20-19,-24 52 50,-1-1-41,1 1 0,0-1 0,0 1 0,0-1 0,0 1 1,3-4-1,-3 6 58,-1-1 0,1 0 0,0 1 1,0-1-1,0 1 0,0-1 0,0 1 0,0-1 1,0 1-1,0 0 0,-1-1 0,1 1 0,0 0 1,1 0-1,-1 0 0,0 0 0,0 0 0,1 0 0,-2 16 878,0-6-765,0-2 1,0 0-1,0 1 1,2 10 0,21 84 448,-16-73-615,-5-21 70,0 0-1,0 0 1,1 15 0,-3-23-37,-1 0 1,1-1 0,0 1 0,0-1-1,0 1 1,0 0 0,0-1-1,1 1 1,-1-1 0,0 1 0,0 0-1,0-1 1,0 1 0,1-1-1,-1 1 1,0-1 0,1 1-1,-1-1 1,0 1 0,1-1 0,-1 1-1,1-1 1,-1 1 0,0-1-1,1 1 1,-1-1 0,1 0 0,-1 1-1,1-1 1,0 0 0,-1 0-1,1 1 1,-1-1 0,1 0-1,-1 0 1,1 0 0,0 0 0,-1 0-1,1 0 1,0 0 0,-1 0-1,1 0 1,-1 0 0,1 0 0,0 0-1,-1 0 1,2-1 0,3 1 78,-4 0-96,-1 0 0,0 0 0,0 0 0,0 0 0,1 0-1,-1 0 1,0 0 0,0 0 0,0 0 0,0 0 0,1 0 0,-1-1 0,0 1 0,0 0-1,0 0 1,0 0 0,1 0 0,-1 0 0,0 0 0,0-1 0,0 1 0,0 0 0,0 0 0,0 0-1,0 0 1,1-1 0,-1 1 0,0 0 0,0 0 0,0 0 0,0 0 0,0-1 0,0 1-1,0 0 1,2-7-16,0 1 0,0-1-1,0 0 1,-1 1 0,0-1-1,0 0 1,-1-9 0,1 9-54,-1 0 1,1 0 0,0 1 0,3-8-1,-2 7-25,-1 1-1,1-1 0,-1 1 1,0-9-1,-2 4-5,1-30-199,4 24 150,-3 16 142,-1 1 0,0-1 0,0 1 0,1 0 0,-1-1 0,0 1 0,0 0 0,1-1 0,-1 1 0,0 0 0,1-1 0,-1 1 0,1 0 0,-1-1 0,0 1 0,1 0 0,-1 0 0,1 0 0,-1-1 0,1 1 0,-1 0 0,1 0 0,-1 0 0,1 0 0,0 0 3,-1 0 0,1 0 0,-1 0 0,1 0 0,-1 0-1,1 0 1,-1 1 0,1-1 0,-1 0 0,1 0 0,-1 1-1,1-1 1,-1 0 0,0 0 0,1 1 0,-1-1 0,1 0-1,-1 1 1,0-1 0,1 1 0,-1-1 0,0 1 0,1-1 0,-1 0-1,0 1 1,0-1 0,0 1 0,1-1 0,-1 1 0,0-1-1,0 1 1,0 0 0,2 25 192,-2-23-143,2 18 289,1 0 0,1 0 1,1-1-1,14 37 0,-14-41-279,-4-14-27,-1 1 0,1-1-1,0 0 1,0 1-1,0-1 1,0 0-1,0 0 1,0 0 0,1 0-1,1 3 1,-2-5-10,-1 1 0,0-1 0,1 0 0,-1 1 1,0-1-1,1 1 0,-1-1 0,0 1 0,0-1 0,0 0 0,0 1 1,1-1-1,-1 1 0,0-1 0,0 1 0,0-1 0,0 1 1,0-1-1,0 1 0,0-1 0,0 2 0,-1 0-2366,1-2 979,0-9-1827,0 7 1018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3:5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2912,'50'0'1637,"-48"0"-1549,-1 0-1,1 0 1,0 0-1,-1 1 1,1-1-1,0 0 1,-1 1-1,1-1 1,-1 1-1,1 0 1,1 0-1,10 3 388,27-12 502,-29 5-812,0-1 4,0 0 1,0-1 0,15-9-1,-4 2 86,-19 11-239,4-2 84,0-1 0,0 0-1,7-6 1,-13 9-87,0 1 0,0-1 0,0 0 0,0 0 0,0 0 0,0 0 0,0 0 1,0 0-1,0 0 0,0-1 0,-1 1 0,1 0 0,-1 0 0,1-1 0,-1 1 0,1 0 0,-1 0 0,0-1 0,1 1 1,-1-1-1,0 1 0,0 0 0,0-1 0,0 1 0,0 0 0,-1-3 0,1 2-1,-1 0-1,0-1 1,0 1-1,0 0 1,0 0 0,0 0-1,-1 0 1,1 0-1,0 0 1,-1 0 0,0 0-1,1 0 1,-1 1-1,0-1 1,0 1 0,0-1-1,0 1 1,0 0-1,0 0 1,0 0 0,-1 0-1,-3-1 1,-2-1 17,3 1 53,0 0 0,0 1 0,0 0 0,0 0 0,-6-1 0,9 2-46,0 0 1,0 1 0,-1-1-1,1 0 1,0 1-1,0-1 1,0 1-1,0 0 1,0-1-1,0 1 1,0 0-1,0 0 1,1 1-1,-1-1 1,0 0-1,0 0 1,-1 3-1,0-2-33,1 1 0,0-1 0,-1 1 0,1 0 0,1 0 0,-1-1 0,0 1-1,1 0 1,-1 1 0,1-1 0,0 0 0,0 0 0,0 0 0,0 1 0,1-1 0,-1 0-1,1 1 1,0-1 0,0 1 0,0-1 0,1 0 0,-1 1 0,2 4 0,1 0 19,0-1 0,0 1 0,1-1 0,0 0 0,1 0 0,-1-1 0,8 9 0,-8-11-220,0 0 0,-1 0 0,1-1 1,0 0-1,1 0 0,-1 0 1,1 0-1,-1-1 0,1 1 0,0-1 1,0 0-1,0-1 0,10 3 0,-8-2-244,36 12-1547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136 188 2304,'-1'0'61,"0"0"0,0 0 1,1 0-1,-1 0 0,0 0 1,0 0-1,1 0 0,-1 0 0,0-1 1,1 1-1,-1 0 0,0 0 0,1-1 1,-2 0-1,0-7 263,2 8-335,0-3 224,-13 6 86,2 3-131,1 0 1,0 1-1,0 1 1,-15 14 0,22-19-132,1 0 0,-1 0 0,1 0 0,0 0 1,0 0-1,0 0 0,0 1 0,0-1 0,1 1 1,-3 6-1,0 2 44,1-4-47,0 0-1,1 1 0,0-1 1,1 0-1,0 1 0,0-1 0,0 15 1,2-21-25,-1-1-1,0 0 1,0 0 0,0 1 0,1-1-1,-1 0 1,0 1 0,1-1-1,-1 0 1,1 0 0,0 0 0,-1 1-1,1-1 1,0 0 0,0 0 0,0 0-1,-1 0 1,1 0 0,0-1 0,0 1-1,1 0 1,-1 0 0,0-1-1,0 1 1,0 0 0,0-1 0,1 1-1,-1-1 1,3 1 0,-2 0 1,0-1-1,0 0 1,1 1 0,-1-1-1,0 0 1,1 0 0,-1 0-1,0 0 1,0-1 0,1 1-1,-1-1 1,0 1 0,0-1-1,0 0 1,1 0 0,1-1-1,8-13 19,-6 7-18,14-18-32,-6 9 5,21-35 0,-31 46 23,-1 0 1,0-1-1,0 1 0,-1-1 0,0 0 0,0 0 0,-1 0 0,0 0 0,1-13 0,-2 7 4,1 6-23,-1 0-1,0 1 0,-1-1 0,-1-7 0,-1 0-9,0 1 103,-1-1 1,0 1 0,-7-14-1,9 22 52,0 1-1,0-1 1,0 0-1,1 0 1,0 1-1,0-1 1,0 0 0,0-9-1,1 26 132,1 0 0,4 15 0,-2-14-89,-1-1 1,0 18-1,-2 215 434,0-207-533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3232,'-1'0'93,"-1"0"-1,1 0 1,0 0 0,-1 1 0,1-1 0,-1 0-1,1 1 1,0-1 0,-1 1 0,1-1 0,0 1-1,-1 0 1,1 0 0,0 0 0,0-1-1,0 1 1,0 0 0,0 0 0,-2 2 0,3-3-93,-2 3 160,-1-1 0,0 1 0,1 0 0,0-1 0,0 1 0,0 0 0,0 0 0,0 1 0,0-1 0,1 0 0,0 0 0,0 1 0,0-1 0,0 1 0,-1 7 0,1-8-112,-2 10 26,1 1-1,0 0 1,0 0 0,1 0 0,1 0 0,2 19 0,0-23-31,1 1 0,0-1 0,1 0 0,7 15 0,-9-20-15,0-1 0,1 1 1,-1-1-1,1 0 0,0 0 1,1 0-1,-1 0 0,0-1 1,1 1-1,0-1 0,5 4 1,16 0 195,-19-5-178,-5-2-45,0 1 1,0-1-1,-1 0 1,1 1 0,0-1-1,0 0 1,0 0 0,0 0-1,-1 0 1,1 0-1,0 0 1,0 0 0,0 0-1,0 0 1,-1 0 0,1 0-1,0 0 1,0-1 0,0 1-1,-1 0 1,2-1-1,5-1-18,-6 1 13,0 1 4,0 0 1,1 0 0,-1 0 0,0-1 0,0 1 0,0-1-1,0 1 1,0 0 0,0-1 0,0 0 0,0 1 0,0-1-1,0 0 1,0 1 0,0-1 0,0 0 0,0 0 0,-1 0-1,1 0 1,0 0 0,-1 0 0,1 0 0,-1 0 0,1 0-1,-1 0 1,1 0 0,-1 0 0,0 0 0,1 0 0,-1-3-1,1 3 5,1-5 11,0 0 0,-1 0 0,1 0 0,-1 0 0,1-6 0,-3 8-15,1 0-1,-1 0 1,1 0-1,-1 1 1,0-1-1,-1 0 1,1 1 0,-1-1-1,-2-4 1,1-1-40,-1 0 0,1 0 0,-2-14 0,3 15 53,1 0-1,-2 1 1,-3-10-1,3 11-45,0 0 0,-1-1 0,0 1 0,-9-9 0,8 11-45,-4-2-26,9 6 96,0-1 0,0 1-1,0 0 1,0-1-1,0 1 1,0 0-1,-1-1 1,1 1 0,0 0-1,0-1 1,0 1-1,0 0 1,0-1 0,0 1-1,0 0 1,1-1-1,-1 1 1,0 0 0,0-1-1,0 1 1,0 0-1,0 0 1,0-1-1,1 1 1,-1 0 0,0-1-1,0 1 1,0 0-1,1 0 1,-1-1 0,0 1-1,0 0 1,1 0-1,5-4-12,0 0-1,1 1 0,-1 0 1,1 0-1,10-3 1,-16 6 15,4-1 1,0 0 0,0 0-1,0 0 1,1 1-1,-1 0 1,0 0-1,9 1 1,3 0 55,-15-2-48,0 1-1,0 0 1,1 0 0,-1 0-1,0 0 1,0 0-1,0 1 1,0-1-1,0 1 1,0-1-1,0 1 1,0 0-1,0-1 1,0 1-1,0 0 1,0 0-1,-1 1 1,4 1-1,-5-3-8,0 0 0,1 1-1,-1-1 1,0 0 0,0 1-1,1-1 1,-1 0-1,0 0 1,0 1 0,0-1-1,1 0 1,-1 1 0,0-1-1,0 0 1,0 1-1,0-1 1,0 0 0,0 1-1,1-1 1,-1 1 0,0-1-1,0 0 1,0 1-1,0-1 1,-1 0 0,1 1-1,1 4-45,5-2-20,-6-3 67,1 1-1,-1-1 0,0 0 1,1 0-1,-1 1 1,1-1-1,-1 0 1,0 1-1,1-1 0,-1 1 1,0-1-1,0 0 1,1 1-1,-1-1 1,0 1-1,0-1 0,1 1 1,-1-1-1,0 0 1,0 1-1,0-1 1,0 1-1,0-1 1,0 1-1,0-1 0,0 1 1,0-1-1,0 1 1,0-1-1,0 1 1,0-1-1,-1 2 0,1 24-68,-1-15 97,1 0-1,0 0 0,0-1 0,4 15 1,-1-5 73,2 1 0,1-2 0,0 1 0,10 19 0,-14-33-57,-2-5-38,1-1 1,-1 0-1,0 1 0,0-1 0,0 0 1,0 1-1,0-1 0,1 1 1,-1-1-1,0 0 0,0 1 0,0-1 1,1 0-1,-1 0 0,0 1 0,1-1 1,-1 0-1,0 1 0,1-1 1,-1 0-1,0 0 0,1 0 0,-1 0 1,0 1-1,1-1 0,-1 0 1,1 0-1,-1 0 0,0 0 0,1 0 1,-1 0-1,1 0 0,-1 0 1,0 0-1,1 0 0,-1 0 3,1 0-1,-1 0 1,0-1-1,0 1 1,0 0-1,1 0 1,-1 0-1,0-1 1,0 1-1,0 0 1,0 0-1,0 0 1,1-1-1,-1 1 1,0 0-1,0 0 1,0-1-1,0 1 1,0 0 0,0 0-1,0-1 1,0 1-1,0 0 1,0 0-1,0-1 1,0 1-1,0-5 46,2-2 31,1 1-51,-1 0 0,0 0-1,1-1 1,0-9 0,0 8-25,-1-1-2,0 0-1,0 1 0,-1-1 0,1-11 1,-2 12-43,1-1 0,0 0 0,4-14 0,-1 7 18,-3 9-7,1 0 0,1-1 0,-1 1 0,1 0 0,0 1 0,0-1 0,9-11 0,-6 8-40,3-5-151,-8 14 216,-1 1 1,0 0-1,0 0 1,0 0-1,0-1 1,0 1-1,1 0 1,-1 0-1,0 0 1,0-1-1,0 1 1,1 0-1,-1 0 1,0 0-1,0 0 1,0 0-1,1 0 1,-1-1-1,0 1 1,0 0-1,1 0 1,-1 0 0,0 0-1,0 0 1,1 0-1,-1 0 1,0 0-1,1 0 1,-1 0-1,0 0 1,0 0-1,1 0 1,-1 0-1,0 0 1,0 1-1,1-1 1,-1 0-1,0 0 1,0 0-1,0 0 1,1 1-1,15 26 37,-12-21 2,0 1 0,-1 1 0,0-1 0,0 1-1,4 15 1,4 41 36,-4-16 100,-5-42-133,0 1 0,1 0 0,-1-1 0,1 0 1,5 7-1,-5-7 14,0 1 0,0-1-1,4 13 1,-4-8 33,-3-9-63,0 0-1,1 1 1,-1-1-1,1 0 1,0 0 0,-1 0-1,1 0 1,0-1-1,0 1 1,0 0-1,3 3 1,-3-4-19,0-1 1,-1 1-1,1-1 1,0 0-1,0 1 0,0-1 1,0 0-1,0 0 1,0 1-1,0-1 0,0 0 1,0 0-1,0 0 1,0 0-1,0 0 0,0 0 1,0-1-1,0 1 0,-1 0 1,1 0-1,0-1 1,0 1-1,0-1 0,0 1 1,0-1-1,0 1 1,-1-1-1,2 0 0,-1-5-42,0-1-1,0 1 0,-1-1 0,0 0 1,0-8-1,-1 0-8,1-77-260,0 90 298,0 0 0,1 0-1,-1 0 1,0 0 0,1 1 0,-1-1 0,1 0 0,0 0 0,0 1 0,-1-1 0,1 0-1,0 1 1,0-1 0,1 1 0,-1-1 0,0 1 0,0-1 0,1 1 0,-1 0 0,1 0-1,-1 0 1,1 0 0,2-2 0,12 26-80,-13-18 86,1 0-1,-1 0 1,0 0 0,0 0-1,-1 1 1,1-1-1,-1 1 1,0 0-1,-1-1 1,0 1-1,2 11 1,-2-7-35,1 0-1,5 13 1,2 5-11,-8-24 33,-1-1 1,1 0-1,0 1 1,0-1 0,1 1-1,-1-1 1,1 0 0,0 0-1,-1 0 1,1 0-1,1 0 1,-1 0 0,0-1-1,1 1 1,-1-1-1,6 5 1,-5-5-89,-2-1-6,1 0-1,-1 0 1,1 0 0,-1 0 0,1 0-1,-1-1 1,1 1 0,-1 0 0,1-1-1,0 1 1,-1-1 0,1 1 0,0-1-1,0 0 1,-1 0 0,1 0-1,0 0 1,0 0 0,-1 0 0,1 0-1,2-1 1,5-2-480,-4 2 255,-1 0 0,1-1 0,-1 1 0,1-1 0,-1 0 0,0 0 0,1 0 0,-1-1 1,0 1-1,6-6 0,-6-1 341,1 0 1,-1 0-1,-1-1 1,1 1-1,-2-1 0,1 0 1,1-13-1,-2 10 537,0 5-317,1-6 551,0-1 0,0-29 0,-3-55 2867,-1 93-3495,-1 7-49,-6 11-3,-5 24 24,11-25-76,1 0 1,0 0-1,1 0 1,1 13-1,-1 2-95,2-16 115,1-7-17,6-11-117,-7 6-31,4-2-8,-6 4 93,1 0 1,-1-1-1,0 1 0,1 0 1,-1 0-1,0-1 0,1 1 0,-1 0 1,0-1-1,1 1 0,-1 0 1,0-1-1,0 1 0,1 0 0,-1-1 1,0 1-1,0 0 0,0-1 0,0 1 1,0-1-1,1 1 0,-1 0 1,0-1-1,0 1 0,0-1 0,0 1 1,0-1-1,0 1 0,0 0 1,0-1-1,-1 0 0,1 0 4,0 1-1,0 0 0,0-1 1,0 1-1,0-1 1,0 1-1,0-1 1,0 1-1,0 0 0,0-1 1,0 1-1,0-1 1,0 1-1,0-1 1,0 1-1,1 0 0,-1-1 1,0 1-1,0-1 1,0 1-1,1 0 1,-1-1-1,0 1 1,1 0-1,-1-1 0,0 1 1,1 0-1,-1-1 1,0 1-1,1 0 1,-1 0-1,0-1 0,1 1 1,-1 0-1,1 0 1,-1 0-1,0 0 1,1-1-1,-1 1 1,1 0-1,-1 0 0,1 0 1,-1 0-1,1 0 1,0 0-1,1 0-189,0 3-74,-1-2 267,1 1 1,-1-1-1,0 1 0,0 0 1,0 0-1,0-1 0,-1 1 1,1 0-1,0 0 0,-1 0 0,1 0 1,-1 0-1,0 0 0,0 0 1,0 0-1,0 0 0,0 0 1,0 0-1,-1 3 0,1 0 54,0-1 1,0 0-1,0 1 0,0-1 0,1 0 1,-1 1-1,3 5 0,-3-10-35,2 7 69,0 0 1,1 0-1,0 0 1,0-1 0,6 9-1,-8-14-81,-1-1 0,0 0 0,1 1 0,-1-1 0,1 0 0,-1 0 0,1 1 0,-1-1 0,1 0 0,-1 0 0,1 0 0,-1 0 0,1 0 0,-1 0 0,1 1 0,-1-1 0,1 0 0,-1 0 0,1-1 0,-1 1 0,1 0 0,-1 0 0,1 0 0,-1 0 0,1 0 0,-1-1 0,1 1 0,-1 0-1,1 0 1,0-1 0,11-10-1400,-11 10 1124,13-13-1022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2304,'0'39'752,"0"-11"-453,0 63 58,-1-74-3,0 0 0,-1-1 0,0 1 0,-9 27 0,7-27-15,-4 24 0,5-15-138,2-10 141,-1 0-1,-1-1 1,-6 21 0,-3-3 580,-20 38 1,30-67-840,-1 1-1,1-1 0,-1 0 1,0 0-1,0 0 1,0 0-1,-1 0 1,1-1-1,-1 1 1,0-1-1,0 0 1,0-1-1,0 1 1,-7 3-1,-8 4 180,0 4-22,14-10-195,1-1 0,-1 1 0,0-1 0,0-1 0,0 1 0,-1-1 0,1 1 0,0-1 1,-1-1-1,-9 3 0,0-3-20,-1 1 1,1-2-1,0 0 1,-28-3 0,39 1-129,0 1 1,0-1 0,1 0 0,-1 0-1,0 0 1,1 0 0,-1 0 0,1-1-1,0 1 1,0-1 0,0 0-1,0 0 1,1 0 0,-1-1 0,1 1-1,0-1 1,-4-7 0,4 7-73,-17-29-1041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2496,'14'14'896,"-14"-14"-672,0 27-96,13-14 1024,-13 1-672,14 13 576,-1 0-608,-13-14 96,0 1-288,0-1 320,0 1-320,0-1 32,0-13-192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3392,'-3'2'133,"1"1"0,0-1 0,0 0 0,-1 1 0,2-1 0,-1 1 0,0 0 0,0 0 0,1-1 0,0 1 0,-1 0 0,1 0 0,0 1 0,1-1 0,-1 0 0,0 0 0,1 7 0,-1 0 51,1-3-98,0 0 0,0 0 0,3 13 0,6 12 32,-5-21-52,-1 1 0,0-1 0,-1 1 0,2 16 0,-4-26-48,0 0 0,0 0 0,1-1 0,-1 1 0,1 0 0,-1 0 0,1-1 0,0 1 0,-1 0 0,1-1 0,2 4 0,-3-5-13,0 0 0,1 1 1,-1-1-1,0 0 1,0 1-1,1-1 0,-1 1 1,0-1-1,1 0 1,-1 0-1,0 1 1,1-1-1,-1 0 0,0 0 1,1 1-1,-1-1 1,1 0-1,-1 0 0,0 0 1,1 1-1,-1-1 1,1 0-1,-1 0 1,1 0-1,-1 0 0,1 0 1,-1 0-1,1 0 1,-1 0-1,0 0 1,1 0-1,-1-1 0,1 1 1,-1 0-1,1 0 1,-1 0-1,0 0 0,1-1 1,-1 1-1,1 0 1,-1-1-1,16-24 171,-7 16-192,-1 0 0,0-1 0,0-1 0,-2 1 0,12-22 0,-9 21 48,-9 11-20,0 0 1,0 0-1,0 0 0,0 0 0,0 0 1,0-1-1,0 1 0,0 0 0,0 0 1,0 0-1,0 0 0,0 0 0,0 0 1,0 0-1,1 0 0,-1 0 0,0 0 1,0 0-1,0 0 0,0 0 1,0 0-1,0-1 0,0 1 0,0 0 1,0 0-1,1 0 0,-1 0 0,0 0 1,0 0-1,0 0 0,0 0 0,0 0 1,0 0-1,0 0 0,0 0 0,1 1 1,-1-1-1,0 0 0,0 0 0,0 0 1,0 0-1,0 0 0,0 0 0,0 0 1,0 0-1,0 0 0,1 0 0,-1 0 1,0 0-1,0 0 0,0 0 0,0 1 1,0-1-1,0 0 0,0 0 0,0 0 1,4 3 214,-2-1-29,0 0 0,0 0 0,0 0 1,0 0-1,0 1 0,-1-1 0,1 0 0,2 5 0,-1 4 260,-3-8-334,1 1 0,0-1 1,1 1-1,-1-1 0,1 0 0,-1 0 0,3 4 0,10 17 175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55 3072,'12'-22'976,"-12"21"-965,0 1 0,0 0 0,0 0 0,0 0 0,0 0 1,0-1-1,0 1 0,0 0 0,0 0 0,0 0 0,0-1 0,0 1 0,0 0 1,0 0-1,1 0 0,-1 0 0,0 0 0,0-1 0,0 1 0,0 0 0,0 0 1,1 0-1,-1 0 0,0 0 0,0 0 0,0 0 0,0-1 0,1 1 0,-1 0 1,0 0-1,0 0 0,0 0 0,0 0 0,1 0 0,-1 0 15,1 0 1,-1 0-1,1 0 0,-1 0 0,1 0 0,-1 0 0,0 0 0,1 0 1,-1 0-1,1 0 0,-1 0 0,0 0 0,1-1 0,-1 1 1,1 0-1,-1 0 0,0 0 0,1-1 0,-1 1 0,0 0 1,1-1-1,-1 1 0,0 0 0,0-1 0,1 1 0,-1 0 0,0-1 1,0 1-1,1 0 0,-1-1 0,0 1 0,0-1 0,0 1 1,0 0-1,0-1 0,0 1 0,0-1 0,0 1 0,0 0 1,0-1-1,0 0 0,0-1 539,-1 2-492,-1 0 1,1-1-1,0 1 0,-1 0 0,1 0 0,0-1 0,-1 1 1,1-1-1,0 1 0,-1-1 0,1 0 0,0 1 1,0-1-1,0 0 0,-1 0 0,1 0 0,-1-2 0,1 3-67,1 0 0,0 0 0,-1-1 0,1 1 0,0 0 0,-1 0 0,1 0 0,0-1 0,-1 1 0,1 0 0,0 0 0,-1 0 0,1 0 0,0 0 0,-1 0 0,1 0 0,-1 0 0,1 0 0,0 0 0,-1 0 0,1 0 0,0 0 0,-1 0 0,-6 0-9,-14 0 37,1 0 0,0 1-1,-1 2 1,-32 7 0,30-4-76,-33 6 1,0-1-191,53-10 204,0 0 1,0 0-1,1 1 0,-1-1 0,0 1 1,1-1-1,-1 1 0,1 0 0,0 0 1,-4 4-1,-19 27-80,16-22 116,3-1 8,-1 0 1,1 0 0,1 1-1,0-1 1,0 1 0,1 0-1,1 1 1,0-1 0,-2 15-1,1 9 150,1 60 0,3-90-163,-9 101 98,13-73-63,-2-25-17,-1-1 0,0 1 1,0 8-1,-1-6-18,-1-3 33,1-1-1,0 0 1,0 1-1,1-1 1,0 0 0,0 1-1,0-1 1,1 0 0,0 0-1,4 11 1,-3-13 12,0 1 9,0 0-1,1 0 0,0-1 1,4 5-1,-6-7-42,1-1 0,-1 1 0,1-1 0,0 1 0,-1-1 0,1 0-1,0 0 1,0 0 0,3 0 0,7 3 28,-7-2-13,-1-1 1,1 0-1,0 0 1,-1 0-1,10 0 1,77-1-346,-49 0-2339,-5 0 970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1728,'-13'-13'640,"13"13"-480,0 13-64,0-13 864,0 0-544,0 0 64,13 14-320,15-14 320,-1 0-256,0 0-128,27-14-32,0 14 192,0 0-128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16 392 2496,'-11'45'784,"10"-43"-747,1 0-1,-1 0 1,0 0 0,1 0-1,0-1 1,-1 1 0,1 0-1,0 0 1,0 0 0,0 4-1,2 7 542,-2-11-570,0-1-1,0 1 0,0-1 1,0 1-1,1-1 1,-1 1-1,1-1 1,-1 0-1,1 1 0,-1-1 1,1 0-1,0 1 1,-1-1-1,1 0 1,0 0-1,0 0 0,0 0 1,0 1-1,0-1 1,0-1-1,0 1 0,1 0 1,-1 0-1,0 0 1,0-1-1,1 1 1,-1 0-1,1-1 0,-1 1 1,0-1-1,2 1 1,7 0 44,-1 1 0,1-1 1,0-1-1,10 0 0,-8 0 143,-3 0-119,1-1 1,-1 0-1,16-4 1,-22 5-54,0-1 1,0 0-1,0 0 1,-1-1 0,1 1-1,0-1 1,3-2-1,-5 4-15,0-1 0,0 0 0,-1 0-1,1 0 1,0 0 0,0 0 0,-1 0 0,1 0-1,0 0 1,-1 0 0,1 0 0,-1 0 0,1 0-1,-1 0 1,0-1 0,0 1 0,1 0 0,-1 0-1,0-2 1,0 0 8,-1-1 0,0 1 0,1 0 0,-1-1-1,0 1 1,-1 0 0,1 0 0,0 0 0,-1 0 0,0 0-1,0 0 1,-4-4 0,-2-4 190,-18-14 0,17 16 13,8 8-201,0 0 0,0-1-1,0 1 1,-1 0-1,1 0 1,0 0-1,-1 0 1,1 0 0,0 0-1,-1 1 1,1-1-1,-1 0 1,1 1-1,-3-1 1,-1-1-10,0 0-34</inkml:trace>
  <inkml:trace contextRef="#ctx0" brushRef="#br0" timeOffset="1">476 0 4064,'27'0'1504,"-27"0"-1184,54 0-64,-27 0 128,0 0-256,13 0 96,-13 0-128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3072,'-27'14'1120,"27"-14"-864,27 27-64,0-27 512,0 0-416,27 0 192,-14 0-320,14 0 0,0-14-96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2976,'0'35'1428,"1"-13"-828,-1 0-1,-4 23 0,-6 42 352,-4 27-254,7-74-525,-11 82 136,2 173 167,16-281-411,-2 0 1,1-1-1,-5 15 1,4-16-24,1-6-358,0 0 1,-1 0-1,0 0 1,0-1 0,-4 9-1,4-1-872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42 3072,'0'-38'1691,"0"37"-1636,-1 1 0,0 0 1,1-1-1,-1 1 1,1 0-1,-1 0 1,0-1-1,1 1 1,-1 0-1,0 0 1,0 0-1,1 0 1,-1 0-1,0 0 1,1 0-1,-1 0 1,0 0-1,-1 1 0,0-1 65,-40 0 269,28-1-410,0 1-13,0 0 0,-19 3 0,13 2 70,15-3-12,0-1 0,-1 0 0,1 0-1,-10 0 1,-37-1 157,51 0-197,-1 0-1,1 0 0,-1 0 0,1 0 1,0 1-1,-1-1 0,1 0 0,-1 1 1,1-1-1,0 1 0,-1 0 0,1-1 1,0 1-1,-2 1 0,-4 2-14,-7-1 4,14-4 27,0 1-1,-1 0 1,1 0 0,0 0-1,-1 0 1,1 0 0,0 0-1,-1 0 1,1 0 0,-1 0-1,1 0 1,0 0 0,-1 0-1,1 0 1,0 0 0,-1 0-1,1 0 1,-1 0 0,1 0 0,0 0-1,-1 1 1,1-1 0,0 0-1,-1 0 1,1 0 0,0 1-1,0-1 1,-1 0 0,1 0-1,0 1 1,0-1 0,-1 0-1,1 1 1,0-1 0,0 0-1,0 1 1,-1-1 0,1 0-1,0 1 1,-3 7 45,-1-1 12,2-4-30,1 0 0,-1-1 0,1 1 0,0 0 0,0 0 0,-1 5-1,-1 6 85,-4 9 26,2 0-1,1 0 0,-2 24 0,6 127 643,1-168-748,-1 0 0,1 0 0,0 0 1,0 0-1,1 0 0,0 0 0,0 0 0,0 0 0,1 0 0,4 6 0,-2-1 48,-3-8-54,-1-1 0,1 1 0,0 0-1,0-1 1,0 1 0,0-1 0,0 0-1,0 0 1,1 0 0,-1 0 0,1 0-1,-1 0 1,1-1 0,0 1 0,0-1-1,-1 0 1,1 1 0,0-1 0,0-1-1,0 1 1,0 0 0,1-1 0,-1 0-1,5 1 1,8-1 24,-7 0-22,0 0-1,0 0 0,16-3 1,2-6-214,0 7 38</inkml:trace>
  <inkml:trace contextRef="#ctx0" brushRef="#br0" timeOffset="1">54 231 3328,'0'0'1216,"0"0"-928,14 0-96,-14 0 1024,13 0-704,14 0-224,1 0-160,12 0 224,14 0-192,-13 14-288,-1-14 64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2560,'0'69'2795,"0"-67"-2767,1-1 0,-1 1 0,0-1 0,1 1 0,-1-1 0,1 1 0,0-1 0,-1 1 0,1-1 0,0 0 0,0 1 1,0-1-1,0 0 0,1 2 0,-1-3-18,-1 1 0,1-1 0,-1 0 0,1 0 0,-1 1 0,0-1 1,1 0-1,-1 0 0,1 1 0,-1-1 0,1 0 0,-1 0 0,1 0 0,-1 0 0,1 0 0,0 0 0,-1 0 1,1 0-1,-1 0 0,1 0 0,-1 0 0,1 0 0,-1 0 0,1 0 0,0-1 0,-1 1 10,0 0-17,0 0-1,0 0 0,0 0 0,0 0 0,0 0 0,0 0 1,1 0-1,-1 0 0,0 0 0,0 0 0,0 0 0,0 0 0,0 0 1,0 0-1,0 0 0,0 0 0,0 0 0,0 0 0,0 0 1,0 0-1,1 0 0,-1 0 0,0 0 0,0 0 0,0 0 0,0 0 1,0 0-1,0 0 0,0 0 0,0 0 0,0 0 0,0 0 0,0 0 1,0 0-1,0-1 0,0 1 0,0 0 0,0 0 0,0 0 1,0 0-1,0 0 0,0 0 0,0 0 0,0 0 0,0 0 0,0 0 1,0 0-1,0 0 0,0-1 0,0 1 0,0 0 0,0 0 1,0 0-1,0 0 0,0 0 0,0 0 0,0 0 2,0-1 1,0 1-1,0 0 0,0-1 0,0 1 1,0-1-1,0 1 0,0 0 0,0-1 1,0 1-1,0 0 0,0-1 0,1 1 1,-1 0-1,0 0 0,0-1 0,0 1 1,0 0-1,1-1 0,-1 1 0,0 0 0,0 0 1,0-1-1,1 1 0,-1 0 0,0 0 1,1-1-1,-1 1 0,0 0 0,1 0 1,8-7 87,-8 5-67,1 0-1,-1 0 1,0 0 0,0 0-1,1-1 1,-2 1 0,1 0-1,0 0 1,0-1 0,-1 1-1,1-1 1,-1-3 0,1-37 178,-1 29-167,0 10 18,-1 0-1,1 0 1,-1 1 0,0-1-1,0 0 1,-1 0 0,1 1-1,-1-1 1,-3-6-1,-5-11 275,9 18-300,0 1 0,0-1 0,1 1 0,-1-1 0,1 1 0,0-1 0,0 0 0,0 1 0,0-5 0,1-8 49,-1 15-77,0-1-11,0 0 0,0 1 1,0-1-1,0 1 0,1-1 0,-1 0 0,0 1 0,0-1 0,0 0 0,1 1 0,-1-1 0,0 1 0,0-1 0,1 1 0,-1-1 0,1 1 0,0-2 0,19-11-890,-4-1 245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2816,'0'-27'1056,"0"27"-832,14 0-64,-14 14 704,0-1-512,0 28 544,13 13-480,-13 14 32,0-1-256,-13 28 32,13-1-128,0 1 96,-14-14-128,14-13 192,-13-14-160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 1568,'0'0'501,"-3"0"-303,-7-2-12,6-5 267,5 14-84,-1-5 52,0-2-101,0 0-295,-1 0-1,1 0 1,-1 0-1,1 0 1,-1 0 0,1 0-1,-1 0 1,0 0-1,1 0 1,-1 0 0,1 0-1,-1 0 1,1 0 0,-1 0-1,1 1 1,0-1-1,-1 0 1,1 0 0,-1 0-1,1 1 1,-1-1 0,1 0-1,0 1 1,-1-1-1,1 0 1,-1 1 0,1-1-1,0 0 1,-1 1 0,1-1-1,0 1 1,0-1-1,0 1 1,-1-1 0,1 1-1,0-1 1,0 1 0,0-1-1,0 1 1,0-1-1,0 1 1,-1-1 0,1 1-1,0-1 1,1 1 0,-1-1-1,0 1 1,0 0-1,-3 18 311,-23 72 49,26-91-384,-1 4 16,0-1-1,0 1 1,1 0 0,-1 0-1,1-1 1,0 1-1,0 0 1,0 0-1,1 0 1,-1-1-1,3 8 1,7 25 58,-9-32-63,0 0-1,0 0 1,1-1-1,-1 1 1,1-1-1,0 1 1,0-1-1,4 6 1,-5-7-3,0-1-1,1 0 1,-1 0 0,0 0 0,1 0 0,-1 0 0,1 0 0,-1 0 0,1 0 0,0-1 0,-1 1 0,1 0 0,0-1 0,-1 0 0,1 1 0,0-1 0,0 0 0,2 0 0,-2 0-11,-1 0 1,1 1 0,0-1-1,0 0 1,0 1 0,0-1 0,0 1-1,0 0 1,2 1 0,-3-2 6,0 1 0,-1-1 0,1 1 0,0-1 0,-1 0 0,1 0 0,0 1 0,-1-1 0,1 0 0,0 0 0,0 0 1,-1 0-1,1 0 0,0 0 0,0 0 0,-1 0 0,1 0 0,0 0 0,0 0 0,-1-1 0,1 1 0,0 0 1,-1 0-1,1-1 0,0 1 0,-1 0 0,1-1 0,0 1 0,-1-1 0,1 1 0,-1-1 0,1 1 0,-1-1 1,1 1-1,-1-1 0,1-1 0,2 0-18,0-1 1,0 1 0,1 0-1,-1 0 1,5-2 0,-5 2-43,1 0 0,-1 0 0,0 0 0,0 0 0,4-4 0,-3 2 42,-1 1-1,0-1 1,1-1 0,-1 1 0,-1 0-1,1-1 1,-1 1 0,3-7 0,4-11 67,-7 20-56,-1 0 0,0 0 0,0 0 0,0 0 0,-1 0 0,1 0 1,0 0-1,-1-1 0,0 1 0,1-4 0,2-7-28,-3 12 31,1 1 0,-1 0 0,0 0 0,0 0 0,0-1 0,0 1-1,1 0 1,-1 0 0,0 0 0,0 0 0,0 0 0,1-1 0,-1 1-1,0 0 1,0 0 0,0 0 0,1 0 0,-1 0 0,0 0 0,0 0-1,1 0 1,-1 0 0,0 0 0,0 0 0,1 0 0,-1 0 0,0 0-1,0 0 1,1 0 0,-1 0 0,0 0 0,0 0 0,0 0 0,1 1-1,-1-1 1,0 0 0,0 0 0,1 0 0,-1 0 0,0 0 0,0 1-1,0-1 1,0 0 0,1 0 0,-1 1 0,15 27 554,-10-18-313,-4-7-191,0-1 0,0 0-1,1 1 1,-1-1 0,0 0-1,1 0 1,0 0 0,3 4-1,1-1-7,0 0 0,1-1 0,-1 0 0,1 0-1,0-1 1,0 1 0,0-2 0,0 1-1,1-1 1,-1 0 0,12 2 0,-5-3 11,0 0 0,0-1 0,0 0 0,0-1 0,0-1 0,19-4 0,-13 2 45,-5 2-47,-10 2-28,0-1 0,0 0 0,0 0-1,4-2 1,1-2 64,0 0-1,-1-1 1,0-1-1,13-11 0,-20 16-70,0-1 0,-1 1-1,1-1 1,-1 1-1,1-1 1,-1 1-1,0-1 1,0 0-1,0 1 1,0-1 0,0-3-1,-6-13 176,2 12-115,2 4-54,0-1 0,0 1 0,-1 0 0,1 0 0,-1-1 0,1 1 0,-1 0 0,0 1 1,-1-1-1,-2-3 0,-5-6 12,-2-6-11,8 12-54,0 0 0,1 1 0,-8-7 0,9 10 7,1 0 1,0 0-1,-1 1 0,1-1 1,0-1-1,0 1 1,0 0-1,0 0 0,0 0 1,0-1-1,0-3 1,-3-7-185,4 13 198,-1 0 0,1-1 0,0 1 0,-1-1 0,1 1 0,-1 0 0,1-1 0,0 1 0,-1 0 0,1-1-1,-1 1 1,1 0 0,-1 0 0,1 0 0,-1-1 0,1 1 0,-1 0 0,1 0 0,-1 0 0,0 0 0,1 0 0,-1 0 0,1 0 0,-1 0 0,0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2656,'0'0'837,"0"2"-501,0 0-294,0-1 0,1 1 0,-1-1 0,0 1 0,1-1 0,-1 1 0,1-1 0,0 0 0,0 1 0,-1-1 0,1 0 0,0 1 0,0-1 0,2 2 0,-3-3-33,0 0 1,1 0 0,-1 0 0,0 1 0,0-1 0,0 0-1,1 0 1,-1 0 0,0 0 0,0 0 0,1 1 0,-1-1 0,0 0-1,0 0 1,1 0 0,-1 0 0,0 0 0,0 0 0,1 0-1,-1 0 1,0 0 0,1 0 0,-1 0 0,0 0 0,1 0 0,32 0 235,0 1-18,43-4-1,-31-6-114,72-10 288,-114 19-388,-1-1-1,1 0 0,0 0 1,-1 0-1,1 0 1,0 0-1,-1 0 1,0-1-1,1 1 0,-1-1 1,0 0-1,4-3 1,-6 4-10,1 1 1,-1-1-1,1 0 0,-1 1 1,0-1-1,1 0 1,-1 0-1,0 1 1,1-1-1,-1 0 1,0 0-1,0 0 1,0 1-1,0-1 1,1 0-1,-1 0 1,0 0-1,-1-1 1,1 1-2,-1 0 1,1 0 0,-1 0 0,1 0 0,-1 0-1,1 0 1,-1 0 0,0 0 0,0 0-1,1 0 1,-1 0 0,0 0 0,0 0 0,0 1-1,-2-2 1,-6-4 40,0 0-41,0 0 0,-17-8-1,22 12 10,0 1 0,0 0 1,0 0-1,0 0 0,0 0 0,0 0 0,0 1 0,0 0 0,0 0 0,0 0 0,-7 1 0,4 1 133,0 0-1,1 0 0,-1 0 0,1 0 0,-1 1 0,1 0 0,0 1 0,0-1 0,1 1 0,-1 1 0,1-1 1,-1 1-1,-7 8 0,8-6-72,1 0 0,0 0 1,0 0-1,0 0 0,1 0 0,0 1 1,0 0-1,1-1 0,0 1 0,0 0 1,1 0-1,0 0 0,0 1 0,1-1 1,0 0-1,1 0 0,-1 0 0,2 0 1,-1 0-1,1 0 0,0 0 0,5 9 1,15 37 105,-16-38-26,10 20 0,-13-31-111,1 0-1,-1 0 1,1 0 0,0 0-1,0 0 1,8 6-1,-2-3 16,0 0-1,0-1 0,0 0 1,1-1-1,19 10 0,9-10-1114,-34-5 900,-1 1 0,1 0 0,-1-1 0,7 5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23 1312,'0'-19'836,"0"15"-91,0 14-150,0-2-232,-1 1 0,0 0 0,-1-1-1,-2 12 1,-3 9-129,-16 132 671,5-27-477,17-128-361,0 1 1,-1-1-1,0 0 0,0 0 1,0 0-1,-1 0 0,1 0 0,-1-1 1,-1 1-1,1-1 0,-1 0 0,-5 6 1,-5 3 124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3904,'-14'13'1440,"14"-13"-1120,0 14-96,14-14 256,-14 0-320,27 13-160,-14 1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1888,'3'4'120,"0"0"1,0 0-1,0 1 0,-1-1 0,1 1 1,-1-1-1,0 1 0,2 10 1,-2-7 72,-1 0 0,0 0 0,-1 0 0,1 0 0,-1 0 1,-1 0-1,0 0 0,-2 11 0,1-13-102,1-1 0,-1 1 0,-1-1 0,1 1 0,-1-1 0,0 0 0,-4 6 0,-6 10 120,8-12-147,2-1-2,-1-1 1,0 1-1,0-1 1,-1 0-1,0 0 1,-8 7-1,-1 1-6,0-1 74,0 0 0,-18 13-1,27-24-93,1 0-1,-1-1 1,0 1-1,1-1 1,-1 1-1,0-1 1,0-1-1,-1 1 1,1-1-1,0 0 1,0 0-1,-8 0 1,12-1-26,-1 0 0,1-1 0,0 1 0,0 0 0,0-1 0,0 1 0,0 0 0,0-1 0,0 0 0,0 1 1,0-1-1,0 0 0,0 1 0,0-1 0,0 0 0,0 0 0,0 0 0,1 1 0,-1-1 0,0 0 0,1 0 0,-1 0 0,0-1 0,1 1 0,0 0 1,-1 0-1,0-2 0,-1-2-4,1 3-8,1 1 0,0-1 0,0 1 0,-1-1 0,1 0 0,0 1 0,1-1 1,-1 1-1,0-1 0,0 0 0,1 1 0,-1-1 0,1 1 0,-1-1 0,1 1 0,-1-1 0,1 1 0,2-3 1,0-2-6,-2 2 6,0 1 0,0 0-1,0 0 1,1 0 0,-1 0 0,1 0 0,2-3-1,-2 4 14,0 0-1,0 1 1,0-1-1,0 1 1,1 0-1,-1-1 1,3 0-1,5-2 78,-9 3-45,1 0-1,0 0 1,0 1 0,0 0 0,0-1 0,0 1 0,0 0-1,0 0 1,0 0 0,0 0 0,0 0 0,0 0 0,-1 0-1,1 1 1,0-1 0,0 1 0,0-1 0,0 1 0,3 2-1,3 1 143,0 2 0,0-1-1,7 7 1,-1-1-120,42 32 553,-17-16-347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3808,'-14'0'1408,"14"0"-1088,0 0-96,14 0 864,-14 0-640,27 0 544,-14 0-576,28 0 128,-14 0-320,0 0-64,13 0-96,-13 0 96,14 0-96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3968,'-14'-14'1472,"14"14"-1120,41 14-128,-14-14 864,0 13-640,13-13 256,1 0-416,-1 0-96,1 0-128,13 14-1888,0-14 992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177 178 1824,'0'-56'1355,"9"31"-566,-13 15-402,4 9-340,-1-1 0,0 1 1,1 0-1,-1-1 0,1 1 0,-1-1 0,1 1 0,0-1 0,-1-2 1,1 1 16,0 0 0,0 0 1,-1 0-1,1 0 0,-1 0 0,0 0 1,1 0-1,-1 0 0,-1 1 1,1-1-1,-2-3 0,2 4-25,0 0-31,0 1 0,0-1 1,0 1-1,0 0 0,-1 0 0,1-1 0,0 1 0,0 0 0,-1 0 0,1 0 1,-1 1-1,1-1 0,-1 0 0,1 0 0,-1 1 0,0-1 0,-2 0 0,-12-5-15,15 5 10,0 1 0,-1-1 0,1 0 1,0 1-1,-1 0 0,1-1 0,0 1 0,-1 0 1,1-1-1,0 1 0,-1 0 0,1 0 0,-1 0 0,1 1 1,0-1-1,-1 0 0,1 0 0,0 1 0,-1-1 1,-1 1-1,1 1-1,-1 0 0,1-1 0,-1 1 0,1 0 0,0 1 0,-4 3 0,0 0 2,-9 8 34,10-10 23,1 1 0,-1-1 0,1 1-1,0 0 1,1-1 0,-7 12 0,7-8-3,0 0 1,0 0-1,1 0 0,0 1 1,1-1-1,0 1 1,0-1-1,1 1 0,0 10 1,0-10-3,0 3 11,0 0-1,1 0 0,0 0 1,1 0-1,0 0 1,1 0-1,0-1 0,0 0 1,2 1-1,5 10 1,-8-17-43,1 0 0,1 0 0,-1 0 0,1 0 1,-1-1-1,1 0 0,1 0 0,-1 0 0,8 5 0,-2-2 0,1-1 0,0 0-1,16 6 1,-18-9 0,-1 0 0,0-1 0,1 0 0,0-1 0,-1 0 0,1 0 0,10 0 0,4-3 63,30-5 0,-32 4-75,-8 1 40,0-1 0,0 0 0,-1-1 0,1 0 0,-1-1 0,0 0 0,22-14 0,-30 17-44,0-1-1,0 0 1,1 0-1,-2 0 0,1-1 1,0 1-1,-1-1 1,1 0-1,-1 0 0,0 0 1,-1-1-1,1 1 1,-1-1-1,1 1 1,-2-1-1,1 0 0,2-9 1,0 1-50,-2 7-16,-1 0 0,1 0 1,-1 0-1,0-8 0,-1 16 34,0 1 0,-1-1 0,1 1-1,-1 0 1,0-1 0,-1 5 0,-4 11-42,5-11 83,0-1 0,1 1 0,-1-1 0,1 1 0,1-1-1,-1 1 1,1-1 0,0 1 0,1-1 0,-1 1-1,1-1 1,4 8 0,-5-12-13,27 49 237,-25-47-212,0 0 0,-1-1 1,1 1-1,1 0 1,-1-1-1,1 0 0,-1 0 1,1 0-1,6 3 1,15 1 194,-15-3-145,-5-2-33,-1-1 1,0 0-1,1 0 0,-1 0 0,1 0 1,-1-1-1,1 1 0,5-1 1,-10 0-58,1 0 0,-1 0 1,1 0-1,0 0 1,-1 0-1,1 0 0,-1 0 1,1 0-1,-1 0 1,1 0-1,-1-1 0,1 1 1,-1 0-1,1 0 1,-1 0-1,1 0 0,-1-1 1,1 1-1,-1 0 1,0-1-1,1 1 0,-1 0 1,1-1-1,-1 1 1,0 0-1,1-1 0,-1 1 1,0-1-1,1 1 1,-1-1-1,0 1 0,0-1 1,0 1-1,1-1 1,-1 1-1,0-1 0,0 1 1,0-1-1,0 1 1,0-1-1,0 1 0,0-1 1,0 1-1,0-1 1,0 1-1,0-1 0,0 1 1,-1-2-1,1 0-94,-1 0 1,0-1-1,0 1 0,0 0 0,-1 0 0,1 0 0,-1-1 0,1 1 1,-3-2-1,-34-25-823,-5-23 784,42 51 146,0 0 1,0 0 0,0 0 0,0 0-1,0 0 1,0-1 0,0 1-1,1 0 1,-1 0 0,0-1-1,1 1 1,-1-1 0,1 1-1,-1-2 1,1 2-6,0 0 1,0-1-1,1 1 0,-1 0 1,0 0-1,1 0 0,-1 0 1,1 0-1,-1 1 0,1-1 1,-1 0-1,1 0 0,0 0 1,-1 0-1,1 0 0,0 1 1,0-1-1,-1 0 0,1 1 0,0-1 1,0 0-1,1 0 0,9-6-15,0-1-56,0 1 0,24-11 0,80-34 437,-43 12-246,-47 26-84,32-23-1,-29 18 117,-26 18-139,-1 0 1,1 0-1,-1 0 1,1 0-1,-1 0 0,1 0 1,-1 0-1,0 0 1,0-1-1,1 1 1,-1-1-1,0 1 1,0-1-1,0 1 0,-1-1 1,1 1-1,0-1 1,-1 0-1,1 1 1,-1-1-1,1 0 1,-1 0-1,1-2 0,-1 3-7,0 1 0,0 0-1,0 0 1,0-1 0,0 1-1,0 0 1,0-1 0,0 1-1,0 0 1,0 0 0,0-1-1,0 1 1,0 0 0,-1 0-1,1-1 1,0 1 0,0 0-1,0 0 1,0-1 0,0 1-1,-1 0 1,1 0 0,0 0-1,0-1 1,-1 1 0,-6-8-15,-13-12-36,19 19 37,0 0 0,-1 0 0,1 0 0,0 0 0,-1 0 0,1 1 0,-1-1 0,1 0 0,-1 1 0,1-1 0,-1 1 0,0-1 0,-1 1 0,1 0-213,2 2 64,0-1 145,0 0 0,0 1 0,0-1 0,1 0 0,-1 0 0,1 1-1,-1-1 1,1 0 0,-1 0 0,2 2 0,4 9-37,1 13-12,13 4 21,-2 7 80,4-4-5,-12-15-27,-6-9 0,0-1-1,0 0 1,1-1-1,0 1 1,8 8-1,66 77 60,-73-86-61,-1 1 0,-1-1-1,1 1 1,4 8-1,5 7-36,9-1 13,6 17 229,-29-38-200,10 12 499,-9-12-490,-1 1 1,0-1-1,0 0 1,1 1-1,-1-1 1,0 1-1,0-1 1,0 0-1,1 1 0,-1-1 1,0 1-1,0-1 1,0 0-1,0 1 1,0-1-1,0 1 1,0-1-1,0 1 0,0-1 1,0 0-1,0 1 1,0-1-1,0 1 1,0-1-1,-1 0 1,1 1-1,0-1 0,0 1 1,0-1-1,-1 1 1,-24 12 744,23-12-735,0 0-1,-1-1 0,1 1 0,-1-1 1,1 1-1,-1-1 0,1 0 0,-1 0 0,1 0 1,-4-1-1,-4 1 27,-17 0 101,0 0-68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15 2816,'0'-1'95,"0"1"0,0-1 1,0 0-1,0 1 0,0-1 0,0 0 0,0 0 1,0 1-1,0-1 0,0 0 0,-1 1 0,1-1 1,0 0-1,0 1 0,-1-2 0,-12 0 503,12 2-639,-8 0 155,6 0-57,-1-1 1,0 1 0,0 1-1,0-1 1,0 0 0,-7 3-1,2-1 35,1 1-31,0-1 0,0-1 0,-1 0 1,1 0-1,-9 0 0,-7-2-36,3 1-28,0 0 0,-28 3 0,32 3 14,14-5-5,1 0 0,-1 0 0,1-1 0,-1 1 0,0 0 0,1-1 0,-6 1-1,7-2-9,0 1 0,0 0 0,0 0 0,0 0 0,0 0 0,0 1 0,0-1 0,0 0 0,0 0 0,0 1-1,0-1 1,0 0 0,0 1 0,1-1 0,-1 1 0,0-1 0,0 1 0,0 0 0,0 0 0,0 0-14,0 1-1,0-1 1,1 1 0,-1-1 0,1 1 0,-1-1 0,1 1 0,0 0 0,-1 1 0,-3 16 312,0-1-153,1-1 0,0 1 0,1 0 0,1 0-1,2 30 1,0-9-95,-1 7-14,2-7-21,-7 49-1,2-64 33,-1 6 269,0 38 0,4-1 323,0-65-619,0-1-1,0 0 1,0 0 0,0 0 0,1 0-1,-1 0 1,0 0 0,0 0 0,1 0-1,-1 0 1,1 0 0,-1 0 0,1 0-1,-1 0 1,1-1 0,-1 1 0,1 0-1,0 0 1,-1 0 0,1-1 0,0 1 0,0 0-1,0-1 1,0 1 0,0-1 0,-1 1-1,1-1 1,0 1 0,0-1 0,0 1-1,2-1 1,3 1 73,0 0 0,1 0 0,-1-1 0,11 0 0,18 1 156,-17 2-158,0 0 1,0-1-1,0 0 0,0-2 0,23-1 0,-15-4-17,-18 3-250,0 0 0,0 1-1,11-1 1,6 2-2113,-9 0 608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2912,'0'-27'1056,"0"27"-800,14-27-96,-14 27 1184,27-13-768,-14-1 704,14 1-768,-13-1 160,13 14-384,0-13-192,-14-1-32,14 14 0,-13 0-32,-1 0 64,1 14-64,-1-1-3680,-13 1 1984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 2080,'0'23'667,"-2"-14"-411,-7 9-16,9-18-227,-1 0 1,1 0-1,0 0 1,0 1 0,0-1-1,0 0 1,0 0 0,0 0-1,0 0 1,-1 0 0,1 1-1,0-1 1,0 0 0,0 0-1,0 0 1,0 0-1,0 1 1,0-1 0,0 0-1,0 0 1,0 0 0,0 0-1,0 1 1,0-1 0,0 0-1,0 0 1,0 0 0,0 1-1,0-1 1,0 0-1,0 0 1,0 0 0,1 0-1,-1 1 1,0-1 0,0 0-1,0 0 1,0 0 0,0 0-1,0 0 1,0 0 0,1 1-1,7 12 465,-7-11-430,0 0-1,0 0 1,0 0 0,0 0 0,0 0-1,0-1 1,0 1 0,1 0 0,-1-1-1,1 1 1,2 1 0,34 10 363,-35-12-384,0 0 0,0 0 0,0-1 1,0 0-1,0 1 0,0-1 1,0 0-1,5-1 0,0 1 31,-6 0-39,-1 0 0,1-1-1,-1 1 1,1 0-1,-1 0 1,0 0 0,1-1-1,-1 1 1,1-1-1,-1 1 1,0-1 0,1 0-1,-1 1 1,2-3-1,4-1 23,-7 4-33,1 0-1,0 0 1,0-1-1,0 1 0,-1 0 1,1-1-1,0 1 1,-1-1-1,1 1 0,0-1 1,-1 1-1,1-1 1,-1 1-1,1-1 0,-1 0 1,1 1-1,-1-1 1,1 0-1,-1 1 0,1-1 1,-1 0-1,0 0 1,1 1-1,-1-1 0,0 0 1,0 0-1,0 0 1,0 1-1,0-1 0,0 0 1,0 0-1,0 0 0,0 0 1,0 1-1,0-1 1,0 0-1,0 0 0,-1 0 1,1 1-1,0-1 1,-1 0-1,1 1 0,-1-2 1,0 0 9,0 1 0,0 0 0,0-1 0,0 1 0,0-1 0,0 1 0,0 0 0,-1 0 0,1 0 0,0 0 0,-1 0 0,1 0 0,-1 0 0,-2-1 0,-24-5 65,12 4-41,-3-3-165,1 0 0,0-1 0,-22-13 0,15 7-1710,9-1 490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49 2240,'0'-32'1701,"-2"32"-1343,-2 1-191,2-1-106,-1 0 0,1 0-1,0 0 1,-1 0 0,1 0 0,0-1 0,-1 1-1,-3-2 1,-1-3 82,5 4-122,1 0 0,-1 0 0,1 0 0,-1 0 0,1 1 0,-1-1 0,1 1 0,-1-1 1,0 1-1,1-1 0,-1 1 0,0 0 0,0 0 0,1 0 0,-4 0 0,-19-1 43,2 1 20,-1 0-1,-25 4 1,25 0-5,12-1-9,0-1-1,-19 1 1,-56-3 122,77 0-158,7-1-22,-1 1 0,0 0 1,0 0-1,0 0 1,0 0-1,0 0 1,0 1-1,0-1 1,0 1-1,-3 1 0,-25 14 52,13-1-74,10-7-6,5-7 12,1 1 1,0 0-1,1 0 0,-1 0 1,0 0-1,1 1 0,-1-1 1,1 0-1,-1 1 0,1-1 1,0 1-1,0-1 0,1 1 1,-1 0-1,-1 5 0,-13 39 158,8-28-36,0 1-1,-5 31 1,4 16 9,-2 17-68,-2-23-3,3 1-1,-2 80 0,11 201 990,0-342-1043,0 0 1,0 0-1,0 0 1,0 0-1,0 1 0,0-1 1,0 0-1,0 0 1,1 0-1,-1 0 0,0 0 1,1 0-1,-1 1 1,0-1-1,1 0 0,-1 0 1,1 0-1,0 0 0,-1 0 1,1-1-1,0 1 1,0 0-1,0 0 0,-1 0 1,1-1-1,0 1 1,0 0-1,0-1 0,0 1 1,0-1-1,0 1 1,0-1-1,1 1 0,0-1 1,9 5 14,-3 0-12,-7-4-7,0 0 1,1 0 0,-1-1 0,1 1 0,-1 0 0,1-1 0,-1 1 0,1 0 0,-1-1 0,1 0 0,0 1 0,-1-1 0,3 0 0,21 0-81,-11-1 72,0 1 0,24 4 0,-16 0 12,-11-1 12,-1-1 0,1 0 0,15 0 0,52-2 29,-47 0-16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2080,'-2'0'64,"1"0"-1,-1 0 1,1 0 0,0 1-1,-1-1 1,1 0 0,0 1 0,-1-1-1,1 1 1,0-1 0,-1 1-1,1 0 1,0 0 0,0-1-1,0 1 1,0 0 0,-2 2 0,2-2-30,1-1 0,0 0 0,-1 1 0,1-1 0,0 1 0,0 0 0,-1-1 0,1 1 0,0-1 0,0 1 0,0-1 0,0 1 0,0-1 0,-1 1 0,1 0 0,0-1 1,0 1-1,0-1 0,1 1 0,-1-1 0,0 1 0,0 0 0,0 0 0,1 1 119,-2 33 964,0-8-523,5 39-1,18 182 826,-20-90-967,1 24-158,1-148-271,3 63 226,-7 26-425,2-107-1813,10-2 528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1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2080,'-1'0'64,"0"0"0,0 0 0,0 0 1,0 0-1,0 0 0,0 0 0,0 0 0,0 0 1,0 0-1,0 1 0,0-1 0,0 1 0,0-1 0,0 0 1,0 1-1,1-1 0,-1 1 0,0 0 0,0-1 1,0 1-1,1 0 0,-1-1 0,0 1 0,1 0 0,-1 0 1,1 0-1,-1 0 0,0 1 0,0 1 71,1 1-1,-1 0 1,0-1-1,1 1 1,0 0 0,1 5-1,-1 2 199,1 11 171,5 29 1,-2-20-106,9 120 806,-10-77-686,-10 102 0,2-98-309,1 48 115,-1-54-190,-1 75 72,-3 14 18,6-135-168,1 46 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67 2240,'0'0'720,"0"-2"-448,0-48 2314,-2 46-2020,-7-5-86,9 9-474,0 0 0,0-1 1,0 1-1,0 0 0,0 0 0,0 0 1,0 0-1,0 0 0,0 0 0,0 0 1,0 0-1,-1 0 0,1 0 1,0 0-1,0-1 0,0 1 0,0 0 1,0 0-1,0 0 0,0 0 0,0 0 1,0 0-1,-1 0 0,1 0 1,0 0-1,0 0 0,0 0 0,0 0 1,0 0-1,0 0 0,0 0 0,0 0 1,-1 0-1,1 0 0,0 0 0,0 0 1,0 0-1,0 0 0,0 0 1,0 0-1,0 0 0,0 0 0,0 1 1,-1-1-1,1 0 0,0 0 0,0 0 1,0 0-1,0 0 0,0 0 1,0 0-1,0 0 0,0 0 0,0 0 1,0 0-1,0 1 0,-12 11 364,2 1 0,0 0-1,-13 21 1,-21 48 331,21-38-326,-26 44 126,6 11 11,41-96-499,-48 124 376,43-103-340,0-1 0,2 1 0,-3 36-1,7-47-5,1 0 1,1 0-1,0-1 0,1 1 0,0 0 0,1-1 0,8 24 0,-8-27-74,0-1-1,1 0 0,0 0 0,1 0 0,0-1 0,0 1 0,0-1 0,1 0 1,0 0-1,1-1 0,13 11 0,21 3-2640,-1 5 683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1888,'0'0'613,"0"0"-367,-3 2 15,-12 23 950,12-23-1121,0 1-17,-1 0 1,1 1-1,0-1 1,0 1-1,1-1 1,-1 1-1,1 0 1,0 0-1,0 0 0,0 1 1,0-1-1,0 5 1,-8 27 358,-10 34 192,10-43-368,4-13-119,0 0 0,1 0 1,-4 23-1,-4 46 146,12-79-262,1-1 1,0 1 0,-1 0-1,1 0 1,1 0 0,-1-1-1,1 1 1,-1 0 0,1 0 0,0-1-1,1 1 1,1 4 0,-2-6-2,0 0 1,1 0 0,-1 0-1,0 0 1,1-1 0,-1 1 0,1-1-1,-1 1 1,1-1 0,0 1 0,-1-1-1,1 0 1,0 0 0,0 0-1,0 0 1,0 0 0,0-1 0,0 1-1,0 0 1,0-1 0,1 0 0,-1 1-1,0-1 1,3 0 0,6-1 1,1 0 1,-1-1 0,18-6-1,-13 4-6,-12 3-15,-1 0-1,1 0 0,0-1 0,0 1 1,-1-1-1,1 0 0,-1 0 0,0-1 0,1 1 1,-1 0-1,0-1 0,0 0 0,-1 0 1,1 0-1,0 0 0,-1 0 0,0-1 1,0 1-1,0-1 0,0 1 0,-1-1 1,2-4-1,0 2-15,0 1 0,0-1-1,0 1 1,8-9 0,2-6-112,3-21-108,-14 33 174,0 16 48,3 2 148,-2 0 0,0 1 0,4 20-1,5 15 345,-9-37-386,1-1 1,9 14-1,3 7 150,-15-26-215,1 1-1,0-1 1,1 0-1,-1 0 1,0 0-1,1 0 1,-1 0-1,1-1 1,0 1-1,0-1 1,0 1 0,0-1-1,1 0 1,4 2-1,-1-2 30,0 0-1,0 0 0,0 0 1,0-1-1,0 0 0,0 0 1,10-1-1,-14 0-22,0 0-1,0-1 1,-1 1 0,1 0 0,0-1-1,0 0 1,-1 0 0,1 0 0,0 0-1,3-2 1,-5 2-19,0 0 0,1 0 1,-1 0-1,0 0 0,0 0 0,0 0 0,0-1 0,0 1 1,0 0-1,0-1 0,0 1 0,0-1 0,0 1 0,-1-1 1,1 1-1,-1-1 0,1 1 0,-1-1 0,0 0 0,1 1 1,-1-1-1,0-2 0,0-6 7,0 2-14,0-1 0,0 1 0,-2-11-1,-21-96-257,22 105 216,0 0 1,0-1-1,1-12 1,1 8-4,-1 8-21,1 1 0,-1 0-1,2 0 1,-1 0 0,0 0 0,1 0 0,0 0-1,1 0 1,-1 0 0,5-6 0,-1 1-38,-4 7 46,1 0-1,0 0 1,0 0-1,0 0 1,1 1-1,-1-1 1,1 1-1,0 0 1,0 0-1,0 0 1,7-3-1,7-3-47,28-10 0,-25 11 153,-13 5-40,0 1 0,0-1-1,1 1 1,-1 1 0,12-1-1,0-1 0,8-1-2,-16 1-53,1 1-1,17 0 1,-5 1 5,0-1 1,24-5-1,-11 1 52,-15 3 23,-6 0 7,0 0-1,21 1 1,-16 2-7,-6 1 12,0-1 0,22-3 0,-17-1 61,-7 1-25,0 1 0,16 0 0,-26 2-71,25-2-53,-27 2-163,-1 0-1,1-1 0,0 1 1,-1-1-1,1 1 0,-1-1 1,0 0-1,1 1 1,-1-1-1,1 0 0,-1 0 1,2-2-1,-1 1-1452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3648,'-11'23'1173,"9"-12"-703,0 2 29,1-1 1,-8 22 0,-4 24 1414,2 52-9,4-35-1069,2-42-481,3-22-241,1 0-1,0 0 1,0 0-1,2 20 1,-1-29-101,1 9 82,1 0 0,0 1 0,0-2 0,1 1-1,1 0 1,7 16 0,-10-26-78,0 0 0,-1 0 0,1 0 0,0 1 1,1-1-1,-1 0 0,0 0 0,0-1 0,0 1 0,1 0 0,-1 0 0,0-1 0,1 1 1,-1 0-1,1-1 0,-1 0 0,0 1 0,1-1 0,-1 0 0,1 1 0,1-1 0,8 2 71,16 4-291,3-12-1162,8 3 336</inkml:trace>
  <inkml:trace contextRef="#ctx0" brushRef="#br0" timeOffset="1">580 244 4736,'13'0'1760,"-13"0"-1376,41 0-96,-28-14 1152,14 14-832,14 0 416,-1-13-640,1 13 0,-1 0-224,-13-14 320,0 14-256,0 0-832,-13 0 352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52 1888,'-9'-9'222,"5"4"-38,-1 0 0,0 0 0,0 0-1,-8-4 1,8 6 171,4 3-314,1 0 0,-1 0 0,1 0 0,0 0 0,-1-1 0,1 1 0,0 0 1,-1 0-1,1 0 0,0-1 0,-1 1 0,1 0 0,0 0 0,-1-1 0,1 1 0,0 0 1,0-1-1,-1 1 0,1 0 0,0-1 0,0 1 0,-1 0 0,1-1 0,0 1 1,0 0-1,0-1 0,0 1 0,0-1 0,0 1 0,0 0 0,0-1 0,0 1 0,0-1 1,0 1-1,0-1 0,0 2 1,-1 1 1,1-1 0,0 0-1,0 0 1,-1 1 0,1-1-1,-1 0 1,1 0-1,-1 0 1,-1 2 0,-3 9 325,-11 53 443,8-38-683,1 1 0,1-1 0,-2 42 0,-11 22 47,1-11 28,12-39-75,2-19 293,-1 33 1,4-63-421,2-1 0,-1 1 1,1 0-1,0 1 0,0-1 0,1 0 0,0 0 1,6-14-1,22-18-30,-8 10-86,-15 20 74,0 0-1,0 0 1,1 1 0,0 0 0,0 0 0,15-10 0,26-9-114,-19 13 48,-26 12 99,1 1 0,0 0 0,0 0-1,0 0 1,0 1 0,0-1-1,1 1 1,-1 0 0,0 1 0,1 0-1,-1-1 1,6 2 0,-2-1-45,-9 0 53,0 0 0,0 0-1,0 0 1,-1 0-1,1 0 1,0 0-1,0 0 1,0 0-1,0 0 1,0 1-1,0-1 1,0 0-1,0 0 1,0 0-1,0 0 1,0 0 0,0 0-1,0 0 1,0 0-1,0 0 1,0 0-1,0 0 1,0 0-1,0 0 1,0 0-1,0 0 1,0 0-1,0 1 1,0-1 0,0 0-1,0 0 1,0 0-1,0 0 1,0 0-1,0 0 1,0 0-1,0 0 1,0 0-1,0 0 1,0 0-1,0 0 1,1 0-1,-1 0 1,0 0 0,0 0-1,-4 4 39,0-1-1,-1 0 0,1-1 1,-1 1-1,1-1 1,-1 0-1,0 0 1,0 0-1,0-1 0,-7 2 1,-25 9 41,26-9-113,0 0-1,-12 2 1,13-3 5,-1 0-1,1 1 0,0 0 1,-10 5-1,9 1-231,11-9 258,0 0 1,0 0-1,0 0 0,0 0 1,-1 0-1,1 0 0,0 0 1,0 0-1,0 0 1,0 0-1,0 1 0,0-1 1,0 0-1,0 0 0,0 0 1,0 0-1,0 0 1,0 0-1,0 0 0,0 0 1,-1 0-1,1 0 1,0 1-1,0-1 0,0 0 1,0 0-1,0 0 0,0 0 1,0 0-1,0 0 1,0 0-1,0 0 0,0 1 1,0-1-1,0 0 0,0 0 1,1 0-1,-1 0 1,0 0-1,0 0 0,0 0 1,0 0-1,0 1 1,0-1-1,0 0 0,0 0 1,0 0-1,0 0 0,0 0 1,0 0-1,0 0 1,0 0-1,1 0 0,-1 0 1,0 0-1,0 0 0,1 2 10,0-1-1,0 1 0,0-1 0,0 1 1,0-1-1,0 1 0,-1 0 0,1 0 1,-1-1-1,1 4 0,6 13 112,-1-9-6,1 0-1,0-1 1,0 1 0,1-2-1,11 11 1,3 3 23,-11-11-94,8 10 244,1-1 0,36 26 0,-43-33-298,-11-11-47,-1 1 0,1-1 0,-1 1 0,1-1 0,-1 0 0,1 0 0,0 0 0,-1 0 0,4 1 0,19 0-361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3488,'5'-1'317,"1"1"1,0-1-1,-1 1 0,1-2 1,8-2-1,-9 3-152,0 0-1,-1-1 0,1 2 1,0-1-1,8 0 0,-5 1 84,5-1-108,0 1 0,0 1 0,0 0 0,0 0-1,0 2 1,22 6 0,-19-4-112,-12-4 17,0 0-1,0 1 1,0-1-1,0 1 1,4 3 0,-7-5-29,0 1 1,0 0-1,0 0 1,0 0 0,0 0-1,-1 0 1,1 0 0,0 0-1,0 0 1,-1 0-1,1 0 1,-1 0 0,1 1-1,-1-1 1,0 0 0,1 0-1,-1 1 1,0-1 0,0 0-1,0 0 1,0 2-1,0 0 3,0-1 0,0 1 0,-1-1-1,1 1 1,-1-1 0,1 1 0,-1-1-1,0 1 1,0-1 0,0 0 0,-1 1-1,-2 3 1,0-1 12,-1 1 0,0-1 0,-11 9 0,-1-2-10,0 1 22,-15 16 0,2-4 151,25-22-176,1 0 0,-1 0 1,1 1-1,0 0 0,0 0 1,0 0-1,1 0 0,-1 1 1,1-1-1,0 1 0,0 0 1,-2 5-1,-1 5 12,-10 23-75,15-35 41,1 0 1,-1-1-1,0 1 0,1 0 1,-1 0-1,1-1 0,0 1 1,0 0-1,0 0 1,0-1-1,1 5 0,2-2 30,-1 0 0,0-1 0,1 1 0,0-1 0,0 1 0,1-1 0,4 5 0,-5-6 17,1 0 0,0-1 0,0 1-1,0 0 1,0-1 0,1 0-1,-1 0 1,7 2 0,39 8 223,-29-8-213,-17-3-93,0 0-1,0 0 0,0 0 1,-1-1-1,1 0 0,0 0 0,0 0 1,4 0-1,12-2-3417,-7 2 1192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2976,'-14'-14'1120,"14"14"-896,27 14-32,0-1 1440,27-13-928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2720,'0'-14'1024,"0"14"-800,13 0-64,-13 0 1600,0 0-992,27 0 832,-13 0-928,26 0 416,1 0-640,13 0 96,0 0-288,0 0-96,0 0-96,-13 0 384,-1 0-256,-13 0-288,0 0 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68 203 3488,'-14'14'1280,"14"-14"-992,-13 54-64,-1-27 1184,14 0-800,0 27 672,-13-13-736,13 26 64,0 1-352,-14-14-32,28 0-128,-14-14 160,0-13-160</inkml:trace>
  <inkml:trace contextRef="#ctx0" brushRef="#br0" timeOffset="1">973 1 3968,'-18'52'1802,"13"-40"-1725,-3 6 228,1 1 0,-7 26 0,14-40-242,-2-1-1,1 1 1,0-1-1,-1 0 1,0 1-1,0-1 1,0 0-1,0 0 1,-1 0-1,-3 4 1,-9 13 145,-7 29 70,17-43-238,0 0-1,0-1 1,-1 1 0,-7 6 0,-16 19 129,16-15-21,-16 19 140,26-33-267,0-1 1,0 0-1,0 1 0,0-1 1,0 0-1,0 0 1,0 0-1,-1-1 1,1 1-1,-6 0 1,3 0-17,0-1 1,-1-1 0,1 1 0,-1-1-1,-7-1 1,-9 1-30,17-1 31,1 0 0,-1-1 0,1 1 0,0-1-1,-1 0 1,1 0 0,0-1 0,1 1-1,-1-1 1,-6-5 0,9 7-17,1 0 1,0 0-1,0 0 0,0 0 0,0 0 0,0 0 1,0-1-1,0 1 0,0 0 0,0 0 1,1-1-1,-1 1 0,0 0 0,1-1 0,-1 1 1,1-1-1,0 1 0,-1 0 0,1-1 1,0-1-1,-2-8-84,1 9 67,0 0 0,0-1 0,0 1 0,1 0 0,0-1-1,-1 1 1,1-1 0,0 1 0,0-1 0,0-3 0,1 5 6,0-1 0,0 0 1,-1 0-1,1 0 0,0 1 1,1-1-1,-1 0 0,0 1 1,0-1-1,1 1 0,-1 0 1,1-1-1,-1 1 0,1 0 1,3-2-1,-3 1-4,1 1 0,0-1 0,0 1 0,0 0 0,1 0 0,-1 0 0,0 0 1,0 0-1,1 1 0,-1 0 0,0-1 0,1 1 0,-1 0 0,0 1 0,4 0 0,6 1-12,-1 1 0,21 8 1,-13-3 81,-13-6 37,23 7 264,-2 2 0,1 0 1,42 25-1,-45-19-88,27 16 337,-52-32-703,1-1 0,0 1 1,0-1-1,0 0 0,-1 0 0,1 1 1,0-1-1,0 0 0,3-1 0,1 1-782,7 0-379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 2912,'-13'-13'923,"13"13"-909,0 0 0,0-1 1,-1 1-1,1 0 0,0 0 1,0-1-1,-1 1 0,1 0 1,0 0-1,0 0 0,-1 0 1,1 0-1,0-1 1,-1 1-1,1 0 0,0 0 1,-1 0-1,1 0 0,0 0 1,-1 0-1,1 0 0,0 0 1,0 0-1,-1 0 1,1 0-1,-14 0 140,1-1 390,0 1 0,0 0 0,-20 4 0,12 6-85,0-4-49,14-4-279,-1 0 0,1 0 0,-10 5-1,-51 34 1255,61-36-1175,3-2-105,0 1 0,0-1 1,1 1-1,0 0 0,-1 0 0,1 0 1,1 0-1,-1 1 0,0-1 0,1 1 0,0-1 1,-2 6-1,-4 10 170,0-5-42,4-8-149,0 0 0,1 0-1,0 0 1,0 0 0,-1 8 0,2 0 6,1-1 0,1 25 1,0-16-42,1-11-12,0 0 1,0 0 0,1 0 0,0 0 0,1 0-1,1 0 1,0-1 0,0 1 0,1-1-1,0-1 1,10 15 0,-13-22-52,1 0 1,-1 0-1,1-1 1,-1 1-1,1-1 1,0 0-1,0 1 0,0-1 1,0-1-1,3 3 1,5 2-307,10 7-1382,-17-12 1451,0 0-1,1-1 0,-1 1 0,8-1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4160,'27'54'1536,"-27"-54"-1216,27 122-64,-13-55 1696,-1 1-1120,-13 26 288,0 1-672,-13 0 96,-14-1-320,-14-13 128,-13 0-192,0-13-416,-14-28 128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811 134 2400,'-18'-8'299,"11"5"-144,-1-1 1,1 1 0,0-1-1,-6-6 1,8 7-126,-5-4 62,1 1-1,-1 1 0,-15-7 0,22 11-71,0-1-1,-1 1 1,1 0 0,0-1 0,0 0-1,0 1 1,-3-4 0,-11-5 9,-21 1 13,-3-9 12,12 13-36,15 3-26,-15-2-40,-1 0 0,0 3 0,-36 1 0,49 3 70,-1 0 0,-22 9 0,18-5 24,12-4-42,-1 0-1,1 1 0,0 1 0,0-1 1,0 2-1,1-1 0,-1 1 1,2 1-1,-1 0 0,1 0 1,0 0-1,0 1 0,1 1 0,0-1 1,0 1-1,1 0 0,0 1 1,1-1-1,0 1 0,-6 18 1,2 4 44,2 0 1,1 1 0,-1 39-1,4-40 62,-1 2-28,-3 67 188,3-41-101,-18 99 0,18-135-81,-7 15 219,8-32-281,1-1 0,0 1 0,0 0 1,0-1-1,0 14 0,1-18-28,1 0-1,0 0 0,0 1 1,0-1-1,1 0 0,-1 0 1,0 0-1,1 0 0,-1 0 1,1 0-1,0 0 0,0 0 1,-1 0-1,1 0 0,2 2 1,-1-3 24,0 0 0,-1 0 0,1 0 0,0 0 0,-1-1 0,1 1 0,0 0 0,0-1 0,0 1 0,0-1 0,-1 0 0,1 0 0,0 0 0,0 0 0,3 0-1,82 1 296,110-4 289,-162-2-477,-14 2-71,33-1 0,-4 2-612,-40 0 404,0 0 1,13-5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3072,'-13'0'1120,"13"0"-864,27-13-64,-14 13 1088,14 0-736,14 0 352,13-14-544,0 1 224,13 13-320,-13-14-1984,14 14 928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1984,'13'13'736,"-13"-13"-576,27 27-32,-13-13 832,13 13-544,0 13 320,13 1-416,1 13 224,-14 0-288,13-13-160,-13-1-32,0 1-1824,-13-28 960</inkml:trace>
  <inkml:trace contextRef="#ctx0" brushRef="#br0" timeOffset="1">393 149 2656,'-27'54'960,"27"-54"-736,-27 68-64,-1-27 640,15-14-480,-14 13 0,0-13-192,0 14 192,0-14-192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2720,'54'-27'1024,"-54"27"-800,68 0-64,-14 0 128,-27 0-192,27 0 320,-14 0-224,14 13-544,-13 1 192</inkml:trace>
  <inkml:trace contextRef="#ctx0" brushRef="#br0" timeOffset="1">28 217 2720,'0'0'1024,"0"0"-800,0 13-64,14-13 416,13 0-352,13 0 192,14-13-256,14 13-2048,13 0 1024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70 1888,'4'-2'118,"21"-13"552,-24 14-620,0 1 1,0-1 0,0 0 0,0 0-1,-1 0 1,1 0 0,0 0 0,0 0-1,-1 0 1,1 0 0,-1 0 0,1 0-1,-1 0 1,0 0 0,1 0 0,-1 0-1,0 0 1,0-1 0,1 0 0,-2 1-11,1 0 0,0 0 0,-1 1 0,1-1 0,0 0 0,-1 0 0,1 1 0,-1-1 0,1 1 0,-1-1 0,1 0 0,-1 1 0,0-1 0,1 1 0,-1-1 0,0 1 0,1-1 0,-1 1 0,0 0 0,0-1 0,1 1 0,-1 0 0,0 0 0,-1-1 1,2 1 8,-54-13 325,38 10-359,0 2 1,0 0 0,-26 2 0,-3 0 6,0 2 186,-52 10 0,63-4 80,21-6-222,5-2-28,1 0 0,-1 1 0,-11 5 1,16-6-33,0 1 0,0-1 0,0 1 0,1 0 0,-1 0 0,1 0 1,-1 0-1,1 1 0,0-1 0,-1 1 0,1-1 0,-2 5 0,-1 3 1,1 0-1,0 1 1,0-1-1,1 1 0,0 0 1,1 0-1,1 0 0,-1 21 1,-1 0 42,-1-5 34,1-1 19,0 0 0,2 1 0,3 40 0,3-35-48,-3-24-44,0 1 1,-1 0 0,0-1-1,0 1 1,-1 0-1,0-1 1,-1 1 0,-1 12-1,-2-9 88,-1 1-1,0-1 1,-1 0 0,-9 15-1,-2 5 23,14-27-161,1 0 0,0 0 0,0 0 0,-2 10 0,4-14 45,-1 1 1,1-1-1,0 0 0,0 0 0,0 0 0,0 0 0,0 0 1,0 0-1,0 1 0,1-1 0,-1 0 0,0 0 0,0 0 0,1 0 1,-1 0-1,1 0 0,-1 0 0,1 0 0,-1 0 0,1 0 1,0 0-1,0 0 0,-1-1 0,1 1 0,0 0 0,0 0 1,0-1-1,0 1 0,1 0 0,4 2 53,0-1 0,0 0 0,0 0-1,0 0 1,9 1 0,7 1 157,5 3-60,3-14-63,8 0-363,-31 5-13,-1-1 0,1-1-1,5-3 1,-6 3 55,23-12-772</inkml:trace>
  <inkml:trace contextRef="#ctx0" brushRef="#br0" timeOffset="1">14 489 3808,'13'0'1408,"-13"0"-1088,41 0-96,-14 0 608,0 0-512,13 0 128,1 0-256,13-14-32,0 14-96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1824,'-22'12'587,"21"-12"-581,1 0 0,0 0 0,0 0 0,-1 0 0,1 0 1,0 0-1,0 1 0,-1-1 0,1 0 0,0 0 1,0 0-1,-1 0 0,1 1 0,0-1 0,0 0 0,0 0 1,0 1-1,-1-1 0,1 0 0,0 0 0,0 1 0,0-1 1,0 0-1,0 0 0,0 1 0,0-1 0,0 0 1,0 1-1,0-1 0,0 0 0,0 0 0,0 1 0,0-1 1,0 0-1,0 1 0,0-1 0,0 1 0,-1 41 724,0 2 830,5 50 1,5-52-1129,-7-29-338,3 13 25,-2-21-107,0 0-1,0 0 1,6 9-1,9 13-4,-17-25 0,0 0 0,-1-1 0,1 1-1,0 0 1,0-1 0,0 1 0,0-1-1,1 1 1,-1-1 0,0 0 0,1 0-1,-1 1 1,1-1 0,2 2 0,0-2 15,1 0 0,-1-1 0,0 1 0,1-1 0,-1 0 0,6 0 0,-2 1-19,12-2 192,-19 1-186,-1 0 0,1 0 0,0-1 0,-1 1 1,1 0-1,-1-1 0,1 1 0,-1 0 0,1-1 0,-1 1 0,1-1 0,-1 1 0,1-1 1,-1 1-1,0-1 0,1 1 0,-1-1 0,0 1 0,1-1 0,-1 1 0,0-1 0,0 0 1,0 1-1,1-1 0,-1 1 0,0-1 0,0 0 0,0 1 0,0-1 0,0-1 0,0-6 33,1 4-26,-1 0-1,0 0 0,0 0 1,-1 0-1,1 1 0,-2-8 1,-6-8 30,0 1 1,-1 0 0,-18-29-1,26 45-160,-1 0 0,1 0 0,0 0 0,-1 0 0,1 0 0,-1 1 0,1-1-1,-1 0 1,0 1 0,0-1 0,0 1 0,0 0 0,0 0 0,0 0-1,0 0 1,0 0 0,-1 0 0,1 0 0,-3 0 0,3 1-1038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2976,'0'0'971,"2"0"-603,-1 0-353,-1 0 0,1 0 0,-1 0 0,1 0 0,-1 0 0,1 0 0,-1 0 0,0 0 0,1 0 0,-1 1 0,1-1 0,-1 0 0,1 0 0,-1 0 1,0 1-1,1-1 0,-1 0 0,0 0 0,1 1 0,-1-1 0,0 0 0,1 1 0,-1-1 0,0 1 0,1 0 0,-1-1 6,0 1 0,1-1 0,-1 1 0,1-1-1,-1 1 1,1-1 0,-1 1 0,1-1 0,0 1 0,-1-1-1,1 0 1,-1 1 0,1-1 0,0 0 0,-1 1 0,1-1-1,0 0 1,-1 0 0,1 0 0,0 0 0,-1 0 0,1 1-1,0-1 1,0 0 0,1-1 0,223 1 976,-184-2-746,64-11-1,-73 4-47,-10 4-27,-14-2 135,-8 6-302,0 1 0,0 0 0,0 0 0,0 0 0,0-1 0,0 1 0,1 0 0,-1 0 0,0 0 0,0-1 0,0 1 0,0 0 0,1 0-1,-1 0 1,0 0 0,0-1 0,1 1 0,-1 0 0,0 0 0,0 0 0,0 0 0,1 0 0,-1 0 0,0 0 0,0 0 0,1 0 0,-1 0 0,1 0 0,-14-6 295,-1-2-256,-6 2-91,0 0-1,1 1 1,-25-2 0,43 6 45,-9 0 20,1 0 1,-1 0-1,0 0 0,0 1 0,0 1 1,1 0-1,-1 0 0,0 1 1,1 0-1,-1 1 0,1 0 0,-1 0 1,1 1-1,1 0 0,-1 1 0,-10 7 1,16-11 11,1 1-1,0 0 1,0 0 0,0 0 0,0 0 0,0 1 0,0-1 0,1 0-1,-1 1 1,1 0 0,-1-1 0,1 1 0,0 0 0,0-1 0,0 1-1,0 4 1,-3 5 105,2-5-99,1 0-1,-1 0 1,1 0-1,0 0 1,1 0-1,0 0 1,0 0-1,0 0 0,1 0 1,0 1-1,1-1 1,-1-1-1,1 1 1,1 0-1,4 11 1,-3-10-34,1 0 0,0 0 0,0 0 0,1-1 0,0 1 0,0-1 0,1-1 0,0 1 0,0-1 0,0 0 0,15 8 0,-7-6 46,60 32 434,-66-36-522,0-1 0,0 0 0,1 0 0,-1-1 0,1 0 1,-1-1-1,12 1 0,13-2-2300,-16 0 635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3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1824,'0'-1'237,"0"0"0,0 1 0,-1-1 0,1 0 0,1 1 0,-1-1 0,0 0 1,0 1-1,0-1 0,0 0 0,0 1 0,1-1 0,-1 0 0,0 1 0,1-2 0,12 0 1613,-12 2-2064,34 1 546,-12 0-41,-1-1 0,30-4 0,-4-5 81,-23 4-234,1 0-1,35-1 0,-54 6-113,0 0 0,-1-1 0,1 0-1,10-4 1,-11 4 109,0-1 0,0 1 0,0 0 0,10 0 0,-6 1 728,-20 0-2532,10 0 743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27 198 1568,'-11'-34'501,"11"34"-490,-1-1 0,1 0 0,0 0 0,0 0 0,0 1 0,0-1 0,-1 0 0,1 0 0,0 0 0,0 0 0,0 1 0,1-1 0,-1 0 0,0 0 0,0 0 0,0 1 0,1-2 0,8-37 271,1 6 1142,-9 31-1357,0 0 1,0-1-1,0 1 1,-1-1 0,1 1-1,-1-1 1,1 1 0,-1-4-1,0 3 25,0 0-1,0 0 1,0 0-1,0 1 1,1-1-1,-1 0 1,1 0-1,0 0 1,0 1-1,0-1 1,3-4-1,-2 2-10,0-3 408,-6 9-77,3 0-393,0 0-1,0 0 0,0 0 1,1 1-1,-1-1 0,0 0 1,1 0-1,-1 1 0,1-1 1,-1 0-1,1 1 0,0-1 0,-1 1 1,1-1-1,0 3 0,-1 7-25,0-1-1,-3 19 0,-1 0 5,0 81 104,2-81-47,-5 59 57,8-68-150,1-13 16,-1 1 0,0-1 0,0 1 0,-3 12 0,-2-6 131,4-9 6,-1 1-1,1-1 1,0 0-1,0 0 1,0 11-1,2-11 117,2-10-87,7-13-100,8-9-185,31-49-196,-35 53 172,1 1-1,0 1 1,2 0 0,28-28-1,-40 44 151,-1 1 0,1-1 0,0 1 0,0 0 0,1 0 0,-1 0 0,1 1 0,7-4 0,-12 7 16,-1-1 0,1 1 0,-1 0 0,1 0 0,0 0 0,-1 0-1,1-1 1,-1 1 0,1 0 0,0 0 0,-1 0 0,1 0 0,-1 0 0,1 1 0,0-1 0,-1 0-1,1 0 1,0 1 0,0-1-1,-1 0 0,0 0 0,0 1 0,1-1 0,-1 0 0,0 1 0,0-1 0,0 0 0,1 1 0,-1-1 0,0 0 0,0 1 0,0-1 0,0 1 0,0-1 0,0 0 0,0 1 0,0-1 0,0 0 0,0 1 0,0-1-1,0 1 1,-10 25-87,8-20 53,-14 30-29,-7-4 80,13-14-1,6-10-23,0-1-1,-1 0 1,0 0 0,-7 9-1,9-14 13,1 1 0,-1-1 0,1 1 0,0-1 0,-1 1 1,1 0-1,1 0 0,-1 0 0,0 0 0,1 0 0,0 0 0,-1 1 0,1-1 0,0 0 0,1 1 0,-1-1 0,1 1 0,-1-1 0,1 1 0,0 3 0,0-7-5,0 0-1,0 0 0,0 0 1,1 1-1,-1-1 0,0 0 1,0 0-1,0 0 0,0 0 1,0 1-1,0-1 0,0 0 1,0 0-1,0 0 0,0 0 1,1 1-1,-1-1 0,0 0 1,0 0-1,0 0 0,0 0 1,0 0-1,1 0 0,-1 1 1,0-1-1,0 0 0,0 0 1,0 0-1,1 0 0,-1 0 1,0 0-1,0 0 0,0 0 0,1 0 1,10 4-36,-7-2 47,1 0 0,-1-1-1,1 1 1,-1 1 0,0-1 0,0 1 0,4 3 0,-6-5-1,0 1-1,-1-1 1,1 0-1,0 0 0,-1 0 1,1 0-1,0 0 0,0 0 1,0-1-1,0 1 1,4 0-1,5 3 41,-5 5 121,-5-9-161,0 0-1,-1 1 1,1-1-1,0 0 0,-1 0 1,1 1-1,0-1 1,-1 0-1,1 0 0,0 0 1,0 0-1,-1 0 0,3 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4480,'0'0'1664,"0"0"-1312,15-15-64,1 15 608,0 0-544,15-16-224,0 16-96,16 0-320,-1-16 160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4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2560,'-13'0'960,"13"0"-768,0 13-32,13 1 288,-13-1-288,14-13 288,13 0-256,-14 14-192,14-14 0</inkml:trace>
  <inkml:trace contextRef="#ctx0" brushRef="#br0" timeOffset="1">0 257 2144,'0'0'800,"0"0"-608,14 14-64,-1-14 544,14 13-384,0-13 32,14 0-192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2656,'0'0'960,"0"0"-736,0 0-64,13 0 640,-13 0-480,0 0 704,14 0-576,-1 0-160,-13 0-160,27-13-32,-13 13-64,13 0 192,-14 0-128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1888,'-12'22'613,"12"-21"-594,-1 0 0,1 0 0,0 0 0,-1 0 0,1 0-1,0 0 1,0 0 0,0 0 0,0 1 0,0-1 0,0 0 0,0 2 0,-1 33 139,0 15 600,5 51 0,9-44-634,-10-46-124,0 1 0,-1-1-1,0 1 1,0 14 0,-2-21 73,1 0 0,0-1 0,3 12 0,-1 3 174,-10-2 302,5-8-367,2-9-167,0-1 0,0 1 0,0 0 0,0 0 0,0-1-1,0 1 1,-1 0 0,1-1 0,0 1 0,0 0 0,-1 0-1,1-1 1,-1 1 0,1-1 0,0 1 0,-1 0 0,0-1-1,1 1 1,-1-1 0,1 1 0,-1-1 0,1 0 0,-1 1-1,0-1 1,1 1 0,-1-1 0,0 0 0,1 0-1,-1 1 1,0-1 0,0 0 0,-1 0 0,-8 4 53,1-1 13,-1 1 0,0-2 0,-1 1 0,1-1 0,-11 0 0,-15-8-203,7 3 10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4480,'14'0'1664,"-14"0"-1312,13 0-64,-13 0 32,0 0-224,0 0 192,0 0-192,0 14-3552,14-1 1888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3808,'1'-2'134,"1"-5"137,0 1-1,1 0 0,4-9 1,-6 14-188,-1 0 0,1 0 0,0-1 0,0 1 0,0 0 0,0 0 0,0 0 0,0 0 0,0 0 0,0 0 0,0 1 0,0-1 0,1 0 0,-1 0 0,0 1 0,1-1 0,-1 1 0,0-1 0,1 1 0,-1 0 0,1-1 0,1 1 0,-2 0-53,1 1 0,0-1 0,0 1 0,0-1 0,-1 1 1,1-1-1,0 1 0,-1 0 0,1 0 0,-1 0 0,1 0 0,-1 0 0,1 0 0,-1 0 0,0 1 0,1-1 0,0 2 0,9 7 80,6 3-50,0 1 1,-1 1-1,-1 0 1,0 1-1,22 33 0,31 59 132,-59-92-113,-1 0-1,-1 1 0,-1 0 0,0 1 1,-1-1-1,0 1 0,-2 0 0,2 21 0,-3-20 13,-1 1-1,-1-1 0,-2 26 0,0-33 0,1 0 0,-2 0 0,0 1 1,0-2-1,-11 24 0,13-32-73,-1 0 0,0 0 0,0-1 0,0 1 0,0 0 0,0-1 0,0 1 0,-1-1 0,1 0 0,-1 1 0,1-1 0,-1 0 0,0-1 0,0 1 0,0 0-1,0-1 1,0 0 0,0 0 0,-1 0 0,1 0 0,0 0 0,-1-1 0,1 1 0,0-1 0,-1 0 0,-5 0 0,7 0-19,-1 0 0,0 0 1,1 0-1,-1-1 0,1 1 0,-1-1 0,0 1 0,1-1 0,-1 0 0,1 0 0,0 0 0,-1 0 0,1 0 0,0-1 0,-1 1 0,1-1 0,0 1 0,0-1 0,0 0 0,1 0 0,-1 0 1,0 0-1,1 0 0,-1 0 0,1 0 0,0-1 0,-1 1 0,1-1 0,0 1 0,1-1 0,-2-2 0,1-2-3,0 1 0,1-1 0,-1 1 0,1 0 0,1-1 0,-1 1 0,1-1 0,0 1 0,1 0 0,-1-1-1,1 1 1,3-7 0,-3 8-11,5-11-38,0 1 0,0 0-1,2 0 1,16-22-1,9 4-29,-19 21 56,24-23-14,-8 7 26,36-26 0,21-3 37,47-37 230,-126 88-169,-1 0 1,0-1 0,0 0-1,-1 0 1,0-1 0,0 1-1,7-13 1,-13 18-98,-1 1 0,1-1 0,-1 0 0,1 0 0,-1 0-1,0 0 1,1 0 0,-1 0 0,0 0 0,0 0 0,0 0 0,-1 0 0,1 1 0,0-1 0,-1 0 0,0 0 0,1 0-1,-1 0 1,0 1 0,0-1 0,-1-3 0,-3-1-1020,1 0-1,-1 0 1,-9-9-1,12 13 481,-16-16-2373,-7-6 1088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3072,'0'-22'976,"2"13"-587,3 1-157,0 0 0,0 0 0,1 1 0,0-1 1,0 2-1,11-11 0,-13 14-140,-1 1 0,1-1 0,-1 1 0,1 0 0,0 0 1,0 0-1,6-2 0,-8 4-84,0-1 1,0 1-1,0 0 1,-1-1-1,1 1 1,0 0-1,0 0 1,0 0-1,-1 1 1,1-1-1,0 0 1,0 1-1,0-1 0,-1 1 1,1-1-1,0 1 1,-1 0-1,3 1 1,3 3 30,-2-2-2,-1 0-1,1 0 1,-1 0-1,0 0 1,0 1-1,0-1 1,-1 1-1,6 8 1,34 67 149,11 11-148,-45-77-44,-3-4 72,0 0 0,0 0 0,-1 0 0,0 0 0,-1 1 0,0 0 0,3 11 0,-5-12 7,6 28 161,-8-35-209,0 0 1,0 1-1,0-1 0,0 0 1,-1 0-1,1 0 0,-1 1 1,1-1-1,-1 0 0,0 0 1,1 0-1,-1 0 0,-2 3 1,-5 7 125,6-9-119,0 0 1,0 0-1,0 0 1,-1 0 0,-4 5-1,6-7-10,-1 0 0,0 0 0,1 0-1,-1-1 1,0 1 0,1 0-1,-1-1 1,0 1 0,0-1 0,0 0-1,0 0 1,0 1 0,-3-2-1,5 2-9,-1-1 0,1 0-1,-1 0 1,0 0-1,1 0 1,-1 0 0,1 0-1,-1 0 1,1-1 0,-1 1-1,1 0 1,-1 0-1,1 0 1,-1 0 0,1-1-1,0 1 1,-1 0 0,1 0-1,-1-1 1,1 1-1,-1 0 1,1-1 0,0 1-1,-1-1 1,1 1 0,-2-17 478,3 7-387,-2 4-84,2 1-1,-1-1 1,1 0-1,-1 1 0,2-1 1,-1 1-1,0-1 1,1 1-1,0 0 1,4-8-1,12-16-12,32-44 1,-12 20-9,-22 32 39,0 2 1,1 0 0,1 0 0,22-16-1,15-16 57,-14 10 237,-25 16-1691,-16 25 1295,1 0-1,0-1 0,-1 1 1,1 0-1,0 0 1,-1-1-1,1 1 1,0 0-1,-1 0 1,1 0-1,0 0 1,0 0-1,1 0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3328,'1'0'104,"1"0"0,-1 0 1,1 0-1,-1-1 0,0 1 1,1 0-1,-1-1 0,0 1 1,1-1-1,-1 1 0,0-1 0,0 0 1,1 0-1,-1 1 0,0-1 1,0 0-1,2-2 0,-3 3-49,0-1-1,0 1 0,1 0 1,-1-1-1,0 1 0,0 0 1,1 0-1,-1-1 0,0 1 1,1 0-1,-1 0 0,0 0 1,1 0-1,-1-1 0,0 1 1,1 0-1,-1 0 0,0 0 1,1 0-1,-1 0 0,1 0 1,-1 0-1,0 0 0,1 0 1,-1 0-1,1 0 0,3-1 191,-1-4 231,-3 5-460,0 0 1,0-1 0,0 1-1,1 0 1,-1-1-1,0 1 1,0 0 0,0 0-1,0-1 1,1 1 0,-1 0-1,0 0 1,0-1 0,0 1-1,1 0 1,-1 0-1,0-1 1,0 1 0,1 0-1,-1 0 1,0 0 0,1 0-1,-1 0 1,0-1-1,1 1 1,-1 0 0,0 0-1,1 0 1,-1 0 0,0 0-1,1 0 1,-1 0 0,0 0-1,1 0 1,-1 0-1,0 0 1,0 0 0,1 0-1,-1 1 1,0-1 0,1 0-1,-1 0 1,0 0 0,1 0-1,-1 0 1,0 1-1,0-1 1,1 0 0,2 2 22,1-1 0,-1 1 1,0-1-1,0 1 0,0 0 1,0 0-1,0 0 0,0 1 0,0-1 1,-1 1-1,1-1 0,-1 1 1,0 0-1,0 0 0,0 0 0,0 0 1,0 1-1,2 5 0,-1 6-33,9 26 26,-10-37-18,0 0 8,0 0 1,-1 1 0,1-1 0,-1 0-1,0 1 1,0-1 0,-1 1-1,1 0 1,-1-1 0,0 1 0,0-1-1,-1 7 1,-2 6 138,0-1 46,-6 21 0,7-32-183,0 0-1,0 0 0,0 0 0,0 0 0,-1-1 0,0 1 1,0-1-1,-6 7 0,-23 16 57,19-12-46,10-12-10,0 0-1,1 0 1,-1 0-1,0 0 1,-1-1-1,1 1 0,0-1 1,-5 2-1,-7 2 62,10-5-48,1 1 0,0 0 0,0 0 0,0 0 0,1 0-1,-5 3 1,7-4-36,0 0 0,0-1 0,1 1-1,-1 0 1,0 0 0,1 0 0,-1 0-1,1 0 1,-1-1 0,1 1 0,0 0 0,-1 0-1,1 0 1,0 0 0,0 0 0,0 0 0,-1 1-1,1-1 1,0 0 0,0 0 0,0 0-1,1 0 1,-1 0 0,0 0 0,0 0 0,1 0-1,-1 0 1,0 0 0,1 0 0,-1 0 0,2 1-1,-1 0 14,0 0 0,0 0 0,1-1 0,-1 1 0,1 0 0,-1-1 0,1 1 0,-1-1 0,1 1 0,0-1 0,0 0 0,0 0 0,3 2 0,29 8 237,-17-7-138,-14-3-73,0 0 0,0 0 0,0 0 1,0-1-1,0 0 0,0 1 0,0-1 0,0 0 0,1 0 0,2-1 0,13-1 362,-18 3-380,0-1 0,0 0 0,-1 0 0,1 0 0,0 0 0,0-1 1,-1 1-1,1 0 0,0 0 0,-1 0 0,1 0 0,0-1 0,-1 1 0,2-1 0,0-7-1155,-2 7 1034,0-1-973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4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5728,'0'0'2112,"0"0"-1632,27 0-128,-14 0 864,1 0-736,13 0 64,0 0-320,-14-14 288,15 14-288,-1 0 448,0 0-384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28 5568,'0'-14'2048,"0"14"-1568,13-13-160,1 13 960,-1 0-768,1 0 480,13 0-544,-27 13 96,0-13-320,-14 27 288,-13-13-288,-13 13 384,-1 0-352,-26 0-1888,13 13 896,0-26-5472,27-1 3456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0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5728,'0'1'384,"-1"-1"-315,1 1-1,0-1 0,0 1 0,0-1 1,0 1-1,0-1 0,0 1 1,0-1-1,0 1 0,0-1 1,0 1-1,0-1 0,0 1 1,0-1-1,0 1 0,0-1 1,0 1-1,0-1 0,1 1 1,-1-1-1,0 0 0,0 1 1,1-1-1,-1 1 0,0-1 1,1 0-1,-1 1 0,0-1 0,1 0 1,-1 1-1,1 0 0,2 0-50,-1 0 66,0 1 0,1-1 0,-1 0 0,1 0 0,-1 0 0,1-1 0,0 1 0,-1 0 0,1-1 0,0 0 0,-1 1 0,1-1 0,0 0 0,0-1 0,-1 1 0,6-1 0,86-24 709,-42 14-557,-51 10-236,9-1 82,-1-1 1,14-5-1,-22 7-69,1 1 0,-1-1 1,1 0-1,-1 1 0,0-1 1,1 0-1,-1 0 0,0 0 0,0 0 1,1 0-1,-1 0 0,0 0 0,0-1 1,0 1-1,0 0 0,-1 0 0,1-1 1,0 1-1,0-1 0,-1 1 1,1-1-1,-1 1 0,1-3 0,-1 3-2,0-1 0,0 1 0,-1 0 0,1 0 0,0 0 0,-1 0 0,1 0 0,0 0 0,-1 0 0,0 0 0,1 0 0,-1 0-1,1 0 1,-1 0 0,0 1 0,0-1 0,1 0 0,-1 0 0,0 1 0,0-1 0,0 0 0,0 1 0,0-1 0,0 1 0,-2-1 0,-4-3 51,-2-3-42,-1 1 0,-1 1-1,1 0 1,-14-5 0,3 2-60,16 6 11,-24-8-92,27 10 105,0 0 0,0-1 0,0 1 0,0 0 0,-1 0 0,1 0 0,0 0 0,0 0 0,0 1 0,0-1 0,0 1 0,0-1 0,-3 2 0,-6 4-99,1 1-1,-1 1 0,1-1 0,0 1 0,1 1 0,-8 9 1,14-14 102,1 0 1,0 0 0,0 0 0,0 0-1,1 0 1,-1 0 0,1 1-1,0-1 1,0 0 0,1 1 0,-1-1-1,1 1 1,0-1 0,0 0-1,1 8 1,0 10 17,-1-21 1,0 6 38,0 1 0,0-1 1,1 1-1,0-1 0,2 8 0,-2-12-18,0-1 0,0 1 0,0-1 0,0 0 0,1 1 0,-1-1 0,1 0-1,-1 0 1,1 0 0,0 0 0,0 0 0,0 0 0,0-1 0,0 1 0,0-1-1,0 1 1,1-1 0,-1 0 0,4 1 0,1 1 37,1 1-38,0-1-1,1 0 1,-1 0-1,1-1 1,0 0-1,14 1 1,-14-4-25,1 0 0,0-1 0,12-3 0,-22 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2304,'21'0'4228,"21"0"-3032,-41 0-1178,1 0 1,-1 0-1,1 0 0,-1-1 1,1 1-1,-1-1 0,1 1 1,-1-1-1,1 1 0,-1-1 1,1 0-1,0-1 1,11-4 35,-2 4 55,0 1 0,0 0-1,0 0 1,21 3 0,14-1 558,-43-4-966,-2 2 89,0 0 1,1-1-1,-1 1 0,0 0 0,0 0 0,1 1 1,-1-1-1,1 0 0,-1 0 0,1 1 1,-1-1-1,1 1 0,0-1 0,-1 1 0,1-1 1,-1 1-1,4 0 0,10 0-1907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5408,'0'0'1728,"0"0"-1046,0 2-191,0 8 334,0-2-501,0-1 1,0 1-1,2 11 1,21 73 245,-21-79-491,-1-8-50,0-1 1,0 0 0,0 0 0,0 0 0,0 1 0,1-1-1,0-1 1,2 5 0,7 13 329,-11-19-332,1 0-1,-1-1 1,1 1 0,0 0-1,0-1 1,0 1 0,0-1-1,0 1 1,0-1-1,0 0 1,3 3 0,-3-4-6,1 1 0,0-1 0,-1 1 0,1-1 0,-1 0-1,1 1 1,0-1 0,-1 0 0,1 0 0,0 0 0,-1 0 0,1-1 0,0 1 0,-1 0 0,1-1 0,-1 1 0,4-2 0,11-5 28,-1-1 1,1 0-1,25-19 0,-26 16-24,0-1-1,-1-1 0,0 0 0,-1 0 1,0-2-1,-1 0 0,-1 0 1,10-18-1,17-21-1080,-24 34-1184,-14 20 2157,1-1-1,0 1 0,-1-1 1,1 1-1,-1 0 1,1-1-1,0 1 1,-1 0-1,1-1 1,0 1-1,-1 0 1,1 0-1,0 0 1,0 0-1,-1 0 1,1 0-1,0 0 1,0 0-1,-1 0 82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 3072,'2'0'97,"0"0"0,1 0-1,-1 0 1,0-1 0,0 1 0,0-1 0,0 1 0,0-1-1,0 0 1,0 1 0,0-1 0,0 0 0,0 0 0,0 0-1,-1-1 1,4-2 0,12-7 545,-6 6-162,-4-4 165,2 7-410,-8 2-206,0-1-1,0 1 1,-1 0-1,1 0 1,0 0-1,0-1 1,-1 1-1,1 0 1,0-1-1,-1 1 1,1-1-1,0 1 1,-1-1-1,1 1 1,0-1-1,-1 1 1,1-1-1,-1 0 1,1 1-1,-1-1 1,0 0-1,1 1 1,-1-1-1,0 0 1,1 0-1,2-5 117,-3 6-131,1-1-1,-1 1 1,0-1 0,1 1-1,-1-1 1,0 1 0,0-1-1,1 1 1,-1-1 0,0 1-1,0-1 1,0 1 0,0-1-1,0 1 1,0-1-1,0 0 1,-1-1 36,1 1 1,-1-1-1,0 1 0,0 0 1,0-1-1,0 1 0,0 0 0,0 0 1,-2-2-1,1 1 3,-1-1 0,0 0 0,0 1 0,0 0 1,0 0-1,-1 0 0,1 0 0,0 0 0,-6-1 0,7 2-40,1 1 0,-1 0-1,0-1 1,0 1 0,0 0 0,1 0-1,-1 0 1,0 0 0,0 1 0,0-1-1,1 0 1,-1 1 0,0-1 0,1 1 0,-1 0-1,0-1 1,1 1 0,-1 0 0,1 0-1,-1 0 1,1 0 0,-1 0 0,-1 3-1,-6 5 12,1 0-1,0 0 0,1 0 0,-9 16 0,13-19-22,0 0 0,0 0-1,1 0 1,0 1 0,0-1-1,1 1 1,-1-1 0,1 1-1,0 10 1,1-4-59,0-10 71,-1 1-1,1 0 0,0-1 1,1 1-1,-1-1 1,1 1-1,-1 0 0,1-1 1,0 1-1,0-1 0,1 0 1,-1 1-1,1-1 1,3 5-1,-2-3 31,-2-3-20,0-1-1,0 1 0,0-1 0,0 1 1,0-1-1,0 0 0,1 1 0,-1-1 1,2 1-1,-1-1-17,0 0 0,0-1 0,0 1 0,0 0-1,1-1 1,-1 0 0,0 1 0,0-1 0,0 0 0,3 0 0,4 0-167,-5 1 102,-1-1-1,1 0 1,-1 0-1,0 0 1,1-1 0,-1 1-1,0-1 1,1 1-1,-1-1 1,4-2-1,11-15-616,-6 13 389,-11 5 253,0 0 0,0 0 0,-1-1 0,1 1-1,0 0 1,0-1 0,-1 1 0,1 0 0,0-1 0,-1 1 0,1-1 0,0 1 0,-1-1 0,1 0-1,-1 1 1,1-1 0,-1 1 0,1-1 0,-1 0 0,1 1 0,-1-1 0,0 0 0,1-1-1,26-65-604,-23 59 691,-3 7-49,0 0 1,0 0 0,-1 0-1,1-1 1,0 1 0,-1-1 0,1 1-1,-1 0 1,1-1 0,-1-2-1,0 4 6,0 0 0,1-1 0,-1 1 0,0 0 0,0 0 0,0 0 0,0 0-1,0-1 1,0 1 0,1 0 0,-1 0 0,0 0 0,0 0 0,0 0-1,0 0 1,0 0 0,1 0 0,-1-1 0,0 1 0,0 0 0,0 0 0,1 0-1,-1 0 1,0 0 0,0 0 0,0 0 0,1 0 0,-1 0 0,0 0-1,0 0 1,0 0 0,1 0 0,-1 0 0,0 0 0,0 0 0,0 1 0,0-1-1,1 0 1,6 2 235,22 23 567,-7-12-511,29 12 0,-18-9-70,-24-13-293,1 0 0,-1-1 0,1 0 0,-1 0 0,1-1 0,0 0 0,0 0 0,15-3 0,-8 2-683,-13 0 477,-1 0-1,0 0 0,0-1 1,1 0-1,-1 1 0,0-1 1,0 0-1,0-1 0,0 1 1,0 0-1,0-1 0,0 0 0,-1 1 1,1-1-1,0-1 0,-1 1 1,0 0-1,1 0 0,2-5 1,4-2-263,-8 7 479,1 1-1,-1-1 1,0 0 0,0 1 0,0-1-1,0 0 1,0 0 0,0 1 0,0-1-1,-1 0 1,1 0 0,-1 0 0,1-2-1,2-8-1,6-6 227,4-20 1685,-12 37-1709,-1 0 1,1 0-1,-1 0 1,1 0 0,-1 1-1,1-1 1,0 0 0,-1 0-1,1 0 1,0 1 0,0-1-1,0 0 1,1 0-1,2 3 727,-3 8 79,-1 98 1233,0-104-2154,0-1 0,0 0 0,-1 1 0,0-1 0,1 0 0,-1 0 0,0 0 0,-1 1 0,1-1 0,-3 5 0,3-6-20,1 0 0,-1 0 0,1 0 0,-1 0 0,1 0 0,0 0 0,0 0 0,0 3 0,1-1 46,-1-4-42,0 1 1,0-1 0,0 1-1,0-1 1,0 1 0,1-1-1,-1 1 1,0-1 0,1 1-1,-1-1 1,0 1 0,1-1 0,-1 1-1,0-1 1,1 0 0,-1 1-1,1-1 1,-1 0 0,0 1-1,1-1 1,-1 0 0,1 1-1,0-1 1,-1 0 0,1 0-1,-1 0 1,1 1 0,0-1 33,3-9-45,4-8-231,-5 10 126,0 0 1,1-1 0,5-7-1,11-11-29,37-54 2,-55 76 111,1-1 0,0 1-1,0 0 1,0 1-1,1-1 1,-1 1 0,1-1-1,0 1 1,0 0 0,0 0-1,0 1 1,1-1-1,7-2 1,-5 1 27,-3 1 29,1 1 0,-1 0 0,1 0 1,0 1-1,-1-1 0,1 1 0,0 0 1,0 0-1,-1 1 0,7-1 0,-10 1-13,1 0 0,0 0-1,0 1 1,-1-1-1,1 0 1,0 1-1,0-1 1,-1 1 0,1 0-1,-1-1 1,1 1-1,0 0 1,-1 0 0,1 0-1,-1 0 1,0 0-1,1 1 1,-1-1-1,0 0 1,0 1 0,0-1-1,0 0 1,2 3-1,0 1 51,1 0-7,-1 0-1,0 0 1,0 0 0,-1 1-1,1-1 1,-1 1 0,0-1-1,-1 1 1,2 6 0,-1 2 98,-1 1 1,-1 19 0,0-22-65,0-5-2,-1-1 1,0 1 0,0-1 0,-2 8 0,1-7-342,0-1 1,1 1 0,0-1 0,0 9-1,1-1-651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3392,'11'11'1088,"-9"-10"-928,-1-1 0,1 1 0,-1-1 0,1 1 0,-1-1 0,1 0 0,0 1 0,-1-1 0,1 0 0,0 0 0,-1 0 0,1 0-1,0 0 1,2-1 0,-2 0-111,8 1 353,28-1 575,-36 1-958,0-1 0,1 1 0,-1-1 0,0 1 0,0-1 0,0 0 0,0 1 0,0-1 0,0 0 0,0-1 0,-1 1 0,4-2 0,2-5 65,4 0 206,-10 8-282,-1-1-1,1 1 1,-1 0 0,1-1 0,-1 1 0,1 0-1,-1-1 1,0 1 0,1-1 0,-1 1 0,0 0 0,1-1-1,-1 1 1,0-1 0,1 1 0,-1-1 0,0 0 0,0 1-1,1-1 1,-1 1 0,0-1 0,0 1 0,0-1 0,0 0-1,0 1 1,0-1 0,0 1 0,0-1 0,0 0-1,0 1 1,0-1 0,0 1 0,-1-2 0,-11-21 212,6 12-194,6 10-21,-1 1 1,1-1-1,0 0 0,-1 0 1,1 1-1,0-1 1,-1 0-1,1 0 0,-1 1 1,1-1-1,-1 1 1,1-1-1,-1 0 1,0 1-1,1-1 0,-1 1 1,0-1-1,1 1 1,-1 0-1,0-1 1,0 1-1,1 0 0,-1-1 1,0 1-1,0 0 1,0 0-1,1 0 0,-1 0 1,0 0-1,0 0 1,0 0-1,0 0 1,1 0-1,-1 0 0,0 0 1,-1 1-1,-5-1 109,5 0-92,0 0 0,0 0-1,0 1 1,1-1-1,-1 1 1,0 0-1,0-1 1,0 1 0,0 0-1,1 0 1,-1 0-1,0 0 1,1 0-1,-1 1 1,1-1 0,-1 0-1,1 1 1,0-1-1,0 1 1,-1 0 0,1-1-1,0 1 1,0 0-1,1 0 1,-1-1-1,-1 4 1,0 2 37,0-1 0,0 2 1,0-1-1,1 0 0,0 0 0,0 12 1,2-14-16,-1-1 0,0 0 0,1 1 1,0-1-1,0 0 0,0 0 1,1 0-1,-1 1 0,1-2 0,0 1 1,0 0-1,0 0 0,1 0 0,3 3 1,-1-1-112,0 0 0,1-1 0,0 0 0,0-1 0,0 1 0,1-1 0,9 4 0,-12-6-536,0 0 0,0 0 1,0 0-1,0-1 0,7 2 1,39-1-2054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1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83 3328,'5'-5'380,"-1"-1"-1,1 0 1,-1 1 0,3-9 0,-6 13-278,-1 0 1,0 0 0,1 0-1,-1 0 1,1 0 0,-1 0-1,1 1 1,0-1 0,-1 0 0,1 0-1,0 0 1,-1 1 0,1-1-1,0 0 1,1 0 0,1-1 195,-3 1-154,1 0 1,-1 0 0,1 0-1,-1 0 1,0 0 0,1-1 0,-1 1-1,0 0 1,0 0 0,0 0-1,0-1 1,0 1 0,0 0-1,0 0 1,0-1 0,-1 1-1,1 0 1,0 0 0,-1 0-1,0-2 1,1 2-127,-1 1-6,1-1 1,-1 1-1,0 0 1,1-1-1,-1 1 1,1 0-1,-1-1 1,0 1-1,1 0 1,-1 0-1,0 0 1,1 0-1,-1 0 1,0-1-1,0 1 1,1 0-1,-1 0 1,0 1-1,1-1 1,-1 0-1,0 0 1,1 0-1,-1 0 1,0 1-1,0-1 1,-19 12 99,17-10-96,-6 3 6,6-4-20,0 1 1,0-1-1,1 1 0,-1 0 1,1 0-1,-1 0 1,1 0-1,0 0 0,0 1 1,-2 2-1,0 1-30,0 0-1,1 0 1,0 0-1,0 1 1,0-1-1,1 1 1,-2 7-1,4-10 15,-1-1 0,1 1 0,0 0 0,0-1 1,0 1-1,0-1 0,0 1 0,1 0 0,0-1 0,0 1 0,0-1 0,0 1 1,0-1-1,1 0 0,-1 0 0,3 4 0,9 11 94,26 27 0,-26-32-18,-10-11-15,0 1 0,0-1 0,0 1 0,0 0-1,-1 0 1,0 0 0,4 6 0,-19 5 657,-7-10-565,16-3-123,-1 1 31,-1 0 0,1 0 1,-1-1-1,1 0 1,-1 0-1,0 0 0,-8-1 1,-121 0-48,122 0-192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 5056,'0'0'1642,"2"-2"-1002,7-7-176,-7 8-310,-1 1-1,1-1 0,0 1 0,-1-1 1,1 1-1,0 0 0,-1-1 0,1 1 1,0 0-1,0 0 0,-1 0 0,1 1 1,0-1-1,1 1 0,-1-1 2,-2 0-38,0 0 107,-13 2 16,5 2-227,1 0-1,-11 9 1,-5 4 50,-29 21 401,46-33-420,4-4-21,-1 1-1,1-1 0,0 1 1,0 0-1,0 0 1,-2 3-1,3-4-16,1 0 0,-1 0 0,1 1 0,0-1 0,-1 0 0,1 0 0,0 0 0,0 1 0,-1-1 0,1 0 0,0 0 0,0 0 0,1 1 1,-1-1-1,0 0 0,0 0 0,1 2 0,0 0 14,0 0 1,0 0-1,1 0 1,-1 0 0,1 0-1,-1-1 1,1 1-1,0-1 1,0 1 0,0-1-1,1 0 1,-1 1-1,0-1 1,1-1 0,0 1-1,-1 0 1,1 0-1,3 1 1,3 0 52,0 1 1,0-1-1,0-1 1,0 1-1,15 0 1,39 0-154,5-3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1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36 298 1888,'0'0'613,"0"2"-367,-1-1-154,1 1 0,0-1 0,-1 1 0,1-1 0,0 1 0,-1-1 0,0 1 0,1-1 0,-1 1 0,0-1 1,0 0-1,0 0 0,0 1 0,-2 0 0,1 1 745,2 2 533,0-4-1342,0-1 0,-1 0-1,1 1 1,0-1 0,0 0 0,0 1 0,0-1 0,0 0-1,0 1 1,0-1 0,0 0 0,0 1 0,0-1-1,0 0 1,0 0 0,0 1 0,0-1 0,0 0 0,0 1-1,1-1 1,-1 0 0,0 1 0,0-1 0,0 0 0,0 0-1,1 1 1,-1-1 0,0 0 0,0 0 0,0 1-1,1-1 1,-1 0 0,2 2 21,-1-1 1,1 0-1,0 0 0,-1 0 1,1 0-1,0-1 0,0 1 1,-1 0-1,1-1 0,0 1 0,0-1 1,3 1-1,26 0 309,-25-1-338,-3 0-4,0 0 1,0-1 0,0 1-1,-1-1 1,1 1 0,0-1 0,-1 0-1,1 0 1,4-2 0,2-1 18,17-3 116,-21 6-97,-1 0 1,0 0-1,1-1 0,7-4 0,-7 4 27,11-7 150,-16 9-218,1 0 0,-1-1 0,0 1 0,1 0 0,-1 0 0,0-1 0,1 1 1,-1 0-1,0-1 0,0 1 0,1-1 0,-1 1 0,0 0 0,0-1 0,0 1 0,1-1 0,-1 1 0,0-1 0,0 1 0,0-1 1,0 1-1,0-1 0,0 1 0,0 0 0,0-1 0,0 1 0,0-1 0,0 1 0,0-1 0,0 1 0,-1-1 0,-1-3-12,0 1-1,-1 0 0,1 0 0,-1 1 0,0-1 1,0 0-1,0 1 0,0 0 0,0 0 0,0 0 1,-1 0-1,1 0 0,-1 1 0,1-1 0,-1 1 1,0 0-1,-3-1 0,3 1-1,1 1-1,0-1 1,0 1-1,-1-1 1,1 1-1,0 0 1,-1 0 0,1 0-1,0 1 1,-1-1-1,1 1 1,0 0-1,0 0 1,-1 0-1,1 0 1,0 1 0,0-1-1,0 1 1,0 0-1,-4 3 1,-24 35 245,22-28-216,3-5-20,1 1-1,0 0 1,1 0 0,0 0 0,-5 13 0,8-18 4,0-1 1,1 1 0,-1 0-1,0 0 1,1 0 0,0 0 0,-1 0-1,1 0 1,0 0 0,0 0-1,1 0 1,-1 0 0,1 0-1,0 0 1,-1-1 0,1 1-1,0 0 1,3 4 0,1 1 46,-1-1 8,1 0 0,0 0 1,0-1-1,0 0 1,7 6-1,-9-10-49,0 0 1,0 0 0,0 0-1,1-1 1,-1 1-1,0-1 1,1 0-1,-1 0 1,1 0-1,-1 0 1,1-1-1,0 1 1,-1-1-1,5 0 1,2 0-8,-1-1 1,1 0-1,-1 0 1,0-1-1,1 0 1,10-5-1,-12 4-40,1 1 0,15-4-1,5-1-175,-20 3 166,-1 0 1,1 0 0,-1-1 0,9-7-1,15-8 12,-15 11 14,-1-1 1,-1 0-1,0-1 0,0 0 1,-1-1-1,0-1 0,15-19 1,-27 29-4,0 0 1,1 1-1,-1-1 0,0 1 1,1 0-1,-1-1 1,1 1-1,0 1 0,0-1 1,0 0-1,0 1 1,5-3-1,3-5-69,-11 9 86,0 0 0,0 0-1,0 0 1,0 0 0,0 0 0,0 0 0,0 0 0,0 0 0,0-1 0,0 1 0,0 0 0,1 0 0,-1 0 0,0 0 0,0 0 0,0 0 0,0 0 0,0 0-1,0 0 1,0 0 0,0 0 0,0 0 0,1 0 0,-1 0 0,0 0 0,0 0 0,0 0 0,0 0 0,0 0 0,0 0 0,0 0 0,0 0 0,1 0-1,-1 0 1,0 0 0,0 0 0,0 0 0,0 0 0,0 0 0,0 0 0,0 0 0,0 0 0,0 0 0,1 0 0,-1 0 0,0 0 0,0 0 0,0 0 0,0 1-1,0-1 1,0 0 0,0 0 0,0 0 0,0 0 0,0 0 0,0 0 0,2 3 20,1-1 0,-2 0 1,1 1-1,0 0 0,0-1 0,-1 1 0,1 0 0,-1 0 1,1 3-1,7 16 167,0 0-55,-7-17-81,0 1-1,0-1 0,0 0 0,6 8 0,-4-7-5,-3-4 0,0 0 0,0-1 1,0 1-1,1 0 0,-1-1 1,0 1-1,1-1 0,-1 0 0,1 1 1,-1-1-1,1 0 0,0 0 0,3 1 1,6 7 235,-10-8-279,-1-1-1,0 0 0,0 0 0,0 0 1,1 1-1,-1-1 0,0 0 0,0 0 1,0 0-1,1 0 0,-1 0 0,0 1 1,1-1-1,-1 0 0,0 0 0,0 0 1,1 0-1,-1 0 0,0 0 0,0 0 1,1 0-1,-1 0 0,0 0 0,1 0 1,-1 0-1,1 0 10,3 0 15,-1 0-1,0 1 1,1-1-1,-1-1 1,0 1-1,1 0 1,5-3-1,7-24-741,-6 6 416,-9 17 199,0 1 1,1-1-1,0 0 1,0 1 0,4-7-1,-5 10 81,-1-1 0,1 1 0,-1 0 0,1-1 0,-1 1 0,0 0 0,1 0 0,-1-1 0,1 1 0,-1 0 0,1 0 0,0 0 0,-1 0 0,1 0 0,-1 0 0,1 0 0,-1 0 0,1 0 0,-1 0 0,1 0 0,-1 0 0,1 0 0,-1 0 0,1 0 0,-1 0 0,1 1 0,-1-1 0,1 0 0,-1 0 0,1 1 0,-1-1 0,1 0 0,-1 1 0,1-1 0,8 11-132,2 15 96,-10-22 81,0 0-1,0-1 1,1 1 0,0 0 0,0-1 0,0 1 0,0-1-1,0 0 1,4 4 0,17 11 171,-17-11-94,-4-4-79,1 0 1,-1-1 0,0 0-1,1 0 1,-1 0 0,1 0 0,0 0-1,0 0 1,-1-1 0,1 1 0,0-1-1,1 0 1,-1 0 0,0 0 0,0 0-1,5 0 1,22 2 286,53-2 1,-34-2-146,-39 1-131,-1-1 0,0 1-1,0-2 1,1 1 0,-1-1-1,0 0 1,0-1 0,0 0-1,14-8 1,-11 6 10,14-10 27,-18 8-55,-2 0 0,1 0 0,-1-1 0,0 0-1,0 0 1,-1 0 0,0-1 0,-1 1 0,0-1 0,0 0-1,0-1 1,1-9 0,2-7 18,2-9-57,-1 0 0,-1 0 0,3-62 0,-10 18 134,0 78-107,0 0 1,0 0-1,0 0 0,0 0 1,0-1-1,-1 1 1,1 0-1,0 0 1,0 0-1,-1 0 1,0-2-1,1 2-10,-1 1 0,1 0 0,0 0 0,-1-1-1,1 1 1,-1 0 0,1 0 0,0 0 0,-1 0 0,1-1 0,-1 1 0,1 0-1,-1 0 1,1 0 0,0 0 0,-1 0 0,1 0 0,-2 0 0,2 0 3,0 0 1,0 1-1,-1-1 1,1 0-1,0 0 1,0 0 0,0 0-1,-1 0 1,1 0-1,0 0 1,0 0-1,0 1 1,-1-1-1,1 0 1,0 0 0,0 0-1,0 0 1,0 1-1,0-1 1,-1 0-1,1 0 1,0 0-1,0 1 1,0-1 0,0 0-1,0 0 1,0 1-1,0-1 1,0 0-1,0 0 1,0 1 0,0-1-1,0 0 1,0 0-1,0 0 1,0 1-1,-9 24 120,1 0-1,2 0 0,0 0 1,2 1-1,-1 31 0,5-3 177,0 0-102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1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6656,'-27'-27'2464,"27"27"-1920,27 0-160,0 14 640,14-14-640,13 0 480,13 0-512,14 0 256,0-14-352,14 14 640,-28 0-512,1-13-3552,-28 13 1696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5:1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3488,'0'-39'2746,"0"37"-2202,2 2-165,-2 0-371,0 0 0,1 0 0,-1 1 0,0-1-1,1 0 1,-1 0 0,0 0 0,1 0 0,-1 0 0,0 0-1,1 0 1,-1-1 0,0 1 0,1 0 0,-1 0 0,0 0 0,1 0-1,-1 0 1,0 0 0,0-1 0,1 1 0,-1 0 0,0 0 0,0 0-1,1-1 1,-1 1 0,0 0 0,0 0 0,0-1 0,1 1 0,-1 0-1,0-1 1,0 1 0,0 0 0,0 0 0,0-1 0,1 1-1,-1 0 1,0-1 0,0 1 0,0 0 0,0-1 0,0 1 0,0-1-1,0 1 71,3 8 179,-2-6-229,1 1 5,-1 0 0,1 0 0,-1 0-1,0 0 1,0 0 0,0 0 0,-1 0-1,1 0 1,-1 0 0,1 0 0,-1 5-1,1 12 38,4 26-1,-2-26-40,1 25 1,-3-35 14,0 1 0,1 0 0,0 0 0,0-1 0,7 16 1,-1 0 154,-8-23-180,0-1 0,1 0 1,-1 0-1,1 0 0,0 0 0,-1 0 1,1 0-1,0 0 0,0 0 1,0 0-1,0-1 0,1 1 0,-1 0 1,0 0-1,1-1 0,-1 1 0,1-1 1,0 0-1,3 3 0,-2-2 17,-2-1-15,1 0 1,0-1-1,-1 1 0,1 0 1,0-1-1,-1 1 0,1-1 1,0 1-1,0-1 0,-1 0 1,1 0-1,0 0 0,0 0 1,0 0-1,-1 0 0,1-1 1,0 1-1,0-1 0,-1 1 1,1-1-1,0 1 0,-1-1 1,3-1-1,11-18-58,8-1-118,-16 9-82,0-1-1,-1 0 1,7-23 0,-3 9-110,-5 15 148,0 0 0,12-18 0,-16 29 188,-1 0 1,1-1-1,0 1 1,0 0-1,0 0 0,1 0 1,-1 0-1,0 0 1,0 1-1,0-1 1,1 0-1,-1 1 0,0-1 1,1 0-1,-1 1 1,1-1-1,-1 1 1,0 0-1,1 0 1,-1-1-1,1 1 0,-1 0 1,1 0-1,1 1 1,-1-1-1,1 0 0,-1 1 0,0 0 0,1-1 0,-1 1 1,0 0-1,0 0 0,0 0 0,0 0 0,0 1 0,0-1 0,0 1 1,2 1-1,3 5 40,-1 0 0,0 1 0,-1-1 0,9 19 0,-11-22 7,7 17 126,-5-10-68,1-2 0,-1 1 0,11 13 1,-2-6 61,-7-9-59,0 0 0,1 0 1,-1-1-1,2 0 0,-1 0 1,11 7-1,-17-14-63,0 0 0,0 0 1,0 1-1,0-1 0,0 0 0,0 0 1,0-1-1,0 1 0,1 0 0,-1-1 0,0 1 1,0-1-1,1 0 0,1 0 0,0-1 36,0 0 0,0 0 0,0 0 0,-1 0 0,1-1 0,5-3 0,-5 3-1,-3 1-54,1 0 0,-1 0 0,0-1-1,0 1 1,0 0 0,0-1 0,0 1 0,0-1 0,0 1-1,0-1 1,-1 0 0,1 1 0,-1-1 0,1 0 0,-1 1-1,0-1 1,1 0 0,-1 0 0,0 1 0,0-1 0,0-2 0,1-7 69,2 2-21,0-5 7,-6-17 31,-3-14-37,6-34-229,0 74 96,1 1 1,-1-1-1,0 1 0,1-1 0,0 1 1,0-1-1,0 1 0,1 0 1,-1-1-1,1 1 0,0 0 0,1 0 1,-1 0-1,1 0 0,4-5 1,-3 5 22,0 1 1,0-1 0,0 1-1,0 0 1,1 1 0,-1-1 0,1 1-1,-1 0 1,1 0 0,0 0 0,0 1-1,0 0 1,5-1 0,96-12-110,-74 12 237,42 2-1,-27 0 39,84 0 1117,-131 0-1235,0 0 0,-1 0 0,1 0-1,0 0 1,0 0 0,0 0 0,0 0 0,0 0 0,0 0 0,0 0-1,0 0 1,0 0 0,0 0 0,0 0 0,0 0 0,0-1 0,0 1-1,0 0 1,0 0 0,0 0 0,0 0 0,0 0 0,0 0 0,0 0-1,0 0 1,0 0 0,0 0 0,0 0 0,0 0 0,0 0 0,0 0-1,0 0 1,0 0 0,0-1 0,0 1 0,0 0 0,0 0 0,0 0-1,0 0 1,0 0 0,0 0 0,0 0 0,0 0 0,1 0 0,-1 0-1,-5-3 36,0 0-1,0 0 0,0 0 0,-1 1 0,1 0 1,0 0-1,-1 0 0,1 1 0,-1-1 0,-9 1 1,2-2-25,-4-1-8,8 2-88,-1 0 1,-18-2-1,26 4 40,0 0 1,-1 0-1,1 0 1,-1 0 0,1 0-1,0 1 1,-1 0-1,1-1 1,0 1-1,-1 0 1,1 0-1,0 0 1,0 0-1,0 0 1,0 1 0,0-1-1,-2 2 1,-16 13-364,19-15 398,-1 0-1,1 0 1,0 0 0,-1 0 0,1 0 0,0 0-1,-1 0 1,1 0 0,0 1 0,0-1-1,0 1 1,0-1 0,0 1 0,1-1-1,-1 1 1,0-1 0,1 1 0,-1 0 0,1-1-1,-1 1 1,1 0 0,0-1 0,0 1-1,0 0 1,0 0 0,0 2 0,0 5-6,1 0 1,0 1-1,0-1 1,1 0-1,0 1 1,5 10-1,4 9 37,-10-22 56,0-3-42,0 0 0,0 0 1,1 0-1,-1 0 0,1 0 0,2 4 1,-3-7-23,0 0-1,0 1 1,0-1 0,0 0 0,0 0 0,0 0 0,1 0 0,-1 0-1,0-1 1,1 1 0,-1 0 0,0 0 0,1-1 0,-1 1 0,1-1-1,-1 1 1,1-1 0,-1 0 0,1 0 0,-1 0 0,1 0 0,1 0-1,9 1 40,17-2-484,-28 1 373,1 0 1,-1-1-1,1 1 0,-1-1 0,1 1 1,-1-1-1,1 0 0,-1 0 0,0 1 1,1-1-1,-1 0 0,0 0 0,0 0 1,0 0-1,0-1 0,2-1 0,3-7-469,-3 5 123,1-1 0,-1 1 0,8-8-1,-8 11 325,-1-1-1,1 1 0,-1-1 0,0 0 0,0 0 0,0 0 0,0 0 0,0-1 0,-1 1 0,0 0 0,1-1 0,-1 1 0,-1-1 1,1 1-1,0-1 0,-1 1 0,0-1 0,1 1 0,-2-1 0,1 0 0,0 1 0,-2-7 0,0 2 108,1 7-12,1-1-1,-1 1 1,1-1 0,0 1-1,-1-1 1,1 1 0,0-1-1,0 1 1,0-1 0,0 1-1,0-1 1,0 0 0,1 1-1,-1-1 1,1 1 0,-1-1-1,1 1 1,-1 0 0,2-3-1,0 0 277,8-15 882,-10 19-1156,0-1 0,1 1 0,-1 0 0,0-1 0,0 1 0,1 0 0,-1-1 0,0 1-1,0 0 1,1 0 0,-1-1 0,0 1 0,1 0 0,-1 0 0,0 0 0,1 0 0,-1-1 0,1 1 0,-1 0-1,0 0 1,1 0 0,-1 0 0,0 0 0,1 0 0,-1 0 0,1 0 0,-1 0 0,0 0 0,1 0-1,-1 0 1,1 0 0,-1 0 0,0 0 0,1 1 0,-1-1 0,0 0 0,1 0 0,-1 0 0,1 1 0,-1-1-1,0 0 1,0 0 0,1 1 0,3 4 347,8 3 179,4-1-297,-15-7-226,1 0 0,0 1 1,-1-1-1,1 1 1,0 0-1,-1 0 1,1-1-1,-1 1 0,0 0 1,1 0-1,-1 0 1,0 0-1,1 1 0,-1-1 1,0 0-1,0 0 1,2 3-1,-2-1 11,1-1-1,0 1 1,0-1-1,0 0 1,1 0 0,-1 0-1,0 0 1,1 0-1,-1 0 1,1-1-1,4 3 1,11 8 301,-17-12-318,-1 0 1,0 0-1,0 0 0,1 1 1,-1-1-1,0 0 1,0 1-1,1-1 1,-1 0-1,0 1 1,0-1-1,0 0 0,0 1 1,1-1-1,-1 0 1,0 1-1,0-1 1,0 0-1,0 1 1,0-1-1,0 0 0,0 1 1,0-1-1,0 1 1,0-1-1,0 1 1,1 3 96,4 0-1,-1-1-99,-2 8-164,-2-10 135,0 1 0,0 0 0,-1 0 0,1 0 0,1-1 0,-1 1 0,0 0 0,0 0 1,1 0-1,0 3 0,4-1-26,4 7-67,-5-4 12,-3-6 81,0 1 0,-1-1 0,1 0-1,0 0 1,-1 1 0,1-1 0,-1 0 0,1 1 0,-1-1 0,0 0 0,1 1 0,-1-1 0,0 2 0,1 0 44,-1 0-1,1 0 1,0 0-1,0-1 0,1 1 1,-1 0-1,0-1 1,1 1-1,0-1 1,-1 1-1,1-1 1,0 0-1,0 0 1,1 0-1,-1 0 1,0 0-1,1 0 1,-1-1-1,1 1 1,-1-1-1,1 0 1,0 0-1,-1 1 1,1-2-1,0 1 1,3 0-1,-3-1-23,-2 1 4,-1-1 1,0 0-1,0 0 1,0 0-1,0 0 1,0 0-1,0 0 1,1 0-1,-1 0 1,0 0-1,0 0 1,0 0-1,0 0 1,0 0-1,1 0 0,-1 0 1,0 0-1,0 0 1,0 0-1,0 0 1,0 0-1,1 0 1,-1 0-1,0 0 1,0 0-1,0-1 1,0 1-1,0 0 1,0 0-1,0 0 1,1 0-1,-1 0 1,0 0-1,0 0 1,0 0-1,0 0 1,0-1-1,0 1 1,0 0-1,0 0 1,0 0-1,0 0 1,0 0-1,0 0 1,0-1-1,0 1 1,0 0-1,0 0 1,0 0-1,6-16 308,19-47-415,-21 54 110,3-5-71,0-1 0,1 1 0,1 0 0,0 1 0,14-16 0,2 13-29,-21 7 33,5 5 4,-8 3 52,-1 1-1,0-1 0,1 0 1,-1 1-1,0-1 0,0 0 1,1 1-1,-1-1 0,0 0 1,0 0-1,0 1 0,0-1 1,0-1-1,0 1-8,-1 0 0,1 1-1,0-1 1,0 0 0,1 0 0,-1 1-1,0-1 1,0 0 0,0 1 0,0-1-1,1 0 1,-1 0 0,0 1 0,1-2-1,7 0 96,-7 2-68,1 0 213,0 0-96,3 0-119,-2 1-16,0-1 1,0 0-1,0 0 1,1 0-1,-1 0 1,0-1-1,0 1 1,3-2-1,-5-1 15,1 0 1,11 9 45,-12-6-59,0 1 0,0-1 0,-1 1 1,1-1-1,0 0 0,0 1 0,0-1 1,0 0-1,0 0 0,-1 0 0,1 0 1,0 1-1,0-1 0,0-1 1,0 1-1,1 0 0,23-1-127,-23 1 113,0 0 1,0 0-1,0 1 0,0-1 0,0 0 1,0 1-1,0-1 0,0 1 0,0 0 1,0 0-1,2 1 0,-2-1 9,0 0 0,0 0 0,1 0 1,-1-1-1,0 1 0,0 0 0,1-1 0,-1 0 0,0 1 0,1-1 0,2 0 0,164 0 309,-161 0-229,1-1 0,-1 0 0,0 0 0,10-3 0,3-1 19,-11 4-43,5-2 92,25-6-1,-37 8-108,8-4 145,-9-3-72,-2 6-43,-4 0-21,-3 0-31,1-1 0,-1 2 0,0-1 0,1 1 0,-1 0 0,0 0 0,-10 1 0,5-1-2,6 1-31,1 0 0,-1 0-1,1 0 1,-1 1 0,-5 1 0,-3 3-17,12-4 70,-1 0-1,0 0 0,0 0 1,0 0-1,0-1 0,0 1 1,-4-1-1,6 0-27,-1 0 1,0 0-1,1 1 0,-1-1 0,0 0 1,1 1-1,-1-1 0,1 1 0,-1-1 1,1 1-1,-1 0 0,1 0 1,-2 0-1,3 0-13,-1-1 0,1 1 1,-1-1-1,1 1 0,-1-1 1,1 1-1,-1-1 0,1 1 1,0-1-1,-1 1 0,1 0 0,0-1 1,0 1-1,0-1 0,-1 1 1,1 0-1,0-1 0,0 1 0,0 0 1,0-1-1,0 1 0,0 0 1,0-1-1,0 1 0,0 0 1,0-1-1,1 1 0,-1-1 0,0 1 1,0 0-1,1 0 0,4 12-126,-4-10 111,0 0 1,1 0 0,-1 0 0,0 0-1,1 0 1,3 4 0,13 5 51,-4-5 2,-3 0 1,14 8 98,-12-11 74,25 6 0,-31-8-150,50 11 262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1 896,'11'0'304,"-9"0"-192,-2 0-21,0 0 85,0 0-64,0 0-48,0 0-22,0 2 12,1 32 124,0-16-72,-1 1 0,0-1 0,-4 21 0,-5-16-4,7 2 29,3-19-87,-1 1 1,-1-1-1,-2 13 1,2-15-25,0-1 0,1 1 0,-1 0 0,1 0 0,-1-1 1,1 1-1,0 0 0,0 0 0,1 0 0,-1-1 0,1 1 0,1 5 0,-1-6-5,0 0 0,-1 0-1,0 0 1,0 0 0,0 0 0,0 0-1,0 1 1,-1-1 0,1 0 0,-1 0-1,0 0 1,0 0 0,0 0 0,0-1-1,0 1 1,-3 3 0,1 4 521,4-22-331,-1 5-196,0 1 0,1 0 0,0 0 0,0 0 0,0 0 0,0-1-1,1 1 1,5-10 0,4-11-62,-9 19 52,3-8 18,15-2-1,-12 8-48,0 0-1,9-15 1,-9 14-26,0 0-1,13-15 1,17-12-134,-37 38 189,-1-1 0,0 1 1,1 0-1,-1-1 0,1 1 0,-1 0 1,1 0-1,0-1 0,-1 1 1,1 0-1,-1 0 0,1 0 0,-1 0 1,1 0-1,0 0 0,-1 0 0,1 0 1,-1 0-1,1 0 0,-1 0 1,1 0-1,0 0 0,0 0 0,1 1 32,0-1-2,-1 0 1,1 0-1,-1 1 1,1-1 0,0 1-1,-1-1 1,1 1-1,-1 0 1,1-1 0,-1 1-1,1 0 1,-1 0 0,0 0-1,1 0 1,-1 0-1,0 0 1,0 1 0,0-1-1,0 0 1,0 1-1,0-1 1,0 0 0,0 1-1,0-1 1,-1 1-1,1 2 1,5 6 32,-3-4-44,0-1 0,-1 1 0,0 0 0,0 0 0,-1 0-1,0 0 1,0 0 0,0 0 0,-1 0 0,0 1 0,0-1 0,-1 9 0,0 8 33,1 128 383,0-150-417,0 1 1,0-1-1,0 0 0,0 0 1,0 0-1,0 1 0,0-1 1,-1 0-1,1 0 0,0 0 1,-1 0-1,1 1 0,-1-1 1,1 0-1,-1 0 0,1 0 1,-1 0-1,0 0 0,1 0 1,-1 0-1,0 0 0,0-1 1,-1 2-1,-1 5 115,3-21 49,6-15-157,0 7 4,-4 5-3,-1 10-22,0 1-1,0 0 1,1-1 0,0 1-1,4-11 1,5-13-269,-10 25 259,1 0 1,-1 0 0,1 0 0,0 1 0,0-1 0,4-5-1,4-9 53,-8 15-50,1-1-1,-1 1 1,1-1 0,0 1-1,4-5 1,-2 5-23,1-1 0,-1 1 0,1 0 0,0 1 0,10-5-1,-9 5-8,0-1 35,-5 3 7,1 0 0,-1 0 0,1 0 0,-1 0-1,1 0 1,0 0 0,-1 1 0,1-1 0,0 1 0,-1 0 0,1 0 0,5 0-1,-5 0-16,0 0 40,0 0 1,-1 0-1,1 0 0,-1 0 1,1 0-1,-1 1 1,1-1-1,-1 1 1,1 0-1,-1-1 0,1 1 1,-1 0-1,0 0 1,1 1-1,-1-1 1,0 1-1,2 1 0,1 2 78,1 0-1,-2 1 0,1 0 0,5 8 0,-8-10-72,-1-1 1,1 1-1,-1-1 0,0 1 0,0 0 0,0-1 0,0 1 1,-1 0-1,0 0 0,1 4 0,-1 5 42,0-5-31,0 0 0,0 0 0,-3 11-1,1-6 15,-2 6 27,0 1-1,-1-1 1,-1 0 0,-11 24-1,10-30-74,3-6 1,0 1 0,1 0-1,-4 10 1,7-17-16,-2 7-44,0-1-1,0 0 1,-5 11-1,5-7-1245,2-9 363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96 736,'0'0'224,"2"2"-128,-1-1-74,0 0-1,0 0 1,0 0 0,1 0-1,-1 0 1,0 0 0,1-1-1,-1 1 1,1 0 0,-1-1 0,1 1-1,-1-1 1,1 1 0,1-1-1,0 0 161,-3 1-152,1 0 0,0 0 0,-1 0 0,1 0 0,0 0 0,0 0 0,0-1 0,0 1 0,0 0 1,0-1-1,0 1 0,2 0 0,-3-1-21,1 1-1,-1-1 0,1 1 0,0-1 0,-1 0 0,1 1 0,0-1 0,0 0 1,-1 0-1,1 1 0,0-1 0,0 0 0,-1 0 0,1 0 0,0 0 0,0 0 1,-1 0-1,1 0 0,0 0 0,0-1 0,-1 1 0,1 0 0,0 0 0,-1-1 1,1 1-1,0 0 0,-1-1 0,1 1 0,0 0 0,-1-1 0,1 1 0,0-1 1,-1 1-1,1-2 0,7-4 25,4 5-10,-10 1-11,0 1-1,0-1 1,0 0-1,0-1 1,0 1-1,0 0 1,0 0-1,0-1 0,0 0 1,2 0-1,3-3 29,-6 3-31,0 0 0,0 0 0,0 1 0,1-1 0,-1 0 0,0 1 0,1-1 0,-1 1 0,0 0 0,1-1 0,-1 1 0,1 0 0,1 0 0,-2 0 0,0-1-1,-1 1 1,1 0 0,0 0 0,0-1 0,0 1 0,0 0 0,0-1 0,-1 1 0,1-1 0,0 1 0,0-1 0,-1 1 0,1-1-1,0 1 1,-1-1 0,1 0 0,0 1 0,-1-1 0,1 0 0,-1 0 0,0 0 0,1 1 0,-1-1 0,1-1 0,5-8 47,-3 5-19,-3-31 432,0 36-464,0 0-1,0 0 0,0 0 1,0 0-1,0 0 1,0 0-1,0 0 0,0 0 1,0 0-1,0 0 1,0 0-1,0-1 0,0 1 1,0 0-1,0 0 1,0 0-1,0 0 0,0 0 1,0 0-1,0 0 1,0 0-1,0 0 0,0 0 1,0 0-1,0 0 1,0 0-1,0-1 0,-1 1 1,1 0-1,0 0 1,0 0-1,0 0 0,0 0 1,0 0-1,0 0 1,0 0-1,0 0 0,0 0 1,0 0-1,0 0 1,0 0-1,0 0 0,0 0 1,-1 0-1,1 0 1,0 0-1,0 0 0,0 0 1,0 0-1,0 0 1,0 0-1,0 0 0,0 0 1,0 0-1,0 0 0,-1 0 1,-8-2 128,9 1-126,0 1 0,-1-1 0,1 0 0,0 1 0,0-1-1,0 0 1,-1 0 0,1 1 0,0-1 0,0 0 0,0 0 0,0 1-1,0-2 1,0 1 0,0 0 1,0 1-1,0-1 0,0 0 0,-1 1 0,1-1 1,0 0-1,0 1 0,-1-1 0,1 1 0,0-1 0,-1 0 1,1 1-1,-1-1 0,1 1 0,-1-1 0,1 1 1,-1 0-1,1-1 0,-1 1 0,1-1 0,-1 1 0,1 0 1,-1-1-1,0 1 0,1 0 0,-1 0 0,0 0 1,1-1-1,-1 1 0,0 0 0,1 0 0,-2 0 1,-32 0-196,17 1 115,13-2 70,0 2 1,-4 13 2,3-8 56,0 0 1,0 0-1,-10 8 1,9-8-59,6-6 11,-1 1 0,1-1 0,-1 1 0,1-1 0,0 1 0,0-1 0,-1 1 0,1-1 1,0 1-1,0-1 0,0 1 0,0 0 0,0-1 0,-1 1 0,1-1 0,0 1 0,0-1 0,0 1 0,1 0 0,-1-1 1,0 1-1,0-1 0,0 1 0,1 2 40,-2-1-10,1 1 0,-1-1 0,1 1 1,-1-1-1,0 1 0,0-1 1,0 1-1,-1-1 0,1 0 1,-2 3-1,1-3-14,1 0 0,0 0 0,0 0 0,0 0 0,0 0 0,0 0 0,0 0 0,0 0 0,0 5 0,2-4 23,0 0 0,0 0 0,0 0 0,0-1 0,1 1 0,-1 0 0,1 0 0,-1-1 0,1 1 0,0-1 0,0 1 0,4 2 0,59 22 603,-63-26-650,0-1 1,0 1 0,0-1 0,0 1-1,1-1 1,-1 0 0,0 0-1,0 0 1,0 0 0,0 0-1,0 0 1,1-1 0,-1 1-1,0-1 1,0 1 0,0-1-1,0 0 1,3-2 0,-2 2 12,-1 0-1,0 0 1,0 0 0,1 0 0,-1 1 0,1-1 0,-1 0 0,1 1 0,2 0-1,8 0 25,1 0-6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32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1408,'0'0'448,"0"5"-267,-1 1-148,1-3 26,0 0 0,-1 0 0,1 0 0,0 0 0,0 0 0,1 0 0,-1 0 1,1 0-1,0 0 0,0 3 0,1-2 37,-1-1-1,0 1 1,-1 0 0,1 0 0,-1 0-1,1-1 1,-1 1 0,0 0-1,0 0 1,-1 0 0,1 0 0,-3 6-1,-1 30 341,-10 108 756,10-112-838,1-19-107,-8 24-1,-1 11 659,9-35-681,-6 30 620,7-43-769,1 0-1,-1 0 1,0 0-1,0 0 1,0 0-1,0 0 1,-1-1-1,1 1 1,-5 3-1,-1 0 97,-1 0-1,0 0 1,0-1 0,-1 0-1,-17 8 1,23-13-160,1 0 0,-1-1 0,1 1 0,-1-1 0,0 1 1,1-1-1,-1 0 0,-5-1 0,0 0-20,6 1-4,-1 0 1,1 0-1,0 0 1,0-1-1,0 0 0,0 1 1,0-1-1,0-1 1,-6-1-1,-1-2-37,8 5-45,1 0 0,-1-1 1,0 0-1,1 1 0,-1-1 0,1 0 1,-1 0-1,1 0 0,-1 0 0,1 0 1,-1 0-1,1 0 0,0 0 1,0-1-1,0 1 0,-1 0 0,1-1 1,0 1-1,-1-3 0,-3-5-560,-10-9-811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245 312 1248,'0'-1'43,"0"-1"1,0 1-1,0-1 1,-1 1-1,1-1 1,-1 1-1,1-1 0,-1 1 1,1 0-1,-1-1 1,0 1-1,0 0 0,0-2 1,-3-3-33,2 2 21,2 3-27,-1 1 1,1-1 0,0 1 0,0-1 0,-1 1 0,1-1 0,0 1 0,-1-1 0,1 1-1,0-1 1,-1 1 0,1-1 0,-1 1 0,1 0 0,-1-1 0,1 1 0,-1 0 0,1-1-1,-1 1 1,1 0 0,-2-1 0,-2-1 25,-7-7 187,11 9-212,-1 0 0,1 0 0,0 0 0,0-1 0,0 1 0,-1 0 0,1 0 0,0 0 0,0 0 0,-1 0 0,1 0 0,0 0 0,0 0-1,-1 0 1,1-1 0,0 1 0,0 0 0,-1 0 0,1 0 0,0 0 0,-1 1 0,1-1 0,0 0 0,0 0 0,-1 0 0,1 0 0,0 0 0,0 0 0,-1 0 0,1 0-1,0 0 1,0 1 0,-1-1 0,1 0 0,-29 9 346,26-8-323,1-1-1,-1 1 1,1 0-1,-1-1 1,1 1-1,0 0 1,-1 0-1,1 1 1,0-1-1,0 0 1,0 1-1,0-1 1,-3 4-1,-5 4 69,0-1 31,0 1 0,-12 13 0,10-9 22,-13 7 84,14-7-68,-17 24-1,28-35-146,-1-1 1,0 1 0,0-1-1,1 1 1,-1 0-1,1 0 1,-1-1-1,1 1 1,0 0-1,0 0 1,-1-1 0,1 1-1,1 0 1,-1 0-1,0 0 1,0-1-1,1 1 1,-1 0-1,1-1 1,-1 1 0,1 0-1,0-1 1,0 3-1,2-2 2,0-1 0,0 1 0,-1-1 0,1 1 0,0-1 0,0 0 1,0 0-1,0-1 0,0 1 0,0 0 0,1-1 0,-1 0 0,0 0 0,0 0 0,0 0 0,0 0 0,0-1 0,4 0 0,11-8 22,0 5-38,-15 4-20,0-1 0,-1 1 0,1-1 0,0 0 0,-1 1 0,1-1 0,-1 0 0,1 0 1,-1-1-1,0 1 0,0 0 0,1-1 0,-1 1 0,0-1 0,0 0 0,0 0 0,-1 0 0,1 0 0,2-3 1,11-17-98,-7 16 82,-7 5 22,1-1 0,-1 1 0,0 0 0,1 0 0,-1-1 0,0 1 0,0-1 0,2-1 0,2-19-109,-4 10 58,2 0 18,17-102 8,-18 63 103,-3 42-31,1 0 0,0 0 0,1 0 0,0 0 0,0 0 0,1 0 0,0 0 0,6-15 0,16-43 4,-20 59-28,-4 8-15,0 0 0,0-1 1,0 1-1,0 0 0,0-1 0,0 1 1,1 0-1,-1 0 0,0-1 1,0 1-1,0 0 0,1-1 0,-1 1 1,0 0-1,0 0 0,0 0 1,1-1-1,-1 1 0,0 0 0,0 0 1,1 0-1,-1 0 0,0-1 1,1 1-1,-1 0 0,0 0 0,1 0 1,-1 0-1,0 0 0,1 0 1,-1 0-1,0 0 0,1 0 0,-1 0 1,0 0-1,0 0 0,1 0 1,-1 0-1,1 0 0,1 0 352,-2 3-91,0 8-101,0 4 139,-2 24 0,-2-18-146,1-8-55,1 0 0,0 21 1,1-19-78,0 0 0,0-1 1,-1 1-1,-1-1 0,-1 1 1,0-1-1,-7 17 0,7-21 57,1 1-1,-5 22 1,7-26-33,0 0 0,-1 0 1,0 1-1,0-2 0,0 1 1,-1 0-1,0 0 0,-7 9 0,-15 20 302,23-34-448,2-2 21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2080,'1'0'54,"0"1"-1,-1-1 1,1 0-1,0 0 1,0-1-1,-1 1 1,1 0 0,0 0-1,-1 0 1,1 0-1,0-1 1,0 1 0,-1 0-1,2-1 1,0-7 305,-2 7-359,0 1 51,1-1 1,0 1 0,-1 0 0,1-1-1,-1 1 1,1 0 0,0 0 0,-1 0-1,1 0 1,0-1 0,-1 1-1,1 0 1,0 0 0,0 0 0,-1 0-1,1 0 1,1 1 0,-2-1 19,6 0 117,-4 0-143,0 0 0,0 0-1,0 0 1,0 0 0,-1 0-1,1 0 1,0-1 0,0 1-1,2-1 1,-3 0-32,0 1-1,0-1 0,-1 1 1,1-1-1,0 1 0,-1-1 1,1 1-1,0 0 0,0-1 1,-1 1-1,1 0 0,0 0 1,0 0-1,0 0 0,0-1 1,-1 1-1,1 0 0,0 0 1,0 1-1,0-1 0,0 0 1,-1 0-1,1 0 0,0 0 1,0 1-1,-1-1 0,1 0 1,0 1-1,0-1 0,-1 1 1,2 0-1,-1 0-7,15 2 128,-15-3-128,-1 0-1,0 0 0,1 0 1,-1 0-1,0-1 0,1 1 1,-1 0-1,1 0 0,-1 1 1,0-1-1,1 0 0,-1 0 0,0 0 1,1 0-1,-1 0 0,1 0 1,-1 0-1,0 1 0,0-1 1,1 0-1,-1 0 0,0 0 1,1 1-1,-1-1 0,0 0 0,0 0 1,1 1-1,-1-1 0,0 0 1,0 1-1,1-1 0,-1 0 1,0 1-1,0-1 0,0 0 0,0 1 1,0-1-1,0 1 0,0-1 1,1 0-1,-1 1 0,0-1 1,0 0-1,0 1 0,0-1 1,-1 1-1,-3 6 97,-14 13 48,16-17-136,0 0-1,0 0 1,-1 0-1,1 0 1,-1-1-1,0 1 1,1-1-1,-5 3 1,-12 11 40,16-14-29,1 0 1,0 0-1,0 0 0,0 1 1,0-1-1,0 1 1,0-1-1,1 1 1,-1 0-1,1-1 0,0 1 1,0 0-1,0 0 1,0 0-1,0 0 1,1 0-1,-1 0 0,1 4 1,0-6-11,0-1-1,0 1 1,0-1 0,0 1 0,0 0 0,0-1 0,0 1-1,0-1 1,1 1 0,-1 0 0,0-1 0,0 1-1,1-1 1,-1 1 0,0-1 0,1 1 0,-1-1-1,1 1 1,-1-1 0,0 0 0,1 1 0,-1-1 0,1 1-1,-1-1 1,1 0 0,-1 1 0,1-1 0,0 0-1,-1 0 1,1 0 0,-1 1 0,1-1 0,0 0-1,-1 0 1,1 0 0,-1 0 0,1 0 0,0 0 0,-1 0-1,1 0 1,-1 0 0,1 0 0,0-1 0,-1 1-1,1 0 1,-1 0 0,1-1 0,6 0 57,-1-1 0,-1-1 1,10-4-1,-14 7-75,30-17 145,-18 10-62,0 0 1,0 0-1,25-7 0,-11 12-41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2912,'14'41'1056,"-14"-41"-800,27 41-96,-14-14 288,15 0-288,-15-14 128,14 28-160,-13-28-64,13 14-32,-14 0 96,14-13-64,-27-1-1376,0 1 736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1888,'0'27'704,"0"-27"-544,-40 41-32,40-28 192,-14 14-192,-13 0 96,14 0-128,-15 0 160,15 0-160,-14 0-512,13-13 192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2240,'0'0'720,"2"2"-448,-1-1-230,0 0-1,1 0 1,-1 0-1,0 0 1,1 0 0,-1 0-1,0-1 1,1 1 0,-1-1-1,1 1 1,-1-1-1,4 1 1,25 0 572,-25-1-596,81 0 670,101-13 0,-180 12-669,326-36 613,-45 7-179,-99 6-21,-181 22-487,-1 2-1,0-1 0,8 1 1,0 0-64,-13 0-73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257 190 1472,'0'-1'25,"0"1"0,0-1 0,0 1 1,0-1-1,0 1 0,0-1 0,0 1 0,0-1 1,0 1-1,0-1 0,0 1 0,0-1 0,-1 1 0,1-1 1,0 1-1,0-1 0,-1 1 0,1-1 0,0 1 1,-1 0-1,1-1 0,0 1 0,-1-1 0,1 1 0,-1-1 1,-14 0 833,8 1-661,2 0-23,-1 1 0,1-1 0,0 1 0,-1 0 0,1 0 0,-7 3 0,-16 4 221,19-5-276,1-1 0,0 2 0,-1-1 0,1 1 0,1 1 0,-1 0 0,0 0 0,1 0 0,-11 11 0,9-7-18,1 1 0,0 1 0,0-1 0,1 2 0,1-1 0,0 0 0,-7 21 0,12-32-95,1 1 1,0 0-1,0 0 0,-1 0 1,1-1-1,0 1 0,0 0 1,0 0-1,0 0 0,0 0 1,0-1-1,0 1 0,0 0 1,0 0-1,1 0 0,-1-1 0,0 1 1,0 0-1,1 0 0,-1 0 1,1-1-1,-1 1 0,1 1 1,0-1 0,1 0-1,-1 0 1,0-1 0,0 1 0,0 0 0,1 0 0,-1-1 0,0 1 0,1-1 0,-1 1-1,1-1 1,1 1 0,2-1 22,-1 1 0,0-1 0,1 0 0,-1 0 0,1-1 0,-1 1 0,7-2-1,23-14-10,-14 7-123,-15 6-3,1 0-1,-1-1 1,0 1 0,0-1-1,0 0 1,-1 0-1,0-1 1,1 1 0,-1-1-1,-1 0 1,5-7-1,0 0-150,8-7-654,-7 7 256,0-1 0,14-24 1,-21 31 538,1 0 0,-1 0 0,-1 0 0,1 0 1,1-12-1,-1 1-20,4-4 51,-5 16 169,1-1-1,-1 1 0,0 0 0,0-7 1,-1 10-38,0-1 1,0 1-1,0-1 1,0 1-1,1 0 1,-1-1-1,1 1 1,0 0-1,-1 0 1,1 0-1,2-3 1,-2 3-5,0 0-1,0 0 1,-1 0 0,1 0-1,0 0 1,-1 0 0,0 0-1,1 0 1,-1 0 0,0 0 0,0-2-1,0-21 499,0 25-525,1-1 1,-1 1-1,0 0 0,0 0 1,0 0-1,1-1 1,-1 1-1,0 0 0,0 0 1,1 0-1,-1 0 1,0 0-1,0 0 0,1-1 1,-1 1-1,0 0 1,1 0-1,-1 0 0,0 0 1,0 0-1,1 0 1,-1 0-1,0 0 1,1 0-1,-1 0 0,0 0 1,0 1-1,1-1 1,-1 0-1,0 0 0,0 0 1,1 0-1,-1 0 1,0 0-1,0 1 0,1-1 1,-1 0-1,0 0 1,1 1 100,0-1-85,-1 1 0,1-1 0,-1 1 0,0-1 0,1 1 0,-1-1 0,0 1 0,0-1 0,1 1 0,-1-1 0,0 1 0,0 0 1,0-1-1,0 1 0,0-1 0,0 1 0,0 0 0,0-1 0,0 1 0,0 0 0,0-1 0,0 2 0,-7 14 358,6-14-355,0 0 1,0 1 0,0-1-1,0 0 1,0 1 0,1-1-1,-1 1 1,0 2-1,1 5 16,1-3-13,-1 0 0,0 0 0,-3 14-1,-47 168 888,48-163-883,0 0-123,-4-14-121,5-11 27,1 0 1,-1 0 0,0 0 0,1 0-1,-1 1 1,1-1 0,0 0-1,-1 0 1,1 1 0,0 1 0,0-1-1083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2080,'0'0'667,"0"0"-411,0 0-64,3 0 181,0 0-216,1 1 0,0-1 0,0 1 0,0 0 0,-1 0 0,6 2 1,-5-2-95,0 1 0,0-1 0,0 0 0,0-1 0,0 1 0,6 0 0,5-1 101,-4-1-43,0 1 1,17 3-1,-8 1-17,-11-2-62,0 0 0,0 0 0,12-1 0,19 0 168,30-2-2361,-70 1 615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2400,'-8'9'634,"10"-5"-201,-1-4-386,-1 1 0,1-1 0,-1 1-1,1-1 1,-1 1 0,1 0 0,-1-1 0,0 1-1,1 0 1,-1-1 0,0 1 0,1 0 0,-1-1 0,0 1-1,0 0 1,0-1 0,0 1 0,1 0 0,-1 0-1,0-1 1,0 1 0,-1 1 0,0 14 189,-1 0 1,0-1-1,-7 21 1,-3 22 24,11-51-218,1-1 1,-1 0-1,1 1 0,1-1 0,-1 0 0,3 11 0,6 3 112,-5-4-4,-2-9-82,-1-1-1,1 0 0,5 11 1,-6-15-49,0-1 1,0 1 0,1 0 0,-1 0 0,0-1-1,1 1 1,-1 0 0,1-1 0,-1 0 0,1 1 0,0-1-1,0 0 1,0 0 0,0 0 0,0 0 0,2 1-1,1-1 39,0 0 0,0 0 1,0-1-1,1 0 0,-1 0 0,8 0 0,10-1 167,-20 1-266,0 0-1,0-1 1,0 1-1,0-1 1,0 0-1,0 0 1,3-1-1,8-3-627,11 2-14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1408,'5'0'130,"-5"0"-63,1 0 0,0 0-1,0-1 1,0 1 0,0 0-1,-1 0 1,1 0 0,0 0-1,0 0 1,0 1 0,0-1-1,-1 0 1,1 0 0,0 1-1,0-1 1,0 0 0,-1 1-1,1-1 1,0 0 0,0 1-1,-1-1 1,1 1 0,-1 0 0,1-1-1,0 1 1,-1-1 0,1 1-1,-1 0 1,1 0 0,-1-1-1,1 1 1,-1 0 0,0 0-1,1 1 1,8 9 253,-9-11-306,1 1 0,-1-1 1,0 1-1,1-1 0,-1 1 0,0-1 1,0 1-1,1-1 0,-1 1 1,0-1-1,0 1 0,0 0 0,0-1 1,0 1-1,0-1 0,0 1 0,0-1 1,0 1-1,0 0 0,0-1 0,0 1 1,0-1-1,0 1 0,-1 2 55,1-2-23,1 1 1,-1 0 0,0-1 0,1 1 0,-1-1 0,1 1 0,-1 0 0,1-1 0,1 3-1,1 2 152,-4-4 31,-7 9 207,8-11-424,0 1 0,0-1 0,-1 1 1,1-1-1,0 1 0,0-1 0,0 1 0,0-1 0,0 1 0,0-1 0,0 1 0,0-1 0,0 1 0,0 0 0,0-1 0,0 1 0,0-1 0,0 1 0,1-1 0,-1 1 0,0-1 0,0 1 1,1-1-1,-1 1 0,0-1 0,0 0 0,1 1 0,2 0 26,0 0 1,0-1 0,0 1-1,0-1 1,0 0 0,0 0-1,0 0 1,0 0 0,0-1-1,0 1 1,3-2 0,27-9 141,-27 9-471,0-1 0,1 1 0,-1 0-1,0 1 1,1 0 0,-1 0 0,14 0 0,18 1-1160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0T17:58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81 576,'-23'11'171,"23"-10"-168,0-1 1,-1 0 0,1 0 0,-1 0 0,1 0 0,0 1-1,-1-1 1,1 0 0,0 1 0,-1-1 0,1 0-1,0 0 1,-1 1 0,1-1 0,0 1 0,0-1-1,-1 0 1,1 1 0,0-1 0,0 1 0,-2 2-52,1-1 131,0 0-1,-1 1 1,1-1-1,0 1 1,0-1-1,1 1 0,-1 0 1,1-1-1,-1 1 1,1 0-1,0-1 1,0 1-1,0 0 1,0-1-1,0 1 1,2 5-1,7 17 569,-8-20-585,1 0 0,-1 0 0,1 0 0,0 0 1,1 0-1,0 0 0,-1 0 0,1-1 0,5 6 0,-6-7-41,0 0-1,0 0 1,1 0 0,-1 0-1,1 0 1,0-1-1,0 1 1,0-1 0,0 0-1,1 0 1,-1 0-1,0 0 1,1 0 0,-1-1-1,1 0 1,0 0-1,3 1 1,4 1-12,0-2 0,0 1-1,0-1 1,0-1 0,1 0 0,-1-1 0,18-2-1,-28 3-13,65-7 12,9-15 195,-24 5-108,44-15 2,44-12-13,-35 23-78,-59 13-40,54-8 490,-92 14-328,1 1 1,0 0 0,0 1-1,9 0 1,-14 1-65,0-1 1,0 1-1,0-1 1,0 1-1,0 0 0,-1 1 1,1-1-1,0 0 1,0 1-1,-1-1 0,1 1 1,-1 0-1,1 0 1,2 3-1,-1-1-19,0-1 0,0 2 0,-1-1 0,0 0 0,1 1 0,-1-1 0,-1 1 0,1 0 0,-1 0 0,0 0 0,0 0 0,0 0 0,-1 1 0,0-1 0,0 0 0,0 1 0,0 5 0,-1 151 768,0-173-873,0 0-1,2 0 1,-1 0-1,1 0 1,1 0-1,0 0 1,0 1-1,10-20 1,-11 26 44,0 1 1,0-1 0,1 1 0,-1-1-1,1 1 1,0 0 0,0 0-1,0 0 1,1 1 0,-1-1-1,1 1 1,5-4 0,12-5-42,45-16 1,-61 25 42,9-2-3,0 0-1,0 1 1,0 1 0,0 0-1,0 1 1,23 1-1,-16 1 14,0 1 0,0 0-1,-1 2 1,26 7 0,48 10 12,5-6 37,-63-7-33,28 5 2,6-8-10,-35-4-3,7 2 8,241 3 24,-223-11 81,1-3 1,-1-2-1,108-34 0,-152 37-22,0 0-1,0-1 1,17-12-1,-20 12-24,-9 6-36,0 0 1,0-1-1,0 1 0,-1-1 0,1 0 0,-1 0 0,0-1 0,0 1 0,0-1 0,0 1 0,-1-1 0,1 0 0,-1 0 0,0 0 1,0 0-1,-1-1 0,3-7 0,-3 9-31,-1 1 1,0 0-1,0 0 1,0-1-1,0 1 1,-1 0-1,1 0 1,-1-1-1,1 1 1,-1 0-1,0 0 1,1 0-1,-1 0 1,0 0-1,0 0 1,-1 0-1,1 0 1,0 0-1,-1 0 1,1 1-1,-1-1 1,0 1-1,-2-3 1,3 3-3,-15-15 26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324" Type="http://schemas.openxmlformats.org/officeDocument/2006/relationships/image" Target="../media/image160.png"/><Relationship Id="rId531" Type="http://schemas.openxmlformats.org/officeDocument/2006/relationships/customXml" Target="../ink/ink267.xml"/><Relationship Id="rId629" Type="http://schemas.openxmlformats.org/officeDocument/2006/relationships/customXml" Target="../ink/ink316.xml"/><Relationship Id="rId170" Type="http://schemas.openxmlformats.org/officeDocument/2006/relationships/image" Target="../media/image84.png"/><Relationship Id="rId268" Type="http://schemas.openxmlformats.org/officeDocument/2006/relationships/customXml" Target="../ink/ink135.xml"/><Relationship Id="rId475" Type="http://schemas.openxmlformats.org/officeDocument/2006/relationships/customXml" Target="../ink/ink239.xml"/><Relationship Id="rId32" Type="http://schemas.openxmlformats.org/officeDocument/2006/relationships/customXml" Target="../ink/ink16.xml"/><Relationship Id="rId128" Type="http://schemas.openxmlformats.org/officeDocument/2006/relationships/image" Target="../media/image63.png"/><Relationship Id="rId335" Type="http://schemas.openxmlformats.org/officeDocument/2006/relationships/customXml" Target="../ink/ink169.xml"/><Relationship Id="rId542" Type="http://schemas.openxmlformats.org/officeDocument/2006/relationships/image" Target="../media/image269.png"/><Relationship Id="rId181" Type="http://schemas.openxmlformats.org/officeDocument/2006/relationships/customXml" Target="../ink/ink91.xml"/><Relationship Id="rId402" Type="http://schemas.openxmlformats.org/officeDocument/2006/relationships/image" Target="../media/image199.png"/><Relationship Id="rId279" Type="http://schemas.openxmlformats.org/officeDocument/2006/relationships/image" Target="../media/image138.png"/><Relationship Id="rId486" Type="http://schemas.openxmlformats.org/officeDocument/2006/relationships/image" Target="../media/image241.png"/><Relationship Id="rId43" Type="http://schemas.openxmlformats.org/officeDocument/2006/relationships/image" Target="../media/image21.png"/><Relationship Id="rId139" Type="http://schemas.openxmlformats.org/officeDocument/2006/relationships/customXml" Target="../ink/ink70.xml"/><Relationship Id="rId346" Type="http://schemas.openxmlformats.org/officeDocument/2006/relationships/image" Target="../media/image171.png"/><Relationship Id="rId553" Type="http://schemas.openxmlformats.org/officeDocument/2006/relationships/customXml" Target="../ink/ink278.xml"/><Relationship Id="rId192" Type="http://schemas.openxmlformats.org/officeDocument/2006/relationships/image" Target="../media/image95.png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497" Type="http://schemas.openxmlformats.org/officeDocument/2006/relationships/customXml" Target="../ink/ink250.xml"/><Relationship Id="rId620" Type="http://schemas.openxmlformats.org/officeDocument/2006/relationships/image" Target="../media/image308.png"/><Relationship Id="rId357" Type="http://schemas.openxmlformats.org/officeDocument/2006/relationships/customXml" Target="../ink/ink180.xml"/><Relationship Id="rId54" Type="http://schemas.openxmlformats.org/officeDocument/2006/relationships/customXml" Target="../ink/ink27.xml"/><Relationship Id="rId217" Type="http://schemas.openxmlformats.org/officeDocument/2006/relationships/image" Target="../media/image107.png"/><Relationship Id="rId564" Type="http://schemas.openxmlformats.org/officeDocument/2006/relationships/image" Target="../media/image280.png"/><Relationship Id="rId424" Type="http://schemas.openxmlformats.org/officeDocument/2006/relationships/image" Target="../media/image210.png"/><Relationship Id="rId270" Type="http://schemas.openxmlformats.org/officeDocument/2006/relationships/customXml" Target="../ink/ink136.xml"/><Relationship Id="rId65" Type="http://schemas.openxmlformats.org/officeDocument/2006/relationships/image" Target="../media/image32.png"/><Relationship Id="rId130" Type="http://schemas.openxmlformats.org/officeDocument/2006/relationships/image" Target="../media/image64.png"/><Relationship Id="rId368" Type="http://schemas.openxmlformats.org/officeDocument/2006/relationships/image" Target="../media/image182.png"/><Relationship Id="rId575" Type="http://schemas.openxmlformats.org/officeDocument/2006/relationships/customXml" Target="../ink/ink289.xml"/><Relationship Id="rId228" Type="http://schemas.openxmlformats.org/officeDocument/2006/relationships/customXml" Target="../ink/ink115.xml"/><Relationship Id="rId435" Type="http://schemas.openxmlformats.org/officeDocument/2006/relationships/customXml" Target="../ink/ink219.xml"/><Relationship Id="rId281" Type="http://schemas.openxmlformats.org/officeDocument/2006/relationships/image" Target="../media/image139.png"/><Relationship Id="rId502" Type="http://schemas.openxmlformats.org/officeDocument/2006/relationships/image" Target="../media/image249.png"/><Relationship Id="rId76" Type="http://schemas.openxmlformats.org/officeDocument/2006/relationships/customXml" Target="../ink/ink38.xml"/><Relationship Id="rId141" Type="http://schemas.openxmlformats.org/officeDocument/2006/relationships/customXml" Target="../ink/ink71.xml"/><Relationship Id="rId379" Type="http://schemas.openxmlformats.org/officeDocument/2006/relationships/customXml" Target="../ink/ink191.xml"/><Relationship Id="rId586" Type="http://schemas.openxmlformats.org/officeDocument/2006/relationships/image" Target="../media/image291.png"/><Relationship Id="rId7" Type="http://schemas.openxmlformats.org/officeDocument/2006/relationships/image" Target="../media/image3.png"/><Relationship Id="rId239" Type="http://schemas.openxmlformats.org/officeDocument/2006/relationships/image" Target="../media/image118.png"/><Relationship Id="rId446" Type="http://schemas.openxmlformats.org/officeDocument/2006/relationships/image" Target="../media/image221.png"/><Relationship Id="rId292" Type="http://schemas.openxmlformats.org/officeDocument/2006/relationships/customXml" Target="../ink/ink147.xml"/><Relationship Id="rId306" Type="http://schemas.openxmlformats.org/officeDocument/2006/relationships/customXml" Target="../ink/ink154.xml"/><Relationship Id="rId87" Type="http://schemas.openxmlformats.org/officeDocument/2006/relationships/image" Target="../media/image43.png"/><Relationship Id="rId513" Type="http://schemas.openxmlformats.org/officeDocument/2006/relationships/customXml" Target="../ink/ink258.xml"/><Relationship Id="rId597" Type="http://schemas.openxmlformats.org/officeDocument/2006/relationships/customXml" Target="../ink/ink300.xml"/><Relationship Id="rId152" Type="http://schemas.openxmlformats.org/officeDocument/2006/relationships/image" Target="../media/image75.png"/><Relationship Id="rId457" Type="http://schemas.openxmlformats.org/officeDocument/2006/relationships/customXml" Target="../ink/ink230.xml"/><Relationship Id="rId14" Type="http://schemas.openxmlformats.org/officeDocument/2006/relationships/customXml" Target="../ink/ink7.xml"/><Relationship Id="rId317" Type="http://schemas.openxmlformats.org/officeDocument/2006/relationships/customXml" Target="../ink/ink160.xml"/><Relationship Id="rId524" Type="http://schemas.openxmlformats.org/officeDocument/2006/relationships/image" Target="../media/image260.png"/><Relationship Id="rId98" Type="http://schemas.openxmlformats.org/officeDocument/2006/relationships/image" Target="../media/image48.png"/><Relationship Id="rId163" Type="http://schemas.openxmlformats.org/officeDocument/2006/relationships/customXml" Target="../ink/ink82.xml"/><Relationship Id="rId370" Type="http://schemas.openxmlformats.org/officeDocument/2006/relationships/image" Target="../media/image183.png"/><Relationship Id="rId230" Type="http://schemas.openxmlformats.org/officeDocument/2006/relationships/customXml" Target="../ink/ink116.xml"/><Relationship Id="rId468" Type="http://schemas.openxmlformats.org/officeDocument/2006/relationships/image" Target="../media/image232.png"/><Relationship Id="rId25" Type="http://schemas.openxmlformats.org/officeDocument/2006/relationships/image" Target="../media/image12.png"/><Relationship Id="rId328" Type="http://schemas.openxmlformats.org/officeDocument/2006/relationships/image" Target="../media/image162.png"/><Relationship Id="rId535" Type="http://schemas.openxmlformats.org/officeDocument/2006/relationships/customXml" Target="../ink/ink269.xml"/><Relationship Id="rId174" Type="http://schemas.openxmlformats.org/officeDocument/2006/relationships/image" Target="../media/image86.png"/><Relationship Id="rId381" Type="http://schemas.openxmlformats.org/officeDocument/2006/relationships/customXml" Target="../ink/ink192.xml"/><Relationship Id="rId602" Type="http://schemas.openxmlformats.org/officeDocument/2006/relationships/image" Target="../media/image299.png"/><Relationship Id="rId241" Type="http://schemas.openxmlformats.org/officeDocument/2006/relationships/image" Target="../media/image119.png"/><Relationship Id="rId479" Type="http://schemas.openxmlformats.org/officeDocument/2006/relationships/customXml" Target="../ink/ink241.xml"/><Relationship Id="rId36" Type="http://schemas.openxmlformats.org/officeDocument/2006/relationships/customXml" Target="../ink/ink18.xml"/><Relationship Id="rId339" Type="http://schemas.openxmlformats.org/officeDocument/2006/relationships/customXml" Target="../ink/ink171.xml"/><Relationship Id="rId546" Type="http://schemas.openxmlformats.org/officeDocument/2006/relationships/image" Target="../media/image271.png"/><Relationship Id="rId78" Type="http://schemas.openxmlformats.org/officeDocument/2006/relationships/customXml" Target="../ink/ink39.xml"/><Relationship Id="rId101" Type="http://schemas.openxmlformats.org/officeDocument/2006/relationships/customXml" Target="../ink/ink51.xml"/><Relationship Id="rId143" Type="http://schemas.openxmlformats.org/officeDocument/2006/relationships/customXml" Target="../ink/ink72.xml"/><Relationship Id="rId185" Type="http://schemas.openxmlformats.org/officeDocument/2006/relationships/customXml" Target="../ink/ink93.xml"/><Relationship Id="rId350" Type="http://schemas.openxmlformats.org/officeDocument/2006/relationships/image" Target="../media/image173.png"/><Relationship Id="rId406" Type="http://schemas.openxmlformats.org/officeDocument/2006/relationships/image" Target="../media/image201.png"/><Relationship Id="rId588" Type="http://schemas.openxmlformats.org/officeDocument/2006/relationships/image" Target="../media/image292.png"/><Relationship Id="rId9" Type="http://schemas.openxmlformats.org/officeDocument/2006/relationships/image" Target="../media/image4.png"/><Relationship Id="rId210" Type="http://schemas.openxmlformats.org/officeDocument/2006/relationships/customXml" Target="../ink/ink106.xml"/><Relationship Id="rId392" Type="http://schemas.openxmlformats.org/officeDocument/2006/relationships/image" Target="../media/image194.png"/><Relationship Id="rId448" Type="http://schemas.openxmlformats.org/officeDocument/2006/relationships/image" Target="../media/image222.png"/><Relationship Id="rId613" Type="http://schemas.openxmlformats.org/officeDocument/2006/relationships/customXml" Target="../ink/ink308.xml"/><Relationship Id="rId252" Type="http://schemas.openxmlformats.org/officeDocument/2006/relationships/customXml" Target="../ink/ink127.xml"/><Relationship Id="rId294" Type="http://schemas.openxmlformats.org/officeDocument/2006/relationships/customXml" Target="../ink/ink148.xml"/><Relationship Id="rId308" Type="http://schemas.openxmlformats.org/officeDocument/2006/relationships/image" Target="../media/image152.png"/><Relationship Id="rId515" Type="http://schemas.openxmlformats.org/officeDocument/2006/relationships/customXml" Target="../ink/ink259.xml"/><Relationship Id="rId47" Type="http://schemas.openxmlformats.org/officeDocument/2006/relationships/image" Target="../media/image2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54" Type="http://schemas.openxmlformats.org/officeDocument/2006/relationships/image" Target="../media/image76.png"/><Relationship Id="rId361" Type="http://schemas.openxmlformats.org/officeDocument/2006/relationships/customXml" Target="../ink/ink182.xml"/><Relationship Id="rId557" Type="http://schemas.openxmlformats.org/officeDocument/2006/relationships/customXml" Target="../ink/ink280.xml"/><Relationship Id="rId599" Type="http://schemas.openxmlformats.org/officeDocument/2006/relationships/customXml" Target="../ink/ink301.xml"/><Relationship Id="rId196" Type="http://schemas.openxmlformats.org/officeDocument/2006/relationships/image" Target="../media/image97.png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624" Type="http://schemas.openxmlformats.org/officeDocument/2006/relationships/image" Target="../media/image310.png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63" Type="http://schemas.openxmlformats.org/officeDocument/2006/relationships/image" Target="../media/image130.png"/><Relationship Id="rId319" Type="http://schemas.openxmlformats.org/officeDocument/2006/relationships/customXml" Target="../ink/ink161.xml"/><Relationship Id="rId470" Type="http://schemas.openxmlformats.org/officeDocument/2006/relationships/image" Target="../media/image233.png"/><Relationship Id="rId526" Type="http://schemas.openxmlformats.org/officeDocument/2006/relationships/image" Target="../media/image261.png"/><Relationship Id="rId58" Type="http://schemas.openxmlformats.org/officeDocument/2006/relationships/customXml" Target="../ink/ink29.xml"/><Relationship Id="rId123" Type="http://schemas.openxmlformats.org/officeDocument/2006/relationships/customXml" Target="../ink/ink62.xml"/><Relationship Id="rId330" Type="http://schemas.openxmlformats.org/officeDocument/2006/relationships/image" Target="../media/image163.png"/><Relationship Id="rId568" Type="http://schemas.openxmlformats.org/officeDocument/2006/relationships/image" Target="../media/image282.png"/><Relationship Id="rId165" Type="http://schemas.openxmlformats.org/officeDocument/2006/relationships/customXml" Target="../ink/ink83.xml"/><Relationship Id="rId372" Type="http://schemas.openxmlformats.org/officeDocument/2006/relationships/image" Target="../media/image184.png"/><Relationship Id="rId428" Type="http://schemas.openxmlformats.org/officeDocument/2006/relationships/image" Target="../media/image212.png"/><Relationship Id="rId232" Type="http://schemas.openxmlformats.org/officeDocument/2006/relationships/customXml" Target="../ink/ink117.xml"/><Relationship Id="rId274" Type="http://schemas.openxmlformats.org/officeDocument/2006/relationships/customXml" Target="../ink/ink138.xml"/><Relationship Id="rId481" Type="http://schemas.openxmlformats.org/officeDocument/2006/relationships/customXml" Target="../ink/ink242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image" Target="../media/image66.png"/><Relationship Id="rId537" Type="http://schemas.openxmlformats.org/officeDocument/2006/relationships/customXml" Target="../ink/ink270.xml"/><Relationship Id="rId579" Type="http://schemas.openxmlformats.org/officeDocument/2006/relationships/customXml" Target="../ink/ink291.xml"/><Relationship Id="rId80" Type="http://schemas.openxmlformats.org/officeDocument/2006/relationships/customXml" Target="../ink/ink40.xml"/><Relationship Id="rId176" Type="http://schemas.openxmlformats.org/officeDocument/2006/relationships/image" Target="../media/image87.png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590" Type="http://schemas.openxmlformats.org/officeDocument/2006/relationships/image" Target="../media/image293.png"/><Relationship Id="rId604" Type="http://schemas.openxmlformats.org/officeDocument/2006/relationships/image" Target="../media/image300.png"/><Relationship Id="rId201" Type="http://schemas.openxmlformats.org/officeDocument/2006/relationships/image" Target="../media/image99.png"/><Relationship Id="rId243" Type="http://schemas.openxmlformats.org/officeDocument/2006/relationships/image" Target="../media/image120.png"/><Relationship Id="rId285" Type="http://schemas.openxmlformats.org/officeDocument/2006/relationships/image" Target="../media/image141.png"/><Relationship Id="rId450" Type="http://schemas.openxmlformats.org/officeDocument/2006/relationships/image" Target="../media/image223.png"/><Relationship Id="rId506" Type="http://schemas.openxmlformats.org/officeDocument/2006/relationships/image" Target="../media/image251.png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153.png"/><Relationship Id="rId492" Type="http://schemas.openxmlformats.org/officeDocument/2006/relationships/image" Target="../media/image244.png"/><Relationship Id="rId548" Type="http://schemas.openxmlformats.org/officeDocument/2006/relationships/image" Target="../media/image272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87" Type="http://schemas.openxmlformats.org/officeDocument/2006/relationships/customXml" Target="../ink/ink94.xml"/><Relationship Id="rId352" Type="http://schemas.openxmlformats.org/officeDocument/2006/relationships/image" Target="../media/image174.png"/><Relationship Id="rId394" Type="http://schemas.openxmlformats.org/officeDocument/2006/relationships/image" Target="../media/image195.png"/><Relationship Id="rId408" Type="http://schemas.openxmlformats.org/officeDocument/2006/relationships/image" Target="../media/image202.png"/><Relationship Id="rId615" Type="http://schemas.openxmlformats.org/officeDocument/2006/relationships/customXml" Target="../ink/ink309.xml"/><Relationship Id="rId212" Type="http://schemas.openxmlformats.org/officeDocument/2006/relationships/customXml" Target="../ink/ink107.xml"/><Relationship Id="rId254" Type="http://schemas.openxmlformats.org/officeDocument/2006/relationships/customXml" Target="../ink/ink128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296" Type="http://schemas.openxmlformats.org/officeDocument/2006/relationships/customXml" Target="../ink/ink149.xml"/><Relationship Id="rId461" Type="http://schemas.openxmlformats.org/officeDocument/2006/relationships/customXml" Target="../ink/ink232.xml"/><Relationship Id="rId517" Type="http://schemas.openxmlformats.org/officeDocument/2006/relationships/customXml" Target="../ink/ink260.xml"/><Relationship Id="rId559" Type="http://schemas.openxmlformats.org/officeDocument/2006/relationships/customXml" Target="../ink/ink281.xml"/><Relationship Id="rId60" Type="http://schemas.openxmlformats.org/officeDocument/2006/relationships/customXml" Target="../ink/ink30.xml"/><Relationship Id="rId156" Type="http://schemas.openxmlformats.org/officeDocument/2006/relationships/image" Target="../media/image77.png"/><Relationship Id="rId198" Type="http://schemas.openxmlformats.org/officeDocument/2006/relationships/image" Target="../media/image98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570" Type="http://schemas.openxmlformats.org/officeDocument/2006/relationships/image" Target="../media/image283.png"/><Relationship Id="rId626" Type="http://schemas.openxmlformats.org/officeDocument/2006/relationships/image" Target="../media/image311.png"/><Relationship Id="rId223" Type="http://schemas.openxmlformats.org/officeDocument/2006/relationships/image" Target="../media/image110.png"/><Relationship Id="rId430" Type="http://schemas.openxmlformats.org/officeDocument/2006/relationships/image" Target="../media/image213.png"/><Relationship Id="rId18" Type="http://schemas.openxmlformats.org/officeDocument/2006/relationships/customXml" Target="../ink/ink9.xml"/><Relationship Id="rId265" Type="http://schemas.openxmlformats.org/officeDocument/2006/relationships/image" Target="../media/image131.png"/><Relationship Id="rId472" Type="http://schemas.openxmlformats.org/officeDocument/2006/relationships/image" Target="../media/image234.png"/><Relationship Id="rId528" Type="http://schemas.openxmlformats.org/officeDocument/2006/relationships/image" Target="../media/image262.png"/><Relationship Id="rId125" Type="http://schemas.openxmlformats.org/officeDocument/2006/relationships/customXml" Target="../ink/ink63.xml"/><Relationship Id="rId167" Type="http://schemas.openxmlformats.org/officeDocument/2006/relationships/customXml" Target="../ink/ink84.xml"/><Relationship Id="rId332" Type="http://schemas.openxmlformats.org/officeDocument/2006/relationships/image" Target="../media/image164.png"/><Relationship Id="rId374" Type="http://schemas.openxmlformats.org/officeDocument/2006/relationships/image" Target="../media/image185.png"/><Relationship Id="rId581" Type="http://schemas.openxmlformats.org/officeDocument/2006/relationships/customXml" Target="../ink/ink292.xml"/><Relationship Id="rId71" Type="http://schemas.openxmlformats.org/officeDocument/2006/relationships/image" Target="../media/image35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9.xml"/><Relationship Id="rId441" Type="http://schemas.openxmlformats.org/officeDocument/2006/relationships/customXml" Target="../ink/ink222.xml"/><Relationship Id="rId483" Type="http://schemas.openxmlformats.org/officeDocument/2006/relationships/customXml" Target="../ink/ink243.xml"/><Relationship Id="rId539" Type="http://schemas.openxmlformats.org/officeDocument/2006/relationships/customXml" Target="../ink/ink271.xml"/><Relationship Id="rId40" Type="http://schemas.openxmlformats.org/officeDocument/2006/relationships/customXml" Target="../ink/ink20.xml"/><Relationship Id="rId136" Type="http://schemas.openxmlformats.org/officeDocument/2006/relationships/image" Target="../media/image67.png"/><Relationship Id="rId178" Type="http://schemas.openxmlformats.org/officeDocument/2006/relationships/image" Target="../media/image88.png"/><Relationship Id="rId301" Type="http://schemas.openxmlformats.org/officeDocument/2006/relationships/image" Target="../media/image149.png"/><Relationship Id="rId343" Type="http://schemas.openxmlformats.org/officeDocument/2006/relationships/customXml" Target="../ink/ink173.xml"/><Relationship Id="rId550" Type="http://schemas.openxmlformats.org/officeDocument/2006/relationships/image" Target="../media/image273.png"/><Relationship Id="rId82" Type="http://schemas.openxmlformats.org/officeDocument/2006/relationships/customXml" Target="../ink/ink41.xml"/><Relationship Id="rId203" Type="http://schemas.openxmlformats.org/officeDocument/2006/relationships/image" Target="../media/image100.png"/><Relationship Id="rId385" Type="http://schemas.openxmlformats.org/officeDocument/2006/relationships/customXml" Target="../ink/ink194.xml"/><Relationship Id="rId592" Type="http://schemas.openxmlformats.org/officeDocument/2006/relationships/image" Target="../media/image294.png"/><Relationship Id="rId606" Type="http://schemas.openxmlformats.org/officeDocument/2006/relationships/image" Target="../media/image301.png"/><Relationship Id="rId245" Type="http://schemas.openxmlformats.org/officeDocument/2006/relationships/image" Target="../media/image121.png"/><Relationship Id="rId287" Type="http://schemas.openxmlformats.org/officeDocument/2006/relationships/image" Target="../media/image142.png"/><Relationship Id="rId410" Type="http://schemas.openxmlformats.org/officeDocument/2006/relationships/image" Target="../media/image203.png"/><Relationship Id="rId452" Type="http://schemas.openxmlformats.org/officeDocument/2006/relationships/image" Target="../media/image224.png"/><Relationship Id="rId494" Type="http://schemas.openxmlformats.org/officeDocument/2006/relationships/image" Target="../media/image245.png"/><Relationship Id="rId508" Type="http://schemas.openxmlformats.org/officeDocument/2006/relationships/image" Target="../media/image252.png"/><Relationship Id="rId105" Type="http://schemas.openxmlformats.org/officeDocument/2006/relationships/customXml" Target="../ink/ink53.xml"/><Relationship Id="rId147" Type="http://schemas.openxmlformats.org/officeDocument/2006/relationships/customXml" Target="../ink/ink74.xml"/><Relationship Id="rId312" Type="http://schemas.openxmlformats.org/officeDocument/2006/relationships/image" Target="../media/image154.png"/><Relationship Id="rId354" Type="http://schemas.openxmlformats.org/officeDocument/2006/relationships/image" Target="../media/image175.png"/><Relationship Id="rId51" Type="http://schemas.openxmlformats.org/officeDocument/2006/relationships/image" Target="../media/image25.png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96" Type="http://schemas.openxmlformats.org/officeDocument/2006/relationships/image" Target="../media/image196.png"/><Relationship Id="rId561" Type="http://schemas.openxmlformats.org/officeDocument/2006/relationships/customXml" Target="../ink/ink282.xml"/><Relationship Id="rId617" Type="http://schemas.openxmlformats.org/officeDocument/2006/relationships/customXml" Target="../ink/ink310.xml"/><Relationship Id="rId214" Type="http://schemas.openxmlformats.org/officeDocument/2006/relationships/customXml" Target="../ink/ink108.xml"/><Relationship Id="rId256" Type="http://schemas.openxmlformats.org/officeDocument/2006/relationships/customXml" Target="../ink/ink129.xml"/><Relationship Id="rId298" Type="http://schemas.openxmlformats.org/officeDocument/2006/relationships/customXml" Target="../ink/ink150.xml"/><Relationship Id="rId421" Type="http://schemas.openxmlformats.org/officeDocument/2006/relationships/customXml" Target="../ink/ink212.xml"/><Relationship Id="rId463" Type="http://schemas.openxmlformats.org/officeDocument/2006/relationships/customXml" Target="../ink/ink233.xml"/><Relationship Id="rId519" Type="http://schemas.openxmlformats.org/officeDocument/2006/relationships/customXml" Target="../ink/ink261.xml"/><Relationship Id="rId116" Type="http://schemas.openxmlformats.org/officeDocument/2006/relationships/image" Target="../media/image57.png"/><Relationship Id="rId158" Type="http://schemas.openxmlformats.org/officeDocument/2006/relationships/image" Target="../media/image78.png"/><Relationship Id="rId323" Type="http://schemas.openxmlformats.org/officeDocument/2006/relationships/customXml" Target="../ink/ink163.xml"/><Relationship Id="rId530" Type="http://schemas.openxmlformats.org/officeDocument/2006/relationships/image" Target="../media/image263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4.xml"/><Relationship Id="rId572" Type="http://schemas.openxmlformats.org/officeDocument/2006/relationships/image" Target="../media/image284.png"/><Relationship Id="rId628" Type="http://schemas.openxmlformats.org/officeDocument/2006/relationships/image" Target="../media/image312.png"/><Relationship Id="rId225" Type="http://schemas.openxmlformats.org/officeDocument/2006/relationships/image" Target="../media/image111.png"/><Relationship Id="rId267" Type="http://schemas.openxmlformats.org/officeDocument/2006/relationships/image" Target="../media/image132.png"/><Relationship Id="rId432" Type="http://schemas.openxmlformats.org/officeDocument/2006/relationships/image" Target="../media/image214.png"/><Relationship Id="rId474" Type="http://schemas.openxmlformats.org/officeDocument/2006/relationships/image" Target="../media/image235.png"/><Relationship Id="rId127" Type="http://schemas.openxmlformats.org/officeDocument/2006/relationships/customXml" Target="../ink/ink64.xml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customXml" Target="../ink/ink85.xml"/><Relationship Id="rId334" Type="http://schemas.openxmlformats.org/officeDocument/2006/relationships/image" Target="../media/image165.png"/><Relationship Id="rId376" Type="http://schemas.openxmlformats.org/officeDocument/2006/relationships/image" Target="../media/image186.png"/><Relationship Id="rId541" Type="http://schemas.openxmlformats.org/officeDocument/2006/relationships/customXml" Target="../ink/ink272.xml"/><Relationship Id="rId583" Type="http://schemas.openxmlformats.org/officeDocument/2006/relationships/customXml" Target="../ink/ink293.xml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36" Type="http://schemas.openxmlformats.org/officeDocument/2006/relationships/customXml" Target="../ink/ink119.xml"/><Relationship Id="rId278" Type="http://schemas.openxmlformats.org/officeDocument/2006/relationships/customXml" Target="../ink/ink140.xml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image" Target="../media/image150.png"/><Relationship Id="rId485" Type="http://schemas.openxmlformats.org/officeDocument/2006/relationships/customXml" Target="../ink/ink244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68.png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253.png"/><Relationship Id="rId552" Type="http://schemas.openxmlformats.org/officeDocument/2006/relationships/image" Target="../media/image274.png"/><Relationship Id="rId594" Type="http://schemas.openxmlformats.org/officeDocument/2006/relationships/image" Target="../media/image295.png"/><Relationship Id="rId608" Type="http://schemas.openxmlformats.org/officeDocument/2006/relationships/image" Target="../media/image302.png"/><Relationship Id="rId191" Type="http://schemas.openxmlformats.org/officeDocument/2006/relationships/customXml" Target="../ink/ink96.xml"/><Relationship Id="rId205" Type="http://schemas.openxmlformats.org/officeDocument/2006/relationships/image" Target="../media/image101.png"/><Relationship Id="rId247" Type="http://schemas.openxmlformats.org/officeDocument/2006/relationships/image" Target="../media/image122.png"/><Relationship Id="rId412" Type="http://schemas.openxmlformats.org/officeDocument/2006/relationships/image" Target="../media/image204.png"/><Relationship Id="rId107" Type="http://schemas.openxmlformats.org/officeDocument/2006/relationships/customXml" Target="../ink/ink54.xml"/><Relationship Id="rId289" Type="http://schemas.openxmlformats.org/officeDocument/2006/relationships/image" Target="../media/image143.png"/><Relationship Id="rId454" Type="http://schemas.openxmlformats.org/officeDocument/2006/relationships/image" Target="../media/image225.png"/><Relationship Id="rId496" Type="http://schemas.openxmlformats.org/officeDocument/2006/relationships/image" Target="../media/image246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5.xml"/><Relationship Id="rId314" Type="http://schemas.openxmlformats.org/officeDocument/2006/relationships/image" Target="../media/image155.png"/><Relationship Id="rId356" Type="http://schemas.openxmlformats.org/officeDocument/2006/relationships/image" Target="../media/image176.png"/><Relationship Id="rId398" Type="http://schemas.openxmlformats.org/officeDocument/2006/relationships/image" Target="../media/image197.png"/><Relationship Id="rId521" Type="http://schemas.openxmlformats.org/officeDocument/2006/relationships/customXml" Target="../ink/ink262.xml"/><Relationship Id="rId563" Type="http://schemas.openxmlformats.org/officeDocument/2006/relationships/customXml" Target="../ink/ink283.xml"/><Relationship Id="rId619" Type="http://schemas.openxmlformats.org/officeDocument/2006/relationships/customXml" Target="../ink/ink311.xml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customXml" Target="../ink/ink130.xml"/><Relationship Id="rId465" Type="http://schemas.openxmlformats.org/officeDocument/2006/relationships/customXml" Target="../ink/ink234.xml"/><Relationship Id="rId630" Type="http://schemas.openxmlformats.org/officeDocument/2006/relationships/image" Target="../media/image313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532" Type="http://schemas.openxmlformats.org/officeDocument/2006/relationships/image" Target="../media/image264.png"/><Relationship Id="rId574" Type="http://schemas.openxmlformats.org/officeDocument/2006/relationships/image" Target="../media/image285.png"/><Relationship Id="rId171" Type="http://schemas.openxmlformats.org/officeDocument/2006/relationships/customXml" Target="../ink/ink86.xml"/><Relationship Id="rId227" Type="http://schemas.openxmlformats.org/officeDocument/2006/relationships/image" Target="../media/image112.png"/><Relationship Id="rId269" Type="http://schemas.openxmlformats.org/officeDocument/2006/relationships/image" Target="../media/image133.png"/><Relationship Id="rId434" Type="http://schemas.openxmlformats.org/officeDocument/2006/relationships/image" Target="../media/image215.png"/><Relationship Id="rId476" Type="http://schemas.openxmlformats.org/officeDocument/2006/relationships/image" Target="../media/image236.png"/><Relationship Id="rId33" Type="http://schemas.openxmlformats.org/officeDocument/2006/relationships/image" Target="../media/image16.png"/><Relationship Id="rId129" Type="http://schemas.openxmlformats.org/officeDocument/2006/relationships/customXml" Target="../ink/ink65.xml"/><Relationship Id="rId280" Type="http://schemas.openxmlformats.org/officeDocument/2006/relationships/customXml" Target="../ink/ink141.xml"/><Relationship Id="rId336" Type="http://schemas.openxmlformats.org/officeDocument/2006/relationships/image" Target="../media/image166.png"/><Relationship Id="rId501" Type="http://schemas.openxmlformats.org/officeDocument/2006/relationships/customXml" Target="../ink/ink252.xml"/><Relationship Id="rId543" Type="http://schemas.openxmlformats.org/officeDocument/2006/relationships/customXml" Target="../ink/ink273.xml"/><Relationship Id="rId75" Type="http://schemas.openxmlformats.org/officeDocument/2006/relationships/image" Target="../media/image37.png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image" Target="../media/image187.png"/><Relationship Id="rId403" Type="http://schemas.openxmlformats.org/officeDocument/2006/relationships/customXml" Target="../ink/ink203.xml"/><Relationship Id="rId585" Type="http://schemas.openxmlformats.org/officeDocument/2006/relationships/customXml" Target="../ink/ink294.xml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445" Type="http://schemas.openxmlformats.org/officeDocument/2006/relationships/customXml" Target="../ink/ink224.xml"/><Relationship Id="rId487" Type="http://schemas.openxmlformats.org/officeDocument/2006/relationships/customXml" Target="../ink/ink245.xml"/><Relationship Id="rId610" Type="http://schemas.openxmlformats.org/officeDocument/2006/relationships/image" Target="../media/image303.png"/><Relationship Id="rId291" Type="http://schemas.openxmlformats.org/officeDocument/2006/relationships/image" Target="../media/image144.png"/><Relationship Id="rId305" Type="http://schemas.openxmlformats.org/officeDocument/2006/relationships/image" Target="../media/image151.png"/><Relationship Id="rId347" Type="http://schemas.openxmlformats.org/officeDocument/2006/relationships/customXml" Target="../ink/ink175.xml"/><Relationship Id="rId512" Type="http://schemas.openxmlformats.org/officeDocument/2006/relationships/image" Target="../media/image254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6.xml"/><Relationship Id="rId389" Type="http://schemas.openxmlformats.org/officeDocument/2006/relationships/customXml" Target="../ink/ink196.xml"/><Relationship Id="rId554" Type="http://schemas.openxmlformats.org/officeDocument/2006/relationships/image" Target="../media/image275.png"/><Relationship Id="rId596" Type="http://schemas.openxmlformats.org/officeDocument/2006/relationships/image" Target="../media/image296.png"/><Relationship Id="rId193" Type="http://schemas.openxmlformats.org/officeDocument/2006/relationships/customXml" Target="../ink/ink97.xml"/><Relationship Id="rId207" Type="http://schemas.openxmlformats.org/officeDocument/2006/relationships/image" Target="../media/image102.png"/><Relationship Id="rId249" Type="http://schemas.openxmlformats.org/officeDocument/2006/relationships/image" Target="../media/image123.png"/><Relationship Id="rId414" Type="http://schemas.openxmlformats.org/officeDocument/2006/relationships/image" Target="../media/image205.png"/><Relationship Id="rId456" Type="http://schemas.openxmlformats.org/officeDocument/2006/relationships/image" Target="../media/image226.png"/><Relationship Id="rId498" Type="http://schemas.openxmlformats.org/officeDocument/2006/relationships/image" Target="../media/image247.png"/><Relationship Id="rId621" Type="http://schemas.openxmlformats.org/officeDocument/2006/relationships/customXml" Target="../ink/ink312.xml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316" Type="http://schemas.openxmlformats.org/officeDocument/2006/relationships/image" Target="../media/image156.png"/><Relationship Id="rId523" Type="http://schemas.openxmlformats.org/officeDocument/2006/relationships/customXml" Target="../ink/ink263.xml"/><Relationship Id="rId55" Type="http://schemas.openxmlformats.org/officeDocument/2006/relationships/image" Target="../media/image2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358" Type="http://schemas.openxmlformats.org/officeDocument/2006/relationships/image" Target="../media/image177.png"/><Relationship Id="rId565" Type="http://schemas.openxmlformats.org/officeDocument/2006/relationships/customXml" Target="../ink/ink284.xml"/><Relationship Id="rId162" Type="http://schemas.openxmlformats.org/officeDocument/2006/relationships/image" Target="../media/image80.png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467" Type="http://schemas.openxmlformats.org/officeDocument/2006/relationships/customXml" Target="../ink/ink235.xml"/><Relationship Id="rId271" Type="http://schemas.openxmlformats.org/officeDocument/2006/relationships/image" Target="../media/image134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6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534" Type="http://schemas.openxmlformats.org/officeDocument/2006/relationships/image" Target="../media/image265.png"/><Relationship Id="rId576" Type="http://schemas.openxmlformats.org/officeDocument/2006/relationships/image" Target="../media/image286.png"/><Relationship Id="rId173" Type="http://schemas.openxmlformats.org/officeDocument/2006/relationships/customXml" Target="../ink/ink87.xml"/><Relationship Id="rId229" Type="http://schemas.openxmlformats.org/officeDocument/2006/relationships/image" Target="../media/image113.png"/><Relationship Id="rId380" Type="http://schemas.openxmlformats.org/officeDocument/2006/relationships/image" Target="../media/image188.png"/><Relationship Id="rId436" Type="http://schemas.openxmlformats.org/officeDocument/2006/relationships/image" Target="../media/image216.png"/><Relationship Id="rId601" Type="http://schemas.openxmlformats.org/officeDocument/2006/relationships/customXml" Target="../ink/ink302.xml"/><Relationship Id="rId240" Type="http://schemas.openxmlformats.org/officeDocument/2006/relationships/customXml" Target="../ink/ink121.xml"/><Relationship Id="rId478" Type="http://schemas.openxmlformats.org/officeDocument/2006/relationships/image" Target="../media/image237.png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image" Target="../media/image49.png"/><Relationship Id="rId282" Type="http://schemas.openxmlformats.org/officeDocument/2006/relationships/customXml" Target="../ink/ink142.xml"/><Relationship Id="rId338" Type="http://schemas.openxmlformats.org/officeDocument/2006/relationships/image" Target="../media/image167.png"/><Relationship Id="rId503" Type="http://schemas.openxmlformats.org/officeDocument/2006/relationships/customXml" Target="../ink/ink253.xml"/><Relationship Id="rId545" Type="http://schemas.openxmlformats.org/officeDocument/2006/relationships/customXml" Target="../ink/ink274.xml"/><Relationship Id="rId587" Type="http://schemas.openxmlformats.org/officeDocument/2006/relationships/customXml" Target="../ink/ink295.xml"/><Relationship Id="rId8" Type="http://schemas.openxmlformats.org/officeDocument/2006/relationships/customXml" Target="../ink/ink4.xml"/><Relationship Id="rId142" Type="http://schemas.openxmlformats.org/officeDocument/2006/relationships/image" Target="../media/image70.png"/><Relationship Id="rId184" Type="http://schemas.openxmlformats.org/officeDocument/2006/relationships/image" Target="../media/image91.png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612" Type="http://schemas.openxmlformats.org/officeDocument/2006/relationships/image" Target="../media/image304.png"/><Relationship Id="rId251" Type="http://schemas.openxmlformats.org/officeDocument/2006/relationships/image" Target="../media/image124.png"/><Relationship Id="rId489" Type="http://schemas.openxmlformats.org/officeDocument/2006/relationships/customXml" Target="../ink/ink246.xml"/><Relationship Id="rId46" Type="http://schemas.openxmlformats.org/officeDocument/2006/relationships/customXml" Target="../ink/ink23.xml"/><Relationship Id="rId293" Type="http://schemas.openxmlformats.org/officeDocument/2006/relationships/image" Target="../media/image145.png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55.png"/><Relationship Id="rId556" Type="http://schemas.openxmlformats.org/officeDocument/2006/relationships/image" Target="../media/image276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53" Type="http://schemas.openxmlformats.org/officeDocument/2006/relationships/customXml" Target="../ink/ink77.xml"/><Relationship Id="rId195" Type="http://schemas.openxmlformats.org/officeDocument/2006/relationships/customXml" Target="../ink/ink98.xml"/><Relationship Id="rId209" Type="http://schemas.openxmlformats.org/officeDocument/2006/relationships/image" Target="../media/image103.png"/><Relationship Id="rId360" Type="http://schemas.openxmlformats.org/officeDocument/2006/relationships/image" Target="../media/image178.png"/><Relationship Id="rId416" Type="http://schemas.openxmlformats.org/officeDocument/2006/relationships/image" Target="../media/image206.png"/><Relationship Id="rId598" Type="http://schemas.openxmlformats.org/officeDocument/2006/relationships/image" Target="../media/image297.png"/><Relationship Id="rId220" Type="http://schemas.openxmlformats.org/officeDocument/2006/relationships/customXml" Target="../ink/ink111.xml"/><Relationship Id="rId458" Type="http://schemas.openxmlformats.org/officeDocument/2006/relationships/image" Target="../media/image227.png"/><Relationship Id="rId623" Type="http://schemas.openxmlformats.org/officeDocument/2006/relationships/customXml" Target="../ink/ink313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2.xml"/><Relationship Id="rId318" Type="http://schemas.openxmlformats.org/officeDocument/2006/relationships/image" Target="../media/image157.png"/><Relationship Id="rId525" Type="http://schemas.openxmlformats.org/officeDocument/2006/relationships/customXml" Target="../ink/ink264.xml"/><Relationship Id="rId567" Type="http://schemas.openxmlformats.org/officeDocument/2006/relationships/customXml" Target="../ink/ink285.xml"/><Relationship Id="rId99" Type="http://schemas.openxmlformats.org/officeDocument/2006/relationships/customXml" Target="../ink/ink50.xml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customXml" Target="../ink/ink236.xml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73" Type="http://schemas.openxmlformats.org/officeDocument/2006/relationships/image" Target="../media/image135.png"/><Relationship Id="rId329" Type="http://schemas.openxmlformats.org/officeDocument/2006/relationships/customXml" Target="../ink/ink166.xml"/><Relationship Id="rId480" Type="http://schemas.openxmlformats.org/officeDocument/2006/relationships/image" Target="../media/image238.png"/><Relationship Id="rId536" Type="http://schemas.openxmlformats.org/officeDocument/2006/relationships/image" Target="../media/image266.png"/><Relationship Id="rId68" Type="http://schemas.openxmlformats.org/officeDocument/2006/relationships/customXml" Target="../ink/ink34.xml"/><Relationship Id="rId133" Type="http://schemas.openxmlformats.org/officeDocument/2006/relationships/customXml" Target="../ink/ink67.xml"/><Relationship Id="rId175" Type="http://schemas.openxmlformats.org/officeDocument/2006/relationships/customXml" Target="../ink/ink88.xml"/><Relationship Id="rId340" Type="http://schemas.openxmlformats.org/officeDocument/2006/relationships/image" Target="../media/image168.png"/><Relationship Id="rId578" Type="http://schemas.openxmlformats.org/officeDocument/2006/relationships/image" Target="../media/image287.png"/><Relationship Id="rId200" Type="http://schemas.openxmlformats.org/officeDocument/2006/relationships/customXml" Target="../ink/ink101.xml"/><Relationship Id="rId382" Type="http://schemas.openxmlformats.org/officeDocument/2006/relationships/image" Target="../media/image189.png"/><Relationship Id="rId438" Type="http://schemas.openxmlformats.org/officeDocument/2006/relationships/image" Target="../media/image217.png"/><Relationship Id="rId603" Type="http://schemas.openxmlformats.org/officeDocument/2006/relationships/customXml" Target="../ink/ink303.xml"/><Relationship Id="rId242" Type="http://schemas.openxmlformats.org/officeDocument/2006/relationships/customXml" Target="../ink/ink122.xml"/><Relationship Id="rId284" Type="http://schemas.openxmlformats.org/officeDocument/2006/relationships/customXml" Target="../ink/ink143.xml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44" Type="http://schemas.openxmlformats.org/officeDocument/2006/relationships/image" Target="../media/image71.png"/><Relationship Id="rId547" Type="http://schemas.openxmlformats.org/officeDocument/2006/relationships/customXml" Target="../ink/ink275.xml"/><Relationship Id="rId589" Type="http://schemas.openxmlformats.org/officeDocument/2006/relationships/customXml" Target="../ink/ink296.xml"/><Relationship Id="rId90" Type="http://schemas.openxmlformats.org/officeDocument/2006/relationships/image" Target="../media/image44.png"/><Relationship Id="rId186" Type="http://schemas.openxmlformats.org/officeDocument/2006/relationships/image" Target="../media/image92.png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614" Type="http://schemas.openxmlformats.org/officeDocument/2006/relationships/image" Target="../media/image305.png"/><Relationship Id="rId211" Type="http://schemas.openxmlformats.org/officeDocument/2006/relationships/image" Target="../media/image104.png"/><Relationship Id="rId253" Type="http://schemas.openxmlformats.org/officeDocument/2006/relationships/image" Target="../media/image125.png"/><Relationship Id="rId295" Type="http://schemas.openxmlformats.org/officeDocument/2006/relationships/image" Target="../media/image146.png"/><Relationship Id="rId309" Type="http://schemas.openxmlformats.org/officeDocument/2006/relationships/customXml" Target="../ink/ink156.xml"/><Relationship Id="rId460" Type="http://schemas.openxmlformats.org/officeDocument/2006/relationships/image" Target="../media/image228.png"/><Relationship Id="rId516" Type="http://schemas.openxmlformats.org/officeDocument/2006/relationships/image" Target="../media/image256.png"/><Relationship Id="rId48" Type="http://schemas.openxmlformats.org/officeDocument/2006/relationships/customXml" Target="../ink/ink24.xml"/><Relationship Id="rId113" Type="http://schemas.openxmlformats.org/officeDocument/2006/relationships/customXml" Target="../ink/ink57.xml"/><Relationship Id="rId320" Type="http://schemas.openxmlformats.org/officeDocument/2006/relationships/image" Target="../media/image158.png"/><Relationship Id="rId558" Type="http://schemas.openxmlformats.org/officeDocument/2006/relationships/image" Target="../media/image277.png"/><Relationship Id="rId155" Type="http://schemas.openxmlformats.org/officeDocument/2006/relationships/customXml" Target="../ink/ink78.xml"/><Relationship Id="rId197" Type="http://schemas.openxmlformats.org/officeDocument/2006/relationships/customXml" Target="../ink/ink99.xml"/><Relationship Id="rId362" Type="http://schemas.openxmlformats.org/officeDocument/2006/relationships/image" Target="../media/image179.png"/><Relationship Id="rId418" Type="http://schemas.openxmlformats.org/officeDocument/2006/relationships/image" Target="../media/image207.png"/><Relationship Id="rId625" Type="http://schemas.openxmlformats.org/officeDocument/2006/relationships/customXml" Target="../ink/ink314.xml"/><Relationship Id="rId222" Type="http://schemas.openxmlformats.org/officeDocument/2006/relationships/customXml" Target="../ink/ink112.xml"/><Relationship Id="rId264" Type="http://schemas.openxmlformats.org/officeDocument/2006/relationships/customXml" Target="../ink/ink133.xml"/><Relationship Id="rId471" Type="http://schemas.openxmlformats.org/officeDocument/2006/relationships/customXml" Target="../ink/ink237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image" Target="../media/image61.png"/><Relationship Id="rId527" Type="http://schemas.openxmlformats.org/officeDocument/2006/relationships/customXml" Target="../ink/ink265.xml"/><Relationship Id="rId569" Type="http://schemas.openxmlformats.org/officeDocument/2006/relationships/customXml" Target="../ink/ink286.xml"/><Relationship Id="rId70" Type="http://schemas.openxmlformats.org/officeDocument/2006/relationships/customXml" Target="../ink/ink35.xml"/><Relationship Id="rId166" Type="http://schemas.openxmlformats.org/officeDocument/2006/relationships/image" Target="../media/image82.png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580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5.png"/><Relationship Id="rId440" Type="http://schemas.openxmlformats.org/officeDocument/2006/relationships/image" Target="../media/image218.png"/><Relationship Id="rId28" Type="http://schemas.openxmlformats.org/officeDocument/2006/relationships/customXml" Target="../ink/ink14.xml"/><Relationship Id="rId275" Type="http://schemas.openxmlformats.org/officeDocument/2006/relationships/image" Target="../media/image136.png"/><Relationship Id="rId300" Type="http://schemas.openxmlformats.org/officeDocument/2006/relationships/customXml" Target="../ink/ink151.xml"/><Relationship Id="rId482" Type="http://schemas.openxmlformats.org/officeDocument/2006/relationships/image" Target="../media/image239.png"/><Relationship Id="rId538" Type="http://schemas.openxmlformats.org/officeDocument/2006/relationships/image" Target="../media/image267.png"/><Relationship Id="rId81" Type="http://schemas.openxmlformats.org/officeDocument/2006/relationships/image" Target="../media/image40.png"/><Relationship Id="rId135" Type="http://schemas.openxmlformats.org/officeDocument/2006/relationships/customXml" Target="../ink/ink68.xml"/><Relationship Id="rId177" Type="http://schemas.openxmlformats.org/officeDocument/2006/relationships/customXml" Target="../ink/ink89.xml"/><Relationship Id="rId342" Type="http://schemas.openxmlformats.org/officeDocument/2006/relationships/image" Target="../media/image169.png"/><Relationship Id="rId384" Type="http://schemas.openxmlformats.org/officeDocument/2006/relationships/image" Target="../media/image190.png"/><Relationship Id="rId591" Type="http://schemas.openxmlformats.org/officeDocument/2006/relationships/customXml" Target="../ink/ink297.xml"/><Relationship Id="rId605" Type="http://schemas.openxmlformats.org/officeDocument/2006/relationships/customXml" Target="../ink/ink304.xml"/><Relationship Id="rId202" Type="http://schemas.openxmlformats.org/officeDocument/2006/relationships/customXml" Target="../ink/ink102.xml"/><Relationship Id="rId244" Type="http://schemas.openxmlformats.org/officeDocument/2006/relationships/customXml" Target="../ink/ink123.xml"/><Relationship Id="rId39" Type="http://schemas.openxmlformats.org/officeDocument/2006/relationships/image" Target="../media/image19.png"/><Relationship Id="rId286" Type="http://schemas.openxmlformats.org/officeDocument/2006/relationships/customXml" Target="../ink/ink144.xml"/><Relationship Id="rId451" Type="http://schemas.openxmlformats.org/officeDocument/2006/relationships/customXml" Target="../ink/ink227.xml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549" Type="http://schemas.openxmlformats.org/officeDocument/2006/relationships/customXml" Target="../ink/ink276.xml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46" Type="http://schemas.openxmlformats.org/officeDocument/2006/relationships/image" Target="../media/image72.png"/><Relationship Id="rId188" Type="http://schemas.openxmlformats.org/officeDocument/2006/relationships/image" Target="../media/image93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560" Type="http://schemas.openxmlformats.org/officeDocument/2006/relationships/image" Target="../media/image278.png"/><Relationship Id="rId92" Type="http://schemas.openxmlformats.org/officeDocument/2006/relationships/image" Target="../media/image45.png"/><Relationship Id="rId213" Type="http://schemas.openxmlformats.org/officeDocument/2006/relationships/image" Target="../media/image105.png"/><Relationship Id="rId420" Type="http://schemas.openxmlformats.org/officeDocument/2006/relationships/image" Target="../media/image208.png"/><Relationship Id="rId616" Type="http://schemas.openxmlformats.org/officeDocument/2006/relationships/image" Target="../media/image306.png"/><Relationship Id="rId255" Type="http://schemas.openxmlformats.org/officeDocument/2006/relationships/image" Target="../media/image126.png"/><Relationship Id="rId297" Type="http://schemas.openxmlformats.org/officeDocument/2006/relationships/image" Target="../media/image147.png"/><Relationship Id="rId462" Type="http://schemas.openxmlformats.org/officeDocument/2006/relationships/image" Target="../media/image229.png"/><Relationship Id="rId518" Type="http://schemas.openxmlformats.org/officeDocument/2006/relationships/image" Target="../media/image257.png"/><Relationship Id="rId115" Type="http://schemas.openxmlformats.org/officeDocument/2006/relationships/customXml" Target="../ink/ink58.xml"/><Relationship Id="rId157" Type="http://schemas.openxmlformats.org/officeDocument/2006/relationships/customXml" Target="../ink/ink79.xml"/><Relationship Id="rId322" Type="http://schemas.openxmlformats.org/officeDocument/2006/relationships/image" Target="../media/image159.png"/><Relationship Id="rId364" Type="http://schemas.openxmlformats.org/officeDocument/2006/relationships/image" Target="../media/image180.png"/><Relationship Id="rId61" Type="http://schemas.openxmlformats.org/officeDocument/2006/relationships/image" Target="../media/image30.png"/><Relationship Id="rId199" Type="http://schemas.openxmlformats.org/officeDocument/2006/relationships/customXml" Target="../ink/ink100.xml"/><Relationship Id="rId571" Type="http://schemas.openxmlformats.org/officeDocument/2006/relationships/customXml" Target="../ink/ink287.xml"/><Relationship Id="rId627" Type="http://schemas.openxmlformats.org/officeDocument/2006/relationships/customXml" Target="../ink/ink315.xml"/><Relationship Id="rId19" Type="http://schemas.openxmlformats.org/officeDocument/2006/relationships/image" Target="../media/image9.png"/><Relationship Id="rId224" Type="http://schemas.openxmlformats.org/officeDocument/2006/relationships/customXml" Target="../ink/ink113.xml"/><Relationship Id="rId266" Type="http://schemas.openxmlformats.org/officeDocument/2006/relationships/customXml" Target="../ink/ink134.xml"/><Relationship Id="rId431" Type="http://schemas.openxmlformats.org/officeDocument/2006/relationships/customXml" Target="../ink/ink217.xml"/><Relationship Id="rId473" Type="http://schemas.openxmlformats.org/officeDocument/2006/relationships/customXml" Target="../ink/ink238.xml"/><Relationship Id="rId529" Type="http://schemas.openxmlformats.org/officeDocument/2006/relationships/customXml" Target="../ink/ink266.xml"/><Relationship Id="rId30" Type="http://schemas.openxmlformats.org/officeDocument/2006/relationships/customXml" Target="../ink/ink15.xml"/><Relationship Id="rId126" Type="http://schemas.openxmlformats.org/officeDocument/2006/relationships/image" Target="../media/image62.png"/><Relationship Id="rId168" Type="http://schemas.openxmlformats.org/officeDocument/2006/relationships/image" Target="../media/image83.png"/><Relationship Id="rId333" Type="http://schemas.openxmlformats.org/officeDocument/2006/relationships/customXml" Target="../ink/ink168.xml"/><Relationship Id="rId540" Type="http://schemas.openxmlformats.org/officeDocument/2006/relationships/image" Target="../media/image268.png"/><Relationship Id="rId72" Type="http://schemas.openxmlformats.org/officeDocument/2006/relationships/customXml" Target="../ink/ink36.xml"/><Relationship Id="rId375" Type="http://schemas.openxmlformats.org/officeDocument/2006/relationships/customXml" Target="../ink/ink189.xml"/><Relationship Id="rId582" Type="http://schemas.openxmlformats.org/officeDocument/2006/relationships/image" Target="../media/image289.png"/><Relationship Id="rId3" Type="http://schemas.openxmlformats.org/officeDocument/2006/relationships/image" Target="../media/image1.png"/><Relationship Id="rId235" Type="http://schemas.openxmlformats.org/officeDocument/2006/relationships/image" Target="../media/image116.png"/><Relationship Id="rId277" Type="http://schemas.openxmlformats.org/officeDocument/2006/relationships/image" Target="../media/image137.png"/><Relationship Id="rId400" Type="http://schemas.openxmlformats.org/officeDocument/2006/relationships/image" Target="../media/image198.png"/><Relationship Id="rId442" Type="http://schemas.openxmlformats.org/officeDocument/2006/relationships/image" Target="../media/image219.png"/><Relationship Id="rId484" Type="http://schemas.openxmlformats.org/officeDocument/2006/relationships/image" Target="../media/image240.png"/><Relationship Id="rId137" Type="http://schemas.openxmlformats.org/officeDocument/2006/relationships/customXml" Target="../ink/ink69.xml"/><Relationship Id="rId302" Type="http://schemas.openxmlformats.org/officeDocument/2006/relationships/customXml" Target="../ink/ink152.xml"/><Relationship Id="rId344" Type="http://schemas.openxmlformats.org/officeDocument/2006/relationships/image" Target="../media/image170.png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customXml" Target="../ink/ink90.xml"/><Relationship Id="rId386" Type="http://schemas.openxmlformats.org/officeDocument/2006/relationships/image" Target="../media/image191.png"/><Relationship Id="rId551" Type="http://schemas.openxmlformats.org/officeDocument/2006/relationships/customXml" Target="../ink/ink277.xml"/><Relationship Id="rId593" Type="http://schemas.openxmlformats.org/officeDocument/2006/relationships/customXml" Target="../ink/ink298.xml"/><Relationship Id="rId607" Type="http://schemas.openxmlformats.org/officeDocument/2006/relationships/customXml" Target="../ink/ink305.xml"/><Relationship Id="rId190" Type="http://schemas.openxmlformats.org/officeDocument/2006/relationships/image" Target="../media/image94.png"/><Relationship Id="rId204" Type="http://schemas.openxmlformats.org/officeDocument/2006/relationships/customXml" Target="../ink/ink103.xml"/><Relationship Id="rId246" Type="http://schemas.openxmlformats.org/officeDocument/2006/relationships/customXml" Target="../ink/ink124.xml"/><Relationship Id="rId288" Type="http://schemas.openxmlformats.org/officeDocument/2006/relationships/customXml" Target="../ink/ink145.xml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6.xml"/><Relationship Id="rId106" Type="http://schemas.openxmlformats.org/officeDocument/2006/relationships/image" Target="../media/image52.png"/><Relationship Id="rId313" Type="http://schemas.openxmlformats.org/officeDocument/2006/relationships/customXml" Target="../ink/ink158.xml"/><Relationship Id="rId495" Type="http://schemas.openxmlformats.org/officeDocument/2006/relationships/customXml" Target="../ink/ink249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258.png"/><Relationship Id="rId562" Type="http://schemas.openxmlformats.org/officeDocument/2006/relationships/image" Target="../media/image279.png"/><Relationship Id="rId618" Type="http://schemas.openxmlformats.org/officeDocument/2006/relationships/image" Target="../media/image307.png"/><Relationship Id="rId215" Type="http://schemas.openxmlformats.org/officeDocument/2006/relationships/image" Target="../media/image106.png"/><Relationship Id="rId257" Type="http://schemas.openxmlformats.org/officeDocument/2006/relationships/image" Target="../media/image127.png"/><Relationship Id="rId422" Type="http://schemas.openxmlformats.org/officeDocument/2006/relationships/image" Target="../media/image209.png"/><Relationship Id="rId464" Type="http://schemas.openxmlformats.org/officeDocument/2006/relationships/image" Target="../media/image230.png"/><Relationship Id="rId299" Type="http://schemas.openxmlformats.org/officeDocument/2006/relationships/image" Target="../media/image148.png"/><Relationship Id="rId63" Type="http://schemas.openxmlformats.org/officeDocument/2006/relationships/image" Target="../media/image31.png"/><Relationship Id="rId159" Type="http://schemas.openxmlformats.org/officeDocument/2006/relationships/customXml" Target="../ink/ink80.xml"/><Relationship Id="rId366" Type="http://schemas.openxmlformats.org/officeDocument/2006/relationships/image" Target="../media/image181.png"/><Relationship Id="rId573" Type="http://schemas.openxmlformats.org/officeDocument/2006/relationships/customXml" Target="../ink/ink288.xml"/><Relationship Id="rId226" Type="http://schemas.openxmlformats.org/officeDocument/2006/relationships/customXml" Target="../ink/ink114.xml"/><Relationship Id="rId433" Type="http://schemas.openxmlformats.org/officeDocument/2006/relationships/customXml" Target="../ink/ink218.xml"/><Relationship Id="rId74" Type="http://schemas.openxmlformats.org/officeDocument/2006/relationships/customXml" Target="../ink/ink37.xml"/><Relationship Id="rId377" Type="http://schemas.openxmlformats.org/officeDocument/2006/relationships/customXml" Target="../ink/ink190.xml"/><Relationship Id="rId500" Type="http://schemas.openxmlformats.org/officeDocument/2006/relationships/image" Target="../media/image248.png"/><Relationship Id="rId584" Type="http://schemas.openxmlformats.org/officeDocument/2006/relationships/image" Target="../media/image290.png"/><Relationship Id="rId5" Type="http://schemas.openxmlformats.org/officeDocument/2006/relationships/image" Target="../media/image2.png"/><Relationship Id="rId237" Type="http://schemas.openxmlformats.org/officeDocument/2006/relationships/image" Target="../media/image117.png"/><Relationship Id="rId444" Type="http://schemas.openxmlformats.org/officeDocument/2006/relationships/image" Target="../media/image220.png"/><Relationship Id="rId290" Type="http://schemas.openxmlformats.org/officeDocument/2006/relationships/customXml" Target="../ink/ink146.xml"/><Relationship Id="rId304" Type="http://schemas.openxmlformats.org/officeDocument/2006/relationships/customXml" Target="../ink/ink153.xml"/><Relationship Id="rId388" Type="http://schemas.openxmlformats.org/officeDocument/2006/relationships/image" Target="../media/image192.png"/><Relationship Id="rId511" Type="http://schemas.openxmlformats.org/officeDocument/2006/relationships/customXml" Target="../ink/ink257.xml"/><Relationship Id="rId609" Type="http://schemas.openxmlformats.org/officeDocument/2006/relationships/customXml" Target="../ink/ink306.xml"/><Relationship Id="rId85" Type="http://schemas.openxmlformats.org/officeDocument/2006/relationships/image" Target="../media/image42.png"/><Relationship Id="rId150" Type="http://schemas.openxmlformats.org/officeDocument/2006/relationships/image" Target="../media/image74.png"/><Relationship Id="rId595" Type="http://schemas.openxmlformats.org/officeDocument/2006/relationships/customXml" Target="../ink/ink299.xml"/><Relationship Id="rId248" Type="http://schemas.openxmlformats.org/officeDocument/2006/relationships/customXml" Target="../ink/ink125.xml"/><Relationship Id="rId455" Type="http://schemas.openxmlformats.org/officeDocument/2006/relationships/customXml" Target="../ink/ink229.xml"/><Relationship Id="rId12" Type="http://schemas.openxmlformats.org/officeDocument/2006/relationships/customXml" Target="../ink/ink6.xml"/><Relationship Id="rId108" Type="http://schemas.openxmlformats.org/officeDocument/2006/relationships/image" Target="../media/image53.png"/><Relationship Id="rId315" Type="http://schemas.openxmlformats.org/officeDocument/2006/relationships/customXml" Target="../ink/ink159.xml"/><Relationship Id="rId522" Type="http://schemas.openxmlformats.org/officeDocument/2006/relationships/image" Target="../media/image259.png"/><Relationship Id="rId96" Type="http://schemas.openxmlformats.org/officeDocument/2006/relationships/image" Target="../media/image47.png"/><Relationship Id="rId161" Type="http://schemas.openxmlformats.org/officeDocument/2006/relationships/customXml" Target="../ink/ink81.xml"/><Relationship Id="rId399" Type="http://schemas.openxmlformats.org/officeDocument/2006/relationships/customXml" Target="../ink/ink201.xml"/><Relationship Id="rId259" Type="http://schemas.openxmlformats.org/officeDocument/2006/relationships/image" Target="../media/image128.png"/><Relationship Id="rId466" Type="http://schemas.openxmlformats.org/officeDocument/2006/relationships/image" Target="../media/image231.png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326" Type="http://schemas.openxmlformats.org/officeDocument/2006/relationships/image" Target="../media/image161.png"/><Relationship Id="rId533" Type="http://schemas.openxmlformats.org/officeDocument/2006/relationships/customXml" Target="../ink/ink268.xml"/><Relationship Id="rId172" Type="http://schemas.openxmlformats.org/officeDocument/2006/relationships/image" Target="../media/image85.png"/><Relationship Id="rId477" Type="http://schemas.openxmlformats.org/officeDocument/2006/relationships/customXml" Target="../ink/ink240.xml"/><Relationship Id="rId600" Type="http://schemas.openxmlformats.org/officeDocument/2006/relationships/image" Target="../media/image298.png"/><Relationship Id="rId337" Type="http://schemas.openxmlformats.org/officeDocument/2006/relationships/customXml" Target="../ink/ink170.xml"/><Relationship Id="rId34" Type="http://schemas.openxmlformats.org/officeDocument/2006/relationships/customXml" Target="../ink/ink17.xml"/><Relationship Id="rId544" Type="http://schemas.openxmlformats.org/officeDocument/2006/relationships/image" Target="../media/image270.png"/><Relationship Id="rId183" Type="http://schemas.openxmlformats.org/officeDocument/2006/relationships/customXml" Target="../ink/ink92.xml"/><Relationship Id="rId390" Type="http://schemas.openxmlformats.org/officeDocument/2006/relationships/image" Target="../media/image193.png"/><Relationship Id="rId404" Type="http://schemas.openxmlformats.org/officeDocument/2006/relationships/image" Target="../media/image200.png"/><Relationship Id="rId611" Type="http://schemas.openxmlformats.org/officeDocument/2006/relationships/customXml" Target="../ink/ink307.xml"/><Relationship Id="rId250" Type="http://schemas.openxmlformats.org/officeDocument/2006/relationships/customXml" Target="../ink/ink126.xml"/><Relationship Id="rId488" Type="http://schemas.openxmlformats.org/officeDocument/2006/relationships/image" Target="../media/image242.png"/><Relationship Id="rId45" Type="http://schemas.openxmlformats.org/officeDocument/2006/relationships/image" Target="../media/image22.png"/><Relationship Id="rId110" Type="http://schemas.openxmlformats.org/officeDocument/2006/relationships/image" Target="../media/image54.png"/><Relationship Id="rId348" Type="http://schemas.openxmlformats.org/officeDocument/2006/relationships/image" Target="../media/image172.png"/><Relationship Id="rId555" Type="http://schemas.openxmlformats.org/officeDocument/2006/relationships/customXml" Target="../ink/ink279.xml"/><Relationship Id="rId194" Type="http://schemas.openxmlformats.org/officeDocument/2006/relationships/image" Target="../media/image96.png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622" Type="http://schemas.openxmlformats.org/officeDocument/2006/relationships/image" Target="../media/image309.png"/><Relationship Id="rId261" Type="http://schemas.openxmlformats.org/officeDocument/2006/relationships/image" Target="../media/image129.png"/><Relationship Id="rId499" Type="http://schemas.openxmlformats.org/officeDocument/2006/relationships/customXml" Target="../ink/ink251.xml"/><Relationship Id="rId56" Type="http://schemas.openxmlformats.org/officeDocument/2006/relationships/customXml" Target="../ink/ink28.xml"/><Relationship Id="rId359" Type="http://schemas.openxmlformats.org/officeDocument/2006/relationships/customXml" Target="../ink/ink181.xml"/><Relationship Id="rId566" Type="http://schemas.openxmlformats.org/officeDocument/2006/relationships/image" Target="../media/image281.png"/><Relationship Id="rId121" Type="http://schemas.openxmlformats.org/officeDocument/2006/relationships/customXml" Target="../ink/ink61.xml"/><Relationship Id="rId219" Type="http://schemas.openxmlformats.org/officeDocument/2006/relationships/image" Target="../media/image108.png"/><Relationship Id="rId426" Type="http://schemas.openxmlformats.org/officeDocument/2006/relationships/image" Target="../media/image211.png"/><Relationship Id="rId67" Type="http://schemas.openxmlformats.org/officeDocument/2006/relationships/image" Target="../media/image33.png"/><Relationship Id="rId272" Type="http://schemas.openxmlformats.org/officeDocument/2006/relationships/customXml" Target="../ink/ink137.xml"/><Relationship Id="rId577" Type="http://schemas.openxmlformats.org/officeDocument/2006/relationships/customXml" Target="../ink/ink290.xml"/><Relationship Id="rId132" Type="http://schemas.openxmlformats.org/officeDocument/2006/relationships/image" Target="../media/image65.png"/><Relationship Id="rId437" Type="http://schemas.openxmlformats.org/officeDocument/2006/relationships/customXml" Target="../ink/ink220.xml"/><Relationship Id="rId283" Type="http://schemas.openxmlformats.org/officeDocument/2006/relationships/image" Target="../media/image140.png"/><Relationship Id="rId490" Type="http://schemas.openxmlformats.org/officeDocument/2006/relationships/image" Target="../media/image243.png"/><Relationship Id="rId504" Type="http://schemas.openxmlformats.org/officeDocument/2006/relationships/image" Target="../media/image250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2.png"/><Relationship Id="rId299" Type="http://schemas.openxmlformats.org/officeDocument/2006/relationships/customXml" Target="../ink/ink1805.xml"/><Relationship Id="rId21" Type="http://schemas.openxmlformats.org/officeDocument/2006/relationships/image" Target="../media/image1627.png"/><Relationship Id="rId63" Type="http://schemas.openxmlformats.org/officeDocument/2006/relationships/image" Target="../media/image1646.png"/><Relationship Id="rId159" Type="http://schemas.openxmlformats.org/officeDocument/2006/relationships/image" Target="../media/image1692.png"/><Relationship Id="rId324" Type="http://schemas.openxmlformats.org/officeDocument/2006/relationships/image" Target="../media/image1770.png"/><Relationship Id="rId366" Type="http://schemas.openxmlformats.org/officeDocument/2006/relationships/image" Target="../media/image1791.png"/><Relationship Id="rId170" Type="http://schemas.openxmlformats.org/officeDocument/2006/relationships/customXml" Target="../ink/ink1739.xml"/><Relationship Id="rId226" Type="http://schemas.openxmlformats.org/officeDocument/2006/relationships/image" Target="../media/image1724.png"/><Relationship Id="rId433" Type="http://schemas.openxmlformats.org/officeDocument/2006/relationships/customXml" Target="../ink/ink1872.xml"/><Relationship Id="rId268" Type="http://schemas.openxmlformats.org/officeDocument/2006/relationships/image" Target="../media/image1745.png"/><Relationship Id="rId475" Type="http://schemas.openxmlformats.org/officeDocument/2006/relationships/customXml" Target="../ink/ink1893.xml"/><Relationship Id="rId32" Type="http://schemas.openxmlformats.org/officeDocument/2006/relationships/customXml" Target="../ink/ink1670.xml"/><Relationship Id="rId74" Type="http://schemas.openxmlformats.org/officeDocument/2006/relationships/customXml" Target="../ink/ink1691.xml"/><Relationship Id="rId128" Type="http://schemas.openxmlformats.org/officeDocument/2006/relationships/customXml" Target="../ink/ink1718.xml"/><Relationship Id="rId335" Type="http://schemas.openxmlformats.org/officeDocument/2006/relationships/customXml" Target="../ink/ink1823.xml"/><Relationship Id="rId377" Type="http://schemas.openxmlformats.org/officeDocument/2006/relationships/customXml" Target="../ink/ink1844.xml"/><Relationship Id="rId5" Type="http://schemas.openxmlformats.org/officeDocument/2006/relationships/image" Target="../media/image1619.png"/><Relationship Id="rId181" Type="http://schemas.openxmlformats.org/officeDocument/2006/relationships/image" Target="../media/image1702.png"/><Relationship Id="rId237" Type="http://schemas.openxmlformats.org/officeDocument/2006/relationships/customXml" Target="../ink/ink1773.xml"/><Relationship Id="rId402" Type="http://schemas.openxmlformats.org/officeDocument/2006/relationships/image" Target="../media/image1809.png"/><Relationship Id="rId279" Type="http://schemas.openxmlformats.org/officeDocument/2006/relationships/customXml" Target="../ink/ink1794.xml"/><Relationship Id="rId444" Type="http://schemas.openxmlformats.org/officeDocument/2006/relationships/image" Target="../media/image1830.png"/><Relationship Id="rId43" Type="http://schemas.openxmlformats.org/officeDocument/2006/relationships/image" Target="../media/image1637.png"/><Relationship Id="rId139" Type="http://schemas.openxmlformats.org/officeDocument/2006/relationships/image" Target="../media/image1682.png"/><Relationship Id="rId290" Type="http://schemas.openxmlformats.org/officeDocument/2006/relationships/customXml" Target="../ink/ink1800.xml"/><Relationship Id="rId304" Type="http://schemas.openxmlformats.org/officeDocument/2006/relationships/image" Target="../media/image1215.png"/><Relationship Id="rId346" Type="http://schemas.openxmlformats.org/officeDocument/2006/relationships/image" Target="../media/image1781.png"/><Relationship Id="rId388" Type="http://schemas.openxmlformats.org/officeDocument/2006/relationships/image" Target="../media/image1802.png"/><Relationship Id="rId85" Type="http://schemas.openxmlformats.org/officeDocument/2006/relationships/image" Target="../media/image1657.png"/><Relationship Id="rId150" Type="http://schemas.openxmlformats.org/officeDocument/2006/relationships/customXml" Target="../ink/ink1729.xml"/><Relationship Id="rId192" Type="http://schemas.openxmlformats.org/officeDocument/2006/relationships/customXml" Target="../ink/ink1750.xml"/><Relationship Id="rId206" Type="http://schemas.openxmlformats.org/officeDocument/2006/relationships/image" Target="../media/image1714.png"/><Relationship Id="rId413" Type="http://schemas.openxmlformats.org/officeDocument/2006/relationships/customXml" Target="../ink/ink1862.xml"/><Relationship Id="rId248" Type="http://schemas.openxmlformats.org/officeDocument/2006/relationships/image" Target="../media/image1735.png"/><Relationship Id="rId455" Type="http://schemas.openxmlformats.org/officeDocument/2006/relationships/customXml" Target="../ink/ink1883.xml"/><Relationship Id="rId12" Type="http://schemas.openxmlformats.org/officeDocument/2006/relationships/customXml" Target="../ink/ink1660.xml"/><Relationship Id="rId108" Type="http://schemas.openxmlformats.org/officeDocument/2006/relationships/customXml" Target="../ink/ink1708.xml"/><Relationship Id="rId315" Type="http://schemas.openxmlformats.org/officeDocument/2006/relationships/customXml" Target="../ink/ink1813.xml"/><Relationship Id="rId357" Type="http://schemas.openxmlformats.org/officeDocument/2006/relationships/customXml" Target="../ink/ink1834.xml"/><Relationship Id="rId54" Type="http://schemas.openxmlformats.org/officeDocument/2006/relationships/customXml" Target="../ink/ink1681.xml"/><Relationship Id="rId96" Type="http://schemas.openxmlformats.org/officeDocument/2006/relationships/customXml" Target="../ink/ink1702.xml"/><Relationship Id="rId161" Type="http://schemas.openxmlformats.org/officeDocument/2006/relationships/image" Target="../media/image1693.png"/><Relationship Id="rId217" Type="http://schemas.openxmlformats.org/officeDocument/2006/relationships/customXml" Target="../ink/ink1763.xml"/><Relationship Id="rId399" Type="http://schemas.openxmlformats.org/officeDocument/2006/relationships/customXml" Target="../ink/ink1855.xml"/><Relationship Id="rId259" Type="http://schemas.openxmlformats.org/officeDocument/2006/relationships/customXml" Target="../ink/ink1784.xml"/><Relationship Id="rId424" Type="http://schemas.openxmlformats.org/officeDocument/2006/relationships/image" Target="../media/image1820.png"/><Relationship Id="rId466" Type="http://schemas.openxmlformats.org/officeDocument/2006/relationships/image" Target="../media/image1840.png"/><Relationship Id="rId23" Type="http://schemas.openxmlformats.org/officeDocument/2006/relationships/image" Target="../media/image635.png"/><Relationship Id="rId119" Type="http://schemas.openxmlformats.org/officeDocument/2006/relationships/image" Target="../media/image959.png"/><Relationship Id="rId270" Type="http://schemas.openxmlformats.org/officeDocument/2006/relationships/image" Target="../media/image1746.png"/><Relationship Id="rId326" Type="http://schemas.openxmlformats.org/officeDocument/2006/relationships/image" Target="../media/image1771.png"/><Relationship Id="rId65" Type="http://schemas.openxmlformats.org/officeDocument/2006/relationships/image" Target="../media/image1647.png"/><Relationship Id="rId130" Type="http://schemas.openxmlformats.org/officeDocument/2006/relationships/customXml" Target="../ink/ink1719.xml"/><Relationship Id="rId368" Type="http://schemas.openxmlformats.org/officeDocument/2006/relationships/image" Target="../media/image1792.png"/><Relationship Id="rId172" Type="http://schemas.openxmlformats.org/officeDocument/2006/relationships/customXml" Target="../ink/ink1740.xml"/><Relationship Id="rId228" Type="http://schemas.openxmlformats.org/officeDocument/2006/relationships/image" Target="../media/image1725.png"/><Relationship Id="rId435" Type="http://schemas.openxmlformats.org/officeDocument/2006/relationships/customXml" Target="../ink/ink1873.xml"/><Relationship Id="rId477" Type="http://schemas.openxmlformats.org/officeDocument/2006/relationships/customXml" Target="../ink/ink1894.xml"/><Relationship Id="rId281" Type="http://schemas.openxmlformats.org/officeDocument/2006/relationships/customXml" Target="../ink/ink1795.xml"/><Relationship Id="rId337" Type="http://schemas.openxmlformats.org/officeDocument/2006/relationships/customXml" Target="../ink/ink1824.xml"/><Relationship Id="rId34" Type="http://schemas.openxmlformats.org/officeDocument/2006/relationships/customXml" Target="../ink/ink1671.xml"/><Relationship Id="rId76" Type="http://schemas.openxmlformats.org/officeDocument/2006/relationships/customXml" Target="../ink/ink1692.xml"/><Relationship Id="rId141" Type="http://schemas.openxmlformats.org/officeDocument/2006/relationships/image" Target="../media/image1683.png"/><Relationship Id="rId379" Type="http://schemas.openxmlformats.org/officeDocument/2006/relationships/customXml" Target="../ink/ink1845.xml"/><Relationship Id="rId7" Type="http://schemas.openxmlformats.org/officeDocument/2006/relationships/image" Target="../media/image1620.png"/><Relationship Id="rId183" Type="http://schemas.openxmlformats.org/officeDocument/2006/relationships/image" Target="../media/image1703.png"/><Relationship Id="rId239" Type="http://schemas.openxmlformats.org/officeDocument/2006/relationships/customXml" Target="../ink/ink1774.xml"/><Relationship Id="rId390" Type="http://schemas.openxmlformats.org/officeDocument/2006/relationships/image" Target="../media/image1803.png"/><Relationship Id="rId404" Type="http://schemas.openxmlformats.org/officeDocument/2006/relationships/image" Target="../media/image1810.png"/><Relationship Id="rId446" Type="http://schemas.openxmlformats.org/officeDocument/2006/relationships/image" Target="../media/image1831.png"/><Relationship Id="rId250" Type="http://schemas.openxmlformats.org/officeDocument/2006/relationships/image" Target="../media/image1736.png"/><Relationship Id="rId292" Type="http://schemas.openxmlformats.org/officeDocument/2006/relationships/customXml" Target="../ink/ink1801.xml"/><Relationship Id="rId306" Type="http://schemas.openxmlformats.org/officeDocument/2006/relationships/image" Target="../media/image1761.png"/><Relationship Id="rId45" Type="http://schemas.openxmlformats.org/officeDocument/2006/relationships/image" Target="../media/image1638.png"/><Relationship Id="rId87" Type="http://schemas.openxmlformats.org/officeDocument/2006/relationships/image" Target="../media/image1658.png"/><Relationship Id="rId110" Type="http://schemas.openxmlformats.org/officeDocument/2006/relationships/customXml" Target="../ink/ink1709.xml"/><Relationship Id="rId348" Type="http://schemas.openxmlformats.org/officeDocument/2006/relationships/image" Target="../media/image1782.png"/><Relationship Id="rId152" Type="http://schemas.openxmlformats.org/officeDocument/2006/relationships/customXml" Target="../ink/ink1730.xml"/><Relationship Id="rId194" Type="http://schemas.openxmlformats.org/officeDocument/2006/relationships/customXml" Target="../ink/ink1751.xml"/><Relationship Id="rId208" Type="http://schemas.openxmlformats.org/officeDocument/2006/relationships/image" Target="../media/image1715.png"/><Relationship Id="rId415" Type="http://schemas.openxmlformats.org/officeDocument/2006/relationships/customXml" Target="../ink/ink1863.xml"/><Relationship Id="rId457" Type="http://schemas.openxmlformats.org/officeDocument/2006/relationships/customXml" Target="../ink/ink1884.xml"/><Relationship Id="rId261" Type="http://schemas.openxmlformats.org/officeDocument/2006/relationships/customXml" Target="../ink/ink1785.xml"/><Relationship Id="rId14" Type="http://schemas.openxmlformats.org/officeDocument/2006/relationships/customXml" Target="../ink/ink1661.xml"/><Relationship Id="rId56" Type="http://schemas.openxmlformats.org/officeDocument/2006/relationships/customXml" Target="../ink/ink1682.xml"/><Relationship Id="rId317" Type="http://schemas.openxmlformats.org/officeDocument/2006/relationships/customXml" Target="../ink/ink1814.xml"/><Relationship Id="rId359" Type="http://schemas.openxmlformats.org/officeDocument/2006/relationships/customXml" Target="../ink/ink1835.xml"/><Relationship Id="rId98" Type="http://schemas.openxmlformats.org/officeDocument/2006/relationships/customXml" Target="../ink/ink1703.xml"/><Relationship Id="rId121" Type="http://schemas.openxmlformats.org/officeDocument/2006/relationships/image" Target="../media/image1673.png"/><Relationship Id="rId163" Type="http://schemas.openxmlformats.org/officeDocument/2006/relationships/image" Target="../media/image1694.png"/><Relationship Id="rId219" Type="http://schemas.openxmlformats.org/officeDocument/2006/relationships/customXml" Target="../ink/ink1764.xml"/><Relationship Id="rId370" Type="http://schemas.openxmlformats.org/officeDocument/2006/relationships/image" Target="../media/image1793.png"/><Relationship Id="rId426" Type="http://schemas.openxmlformats.org/officeDocument/2006/relationships/image" Target="../media/image1821.png"/><Relationship Id="rId230" Type="http://schemas.openxmlformats.org/officeDocument/2006/relationships/image" Target="../media/image1726.png"/><Relationship Id="rId468" Type="http://schemas.openxmlformats.org/officeDocument/2006/relationships/image" Target="../media/image1841.png"/><Relationship Id="rId25" Type="http://schemas.openxmlformats.org/officeDocument/2006/relationships/image" Target="../media/image1628.png"/><Relationship Id="rId67" Type="http://schemas.openxmlformats.org/officeDocument/2006/relationships/image" Target="../media/image1648.png"/><Relationship Id="rId272" Type="http://schemas.openxmlformats.org/officeDocument/2006/relationships/image" Target="../media/image1747.png"/><Relationship Id="rId328" Type="http://schemas.openxmlformats.org/officeDocument/2006/relationships/image" Target="../media/image1772.png"/><Relationship Id="rId132" Type="http://schemas.openxmlformats.org/officeDocument/2006/relationships/customXml" Target="../ink/ink1720.xml"/><Relationship Id="rId174" Type="http://schemas.openxmlformats.org/officeDocument/2006/relationships/customXml" Target="../ink/ink1741.xml"/><Relationship Id="rId381" Type="http://schemas.openxmlformats.org/officeDocument/2006/relationships/customXml" Target="../ink/ink1846.xml"/><Relationship Id="rId241" Type="http://schemas.openxmlformats.org/officeDocument/2006/relationships/customXml" Target="../ink/ink1775.xml"/><Relationship Id="rId437" Type="http://schemas.openxmlformats.org/officeDocument/2006/relationships/customXml" Target="../ink/ink1874.xml"/><Relationship Id="rId36" Type="http://schemas.openxmlformats.org/officeDocument/2006/relationships/customXml" Target="../ink/ink1672.xml"/><Relationship Id="rId283" Type="http://schemas.openxmlformats.org/officeDocument/2006/relationships/image" Target="../media/image1752.png"/><Relationship Id="rId339" Type="http://schemas.openxmlformats.org/officeDocument/2006/relationships/customXml" Target="../ink/ink1825.xml"/><Relationship Id="rId78" Type="http://schemas.openxmlformats.org/officeDocument/2006/relationships/customXml" Target="../ink/ink1693.xml"/><Relationship Id="rId101" Type="http://schemas.openxmlformats.org/officeDocument/2006/relationships/image" Target="../media/image1665.png"/><Relationship Id="rId143" Type="http://schemas.openxmlformats.org/officeDocument/2006/relationships/image" Target="../media/image1684.png"/><Relationship Id="rId185" Type="http://schemas.openxmlformats.org/officeDocument/2006/relationships/image" Target="../media/image1704.png"/><Relationship Id="rId350" Type="http://schemas.openxmlformats.org/officeDocument/2006/relationships/image" Target="../media/image1783.png"/><Relationship Id="rId406" Type="http://schemas.openxmlformats.org/officeDocument/2006/relationships/image" Target="../media/image1811.png"/><Relationship Id="rId9" Type="http://schemas.openxmlformats.org/officeDocument/2006/relationships/image" Target="../media/image1621.png"/><Relationship Id="rId210" Type="http://schemas.openxmlformats.org/officeDocument/2006/relationships/image" Target="../media/image1716.png"/><Relationship Id="rId392" Type="http://schemas.openxmlformats.org/officeDocument/2006/relationships/image" Target="../media/image1804.png"/><Relationship Id="rId448" Type="http://schemas.openxmlformats.org/officeDocument/2006/relationships/image" Target="../media/image1832.png"/><Relationship Id="rId252" Type="http://schemas.openxmlformats.org/officeDocument/2006/relationships/image" Target="../media/image1737.png"/><Relationship Id="rId294" Type="http://schemas.openxmlformats.org/officeDocument/2006/relationships/customXml" Target="../ink/ink1802.xml"/><Relationship Id="rId308" Type="http://schemas.openxmlformats.org/officeDocument/2006/relationships/image" Target="../media/image1762.png"/><Relationship Id="rId47" Type="http://schemas.openxmlformats.org/officeDocument/2006/relationships/image" Target="../media/image1639.png"/><Relationship Id="rId89" Type="http://schemas.openxmlformats.org/officeDocument/2006/relationships/image" Target="../media/image1659.png"/><Relationship Id="rId112" Type="http://schemas.openxmlformats.org/officeDocument/2006/relationships/customXml" Target="../ink/ink1710.xml"/><Relationship Id="rId154" Type="http://schemas.openxmlformats.org/officeDocument/2006/relationships/customXml" Target="../ink/ink1731.xml"/><Relationship Id="rId361" Type="http://schemas.openxmlformats.org/officeDocument/2006/relationships/customXml" Target="../ink/ink1836.xml"/><Relationship Id="rId196" Type="http://schemas.openxmlformats.org/officeDocument/2006/relationships/customXml" Target="../ink/ink1752.xml"/><Relationship Id="rId417" Type="http://schemas.openxmlformats.org/officeDocument/2006/relationships/customXml" Target="../ink/ink1864.xml"/><Relationship Id="rId459" Type="http://schemas.openxmlformats.org/officeDocument/2006/relationships/customXml" Target="../ink/ink1885.xml"/><Relationship Id="rId16" Type="http://schemas.openxmlformats.org/officeDocument/2006/relationships/customXml" Target="../ink/ink1662.xml"/><Relationship Id="rId221" Type="http://schemas.openxmlformats.org/officeDocument/2006/relationships/customXml" Target="../ink/ink1765.xml"/><Relationship Id="rId263" Type="http://schemas.openxmlformats.org/officeDocument/2006/relationships/customXml" Target="../ink/ink1786.xml"/><Relationship Id="rId319" Type="http://schemas.openxmlformats.org/officeDocument/2006/relationships/customXml" Target="../ink/ink1815.xml"/><Relationship Id="rId470" Type="http://schemas.openxmlformats.org/officeDocument/2006/relationships/image" Target="../media/image1842.png"/><Relationship Id="rId58" Type="http://schemas.openxmlformats.org/officeDocument/2006/relationships/customXml" Target="../ink/ink1683.xml"/><Relationship Id="rId123" Type="http://schemas.openxmlformats.org/officeDocument/2006/relationships/image" Target="../media/image1674.png"/><Relationship Id="rId330" Type="http://schemas.openxmlformats.org/officeDocument/2006/relationships/image" Target="../media/image1773.png"/><Relationship Id="rId165" Type="http://schemas.openxmlformats.org/officeDocument/2006/relationships/image" Target="../media/image1695.png"/><Relationship Id="rId372" Type="http://schemas.openxmlformats.org/officeDocument/2006/relationships/image" Target="../media/image1794.png"/><Relationship Id="rId428" Type="http://schemas.openxmlformats.org/officeDocument/2006/relationships/image" Target="../media/image1822.png"/><Relationship Id="rId232" Type="http://schemas.openxmlformats.org/officeDocument/2006/relationships/image" Target="../media/image1727.png"/><Relationship Id="rId274" Type="http://schemas.openxmlformats.org/officeDocument/2006/relationships/image" Target="../media/image1748.png"/><Relationship Id="rId27" Type="http://schemas.openxmlformats.org/officeDocument/2006/relationships/image" Target="../media/image1629.png"/><Relationship Id="rId69" Type="http://schemas.openxmlformats.org/officeDocument/2006/relationships/image" Target="../media/image1649.png"/><Relationship Id="rId134" Type="http://schemas.openxmlformats.org/officeDocument/2006/relationships/customXml" Target="../ink/ink1721.xml"/><Relationship Id="rId80" Type="http://schemas.openxmlformats.org/officeDocument/2006/relationships/customXml" Target="../ink/ink1694.xml"/><Relationship Id="rId176" Type="http://schemas.openxmlformats.org/officeDocument/2006/relationships/customXml" Target="../ink/ink1742.xml"/><Relationship Id="rId341" Type="http://schemas.openxmlformats.org/officeDocument/2006/relationships/customXml" Target="../ink/ink1826.xml"/><Relationship Id="rId383" Type="http://schemas.openxmlformats.org/officeDocument/2006/relationships/customXml" Target="../ink/ink1847.xml"/><Relationship Id="rId439" Type="http://schemas.openxmlformats.org/officeDocument/2006/relationships/customXml" Target="../ink/ink1875.xml"/><Relationship Id="rId201" Type="http://schemas.openxmlformats.org/officeDocument/2006/relationships/customXml" Target="../ink/ink1755.xml"/><Relationship Id="rId243" Type="http://schemas.openxmlformats.org/officeDocument/2006/relationships/customXml" Target="../ink/ink1776.xml"/><Relationship Id="rId285" Type="http://schemas.openxmlformats.org/officeDocument/2006/relationships/image" Target="../media/image1753.png"/><Relationship Id="rId450" Type="http://schemas.openxmlformats.org/officeDocument/2006/relationships/image" Target="../media/image1833.png"/><Relationship Id="rId38" Type="http://schemas.openxmlformats.org/officeDocument/2006/relationships/customXml" Target="../ink/ink1673.xml"/><Relationship Id="rId103" Type="http://schemas.openxmlformats.org/officeDocument/2006/relationships/image" Target="../media/image1666.png"/><Relationship Id="rId310" Type="http://schemas.openxmlformats.org/officeDocument/2006/relationships/image" Target="../media/image1763.png"/><Relationship Id="rId91" Type="http://schemas.openxmlformats.org/officeDocument/2006/relationships/image" Target="../media/image1660.png"/><Relationship Id="rId145" Type="http://schemas.openxmlformats.org/officeDocument/2006/relationships/image" Target="../media/image1685.png"/><Relationship Id="rId187" Type="http://schemas.openxmlformats.org/officeDocument/2006/relationships/image" Target="../media/image1705.png"/><Relationship Id="rId352" Type="http://schemas.openxmlformats.org/officeDocument/2006/relationships/image" Target="../media/image1784.png"/><Relationship Id="rId394" Type="http://schemas.openxmlformats.org/officeDocument/2006/relationships/image" Target="../media/image1805.png"/><Relationship Id="rId408" Type="http://schemas.openxmlformats.org/officeDocument/2006/relationships/image" Target="../media/image1812.png"/><Relationship Id="rId212" Type="http://schemas.openxmlformats.org/officeDocument/2006/relationships/image" Target="../media/image1717.png"/><Relationship Id="rId254" Type="http://schemas.openxmlformats.org/officeDocument/2006/relationships/image" Target="../media/image1738.png"/><Relationship Id="rId49" Type="http://schemas.openxmlformats.org/officeDocument/2006/relationships/image" Target="../media/image1640.png"/><Relationship Id="rId114" Type="http://schemas.openxmlformats.org/officeDocument/2006/relationships/customXml" Target="../ink/ink1711.xml"/><Relationship Id="rId296" Type="http://schemas.openxmlformats.org/officeDocument/2006/relationships/customXml" Target="../ink/ink1803.xml"/><Relationship Id="rId461" Type="http://schemas.openxmlformats.org/officeDocument/2006/relationships/customXml" Target="../ink/ink1886.xml"/><Relationship Id="rId60" Type="http://schemas.openxmlformats.org/officeDocument/2006/relationships/customXml" Target="../ink/ink1684.xml"/><Relationship Id="rId156" Type="http://schemas.openxmlformats.org/officeDocument/2006/relationships/customXml" Target="../ink/ink1732.xml"/><Relationship Id="rId198" Type="http://schemas.openxmlformats.org/officeDocument/2006/relationships/customXml" Target="../ink/ink1753.xml"/><Relationship Id="rId321" Type="http://schemas.openxmlformats.org/officeDocument/2006/relationships/customXml" Target="../ink/ink1816.xml"/><Relationship Id="rId363" Type="http://schemas.openxmlformats.org/officeDocument/2006/relationships/customXml" Target="../ink/ink1837.xml"/><Relationship Id="rId419" Type="http://schemas.openxmlformats.org/officeDocument/2006/relationships/customXml" Target="../ink/ink1865.xml"/><Relationship Id="rId223" Type="http://schemas.openxmlformats.org/officeDocument/2006/relationships/customXml" Target="../ink/ink1766.xml"/><Relationship Id="rId430" Type="http://schemas.openxmlformats.org/officeDocument/2006/relationships/image" Target="../media/image1823.png"/><Relationship Id="rId18" Type="http://schemas.openxmlformats.org/officeDocument/2006/relationships/customXml" Target="../ink/ink1663.xml"/><Relationship Id="rId265" Type="http://schemas.openxmlformats.org/officeDocument/2006/relationships/customXml" Target="../ink/ink1787.xml"/><Relationship Id="rId472" Type="http://schemas.openxmlformats.org/officeDocument/2006/relationships/image" Target="../media/image1843.png"/><Relationship Id="rId125" Type="http://schemas.openxmlformats.org/officeDocument/2006/relationships/image" Target="../media/image1675.png"/><Relationship Id="rId167" Type="http://schemas.openxmlformats.org/officeDocument/2006/relationships/image" Target="../media/image1696.png"/><Relationship Id="rId332" Type="http://schemas.openxmlformats.org/officeDocument/2006/relationships/image" Target="../media/image1774.png"/><Relationship Id="rId374" Type="http://schemas.openxmlformats.org/officeDocument/2006/relationships/image" Target="../media/image1795.png"/><Relationship Id="rId71" Type="http://schemas.openxmlformats.org/officeDocument/2006/relationships/image" Target="../media/image1650.png"/><Relationship Id="rId234" Type="http://schemas.openxmlformats.org/officeDocument/2006/relationships/image" Target="../media/image1728.png"/><Relationship Id="rId2" Type="http://schemas.openxmlformats.org/officeDocument/2006/relationships/customXml" Target="../ink/ink1655.xml"/><Relationship Id="rId29" Type="http://schemas.openxmlformats.org/officeDocument/2006/relationships/image" Target="../media/image1630.png"/><Relationship Id="rId276" Type="http://schemas.openxmlformats.org/officeDocument/2006/relationships/image" Target="../media/image1749.png"/><Relationship Id="rId441" Type="http://schemas.openxmlformats.org/officeDocument/2006/relationships/customXml" Target="../ink/ink1876.xml"/><Relationship Id="rId40" Type="http://schemas.openxmlformats.org/officeDocument/2006/relationships/customXml" Target="../ink/ink1674.xml"/><Relationship Id="rId136" Type="http://schemas.openxmlformats.org/officeDocument/2006/relationships/customXml" Target="../ink/ink1722.xml"/><Relationship Id="rId178" Type="http://schemas.openxmlformats.org/officeDocument/2006/relationships/customXml" Target="../ink/ink1743.xml"/><Relationship Id="rId301" Type="http://schemas.openxmlformats.org/officeDocument/2006/relationships/customXml" Target="../ink/ink1806.xml"/><Relationship Id="rId343" Type="http://schemas.openxmlformats.org/officeDocument/2006/relationships/customXml" Target="../ink/ink1827.xml"/><Relationship Id="rId82" Type="http://schemas.openxmlformats.org/officeDocument/2006/relationships/customXml" Target="../ink/ink1695.xml"/><Relationship Id="rId203" Type="http://schemas.openxmlformats.org/officeDocument/2006/relationships/customXml" Target="../ink/ink1756.xml"/><Relationship Id="rId385" Type="http://schemas.openxmlformats.org/officeDocument/2006/relationships/customXml" Target="../ink/ink1848.xml"/><Relationship Id="rId245" Type="http://schemas.openxmlformats.org/officeDocument/2006/relationships/customXml" Target="../ink/ink1777.xml"/><Relationship Id="rId287" Type="http://schemas.openxmlformats.org/officeDocument/2006/relationships/image" Target="../media/image1754.png"/><Relationship Id="rId410" Type="http://schemas.openxmlformats.org/officeDocument/2006/relationships/image" Target="../media/image1813.png"/><Relationship Id="rId452" Type="http://schemas.openxmlformats.org/officeDocument/2006/relationships/image" Target="../media/image342.png"/><Relationship Id="rId105" Type="http://schemas.openxmlformats.org/officeDocument/2006/relationships/image" Target="../media/image1667.png"/><Relationship Id="rId147" Type="http://schemas.openxmlformats.org/officeDocument/2006/relationships/image" Target="../media/image1686.png"/><Relationship Id="rId312" Type="http://schemas.openxmlformats.org/officeDocument/2006/relationships/image" Target="../media/image1764.png"/><Relationship Id="rId354" Type="http://schemas.openxmlformats.org/officeDocument/2006/relationships/image" Target="../media/image1785.png"/><Relationship Id="rId51" Type="http://schemas.openxmlformats.org/officeDocument/2006/relationships/image" Target="../media/image1641.png"/><Relationship Id="rId72" Type="http://schemas.openxmlformats.org/officeDocument/2006/relationships/customXml" Target="../ink/ink1690.xml"/><Relationship Id="rId93" Type="http://schemas.openxmlformats.org/officeDocument/2006/relationships/image" Target="../media/image1661.png"/><Relationship Id="rId189" Type="http://schemas.openxmlformats.org/officeDocument/2006/relationships/image" Target="../media/image1706.png"/><Relationship Id="rId375" Type="http://schemas.openxmlformats.org/officeDocument/2006/relationships/customXml" Target="../ink/ink1843.xml"/><Relationship Id="rId396" Type="http://schemas.openxmlformats.org/officeDocument/2006/relationships/image" Target="../media/image1806.png"/><Relationship Id="rId3" Type="http://schemas.openxmlformats.org/officeDocument/2006/relationships/image" Target="../media/image1618.png"/><Relationship Id="rId214" Type="http://schemas.openxmlformats.org/officeDocument/2006/relationships/image" Target="../media/image1718.png"/><Relationship Id="rId235" Type="http://schemas.openxmlformats.org/officeDocument/2006/relationships/customXml" Target="../ink/ink1772.xml"/><Relationship Id="rId256" Type="http://schemas.openxmlformats.org/officeDocument/2006/relationships/image" Target="../media/image1739.png"/><Relationship Id="rId277" Type="http://schemas.openxmlformats.org/officeDocument/2006/relationships/customXml" Target="../ink/ink1793.xml"/><Relationship Id="rId298" Type="http://schemas.openxmlformats.org/officeDocument/2006/relationships/customXml" Target="../ink/ink1804.xml"/><Relationship Id="rId400" Type="http://schemas.openxmlformats.org/officeDocument/2006/relationships/image" Target="../media/image1808.png"/><Relationship Id="rId421" Type="http://schemas.openxmlformats.org/officeDocument/2006/relationships/customXml" Target="../ink/ink1866.xml"/><Relationship Id="rId442" Type="http://schemas.openxmlformats.org/officeDocument/2006/relationships/image" Target="../media/image1829.png"/><Relationship Id="rId463" Type="http://schemas.openxmlformats.org/officeDocument/2006/relationships/customXml" Target="../ink/ink1887.xml"/><Relationship Id="rId116" Type="http://schemas.openxmlformats.org/officeDocument/2006/relationships/customXml" Target="../ink/ink1712.xml"/><Relationship Id="rId137" Type="http://schemas.openxmlformats.org/officeDocument/2006/relationships/image" Target="../media/image1681.png"/><Relationship Id="rId158" Type="http://schemas.openxmlformats.org/officeDocument/2006/relationships/customXml" Target="../ink/ink1733.xml"/><Relationship Id="rId302" Type="http://schemas.openxmlformats.org/officeDocument/2006/relationships/image" Target="../media/image1760.png"/><Relationship Id="rId323" Type="http://schemas.openxmlformats.org/officeDocument/2006/relationships/customXml" Target="../ink/ink1817.xml"/><Relationship Id="rId344" Type="http://schemas.openxmlformats.org/officeDocument/2006/relationships/image" Target="../media/image1780.png"/><Relationship Id="rId20" Type="http://schemas.openxmlformats.org/officeDocument/2006/relationships/customXml" Target="../ink/ink1664.xml"/><Relationship Id="rId41" Type="http://schemas.openxmlformats.org/officeDocument/2006/relationships/image" Target="../media/image1636.png"/><Relationship Id="rId62" Type="http://schemas.openxmlformats.org/officeDocument/2006/relationships/customXml" Target="../ink/ink1685.xml"/><Relationship Id="rId83" Type="http://schemas.openxmlformats.org/officeDocument/2006/relationships/image" Target="../media/image1656.png"/><Relationship Id="rId179" Type="http://schemas.openxmlformats.org/officeDocument/2006/relationships/image" Target="../media/image1701.png"/><Relationship Id="rId365" Type="http://schemas.openxmlformats.org/officeDocument/2006/relationships/customXml" Target="../ink/ink1838.xml"/><Relationship Id="rId386" Type="http://schemas.openxmlformats.org/officeDocument/2006/relationships/image" Target="../media/image1801.png"/><Relationship Id="rId190" Type="http://schemas.openxmlformats.org/officeDocument/2006/relationships/customXml" Target="../ink/ink1749.xml"/><Relationship Id="rId204" Type="http://schemas.openxmlformats.org/officeDocument/2006/relationships/image" Target="../media/image1713.png"/><Relationship Id="rId225" Type="http://schemas.openxmlformats.org/officeDocument/2006/relationships/customXml" Target="../ink/ink1767.xml"/><Relationship Id="rId246" Type="http://schemas.openxmlformats.org/officeDocument/2006/relationships/image" Target="../media/image1734.png"/><Relationship Id="rId267" Type="http://schemas.openxmlformats.org/officeDocument/2006/relationships/customXml" Target="../ink/ink1788.xml"/><Relationship Id="rId288" Type="http://schemas.openxmlformats.org/officeDocument/2006/relationships/customXml" Target="../ink/ink1799.xml"/><Relationship Id="rId411" Type="http://schemas.openxmlformats.org/officeDocument/2006/relationships/customXml" Target="../ink/ink1861.xml"/><Relationship Id="rId432" Type="http://schemas.openxmlformats.org/officeDocument/2006/relationships/image" Target="../media/image1824.png"/><Relationship Id="rId453" Type="http://schemas.openxmlformats.org/officeDocument/2006/relationships/customXml" Target="../ink/ink1882.xml"/><Relationship Id="rId474" Type="http://schemas.openxmlformats.org/officeDocument/2006/relationships/image" Target="../media/image1844.png"/><Relationship Id="rId106" Type="http://schemas.openxmlformats.org/officeDocument/2006/relationships/customXml" Target="../ink/ink1707.xml"/><Relationship Id="rId127" Type="http://schemas.openxmlformats.org/officeDocument/2006/relationships/image" Target="../media/image1676.png"/><Relationship Id="rId313" Type="http://schemas.openxmlformats.org/officeDocument/2006/relationships/customXml" Target="../ink/ink1812.xml"/><Relationship Id="rId10" Type="http://schemas.openxmlformats.org/officeDocument/2006/relationships/customXml" Target="../ink/ink1659.xml"/><Relationship Id="rId31" Type="http://schemas.openxmlformats.org/officeDocument/2006/relationships/image" Target="../media/image1631.png"/><Relationship Id="rId52" Type="http://schemas.openxmlformats.org/officeDocument/2006/relationships/customXml" Target="../ink/ink1680.xml"/><Relationship Id="rId73" Type="http://schemas.openxmlformats.org/officeDocument/2006/relationships/image" Target="../media/image1651.png"/><Relationship Id="rId94" Type="http://schemas.openxmlformats.org/officeDocument/2006/relationships/customXml" Target="../ink/ink1701.xml"/><Relationship Id="rId148" Type="http://schemas.openxmlformats.org/officeDocument/2006/relationships/customXml" Target="../ink/ink1728.xml"/><Relationship Id="rId169" Type="http://schemas.openxmlformats.org/officeDocument/2006/relationships/image" Target="../media/image1697.png"/><Relationship Id="rId334" Type="http://schemas.openxmlformats.org/officeDocument/2006/relationships/image" Target="../media/image1775.png"/><Relationship Id="rId355" Type="http://schemas.openxmlformats.org/officeDocument/2006/relationships/customXml" Target="../ink/ink1833.xml"/><Relationship Id="rId376" Type="http://schemas.openxmlformats.org/officeDocument/2006/relationships/image" Target="../media/image1796.png"/><Relationship Id="rId397" Type="http://schemas.openxmlformats.org/officeDocument/2006/relationships/customXml" Target="../ink/ink1854.xml"/><Relationship Id="rId4" Type="http://schemas.openxmlformats.org/officeDocument/2006/relationships/customXml" Target="../ink/ink1656.xml"/><Relationship Id="rId180" Type="http://schemas.openxmlformats.org/officeDocument/2006/relationships/customXml" Target="../ink/ink1744.xml"/><Relationship Id="rId215" Type="http://schemas.openxmlformats.org/officeDocument/2006/relationships/customXml" Target="../ink/ink1762.xml"/><Relationship Id="rId236" Type="http://schemas.openxmlformats.org/officeDocument/2006/relationships/image" Target="../media/image1729.png"/><Relationship Id="rId257" Type="http://schemas.openxmlformats.org/officeDocument/2006/relationships/customXml" Target="../ink/ink1783.xml"/><Relationship Id="rId278" Type="http://schemas.openxmlformats.org/officeDocument/2006/relationships/image" Target="../media/image1750.png"/><Relationship Id="rId401" Type="http://schemas.openxmlformats.org/officeDocument/2006/relationships/customXml" Target="../ink/ink1856.xml"/><Relationship Id="rId422" Type="http://schemas.openxmlformats.org/officeDocument/2006/relationships/image" Target="../media/image1819.png"/><Relationship Id="rId443" Type="http://schemas.openxmlformats.org/officeDocument/2006/relationships/customXml" Target="../ink/ink1877.xml"/><Relationship Id="rId464" Type="http://schemas.openxmlformats.org/officeDocument/2006/relationships/image" Target="../media/image1839.png"/><Relationship Id="rId303" Type="http://schemas.openxmlformats.org/officeDocument/2006/relationships/customXml" Target="../ink/ink1807.xml"/><Relationship Id="rId42" Type="http://schemas.openxmlformats.org/officeDocument/2006/relationships/customXml" Target="../ink/ink1675.xml"/><Relationship Id="rId84" Type="http://schemas.openxmlformats.org/officeDocument/2006/relationships/customXml" Target="../ink/ink1696.xml"/><Relationship Id="rId138" Type="http://schemas.openxmlformats.org/officeDocument/2006/relationships/customXml" Target="../ink/ink1723.xml"/><Relationship Id="rId345" Type="http://schemas.openxmlformats.org/officeDocument/2006/relationships/customXml" Target="../ink/ink1828.xml"/><Relationship Id="rId387" Type="http://schemas.openxmlformats.org/officeDocument/2006/relationships/customXml" Target="../ink/ink1849.xml"/><Relationship Id="rId191" Type="http://schemas.openxmlformats.org/officeDocument/2006/relationships/image" Target="../media/image1707.png"/><Relationship Id="rId205" Type="http://schemas.openxmlformats.org/officeDocument/2006/relationships/customXml" Target="../ink/ink1757.xml"/><Relationship Id="rId247" Type="http://schemas.openxmlformats.org/officeDocument/2006/relationships/customXml" Target="../ink/ink1778.xml"/><Relationship Id="rId412" Type="http://schemas.openxmlformats.org/officeDocument/2006/relationships/image" Target="../media/image1814.png"/><Relationship Id="rId107" Type="http://schemas.openxmlformats.org/officeDocument/2006/relationships/image" Target="../media/image1668.png"/><Relationship Id="rId289" Type="http://schemas.openxmlformats.org/officeDocument/2006/relationships/image" Target="../media/image1755.png"/><Relationship Id="rId454" Type="http://schemas.openxmlformats.org/officeDocument/2006/relationships/image" Target="../media/image1834.png"/><Relationship Id="rId11" Type="http://schemas.openxmlformats.org/officeDocument/2006/relationships/image" Target="../media/image1622.png"/><Relationship Id="rId53" Type="http://schemas.openxmlformats.org/officeDocument/2006/relationships/image" Target="../media/image1642.png"/><Relationship Id="rId149" Type="http://schemas.openxmlformats.org/officeDocument/2006/relationships/image" Target="../media/image1687.png"/><Relationship Id="rId314" Type="http://schemas.openxmlformats.org/officeDocument/2006/relationships/image" Target="../media/image1765.png"/><Relationship Id="rId356" Type="http://schemas.openxmlformats.org/officeDocument/2006/relationships/image" Target="../media/image1786.png"/><Relationship Id="rId398" Type="http://schemas.openxmlformats.org/officeDocument/2006/relationships/image" Target="../media/image1807.png"/><Relationship Id="rId95" Type="http://schemas.openxmlformats.org/officeDocument/2006/relationships/image" Target="../media/image1662.png"/><Relationship Id="rId160" Type="http://schemas.openxmlformats.org/officeDocument/2006/relationships/customXml" Target="../ink/ink1734.xml"/><Relationship Id="rId216" Type="http://schemas.openxmlformats.org/officeDocument/2006/relationships/image" Target="../media/image1719.png"/><Relationship Id="rId423" Type="http://schemas.openxmlformats.org/officeDocument/2006/relationships/customXml" Target="../ink/ink1867.xml"/><Relationship Id="rId258" Type="http://schemas.openxmlformats.org/officeDocument/2006/relationships/image" Target="../media/image1740.png"/><Relationship Id="rId465" Type="http://schemas.openxmlformats.org/officeDocument/2006/relationships/customXml" Target="../ink/ink1888.xml"/><Relationship Id="rId22" Type="http://schemas.openxmlformats.org/officeDocument/2006/relationships/customXml" Target="../ink/ink1665.xml"/><Relationship Id="rId64" Type="http://schemas.openxmlformats.org/officeDocument/2006/relationships/customXml" Target="../ink/ink1686.xml"/><Relationship Id="rId118" Type="http://schemas.openxmlformats.org/officeDocument/2006/relationships/customXml" Target="../ink/ink1713.xml"/><Relationship Id="rId325" Type="http://schemas.openxmlformats.org/officeDocument/2006/relationships/customXml" Target="../ink/ink1818.xml"/><Relationship Id="rId367" Type="http://schemas.openxmlformats.org/officeDocument/2006/relationships/customXml" Target="../ink/ink1839.xml"/><Relationship Id="rId171" Type="http://schemas.openxmlformats.org/officeDocument/2006/relationships/image" Target="../media/image1698.png"/><Relationship Id="rId227" Type="http://schemas.openxmlformats.org/officeDocument/2006/relationships/customXml" Target="../ink/ink1768.xml"/><Relationship Id="rId269" Type="http://schemas.openxmlformats.org/officeDocument/2006/relationships/customXml" Target="../ink/ink1789.xml"/><Relationship Id="rId434" Type="http://schemas.openxmlformats.org/officeDocument/2006/relationships/image" Target="../media/image1825.png"/><Relationship Id="rId476" Type="http://schemas.openxmlformats.org/officeDocument/2006/relationships/image" Target="../media/image1845.png"/><Relationship Id="rId33" Type="http://schemas.openxmlformats.org/officeDocument/2006/relationships/image" Target="../media/image1632.png"/><Relationship Id="rId129" Type="http://schemas.openxmlformats.org/officeDocument/2006/relationships/image" Target="../media/image1677.png"/><Relationship Id="rId280" Type="http://schemas.openxmlformats.org/officeDocument/2006/relationships/image" Target="../media/image1751.png"/><Relationship Id="rId336" Type="http://schemas.openxmlformats.org/officeDocument/2006/relationships/image" Target="../media/image1776.png"/><Relationship Id="rId75" Type="http://schemas.openxmlformats.org/officeDocument/2006/relationships/image" Target="../media/image1652.png"/><Relationship Id="rId140" Type="http://schemas.openxmlformats.org/officeDocument/2006/relationships/customXml" Target="../ink/ink1724.xml"/><Relationship Id="rId182" Type="http://schemas.openxmlformats.org/officeDocument/2006/relationships/customXml" Target="../ink/ink1745.xml"/><Relationship Id="rId378" Type="http://schemas.openxmlformats.org/officeDocument/2006/relationships/image" Target="../media/image1797.png"/><Relationship Id="rId403" Type="http://schemas.openxmlformats.org/officeDocument/2006/relationships/customXml" Target="../ink/ink1857.xml"/><Relationship Id="rId6" Type="http://schemas.openxmlformats.org/officeDocument/2006/relationships/customXml" Target="../ink/ink1657.xml"/><Relationship Id="rId238" Type="http://schemas.openxmlformats.org/officeDocument/2006/relationships/image" Target="../media/image1730.png"/><Relationship Id="rId445" Type="http://schemas.openxmlformats.org/officeDocument/2006/relationships/customXml" Target="../ink/ink1878.xml"/><Relationship Id="rId291" Type="http://schemas.openxmlformats.org/officeDocument/2006/relationships/image" Target="../media/image1756.png"/><Relationship Id="rId305" Type="http://schemas.openxmlformats.org/officeDocument/2006/relationships/customXml" Target="../ink/ink1808.xml"/><Relationship Id="rId347" Type="http://schemas.openxmlformats.org/officeDocument/2006/relationships/customXml" Target="../ink/ink1829.xml"/><Relationship Id="rId44" Type="http://schemas.openxmlformats.org/officeDocument/2006/relationships/customXml" Target="../ink/ink1676.xml"/><Relationship Id="rId86" Type="http://schemas.openxmlformats.org/officeDocument/2006/relationships/customXml" Target="../ink/ink1697.xml"/><Relationship Id="rId151" Type="http://schemas.openxmlformats.org/officeDocument/2006/relationships/image" Target="../media/image1688.png"/><Relationship Id="rId389" Type="http://schemas.openxmlformats.org/officeDocument/2006/relationships/customXml" Target="../ink/ink1850.xml"/><Relationship Id="rId193" Type="http://schemas.openxmlformats.org/officeDocument/2006/relationships/image" Target="../media/image1708.png"/><Relationship Id="rId207" Type="http://schemas.openxmlformats.org/officeDocument/2006/relationships/customXml" Target="../ink/ink1758.xml"/><Relationship Id="rId249" Type="http://schemas.openxmlformats.org/officeDocument/2006/relationships/customXml" Target="../ink/ink1779.xml"/><Relationship Id="rId414" Type="http://schemas.openxmlformats.org/officeDocument/2006/relationships/image" Target="../media/image1815.png"/><Relationship Id="rId456" Type="http://schemas.openxmlformats.org/officeDocument/2006/relationships/image" Target="../media/image1835.png"/><Relationship Id="rId13" Type="http://schemas.openxmlformats.org/officeDocument/2006/relationships/image" Target="../media/image1623.png"/><Relationship Id="rId109" Type="http://schemas.openxmlformats.org/officeDocument/2006/relationships/image" Target="../media/image549.png"/><Relationship Id="rId260" Type="http://schemas.openxmlformats.org/officeDocument/2006/relationships/image" Target="../media/image1741.png"/><Relationship Id="rId316" Type="http://schemas.openxmlformats.org/officeDocument/2006/relationships/image" Target="../media/image1766.png"/><Relationship Id="rId55" Type="http://schemas.openxmlformats.org/officeDocument/2006/relationships/image" Target="../media/image1099.png"/><Relationship Id="rId97" Type="http://schemas.openxmlformats.org/officeDocument/2006/relationships/image" Target="../media/image1663.png"/><Relationship Id="rId120" Type="http://schemas.openxmlformats.org/officeDocument/2006/relationships/customXml" Target="../ink/ink1714.xml"/><Relationship Id="rId358" Type="http://schemas.openxmlformats.org/officeDocument/2006/relationships/image" Target="../media/image1787.png"/><Relationship Id="rId162" Type="http://schemas.openxmlformats.org/officeDocument/2006/relationships/customXml" Target="../ink/ink1735.xml"/><Relationship Id="rId218" Type="http://schemas.openxmlformats.org/officeDocument/2006/relationships/image" Target="../media/image1720.png"/><Relationship Id="rId425" Type="http://schemas.openxmlformats.org/officeDocument/2006/relationships/customXml" Target="../ink/ink1868.xml"/><Relationship Id="rId467" Type="http://schemas.openxmlformats.org/officeDocument/2006/relationships/customXml" Target="../ink/ink1889.xml"/><Relationship Id="rId271" Type="http://schemas.openxmlformats.org/officeDocument/2006/relationships/customXml" Target="../ink/ink1790.xml"/><Relationship Id="rId24" Type="http://schemas.openxmlformats.org/officeDocument/2006/relationships/customXml" Target="../ink/ink1666.xml"/><Relationship Id="rId66" Type="http://schemas.openxmlformats.org/officeDocument/2006/relationships/customXml" Target="../ink/ink1687.xml"/><Relationship Id="rId131" Type="http://schemas.openxmlformats.org/officeDocument/2006/relationships/image" Target="../media/image1678.png"/><Relationship Id="rId327" Type="http://schemas.openxmlformats.org/officeDocument/2006/relationships/customXml" Target="../ink/ink1819.xml"/><Relationship Id="rId369" Type="http://schemas.openxmlformats.org/officeDocument/2006/relationships/customXml" Target="../ink/ink1840.xml"/><Relationship Id="rId173" Type="http://schemas.openxmlformats.org/officeDocument/2006/relationships/image" Target="../media/image1699.png"/><Relationship Id="rId229" Type="http://schemas.openxmlformats.org/officeDocument/2006/relationships/customXml" Target="../ink/ink1769.xml"/><Relationship Id="rId380" Type="http://schemas.openxmlformats.org/officeDocument/2006/relationships/image" Target="../media/image1798.png"/><Relationship Id="rId436" Type="http://schemas.openxmlformats.org/officeDocument/2006/relationships/image" Target="../media/image1826.png"/><Relationship Id="rId240" Type="http://schemas.openxmlformats.org/officeDocument/2006/relationships/image" Target="../media/image1731.png"/><Relationship Id="rId478" Type="http://schemas.openxmlformats.org/officeDocument/2006/relationships/image" Target="../media/image1846.png"/><Relationship Id="rId35" Type="http://schemas.openxmlformats.org/officeDocument/2006/relationships/image" Target="../media/image1633.png"/><Relationship Id="rId77" Type="http://schemas.openxmlformats.org/officeDocument/2006/relationships/image" Target="../media/image1653.png"/><Relationship Id="rId100" Type="http://schemas.openxmlformats.org/officeDocument/2006/relationships/customXml" Target="../ink/ink1704.xml"/><Relationship Id="rId282" Type="http://schemas.openxmlformats.org/officeDocument/2006/relationships/customXml" Target="../ink/ink1796.xml"/><Relationship Id="rId338" Type="http://schemas.openxmlformats.org/officeDocument/2006/relationships/image" Target="../media/image1777.png"/><Relationship Id="rId8" Type="http://schemas.openxmlformats.org/officeDocument/2006/relationships/customXml" Target="../ink/ink1658.xml"/><Relationship Id="rId142" Type="http://schemas.openxmlformats.org/officeDocument/2006/relationships/customXml" Target="../ink/ink1725.xml"/><Relationship Id="rId184" Type="http://schemas.openxmlformats.org/officeDocument/2006/relationships/customXml" Target="../ink/ink1746.xml"/><Relationship Id="rId391" Type="http://schemas.openxmlformats.org/officeDocument/2006/relationships/customXml" Target="../ink/ink1851.xml"/><Relationship Id="rId405" Type="http://schemas.openxmlformats.org/officeDocument/2006/relationships/customXml" Target="../ink/ink1858.xml"/><Relationship Id="rId447" Type="http://schemas.openxmlformats.org/officeDocument/2006/relationships/customXml" Target="../ink/ink1879.xml"/><Relationship Id="rId251" Type="http://schemas.openxmlformats.org/officeDocument/2006/relationships/customXml" Target="../ink/ink1780.xml"/><Relationship Id="rId46" Type="http://schemas.openxmlformats.org/officeDocument/2006/relationships/customXml" Target="../ink/ink1677.xml"/><Relationship Id="rId293" Type="http://schemas.openxmlformats.org/officeDocument/2006/relationships/image" Target="../media/image1757.png"/><Relationship Id="rId307" Type="http://schemas.openxmlformats.org/officeDocument/2006/relationships/customXml" Target="../ink/ink1809.xml"/><Relationship Id="rId349" Type="http://schemas.openxmlformats.org/officeDocument/2006/relationships/customXml" Target="../ink/ink1830.xml"/><Relationship Id="rId88" Type="http://schemas.openxmlformats.org/officeDocument/2006/relationships/customXml" Target="../ink/ink1698.xml"/><Relationship Id="rId111" Type="http://schemas.openxmlformats.org/officeDocument/2006/relationships/image" Target="../media/image1669.png"/><Relationship Id="rId153" Type="http://schemas.openxmlformats.org/officeDocument/2006/relationships/image" Target="../media/image1689.png"/><Relationship Id="rId195" Type="http://schemas.openxmlformats.org/officeDocument/2006/relationships/image" Target="../media/image1709.png"/><Relationship Id="rId209" Type="http://schemas.openxmlformats.org/officeDocument/2006/relationships/customXml" Target="../ink/ink1759.xml"/><Relationship Id="rId360" Type="http://schemas.openxmlformats.org/officeDocument/2006/relationships/image" Target="../media/image1788.png"/><Relationship Id="rId416" Type="http://schemas.openxmlformats.org/officeDocument/2006/relationships/image" Target="../media/image1816.png"/><Relationship Id="rId220" Type="http://schemas.openxmlformats.org/officeDocument/2006/relationships/image" Target="../media/image1721.png"/><Relationship Id="rId458" Type="http://schemas.openxmlformats.org/officeDocument/2006/relationships/image" Target="../media/image1836.png"/><Relationship Id="rId15" Type="http://schemas.openxmlformats.org/officeDocument/2006/relationships/image" Target="../media/image1624.png"/><Relationship Id="rId57" Type="http://schemas.openxmlformats.org/officeDocument/2006/relationships/image" Target="../media/image1643.png"/><Relationship Id="rId262" Type="http://schemas.openxmlformats.org/officeDocument/2006/relationships/image" Target="../media/image1742.png"/><Relationship Id="rId318" Type="http://schemas.openxmlformats.org/officeDocument/2006/relationships/image" Target="../media/image1767.png"/><Relationship Id="rId99" Type="http://schemas.openxmlformats.org/officeDocument/2006/relationships/image" Target="../media/image1664.png"/><Relationship Id="rId122" Type="http://schemas.openxmlformats.org/officeDocument/2006/relationships/customXml" Target="../ink/ink1715.xml"/><Relationship Id="rId164" Type="http://schemas.openxmlformats.org/officeDocument/2006/relationships/customXml" Target="../ink/ink1736.xml"/><Relationship Id="rId371" Type="http://schemas.openxmlformats.org/officeDocument/2006/relationships/customXml" Target="../ink/ink1841.xml"/><Relationship Id="rId427" Type="http://schemas.openxmlformats.org/officeDocument/2006/relationships/customXml" Target="../ink/ink1869.xml"/><Relationship Id="rId469" Type="http://schemas.openxmlformats.org/officeDocument/2006/relationships/customXml" Target="../ink/ink1890.xml"/><Relationship Id="rId26" Type="http://schemas.openxmlformats.org/officeDocument/2006/relationships/customXml" Target="../ink/ink1667.xml"/><Relationship Id="rId231" Type="http://schemas.openxmlformats.org/officeDocument/2006/relationships/customXml" Target="../ink/ink1770.xml"/><Relationship Id="rId273" Type="http://schemas.openxmlformats.org/officeDocument/2006/relationships/customXml" Target="../ink/ink1791.xml"/><Relationship Id="rId329" Type="http://schemas.openxmlformats.org/officeDocument/2006/relationships/customXml" Target="../ink/ink1820.xml"/><Relationship Id="rId68" Type="http://schemas.openxmlformats.org/officeDocument/2006/relationships/customXml" Target="../ink/ink1688.xml"/><Relationship Id="rId133" Type="http://schemas.openxmlformats.org/officeDocument/2006/relationships/image" Target="../media/image1679.png"/><Relationship Id="rId175" Type="http://schemas.openxmlformats.org/officeDocument/2006/relationships/image" Target="../media/image89.png"/><Relationship Id="rId340" Type="http://schemas.openxmlformats.org/officeDocument/2006/relationships/image" Target="../media/image1778.png"/><Relationship Id="rId200" Type="http://schemas.openxmlformats.org/officeDocument/2006/relationships/customXml" Target="../ink/ink1754.xml"/><Relationship Id="rId382" Type="http://schemas.openxmlformats.org/officeDocument/2006/relationships/image" Target="../media/image1799.png"/><Relationship Id="rId438" Type="http://schemas.openxmlformats.org/officeDocument/2006/relationships/image" Target="../media/image1827.png"/><Relationship Id="rId242" Type="http://schemas.openxmlformats.org/officeDocument/2006/relationships/image" Target="../media/image1732.png"/><Relationship Id="rId284" Type="http://schemas.openxmlformats.org/officeDocument/2006/relationships/customXml" Target="../ink/ink1797.xml"/><Relationship Id="rId37" Type="http://schemas.openxmlformats.org/officeDocument/2006/relationships/image" Target="../media/image1634.png"/><Relationship Id="rId79" Type="http://schemas.openxmlformats.org/officeDocument/2006/relationships/image" Target="../media/image1654.png"/><Relationship Id="rId102" Type="http://schemas.openxmlformats.org/officeDocument/2006/relationships/customXml" Target="../ink/ink1705.xml"/><Relationship Id="rId144" Type="http://schemas.openxmlformats.org/officeDocument/2006/relationships/customXml" Target="../ink/ink1726.xml"/><Relationship Id="rId90" Type="http://schemas.openxmlformats.org/officeDocument/2006/relationships/customXml" Target="../ink/ink1699.xml"/><Relationship Id="rId186" Type="http://schemas.openxmlformats.org/officeDocument/2006/relationships/customXml" Target="../ink/ink1747.xml"/><Relationship Id="rId351" Type="http://schemas.openxmlformats.org/officeDocument/2006/relationships/customXml" Target="../ink/ink1831.xml"/><Relationship Id="rId393" Type="http://schemas.openxmlformats.org/officeDocument/2006/relationships/customXml" Target="../ink/ink1852.xml"/><Relationship Id="rId407" Type="http://schemas.openxmlformats.org/officeDocument/2006/relationships/customXml" Target="../ink/ink1859.xml"/><Relationship Id="rId449" Type="http://schemas.openxmlformats.org/officeDocument/2006/relationships/customXml" Target="../ink/ink1880.xml"/><Relationship Id="rId211" Type="http://schemas.openxmlformats.org/officeDocument/2006/relationships/customXml" Target="../ink/ink1760.xml"/><Relationship Id="rId253" Type="http://schemas.openxmlformats.org/officeDocument/2006/relationships/customXml" Target="../ink/ink1781.xml"/><Relationship Id="rId295" Type="http://schemas.openxmlformats.org/officeDocument/2006/relationships/image" Target="../media/image1437.png"/><Relationship Id="rId309" Type="http://schemas.openxmlformats.org/officeDocument/2006/relationships/customXml" Target="../ink/ink1810.xml"/><Relationship Id="rId460" Type="http://schemas.openxmlformats.org/officeDocument/2006/relationships/image" Target="../media/image1837.png"/><Relationship Id="rId48" Type="http://schemas.openxmlformats.org/officeDocument/2006/relationships/customXml" Target="../ink/ink1678.xml"/><Relationship Id="rId113" Type="http://schemas.openxmlformats.org/officeDocument/2006/relationships/image" Target="../media/image1670.png"/><Relationship Id="rId320" Type="http://schemas.openxmlformats.org/officeDocument/2006/relationships/image" Target="../media/image1768.png"/><Relationship Id="rId155" Type="http://schemas.openxmlformats.org/officeDocument/2006/relationships/image" Target="../media/image1690.png"/><Relationship Id="rId197" Type="http://schemas.openxmlformats.org/officeDocument/2006/relationships/image" Target="../media/image1710.png"/><Relationship Id="rId362" Type="http://schemas.openxmlformats.org/officeDocument/2006/relationships/image" Target="../media/image1789.png"/><Relationship Id="rId418" Type="http://schemas.openxmlformats.org/officeDocument/2006/relationships/image" Target="../media/image1817.png"/><Relationship Id="rId222" Type="http://schemas.openxmlformats.org/officeDocument/2006/relationships/image" Target="../media/image1722.png"/><Relationship Id="rId264" Type="http://schemas.openxmlformats.org/officeDocument/2006/relationships/image" Target="../media/image1743.png"/><Relationship Id="rId471" Type="http://schemas.openxmlformats.org/officeDocument/2006/relationships/customXml" Target="../ink/ink1891.xml"/><Relationship Id="rId17" Type="http://schemas.openxmlformats.org/officeDocument/2006/relationships/image" Target="../media/image1625.png"/><Relationship Id="rId59" Type="http://schemas.openxmlformats.org/officeDocument/2006/relationships/image" Target="../media/image1644.png"/><Relationship Id="rId124" Type="http://schemas.openxmlformats.org/officeDocument/2006/relationships/customXml" Target="../ink/ink1716.xml"/><Relationship Id="rId70" Type="http://schemas.openxmlformats.org/officeDocument/2006/relationships/customXml" Target="../ink/ink1689.xml"/><Relationship Id="rId166" Type="http://schemas.openxmlformats.org/officeDocument/2006/relationships/customXml" Target="../ink/ink1737.xml"/><Relationship Id="rId331" Type="http://schemas.openxmlformats.org/officeDocument/2006/relationships/customXml" Target="../ink/ink1821.xml"/><Relationship Id="rId373" Type="http://schemas.openxmlformats.org/officeDocument/2006/relationships/customXml" Target="../ink/ink1842.xml"/><Relationship Id="rId429" Type="http://schemas.openxmlformats.org/officeDocument/2006/relationships/customXml" Target="../ink/ink187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71.xml"/><Relationship Id="rId440" Type="http://schemas.openxmlformats.org/officeDocument/2006/relationships/image" Target="../media/image1828.png"/><Relationship Id="rId28" Type="http://schemas.openxmlformats.org/officeDocument/2006/relationships/customXml" Target="../ink/ink1668.xml"/><Relationship Id="rId275" Type="http://schemas.openxmlformats.org/officeDocument/2006/relationships/customXml" Target="../ink/ink1792.xml"/><Relationship Id="rId300" Type="http://schemas.openxmlformats.org/officeDocument/2006/relationships/image" Target="../media/image1759.png"/><Relationship Id="rId81" Type="http://schemas.openxmlformats.org/officeDocument/2006/relationships/image" Target="../media/image1655.png"/><Relationship Id="rId135" Type="http://schemas.openxmlformats.org/officeDocument/2006/relationships/image" Target="../media/image1680.png"/><Relationship Id="rId177" Type="http://schemas.openxmlformats.org/officeDocument/2006/relationships/image" Target="../media/image1700.png"/><Relationship Id="rId342" Type="http://schemas.openxmlformats.org/officeDocument/2006/relationships/image" Target="../media/image1779.png"/><Relationship Id="rId384" Type="http://schemas.openxmlformats.org/officeDocument/2006/relationships/image" Target="../media/image1800.png"/><Relationship Id="rId202" Type="http://schemas.openxmlformats.org/officeDocument/2006/relationships/image" Target="../media/image1712.png"/><Relationship Id="rId244" Type="http://schemas.openxmlformats.org/officeDocument/2006/relationships/image" Target="../media/image1733.png"/><Relationship Id="rId39" Type="http://schemas.openxmlformats.org/officeDocument/2006/relationships/image" Target="../media/image1635.png"/><Relationship Id="rId286" Type="http://schemas.openxmlformats.org/officeDocument/2006/relationships/customXml" Target="../ink/ink1798.xml"/><Relationship Id="rId451" Type="http://schemas.openxmlformats.org/officeDocument/2006/relationships/customXml" Target="../ink/ink1881.xml"/><Relationship Id="rId50" Type="http://schemas.openxmlformats.org/officeDocument/2006/relationships/customXml" Target="../ink/ink1679.xml"/><Relationship Id="rId104" Type="http://schemas.openxmlformats.org/officeDocument/2006/relationships/customXml" Target="../ink/ink1706.xml"/><Relationship Id="rId146" Type="http://schemas.openxmlformats.org/officeDocument/2006/relationships/customXml" Target="../ink/ink1727.xml"/><Relationship Id="rId188" Type="http://schemas.openxmlformats.org/officeDocument/2006/relationships/customXml" Target="../ink/ink1748.xml"/><Relationship Id="rId311" Type="http://schemas.openxmlformats.org/officeDocument/2006/relationships/customXml" Target="../ink/ink1811.xml"/><Relationship Id="rId353" Type="http://schemas.openxmlformats.org/officeDocument/2006/relationships/customXml" Target="../ink/ink1832.xml"/><Relationship Id="rId395" Type="http://schemas.openxmlformats.org/officeDocument/2006/relationships/customXml" Target="../ink/ink1853.xml"/><Relationship Id="rId409" Type="http://schemas.openxmlformats.org/officeDocument/2006/relationships/customXml" Target="../ink/ink1860.xml"/><Relationship Id="rId92" Type="http://schemas.openxmlformats.org/officeDocument/2006/relationships/customXml" Target="../ink/ink1700.xml"/><Relationship Id="rId213" Type="http://schemas.openxmlformats.org/officeDocument/2006/relationships/customXml" Target="../ink/ink1761.xml"/><Relationship Id="rId420" Type="http://schemas.openxmlformats.org/officeDocument/2006/relationships/image" Target="../media/image1818.png"/><Relationship Id="rId255" Type="http://schemas.openxmlformats.org/officeDocument/2006/relationships/customXml" Target="../ink/ink1782.xml"/><Relationship Id="rId297" Type="http://schemas.openxmlformats.org/officeDocument/2006/relationships/image" Target="../media/image1758.png"/><Relationship Id="rId462" Type="http://schemas.openxmlformats.org/officeDocument/2006/relationships/image" Target="../media/image1838.png"/><Relationship Id="rId115" Type="http://schemas.openxmlformats.org/officeDocument/2006/relationships/image" Target="../media/image1671.png"/><Relationship Id="rId157" Type="http://schemas.openxmlformats.org/officeDocument/2006/relationships/image" Target="../media/image1691.png"/><Relationship Id="rId322" Type="http://schemas.openxmlformats.org/officeDocument/2006/relationships/image" Target="../media/image1769.png"/><Relationship Id="rId364" Type="http://schemas.openxmlformats.org/officeDocument/2006/relationships/image" Target="../media/image1790.png"/><Relationship Id="rId61" Type="http://schemas.openxmlformats.org/officeDocument/2006/relationships/image" Target="../media/image1645.png"/><Relationship Id="rId199" Type="http://schemas.openxmlformats.org/officeDocument/2006/relationships/image" Target="../media/image1711.png"/><Relationship Id="rId19" Type="http://schemas.openxmlformats.org/officeDocument/2006/relationships/image" Target="../media/image1626.png"/><Relationship Id="rId224" Type="http://schemas.openxmlformats.org/officeDocument/2006/relationships/image" Target="../media/image1723.png"/><Relationship Id="rId266" Type="http://schemas.openxmlformats.org/officeDocument/2006/relationships/image" Target="../media/image1744.png"/><Relationship Id="rId431" Type="http://schemas.openxmlformats.org/officeDocument/2006/relationships/customXml" Target="../ink/ink1871.xml"/><Relationship Id="rId473" Type="http://schemas.openxmlformats.org/officeDocument/2006/relationships/customXml" Target="../ink/ink1892.xml"/><Relationship Id="rId30" Type="http://schemas.openxmlformats.org/officeDocument/2006/relationships/customXml" Target="../ink/ink1669.xml"/><Relationship Id="rId126" Type="http://schemas.openxmlformats.org/officeDocument/2006/relationships/customXml" Target="../ink/ink1717.xml"/><Relationship Id="rId168" Type="http://schemas.openxmlformats.org/officeDocument/2006/relationships/customXml" Target="../ink/ink1738.xml"/><Relationship Id="rId333" Type="http://schemas.openxmlformats.org/officeDocument/2006/relationships/customXml" Target="../ink/ink182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03.png"/><Relationship Id="rId299" Type="http://schemas.openxmlformats.org/officeDocument/2006/relationships/customXml" Target="../ink/ink2044.xml"/><Relationship Id="rId21" Type="http://schemas.openxmlformats.org/officeDocument/2006/relationships/image" Target="../media/image1856.png"/><Relationship Id="rId63" Type="http://schemas.openxmlformats.org/officeDocument/2006/relationships/image" Target="../media/image1877.png"/><Relationship Id="rId159" Type="http://schemas.openxmlformats.org/officeDocument/2006/relationships/image" Target="../media/image1924.png"/><Relationship Id="rId324" Type="http://schemas.openxmlformats.org/officeDocument/2006/relationships/image" Target="../media/image2005.png"/><Relationship Id="rId170" Type="http://schemas.openxmlformats.org/officeDocument/2006/relationships/customXml" Target="../ink/ink1979.xml"/><Relationship Id="rId226" Type="http://schemas.openxmlformats.org/officeDocument/2006/relationships/customXml" Target="../ink/ink2007.xml"/><Relationship Id="rId268" Type="http://schemas.openxmlformats.org/officeDocument/2006/relationships/customXml" Target="../ink/ink2028.xml"/><Relationship Id="rId32" Type="http://schemas.openxmlformats.org/officeDocument/2006/relationships/customXml" Target="../ink/ink1910.xml"/><Relationship Id="rId74" Type="http://schemas.openxmlformats.org/officeDocument/2006/relationships/customXml" Target="../ink/ink1931.xml"/><Relationship Id="rId128" Type="http://schemas.openxmlformats.org/officeDocument/2006/relationships/customXml" Target="../ink/ink1958.xml"/><Relationship Id="rId5" Type="http://schemas.openxmlformats.org/officeDocument/2006/relationships/image" Target="../media/image1848.png"/><Relationship Id="rId181" Type="http://schemas.openxmlformats.org/officeDocument/2006/relationships/image" Target="../media/image1023.png"/><Relationship Id="rId237" Type="http://schemas.openxmlformats.org/officeDocument/2006/relationships/image" Target="../media/image1962.png"/><Relationship Id="rId279" Type="http://schemas.openxmlformats.org/officeDocument/2006/relationships/image" Target="../media/image1983.png"/><Relationship Id="rId43" Type="http://schemas.openxmlformats.org/officeDocument/2006/relationships/image" Target="../media/image1867.png"/><Relationship Id="rId139" Type="http://schemas.openxmlformats.org/officeDocument/2006/relationships/image" Target="../media/image1914.png"/><Relationship Id="rId290" Type="http://schemas.openxmlformats.org/officeDocument/2006/relationships/customXml" Target="../ink/ink2039.xml"/><Relationship Id="rId304" Type="http://schemas.openxmlformats.org/officeDocument/2006/relationships/image" Target="../media/image1995.png"/><Relationship Id="rId85" Type="http://schemas.openxmlformats.org/officeDocument/2006/relationships/image" Target="../media/image1887.png"/><Relationship Id="rId150" Type="http://schemas.openxmlformats.org/officeDocument/2006/relationships/customXml" Target="../ink/ink1969.xml"/><Relationship Id="rId192" Type="http://schemas.openxmlformats.org/officeDocument/2006/relationships/customXml" Target="../ink/ink1990.xml"/><Relationship Id="rId206" Type="http://schemas.openxmlformats.org/officeDocument/2006/relationships/customXml" Target="../ink/ink1997.xml"/><Relationship Id="rId248" Type="http://schemas.openxmlformats.org/officeDocument/2006/relationships/customXml" Target="../ink/ink2018.xml"/><Relationship Id="rId12" Type="http://schemas.openxmlformats.org/officeDocument/2006/relationships/customXml" Target="../ink/ink1900.xml"/><Relationship Id="rId108" Type="http://schemas.openxmlformats.org/officeDocument/2006/relationships/customXml" Target="../ink/ink1948.xml"/><Relationship Id="rId315" Type="http://schemas.openxmlformats.org/officeDocument/2006/relationships/customXml" Target="../ink/ink2052.xml"/><Relationship Id="rId54" Type="http://schemas.openxmlformats.org/officeDocument/2006/relationships/customXml" Target="../ink/ink1921.xml"/><Relationship Id="rId96" Type="http://schemas.openxmlformats.org/officeDocument/2006/relationships/customXml" Target="../ink/ink1942.xml"/><Relationship Id="rId161" Type="http://schemas.openxmlformats.org/officeDocument/2006/relationships/image" Target="../media/image1925.png"/><Relationship Id="rId217" Type="http://schemas.openxmlformats.org/officeDocument/2006/relationships/image" Target="../media/image1952.png"/><Relationship Id="rId259" Type="http://schemas.openxmlformats.org/officeDocument/2006/relationships/image" Target="../media/image1973.png"/><Relationship Id="rId23" Type="http://schemas.openxmlformats.org/officeDocument/2006/relationships/image" Target="../media/image1857.png"/><Relationship Id="rId119" Type="http://schemas.openxmlformats.org/officeDocument/2006/relationships/image" Target="../media/image1904.png"/><Relationship Id="rId270" Type="http://schemas.openxmlformats.org/officeDocument/2006/relationships/customXml" Target="../ink/ink2029.xml"/><Relationship Id="rId326" Type="http://schemas.openxmlformats.org/officeDocument/2006/relationships/image" Target="../media/image2006.png"/><Relationship Id="rId65" Type="http://schemas.openxmlformats.org/officeDocument/2006/relationships/image" Target="../media/image965.png"/><Relationship Id="rId130" Type="http://schemas.openxmlformats.org/officeDocument/2006/relationships/customXml" Target="../ink/ink1959.xml"/><Relationship Id="rId172" Type="http://schemas.openxmlformats.org/officeDocument/2006/relationships/customXml" Target="../ink/ink1980.xml"/><Relationship Id="rId228" Type="http://schemas.openxmlformats.org/officeDocument/2006/relationships/customXml" Target="../ink/ink2008.xml"/><Relationship Id="rId281" Type="http://schemas.openxmlformats.org/officeDocument/2006/relationships/image" Target="../media/image1984.png"/><Relationship Id="rId34" Type="http://schemas.openxmlformats.org/officeDocument/2006/relationships/customXml" Target="../ink/ink1911.xml"/><Relationship Id="rId76" Type="http://schemas.openxmlformats.org/officeDocument/2006/relationships/customXml" Target="../ink/ink1932.xml"/><Relationship Id="rId141" Type="http://schemas.openxmlformats.org/officeDocument/2006/relationships/image" Target="../media/image1915.png"/><Relationship Id="rId7" Type="http://schemas.openxmlformats.org/officeDocument/2006/relationships/image" Target="../media/image1849.png"/><Relationship Id="rId183" Type="http://schemas.openxmlformats.org/officeDocument/2006/relationships/image" Target="../media/image1935.png"/><Relationship Id="rId239" Type="http://schemas.openxmlformats.org/officeDocument/2006/relationships/image" Target="../media/image1963.png"/><Relationship Id="rId250" Type="http://schemas.openxmlformats.org/officeDocument/2006/relationships/customXml" Target="../ink/ink2019.xml"/><Relationship Id="rId271" Type="http://schemas.openxmlformats.org/officeDocument/2006/relationships/image" Target="../media/image1979.png"/><Relationship Id="rId292" Type="http://schemas.openxmlformats.org/officeDocument/2006/relationships/customXml" Target="../ink/ink2040.xml"/><Relationship Id="rId306" Type="http://schemas.openxmlformats.org/officeDocument/2006/relationships/image" Target="../media/image1996.png"/><Relationship Id="rId24" Type="http://schemas.openxmlformats.org/officeDocument/2006/relationships/customXml" Target="../ink/ink1906.xml"/><Relationship Id="rId45" Type="http://schemas.openxmlformats.org/officeDocument/2006/relationships/image" Target="../media/image1868.png"/><Relationship Id="rId66" Type="http://schemas.openxmlformats.org/officeDocument/2006/relationships/customXml" Target="../ink/ink1927.xml"/><Relationship Id="rId87" Type="http://schemas.openxmlformats.org/officeDocument/2006/relationships/image" Target="../media/image1888.png"/><Relationship Id="rId110" Type="http://schemas.openxmlformats.org/officeDocument/2006/relationships/customXml" Target="../ink/ink1949.xml"/><Relationship Id="rId131" Type="http://schemas.openxmlformats.org/officeDocument/2006/relationships/image" Target="../media/image1910.png"/><Relationship Id="rId327" Type="http://schemas.openxmlformats.org/officeDocument/2006/relationships/customXml" Target="../ink/ink2058.xml"/><Relationship Id="rId152" Type="http://schemas.openxmlformats.org/officeDocument/2006/relationships/customXml" Target="../ink/ink1970.xml"/><Relationship Id="rId173" Type="http://schemas.openxmlformats.org/officeDocument/2006/relationships/image" Target="../media/image1931.png"/><Relationship Id="rId194" Type="http://schemas.openxmlformats.org/officeDocument/2006/relationships/customXml" Target="../ink/ink1991.xml"/><Relationship Id="rId208" Type="http://schemas.openxmlformats.org/officeDocument/2006/relationships/customXml" Target="../ink/ink1998.xml"/><Relationship Id="rId229" Type="http://schemas.openxmlformats.org/officeDocument/2006/relationships/image" Target="../media/image1958.png"/><Relationship Id="rId240" Type="http://schemas.openxmlformats.org/officeDocument/2006/relationships/customXml" Target="../ink/ink2014.xml"/><Relationship Id="rId261" Type="http://schemas.openxmlformats.org/officeDocument/2006/relationships/image" Target="../media/image1974.png"/><Relationship Id="rId14" Type="http://schemas.openxmlformats.org/officeDocument/2006/relationships/customXml" Target="../ink/ink1901.xml"/><Relationship Id="rId35" Type="http://schemas.openxmlformats.org/officeDocument/2006/relationships/image" Target="../media/image1863.png"/><Relationship Id="rId56" Type="http://schemas.openxmlformats.org/officeDocument/2006/relationships/customXml" Target="../ink/ink1922.xml"/><Relationship Id="rId77" Type="http://schemas.openxmlformats.org/officeDocument/2006/relationships/image" Target="../media/image1883.png"/><Relationship Id="rId100" Type="http://schemas.openxmlformats.org/officeDocument/2006/relationships/customXml" Target="../ink/ink1944.xml"/><Relationship Id="rId282" Type="http://schemas.openxmlformats.org/officeDocument/2006/relationships/customXml" Target="../ink/ink2035.xml"/><Relationship Id="rId317" Type="http://schemas.openxmlformats.org/officeDocument/2006/relationships/customXml" Target="../ink/ink2053.xml"/><Relationship Id="rId8" Type="http://schemas.openxmlformats.org/officeDocument/2006/relationships/customXml" Target="../ink/ink1898.xml"/><Relationship Id="rId98" Type="http://schemas.openxmlformats.org/officeDocument/2006/relationships/customXml" Target="../ink/ink1943.xml"/><Relationship Id="rId121" Type="http://schemas.openxmlformats.org/officeDocument/2006/relationships/image" Target="../media/image1905.png"/><Relationship Id="rId142" Type="http://schemas.openxmlformats.org/officeDocument/2006/relationships/customXml" Target="../ink/ink1965.xml"/><Relationship Id="rId163" Type="http://schemas.openxmlformats.org/officeDocument/2006/relationships/image" Target="../media/image1926.png"/><Relationship Id="rId184" Type="http://schemas.openxmlformats.org/officeDocument/2006/relationships/customXml" Target="../ink/ink1986.xml"/><Relationship Id="rId219" Type="http://schemas.openxmlformats.org/officeDocument/2006/relationships/image" Target="../media/image1953.png"/><Relationship Id="rId230" Type="http://schemas.openxmlformats.org/officeDocument/2006/relationships/customXml" Target="../ink/ink2009.xml"/><Relationship Id="rId251" Type="http://schemas.openxmlformats.org/officeDocument/2006/relationships/image" Target="../media/image1969.png"/><Relationship Id="rId25" Type="http://schemas.openxmlformats.org/officeDocument/2006/relationships/image" Target="../media/image1858.png"/><Relationship Id="rId46" Type="http://schemas.openxmlformats.org/officeDocument/2006/relationships/customXml" Target="../ink/ink1917.xml"/><Relationship Id="rId67" Type="http://schemas.openxmlformats.org/officeDocument/2006/relationships/image" Target="../media/image1878.png"/><Relationship Id="rId272" Type="http://schemas.openxmlformats.org/officeDocument/2006/relationships/customXml" Target="../ink/ink2030.xml"/><Relationship Id="rId293" Type="http://schemas.openxmlformats.org/officeDocument/2006/relationships/image" Target="../media/image1990.png"/><Relationship Id="rId307" Type="http://schemas.openxmlformats.org/officeDocument/2006/relationships/customXml" Target="../ink/ink2048.xml"/><Relationship Id="rId328" Type="http://schemas.openxmlformats.org/officeDocument/2006/relationships/image" Target="../media/image2007.png"/><Relationship Id="rId88" Type="http://schemas.openxmlformats.org/officeDocument/2006/relationships/customXml" Target="../ink/ink1938.xml"/><Relationship Id="rId111" Type="http://schemas.openxmlformats.org/officeDocument/2006/relationships/image" Target="../media/image1900.png"/><Relationship Id="rId132" Type="http://schemas.openxmlformats.org/officeDocument/2006/relationships/customXml" Target="../ink/ink1960.xml"/><Relationship Id="rId153" Type="http://schemas.openxmlformats.org/officeDocument/2006/relationships/image" Target="../media/image1921.png"/><Relationship Id="rId174" Type="http://schemas.openxmlformats.org/officeDocument/2006/relationships/customXml" Target="../ink/ink1981.xml"/><Relationship Id="rId195" Type="http://schemas.openxmlformats.org/officeDocument/2006/relationships/image" Target="../media/image1941.png"/><Relationship Id="rId209" Type="http://schemas.openxmlformats.org/officeDocument/2006/relationships/image" Target="../media/image1948.png"/><Relationship Id="rId220" Type="http://schemas.openxmlformats.org/officeDocument/2006/relationships/customXml" Target="../ink/ink2004.xml"/><Relationship Id="rId241" Type="http://schemas.openxmlformats.org/officeDocument/2006/relationships/image" Target="../media/image1964.png"/><Relationship Id="rId15" Type="http://schemas.openxmlformats.org/officeDocument/2006/relationships/image" Target="../media/image1853.png"/><Relationship Id="rId36" Type="http://schemas.openxmlformats.org/officeDocument/2006/relationships/customXml" Target="../ink/ink1912.xml"/><Relationship Id="rId57" Type="http://schemas.openxmlformats.org/officeDocument/2006/relationships/image" Target="../media/image1874.png"/><Relationship Id="rId262" Type="http://schemas.openxmlformats.org/officeDocument/2006/relationships/customXml" Target="../ink/ink2025.xml"/><Relationship Id="rId283" Type="http://schemas.openxmlformats.org/officeDocument/2006/relationships/image" Target="../media/image1985.png"/><Relationship Id="rId318" Type="http://schemas.openxmlformats.org/officeDocument/2006/relationships/image" Target="../media/image2002.png"/><Relationship Id="rId78" Type="http://schemas.openxmlformats.org/officeDocument/2006/relationships/customXml" Target="../ink/ink1933.xml"/><Relationship Id="rId99" Type="http://schemas.openxmlformats.org/officeDocument/2006/relationships/image" Target="../media/image1894.png"/><Relationship Id="rId101" Type="http://schemas.openxmlformats.org/officeDocument/2006/relationships/image" Target="../media/image1895.png"/><Relationship Id="rId122" Type="http://schemas.openxmlformats.org/officeDocument/2006/relationships/customXml" Target="../ink/ink1955.xml"/><Relationship Id="rId143" Type="http://schemas.openxmlformats.org/officeDocument/2006/relationships/image" Target="../media/image1916.png"/><Relationship Id="rId164" Type="http://schemas.openxmlformats.org/officeDocument/2006/relationships/customXml" Target="../ink/ink1976.xml"/><Relationship Id="rId185" Type="http://schemas.openxmlformats.org/officeDocument/2006/relationships/image" Target="../media/image1936.png"/><Relationship Id="rId9" Type="http://schemas.openxmlformats.org/officeDocument/2006/relationships/image" Target="../media/image1850.png"/><Relationship Id="rId210" Type="http://schemas.openxmlformats.org/officeDocument/2006/relationships/customXml" Target="../ink/ink1999.xml"/><Relationship Id="rId26" Type="http://schemas.openxmlformats.org/officeDocument/2006/relationships/customXml" Target="../ink/ink1907.xml"/><Relationship Id="rId231" Type="http://schemas.openxmlformats.org/officeDocument/2006/relationships/image" Target="../media/image1959.png"/><Relationship Id="rId252" Type="http://schemas.openxmlformats.org/officeDocument/2006/relationships/customXml" Target="../ink/ink2020.xml"/><Relationship Id="rId273" Type="http://schemas.openxmlformats.org/officeDocument/2006/relationships/image" Target="../media/image1980.png"/><Relationship Id="rId294" Type="http://schemas.openxmlformats.org/officeDocument/2006/relationships/customXml" Target="../ink/ink2041.xml"/><Relationship Id="rId308" Type="http://schemas.openxmlformats.org/officeDocument/2006/relationships/image" Target="../media/image1997.png"/><Relationship Id="rId329" Type="http://schemas.openxmlformats.org/officeDocument/2006/relationships/customXml" Target="../ink/ink2059.xml"/><Relationship Id="rId47" Type="http://schemas.openxmlformats.org/officeDocument/2006/relationships/image" Target="../media/image1869.png"/><Relationship Id="rId68" Type="http://schemas.openxmlformats.org/officeDocument/2006/relationships/customXml" Target="../ink/ink1928.xml"/><Relationship Id="rId89" Type="http://schemas.openxmlformats.org/officeDocument/2006/relationships/image" Target="../media/image1889.png"/><Relationship Id="rId112" Type="http://schemas.openxmlformats.org/officeDocument/2006/relationships/customXml" Target="../ink/ink1950.xml"/><Relationship Id="rId133" Type="http://schemas.openxmlformats.org/officeDocument/2006/relationships/image" Target="../media/image1911.png"/><Relationship Id="rId154" Type="http://schemas.openxmlformats.org/officeDocument/2006/relationships/customXml" Target="../ink/ink1971.xml"/><Relationship Id="rId175" Type="http://schemas.openxmlformats.org/officeDocument/2006/relationships/image" Target="../media/image1932.png"/><Relationship Id="rId196" Type="http://schemas.openxmlformats.org/officeDocument/2006/relationships/customXml" Target="../ink/ink1992.xml"/><Relationship Id="rId200" Type="http://schemas.openxmlformats.org/officeDocument/2006/relationships/customXml" Target="../ink/ink1994.xml"/><Relationship Id="rId16" Type="http://schemas.openxmlformats.org/officeDocument/2006/relationships/customXml" Target="../ink/ink1902.xml"/><Relationship Id="rId221" Type="http://schemas.openxmlformats.org/officeDocument/2006/relationships/image" Target="../media/image1954.png"/><Relationship Id="rId242" Type="http://schemas.openxmlformats.org/officeDocument/2006/relationships/customXml" Target="../ink/ink2015.xml"/><Relationship Id="rId263" Type="http://schemas.openxmlformats.org/officeDocument/2006/relationships/image" Target="../media/image1975.png"/><Relationship Id="rId284" Type="http://schemas.openxmlformats.org/officeDocument/2006/relationships/customXml" Target="../ink/ink2036.xml"/><Relationship Id="rId319" Type="http://schemas.openxmlformats.org/officeDocument/2006/relationships/customXml" Target="../ink/ink2054.xml"/><Relationship Id="rId37" Type="http://schemas.openxmlformats.org/officeDocument/2006/relationships/image" Target="../media/image1864.png"/><Relationship Id="rId58" Type="http://schemas.openxmlformats.org/officeDocument/2006/relationships/customXml" Target="../ink/ink1923.xml"/><Relationship Id="rId79" Type="http://schemas.openxmlformats.org/officeDocument/2006/relationships/image" Target="../media/image1884.png"/><Relationship Id="rId102" Type="http://schemas.openxmlformats.org/officeDocument/2006/relationships/customXml" Target="../ink/ink1945.xml"/><Relationship Id="rId123" Type="http://schemas.openxmlformats.org/officeDocument/2006/relationships/image" Target="../media/image1906.png"/><Relationship Id="rId144" Type="http://schemas.openxmlformats.org/officeDocument/2006/relationships/customXml" Target="../ink/ink1966.xml"/><Relationship Id="rId330" Type="http://schemas.openxmlformats.org/officeDocument/2006/relationships/image" Target="../media/image2008.png"/><Relationship Id="rId90" Type="http://schemas.openxmlformats.org/officeDocument/2006/relationships/customXml" Target="../ink/ink1939.xml"/><Relationship Id="rId165" Type="http://schemas.openxmlformats.org/officeDocument/2006/relationships/image" Target="../media/image1927.png"/><Relationship Id="rId186" Type="http://schemas.openxmlformats.org/officeDocument/2006/relationships/customXml" Target="../ink/ink1987.xml"/><Relationship Id="rId211" Type="http://schemas.openxmlformats.org/officeDocument/2006/relationships/image" Target="../media/image1949.png"/><Relationship Id="rId232" Type="http://schemas.openxmlformats.org/officeDocument/2006/relationships/customXml" Target="../ink/ink2010.xml"/><Relationship Id="rId253" Type="http://schemas.openxmlformats.org/officeDocument/2006/relationships/image" Target="../media/image1970.png"/><Relationship Id="rId274" Type="http://schemas.openxmlformats.org/officeDocument/2006/relationships/customXml" Target="../ink/ink2031.xml"/><Relationship Id="rId295" Type="http://schemas.openxmlformats.org/officeDocument/2006/relationships/image" Target="../media/image1991.png"/><Relationship Id="rId309" Type="http://schemas.openxmlformats.org/officeDocument/2006/relationships/customXml" Target="../ink/ink2049.xml"/><Relationship Id="rId27" Type="http://schemas.openxmlformats.org/officeDocument/2006/relationships/image" Target="../media/image1859.png"/><Relationship Id="rId48" Type="http://schemas.openxmlformats.org/officeDocument/2006/relationships/customXml" Target="../ink/ink1918.xml"/><Relationship Id="rId69" Type="http://schemas.openxmlformats.org/officeDocument/2006/relationships/image" Target="../media/image1879.png"/><Relationship Id="rId113" Type="http://schemas.openxmlformats.org/officeDocument/2006/relationships/image" Target="../media/image1901.png"/><Relationship Id="rId134" Type="http://schemas.openxmlformats.org/officeDocument/2006/relationships/customXml" Target="../ink/ink1961.xml"/><Relationship Id="rId320" Type="http://schemas.openxmlformats.org/officeDocument/2006/relationships/image" Target="../media/image2003.png"/><Relationship Id="rId80" Type="http://schemas.openxmlformats.org/officeDocument/2006/relationships/customXml" Target="../ink/ink1934.xml"/><Relationship Id="rId155" Type="http://schemas.openxmlformats.org/officeDocument/2006/relationships/image" Target="../media/image1922.png"/><Relationship Id="rId176" Type="http://schemas.openxmlformats.org/officeDocument/2006/relationships/customXml" Target="../ink/ink1982.xml"/><Relationship Id="rId197" Type="http://schemas.openxmlformats.org/officeDocument/2006/relationships/image" Target="../media/image1942.png"/><Relationship Id="rId201" Type="http://schemas.openxmlformats.org/officeDocument/2006/relationships/image" Target="../media/image1944.png"/><Relationship Id="rId222" Type="http://schemas.openxmlformats.org/officeDocument/2006/relationships/customXml" Target="../ink/ink2005.xml"/><Relationship Id="rId243" Type="http://schemas.openxmlformats.org/officeDocument/2006/relationships/image" Target="../media/image1965.png"/><Relationship Id="rId264" Type="http://schemas.openxmlformats.org/officeDocument/2006/relationships/customXml" Target="../ink/ink2026.xml"/><Relationship Id="rId285" Type="http://schemas.openxmlformats.org/officeDocument/2006/relationships/image" Target="../media/image1986.png"/><Relationship Id="rId17" Type="http://schemas.openxmlformats.org/officeDocument/2006/relationships/image" Target="../media/image1854.png"/><Relationship Id="rId38" Type="http://schemas.openxmlformats.org/officeDocument/2006/relationships/customXml" Target="../ink/ink1913.xml"/><Relationship Id="rId59" Type="http://schemas.openxmlformats.org/officeDocument/2006/relationships/image" Target="../media/image1875.png"/><Relationship Id="rId103" Type="http://schemas.openxmlformats.org/officeDocument/2006/relationships/image" Target="../media/image1896.png"/><Relationship Id="rId124" Type="http://schemas.openxmlformats.org/officeDocument/2006/relationships/customXml" Target="../ink/ink1956.xml"/><Relationship Id="rId310" Type="http://schemas.openxmlformats.org/officeDocument/2006/relationships/image" Target="../media/image1998.png"/><Relationship Id="rId70" Type="http://schemas.openxmlformats.org/officeDocument/2006/relationships/customXml" Target="../ink/ink1929.xml"/><Relationship Id="rId91" Type="http://schemas.openxmlformats.org/officeDocument/2006/relationships/image" Target="../media/image1890.png"/><Relationship Id="rId145" Type="http://schemas.openxmlformats.org/officeDocument/2006/relationships/image" Target="../media/image1917.png"/><Relationship Id="rId166" Type="http://schemas.openxmlformats.org/officeDocument/2006/relationships/customXml" Target="../ink/ink1977.xml"/><Relationship Id="rId187" Type="http://schemas.openxmlformats.org/officeDocument/2006/relationships/image" Target="../media/image1937.png"/><Relationship Id="rId331" Type="http://schemas.openxmlformats.org/officeDocument/2006/relationships/customXml" Target="../ink/ink206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0.xml"/><Relationship Id="rId233" Type="http://schemas.openxmlformats.org/officeDocument/2006/relationships/image" Target="../media/image1960.png"/><Relationship Id="rId254" Type="http://schemas.openxmlformats.org/officeDocument/2006/relationships/customXml" Target="../ink/ink2021.xml"/><Relationship Id="rId28" Type="http://schemas.openxmlformats.org/officeDocument/2006/relationships/customXml" Target="../ink/ink1908.xml"/><Relationship Id="rId49" Type="http://schemas.openxmlformats.org/officeDocument/2006/relationships/image" Target="../media/image1870.png"/><Relationship Id="rId114" Type="http://schemas.openxmlformats.org/officeDocument/2006/relationships/customXml" Target="../ink/ink1951.xml"/><Relationship Id="rId275" Type="http://schemas.openxmlformats.org/officeDocument/2006/relationships/image" Target="../media/image1981.png"/><Relationship Id="rId296" Type="http://schemas.openxmlformats.org/officeDocument/2006/relationships/customXml" Target="../ink/ink2042.xml"/><Relationship Id="rId300" Type="http://schemas.openxmlformats.org/officeDocument/2006/relationships/image" Target="../media/image1993.png"/><Relationship Id="rId60" Type="http://schemas.openxmlformats.org/officeDocument/2006/relationships/customXml" Target="../ink/ink1924.xml"/><Relationship Id="rId81" Type="http://schemas.openxmlformats.org/officeDocument/2006/relationships/image" Target="../media/image1885.png"/><Relationship Id="rId135" Type="http://schemas.openxmlformats.org/officeDocument/2006/relationships/image" Target="../media/image1912.png"/><Relationship Id="rId156" Type="http://schemas.openxmlformats.org/officeDocument/2006/relationships/customXml" Target="../ink/ink1972.xml"/><Relationship Id="rId177" Type="http://schemas.openxmlformats.org/officeDocument/2006/relationships/image" Target="../media/image1933.png"/><Relationship Id="rId198" Type="http://schemas.openxmlformats.org/officeDocument/2006/relationships/customXml" Target="../ink/ink1993.xml"/><Relationship Id="rId321" Type="http://schemas.openxmlformats.org/officeDocument/2006/relationships/customXml" Target="../ink/ink2055.xml"/><Relationship Id="rId202" Type="http://schemas.openxmlformats.org/officeDocument/2006/relationships/customXml" Target="../ink/ink1995.xml"/><Relationship Id="rId223" Type="http://schemas.openxmlformats.org/officeDocument/2006/relationships/image" Target="../media/image1955.png"/><Relationship Id="rId244" Type="http://schemas.openxmlformats.org/officeDocument/2006/relationships/customXml" Target="../ink/ink2016.xml"/><Relationship Id="rId18" Type="http://schemas.openxmlformats.org/officeDocument/2006/relationships/customXml" Target="../ink/ink1903.xml"/><Relationship Id="rId39" Type="http://schemas.openxmlformats.org/officeDocument/2006/relationships/image" Target="../media/image1865.png"/><Relationship Id="rId265" Type="http://schemas.openxmlformats.org/officeDocument/2006/relationships/image" Target="../media/image1976.png"/><Relationship Id="rId286" Type="http://schemas.openxmlformats.org/officeDocument/2006/relationships/customXml" Target="../ink/ink2037.xml"/><Relationship Id="rId50" Type="http://schemas.openxmlformats.org/officeDocument/2006/relationships/customXml" Target="../ink/ink1919.xml"/><Relationship Id="rId104" Type="http://schemas.openxmlformats.org/officeDocument/2006/relationships/customXml" Target="../ink/ink1946.xml"/><Relationship Id="rId125" Type="http://schemas.openxmlformats.org/officeDocument/2006/relationships/image" Target="../media/image1907.png"/><Relationship Id="rId146" Type="http://schemas.openxmlformats.org/officeDocument/2006/relationships/customXml" Target="../ink/ink1967.xml"/><Relationship Id="rId167" Type="http://schemas.openxmlformats.org/officeDocument/2006/relationships/image" Target="../media/image1928.png"/><Relationship Id="rId188" Type="http://schemas.openxmlformats.org/officeDocument/2006/relationships/customXml" Target="../ink/ink1988.xml"/><Relationship Id="rId311" Type="http://schemas.openxmlformats.org/officeDocument/2006/relationships/customXml" Target="../ink/ink2050.xml"/><Relationship Id="rId332" Type="http://schemas.openxmlformats.org/officeDocument/2006/relationships/image" Target="../media/image2009.png"/><Relationship Id="rId71" Type="http://schemas.openxmlformats.org/officeDocument/2006/relationships/image" Target="../media/image1880.png"/><Relationship Id="rId92" Type="http://schemas.openxmlformats.org/officeDocument/2006/relationships/customXml" Target="../ink/ink1940.xml"/><Relationship Id="rId213" Type="http://schemas.openxmlformats.org/officeDocument/2006/relationships/image" Target="../media/image1950.png"/><Relationship Id="rId234" Type="http://schemas.openxmlformats.org/officeDocument/2006/relationships/customXml" Target="../ink/ink2011.xml"/><Relationship Id="rId2" Type="http://schemas.openxmlformats.org/officeDocument/2006/relationships/customXml" Target="../ink/ink1895.xml"/><Relationship Id="rId29" Type="http://schemas.openxmlformats.org/officeDocument/2006/relationships/image" Target="../media/image1860.png"/><Relationship Id="rId255" Type="http://schemas.openxmlformats.org/officeDocument/2006/relationships/image" Target="../media/image1971.png"/><Relationship Id="rId276" Type="http://schemas.openxmlformats.org/officeDocument/2006/relationships/customXml" Target="../ink/ink2032.xml"/><Relationship Id="rId297" Type="http://schemas.openxmlformats.org/officeDocument/2006/relationships/image" Target="../media/image1992.png"/><Relationship Id="rId40" Type="http://schemas.openxmlformats.org/officeDocument/2006/relationships/customXml" Target="../ink/ink1914.xml"/><Relationship Id="rId115" Type="http://schemas.openxmlformats.org/officeDocument/2006/relationships/image" Target="../media/image1902.png"/><Relationship Id="rId136" Type="http://schemas.openxmlformats.org/officeDocument/2006/relationships/customXml" Target="../ink/ink1962.xml"/><Relationship Id="rId157" Type="http://schemas.openxmlformats.org/officeDocument/2006/relationships/image" Target="../media/image1923.png"/><Relationship Id="rId178" Type="http://schemas.openxmlformats.org/officeDocument/2006/relationships/customXml" Target="../ink/ink1983.xml"/><Relationship Id="rId301" Type="http://schemas.openxmlformats.org/officeDocument/2006/relationships/customXml" Target="../ink/ink2045.xml"/><Relationship Id="rId322" Type="http://schemas.openxmlformats.org/officeDocument/2006/relationships/image" Target="../media/image2004.png"/><Relationship Id="rId61" Type="http://schemas.openxmlformats.org/officeDocument/2006/relationships/image" Target="../media/image1876.png"/><Relationship Id="rId82" Type="http://schemas.openxmlformats.org/officeDocument/2006/relationships/customXml" Target="../ink/ink1935.xml"/><Relationship Id="rId199" Type="http://schemas.openxmlformats.org/officeDocument/2006/relationships/image" Target="../media/image1943.png"/><Relationship Id="rId203" Type="http://schemas.openxmlformats.org/officeDocument/2006/relationships/image" Target="../media/image1945.png"/><Relationship Id="rId19" Type="http://schemas.openxmlformats.org/officeDocument/2006/relationships/image" Target="../media/image1855.png"/><Relationship Id="rId224" Type="http://schemas.openxmlformats.org/officeDocument/2006/relationships/customXml" Target="../ink/ink2006.xml"/><Relationship Id="rId245" Type="http://schemas.openxmlformats.org/officeDocument/2006/relationships/image" Target="../media/image1966.png"/><Relationship Id="rId266" Type="http://schemas.openxmlformats.org/officeDocument/2006/relationships/customXml" Target="../ink/ink2027.xml"/><Relationship Id="rId287" Type="http://schemas.openxmlformats.org/officeDocument/2006/relationships/image" Target="../media/image1987.png"/><Relationship Id="rId30" Type="http://schemas.openxmlformats.org/officeDocument/2006/relationships/customXml" Target="../ink/ink1909.xml"/><Relationship Id="rId105" Type="http://schemas.openxmlformats.org/officeDocument/2006/relationships/image" Target="../media/image1897.png"/><Relationship Id="rId126" Type="http://schemas.openxmlformats.org/officeDocument/2006/relationships/customXml" Target="../ink/ink1957.xml"/><Relationship Id="rId147" Type="http://schemas.openxmlformats.org/officeDocument/2006/relationships/image" Target="../media/image1918.png"/><Relationship Id="rId168" Type="http://schemas.openxmlformats.org/officeDocument/2006/relationships/customXml" Target="../ink/ink1978.xml"/><Relationship Id="rId312" Type="http://schemas.openxmlformats.org/officeDocument/2006/relationships/image" Target="../media/image1999.png"/><Relationship Id="rId51" Type="http://schemas.openxmlformats.org/officeDocument/2006/relationships/image" Target="../media/image1871.png"/><Relationship Id="rId72" Type="http://schemas.openxmlformats.org/officeDocument/2006/relationships/customXml" Target="../ink/ink1930.xml"/><Relationship Id="rId93" Type="http://schemas.openxmlformats.org/officeDocument/2006/relationships/image" Target="../media/image1891.png"/><Relationship Id="rId189" Type="http://schemas.openxmlformats.org/officeDocument/2006/relationships/image" Target="../media/image1938.png"/><Relationship Id="rId3" Type="http://schemas.openxmlformats.org/officeDocument/2006/relationships/image" Target="../media/image1847.png"/><Relationship Id="rId214" Type="http://schemas.openxmlformats.org/officeDocument/2006/relationships/customXml" Target="../ink/ink2001.xml"/><Relationship Id="rId235" Type="http://schemas.openxmlformats.org/officeDocument/2006/relationships/image" Target="../media/image1961.png"/><Relationship Id="rId256" Type="http://schemas.openxmlformats.org/officeDocument/2006/relationships/customXml" Target="../ink/ink2022.xml"/><Relationship Id="rId277" Type="http://schemas.openxmlformats.org/officeDocument/2006/relationships/image" Target="../media/image1982.png"/><Relationship Id="rId298" Type="http://schemas.openxmlformats.org/officeDocument/2006/relationships/customXml" Target="../ink/ink2043.xml"/><Relationship Id="rId116" Type="http://schemas.openxmlformats.org/officeDocument/2006/relationships/customXml" Target="../ink/ink1952.xml"/><Relationship Id="rId137" Type="http://schemas.openxmlformats.org/officeDocument/2006/relationships/image" Target="../media/image1913.png"/><Relationship Id="rId158" Type="http://schemas.openxmlformats.org/officeDocument/2006/relationships/customXml" Target="../ink/ink1973.xml"/><Relationship Id="rId302" Type="http://schemas.openxmlformats.org/officeDocument/2006/relationships/image" Target="../media/image1994.png"/><Relationship Id="rId323" Type="http://schemas.openxmlformats.org/officeDocument/2006/relationships/customXml" Target="../ink/ink2056.xml"/><Relationship Id="rId20" Type="http://schemas.openxmlformats.org/officeDocument/2006/relationships/customXml" Target="../ink/ink1904.xml"/><Relationship Id="rId41" Type="http://schemas.openxmlformats.org/officeDocument/2006/relationships/image" Target="../media/image1866.png"/><Relationship Id="rId62" Type="http://schemas.openxmlformats.org/officeDocument/2006/relationships/customXml" Target="../ink/ink1925.xml"/><Relationship Id="rId83" Type="http://schemas.openxmlformats.org/officeDocument/2006/relationships/image" Target="../media/image1886.png"/><Relationship Id="rId179" Type="http://schemas.openxmlformats.org/officeDocument/2006/relationships/image" Target="../media/image1934.png"/><Relationship Id="rId190" Type="http://schemas.openxmlformats.org/officeDocument/2006/relationships/customXml" Target="../ink/ink1989.xml"/><Relationship Id="rId204" Type="http://schemas.openxmlformats.org/officeDocument/2006/relationships/customXml" Target="../ink/ink1996.xml"/><Relationship Id="rId225" Type="http://schemas.openxmlformats.org/officeDocument/2006/relationships/image" Target="../media/image1956.png"/><Relationship Id="rId246" Type="http://schemas.openxmlformats.org/officeDocument/2006/relationships/customXml" Target="../ink/ink2017.xml"/><Relationship Id="rId267" Type="http://schemas.openxmlformats.org/officeDocument/2006/relationships/image" Target="../media/image1977.png"/><Relationship Id="rId288" Type="http://schemas.openxmlformats.org/officeDocument/2006/relationships/customXml" Target="../ink/ink2038.xml"/><Relationship Id="rId106" Type="http://schemas.openxmlformats.org/officeDocument/2006/relationships/customXml" Target="../ink/ink1947.xml"/><Relationship Id="rId127" Type="http://schemas.openxmlformats.org/officeDocument/2006/relationships/image" Target="../media/image1908.png"/><Relationship Id="rId313" Type="http://schemas.openxmlformats.org/officeDocument/2006/relationships/customXml" Target="../ink/ink2051.xml"/><Relationship Id="rId10" Type="http://schemas.openxmlformats.org/officeDocument/2006/relationships/customXml" Target="../ink/ink1899.xml"/><Relationship Id="rId31" Type="http://schemas.openxmlformats.org/officeDocument/2006/relationships/image" Target="../media/image1861.png"/><Relationship Id="rId52" Type="http://schemas.openxmlformats.org/officeDocument/2006/relationships/customXml" Target="../ink/ink1920.xml"/><Relationship Id="rId73" Type="http://schemas.openxmlformats.org/officeDocument/2006/relationships/image" Target="../media/image1881.png"/><Relationship Id="rId94" Type="http://schemas.openxmlformats.org/officeDocument/2006/relationships/customXml" Target="../ink/ink1941.xml"/><Relationship Id="rId148" Type="http://schemas.openxmlformats.org/officeDocument/2006/relationships/customXml" Target="../ink/ink1968.xml"/><Relationship Id="rId169" Type="http://schemas.openxmlformats.org/officeDocument/2006/relationships/image" Target="../media/image1929.png"/><Relationship Id="rId4" Type="http://schemas.openxmlformats.org/officeDocument/2006/relationships/customXml" Target="../ink/ink1896.xml"/><Relationship Id="rId180" Type="http://schemas.openxmlformats.org/officeDocument/2006/relationships/customXml" Target="../ink/ink1984.xml"/><Relationship Id="rId215" Type="http://schemas.openxmlformats.org/officeDocument/2006/relationships/image" Target="../media/image1951.png"/><Relationship Id="rId236" Type="http://schemas.openxmlformats.org/officeDocument/2006/relationships/customXml" Target="../ink/ink2012.xml"/><Relationship Id="rId257" Type="http://schemas.openxmlformats.org/officeDocument/2006/relationships/image" Target="../media/image1972.png"/><Relationship Id="rId278" Type="http://schemas.openxmlformats.org/officeDocument/2006/relationships/customXml" Target="../ink/ink2033.xml"/><Relationship Id="rId303" Type="http://schemas.openxmlformats.org/officeDocument/2006/relationships/customXml" Target="../ink/ink2046.xml"/><Relationship Id="rId42" Type="http://schemas.openxmlformats.org/officeDocument/2006/relationships/customXml" Target="../ink/ink1915.xml"/><Relationship Id="rId84" Type="http://schemas.openxmlformats.org/officeDocument/2006/relationships/customXml" Target="../ink/ink1936.xml"/><Relationship Id="rId138" Type="http://schemas.openxmlformats.org/officeDocument/2006/relationships/customXml" Target="../ink/ink1963.xml"/><Relationship Id="rId191" Type="http://schemas.openxmlformats.org/officeDocument/2006/relationships/image" Target="../media/image1939.png"/><Relationship Id="rId205" Type="http://schemas.openxmlformats.org/officeDocument/2006/relationships/image" Target="../media/image1946.png"/><Relationship Id="rId247" Type="http://schemas.openxmlformats.org/officeDocument/2006/relationships/image" Target="../media/image1967.png"/><Relationship Id="rId107" Type="http://schemas.openxmlformats.org/officeDocument/2006/relationships/image" Target="../media/image1898.png"/><Relationship Id="rId289" Type="http://schemas.openxmlformats.org/officeDocument/2006/relationships/image" Target="../media/image1988.png"/><Relationship Id="rId11" Type="http://schemas.openxmlformats.org/officeDocument/2006/relationships/image" Target="../media/image1851.png"/><Relationship Id="rId53" Type="http://schemas.openxmlformats.org/officeDocument/2006/relationships/image" Target="../media/image1872.png"/><Relationship Id="rId149" Type="http://schemas.openxmlformats.org/officeDocument/2006/relationships/image" Target="../media/image1919.png"/><Relationship Id="rId314" Type="http://schemas.openxmlformats.org/officeDocument/2006/relationships/image" Target="../media/image2000.png"/><Relationship Id="rId95" Type="http://schemas.openxmlformats.org/officeDocument/2006/relationships/image" Target="../media/image1892.png"/><Relationship Id="rId160" Type="http://schemas.openxmlformats.org/officeDocument/2006/relationships/customXml" Target="../ink/ink1974.xml"/><Relationship Id="rId216" Type="http://schemas.openxmlformats.org/officeDocument/2006/relationships/customXml" Target="../ink/ink2002.xml"/><Relationship Id="rId258" Type="http://schemas.openxmlformats.org/officeDocument/2006/relationships/customXml" Target="../ink/ink2023.xml"/><Relationship Id="rId22" Type="http://schemas.openxmlformats.org/officeDocument/2006/relationships/customXml" Target="../ink/ink1905.xml"/><Relationship Id="rId64" Type="http://schemas.openxmlformats.org/officeDocument/2006/relationships/customXml" Target="../ink/ink1926.xml"/><Relationship Id="rId118" Type="http://schemas.openxmlformats.org/officeDocument/2006/relationships/customXml" Target="../ink/ink1953.xml"/><Relationship Id="rId325" Type="http://schemas.openxmlformats.org/officeDocument/2006/relationships/customXml" Target="../ink/ink2057.xml"/><Relationship Id="rId171" Type="http://schemas.openxmlformats.org/officeDocument/2006/relationships/image" Target="../media/image1930.png"/><Relationship Id="rId227" Type="http://schemas.openxmlformats.org/officeDocument/2006/relationships/image" Target="../media/image1957.png"/><Relationship Id="rId269" Type="http://schemas.openxmlformats.org/officeDocument/2006/relationships/image" Target="../media/image1978.png"/><Relationship Id="rId33" Type="http://schemas.openxmlformats.org/officeDocument/2006/relationships/image" Target="../media/image1862.png"/><Relationship Id="rId129" Type="http://schemas.openxmlformats.org/officeDocument/2006/relationships/image" Target="../media/image1909.png"/><Relationship Id="rId280" Type="http://schemas.openxmlformats.org/officeDocument/2006/relationships/customXml" Target="../ink/ink2034.xml"/><Relationship Id="rId75" Type="http://schemas.openxmlformats.org/officeDocument/2006/relationships/image" Target="../media/image1882.png"/><Relationship Id="rId140" Type="http://schemas.openxmlformats.org/officeDocument/2006/relationships/customXml" Target="../ink/ink1964.xml"/><Relationship Id="rId182" Type="http://schemas.openxmlformats.org/officeDocument/2006/relationships/customXml" Target="../ink/ink1985.xml"/><Relationship Id="rId6" Type="http://schemas.openxmlformats.org/officeDocument/2006/relationships/customXml" Target="../ink/ink1897.xml"/><Relationship Id="rId238" Type="http://schemas.openxmlformats.org/officeDocument/2006/relationships/customXml" Target="../ink/ink2013.xml"/><Relationship Id="rId291" Type="http://schemas.openxmlformats.org/officeDocument/2006/relationships/image" Target="../media/image1989.png"/><Relationship Id="rId305" Type="http://schemas.openxmlformats.org/officeDocument/2006/relationships/customXml" Target="../ink/ink2047.xml"/><Relationship Id="rId44" Type="http://schemas.openxmlformats.org/officeDocument/2006/relationships/customXml" Target="../ink/ink1916.xml"/><Relationship Id="rId86" Type="http://schemas.openxmlformats.org/officeDocument/2006/relationships/customXml" Target="../ink/ink1937.xml"/><Relationship Id="rId151" Type="http://schemas.openxmlformats.org/officeDocument/2006/relationships/image" Target="../media/image1920.png"/><Relationship Id="rId193" Type="http://schemas.openxmlformats.org/officeDocument/2006/relationships/image" Target="../media/image1940.png"/><Relationship Id="rId207" Type="http://schemas.openxmlformats.org/officeDocument/2006/relationships/image" Target="../media/image1947.png"/><Relationship Id="rId249" Type="http://schemas.openxmlformats.org/officeDocument/2006/relationships/image" Target="../media/image1968.png"/><Relationship Id="rId13" Type="http://schemas.openxmlformats.org/officeDocument/2006/relationships/image" Target="../media/image1852.png"/><Relationship Id="rId109" Type="http://schemas.openxmlformats.org/officeDocument/2006/relationships/image" Target="../media/image1899.png"/><Relationship Id="rId260" Type="http://schemas.openxmlformats.org/officeDocument/2006/relationships/customXml" Target="../ink/ink2024.xml"/><Relationship Id="rId316" Type="http://schemas.openxmlformats.org/officeDocument/2006/relationships/image" Target="../media/image2001.png"/><Relationship Id="rId55" Type="http://schemas.openxmlformats.org/officeDocument/2006/relationships/image" Target="../media/image1873.png"/><Relationship Id="rId97" Type="http://schemas.openxmlformats.org/officeDocument/2006/relationships/image" Target="../media/image1893.png"/><Relationship Id="rId120" Type="http://schemas.openxmlformats.org/officeDocument/2006/relationships/customXml" Target="../ink/ink1954.xml"/><Relationship Id="rId162" Type="http://schemas.openxmlformats.org/officeDocument/2006/relationships/customXml" Target="../ink/ink1975.xml"/><Relationship Id="rId218" Type="http://schemas.openxmlformats.org/officeDocument/2006/relationships/customXml" Target="../ink/ink200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67.png"/><Relationship Id="rId299" Type="http://schemas.openxmlformats.org/officeDocument/2006/relationships/image" Target="../media/image2154.png"/><Relationship Id="rId21" Type="http://schemas.openxmlformats.org/officeDocument/2006/relationships/image" Target="../media/image2019.png"/><Relationship Id="rId63" Type="http://schemas.openxmlformats.org/officeDocument/2006/relationships/image" Target="../media/image2040.png"/><Relationship Id="rId159" Type="http://schemas.openxmlformats.org/officeDocument/2006/relationships/image" Target="../media/image2087.png"/><Relationship Id="rId324" Type="http://schemas.openxmlformats.org/officeDocument/2006/relationships/customXml" Target="../ink/ink2222.xml"/><Relationship Id="rId170" Type="http://schemas.openxmlformats.org/officeDocument/2006/relationships/customXml" Target="../ink/ink2145.xml"/><Relationship Id="rId226" Type="http://schemas.openxmlformats.org/officeDocument/2006/relationships/customXml" Target="../ink/ink2173.xml"/><Relationship Id="rId268" Type="http://schemas.openxmlformats.org/officeDocument/2006/relationships/customXml" Target="../ink/ink2194.xml"/><Relationship Id="rId32" Type="http://schemas.openxmlformats.org/officeDocument/2006/relationships/customXml" Target="../ink/ink2076.xml"/><Relationship Id="rId74" Type="http://schemas.openxmlformats.org/officeDocument/2006/relationships/customXml" Target="../ink/ink2097.xml"/><Relationship Id="rId128" Type="http://schemas.openxmlformats.org/officeDocument/2006/relationships/customXml" Target="../ink/ink2124.xml"/><Relationship Id="rId5" Type="http://schemas.openxmlformats.org/officeDocument/2006/relationships/image" Target="../media/image2011.png"/><Relationship Id="rId181" Type="http://schemas.openxmlformats.org/officeDocument/2006/relationships/image" Target="../media/image2097.png"/><Relationship Id="rId237" Type="http://schemas.openxmlformats.org/officeDocument/2006/relationships/image" Target="../media/image2123.png"/><Relationship Id="rId279" Type="http://schemas.openxmlformats.org/officeDocument/2006/relationships/image" Target="../media/image2144.png"/><Relationship Id="rId43" Type="http://schemas.openxmlformats.org/officeDocument/2006/relationships/image" Target="../media/image2030.png"/><Relationship Id="rId139" Type="http://schemas.openxmlformats.org/officeDocument/2006/relationships/image" Target="../media/image2077.png"/><Relationship Id="rId290" Type="http://schemas.openxmlformats.org/officeDocument/2006/relationships/customXml" Target="../ink/ink2205.xml"/><Relationship Id="rId304" Type="http://schemas.openxmlformats.org/officeDocument/2006/relationships/customXml" Target="../ink/ink2212.xml"/><Relationship Id="rId85" Type="http://schemas.openxmlformats.org/officeDocument/2006/relationships/image" Target="../media/image2051.png"/><Relationship Id="rId150" Type="http://schemas.openxmlformats.org/officeDocument/2006/relationships/customXml" Target="../ink/ink2135.xml"/><Relationship Id="rId192" Type="http://schemas.openxmlformats.org/officeDocument/2006/relationships/customXml" Target="../ink/ink2156.xml"/><Relationship Id="rId206" Type="http://schemas.openxmlformats.org/officeDocument/2006/relationships/customXml" Target="../ink/ink2163.xml"/><Relationship Id="rId248" Type="http://schemas.openxmlformats.org/officeDocument/2006/relationships/customXml" Target="../ink/ink2184.xml"/><Relationship Id="rId12" Type="http://schemas.openxmlformats.org/officeDocument/2006/relationships/customXml" Target="../ink/ink2066.xml"/><Relationship Id="rId108" Type="http://schemas.openxmlformats.org/officeDocument/2006/relationships/customXml" Target="../ink/ink2114.xml"/><Relationship Id="rId315" Type="http://schemas.openxmlformats.org/officeDocument/2006/relationships/image" Target="../media/image2162.png"/><Relationship Id="rId54" Type="http://schemas.openxmlformats.org/officeDocument/2006/relationships/customXml" Target="../ink/ink2087.xml"/><Relationship Id="rId96" Type="http://schemas.openxmlformats.org/officeDocument/2006/relationships/customXml" Target="../ink/ink2108.xml"/><Relationship Id="rId161" Type="http://schemas.openxmlformats.org/officeDocument/2006/relationships/image" Target="../media/image2088.png"/><Relationship Id="rId217" Type="http://schemas.openxmlformats.org/officeDocument/2006/relationships/image" Target="../media/image2115.png"/><Relationship Id="rId259" Type="http://schemas.openxmlformats.org/officeDocument/2006/relationships/image" Target="../media/image2134.png"/><Relationship Id="rId23" Type="http://schemas.openxmlformats.org/officeDocument/2006/relationships/image" Target="../media/image2020.png"/><Relationship Id="rId119" Type="http://schemas.openxmlformats.org/officeDocument/2006/relationships/image" Target="../media/image2068.png"/><Relationship Id="rId270" Type="http://schemas.openxmlformats.org/officeDocument/2006/relationships/customXml" Target="../ink/ink2195.xml"/><Relationship Id="rId326" Type="http://schemas.openxmlformats.org/officeDocument/2006/relationships/customXml" Target="../ink/ink2223.xml"/><Relationship Id="rId65" Type="http://schemas.openxmlformats.org/officeDocument/2006/relationships/image" Target="../media/image2041.png"/><Relationship Id="rId130" Type="http://schemas.openxmlformats.org/officeDocument/2006/relationships/customXml" Target="../ink/ink2125.xml"/><Relationship Id="rId172" Type="http://schemas.openxmlformats.org/officeDocument/2006/relationships/customXml" Target="../ink/ink2146.xml"/><Relationship Id="rId228" Type="http://schemas.openxmlformats.org/officeDocument/2006/relationships/customXml" Target="../ink/ink2174.xml"/><Relationship Id="rId281" Type="http://schemas.openxmlformats.org/officeDocument/2006/relationships/image" Target="../media/image2145.png"/><Relationship Id="rId34" Type="http://schemas.openxmlformats.org/officeDocument/2006/relationships/customXml" Target="../ink/ink2077.xml"/><Relationship Id="rId76" Type="http://schemas.openxmlformats.org/officeDocument/2006/relationships/customXml" Target="../ink/ink2098.xml"/><Relationship Id="rId141" Type="http://schemas.openxmlformats.org/officeDocument/2006/relationships/image" Target="../media/image2078.png"/><Relationship Id="rId7" Type="http://schemas.openxmlformats.org/officeDocument/2006/relationships/image" Target="../media/image2012.png"/><Relationship Id="rId183" Type="http://schemas.openxmlformats.org/officeDocument/2006/relationships/image" Target="../media/image2098.png"/><Relationship Id="rId239" Type="http://schemas.openxmlformats.org/officeDocument/2006/relationships/image" Target="../media/image2124.png"/><Relationship Id="rId250" Type="http://schemas.openxmlformats.org/officeDocument/2006/relationships/customXml" Target="../ink/ink2185.xml"/><Relationship Id="rId292" Type="http://schemas.openxmlformats.org/officeDocument/2006/relationships/customXml" Target="../ink/ink2206.xml"/><Relationship Id="rId306" Type="http://schemas.openxmlformats.org/officeDocument/2006/relationships/customXml" Target="../ink/ink2213.xml"/><Relationship Id="rId24" Type="http://schemas.openxmlformats.org/officeDocument/2006/relationships/customXml" Target="../ink/ink2072.xml"/><Relationship Id="rId45" Type="http://schemas.openxmlformats.org/officeDocument/2006/relationships/image" Target="../media/image2031.png"/><Relationship Id="rId66" Type="http://schemas.openxmlformats.org/officeDocument/2006/relationships/customXml" Target="../ink/ink2093.xml"/><Relationship Id="rId87" Type="http://schemas.openxmlformats.org/officeDocument/2006/relationships/image" Target="../media/image2052.png"/><Relationship Id="rId110" Type="http://schemas.openxmlformats.org/officeDocument/2006/relationships/customXml" Target="../ink/ink2115.xml"/><Relationship Id="rId131" Type="http://schemas.openxmlformats.org/officeDocument/2006/relationships/image" Target="../media/image2074.png"/><Relationship Id="rId327" Type="http://schemas.openxmlformats.org/officeDocument/2006/relationships/image" Target="../media/image2168.png"/><Relationship Id="rId152" Type="http://schemas.openxmlformats.org/officeDocument/2006/relationships/customXml" Target="../ink/ink2136.xml"/><Relationship Id="rId173" Type="http://schemas.openxmlformats.org/officeDocument/2006/relationships/image" Target="../media/image2093.png"/><Relationship Id="rId194" Type="http://schemas.openxmlformats.org/officeDocument/2006/relationships/customXml" Target="../ink/ink2157.xml"/><Relationship Id="rId208" Type="http://schemas.openxmlformats.org/officeDocument/2006/relationships/customXml" Target="../ink/ink2164.xml"/><Relationship Id="rId229" Type="http://schemas.openxmlformats.org/officeDocument/2006/relationships/image" Target="../media/image1669.png"/><Relationship Id="rId240" Type="http://schemas.openxmlformats.org/officeDocument/2006/relationships/customXml" Target="../ink/ink2180.xml"/><Relationship Id="rId261" Type="http://schemas.openxmlformats.org/officeDocument/2006/relationships/image" Target="../media/image2135.png"/><Relationship Id="rId14" Type="http://schemas.openxmlformats.org/officeDocument/2006/relationships/customXml" Target="../ink/ink2067.xml"/><Relationship Id="rId35" Type="http://schemas.openxmlformats.org/officeDocument/2006/relationships/image" Target="../media/image2026.png"/><Relationship Id="rId56" Type="http://schemas.openxmlformats.org/officeDocument/2006/relationships/customXml" Target="../ink/ink2088.xml"/><Relationship Id="rId77" Type="http://schemas.openxmlformats.org/officeDocument/2006/relationships/image" Target="../media/image2047.png"/><Relationship Id="rId100" Type="http://schemas.openxmlformats.org/officeDocument/2006/relationships/customXml" Target="../ink/ink2110.xml"/><Relationship Id="rId282" Type="http://schemas.openxmlformats.org/officeDocument/2006/relationships/customXml" Target="../ink/ink2201.xml"/><Relationship Id="rId317" Type="http://schemas.openxmlformats.org/officeDocument/2006/relationships/image" Target="../media/image2163.png"/><Relationship Id="rId8" Type="http://schemas.openxmlformats.org/officeDocument/2006/relationships/customXml" Target="../ink/ink2064.xml"/><Relationship Id="rId98" Type="http://schemas.openxmlformats.org/officeDocument/2006/relationships/customXml" Target="../ink/ink2109.xml"/><Relationship Id="rId121" Type="http://schemas.openxmlformats.org/officeDocument/2006/relationships/image" Target="../media/image2069.png"/><Relationship Id="rId142" Type="http://schemas.openxmlformats.org/officeDocument/2006/relationships/customXml" Target="../ink/ink2131.xml"/><Relationship Id="rId163" Type="http://schemas.openxmlformats.org/officeDocument/2006/relationships/image" Target="../media/image2089.png"/><Relationship Id="rId184" Type="http://schemas.openxmlformats.org/officeDocument/2006/relationships/customXml" Target="../ink/ink2152.xml"/><Relationship Id="rId219" Type="http://schemas.openxmlformats.org/officeDocument/2006/relationships/image" Target="../media/image2116.png"/><Relationship Id="rId230" Type="http://schemas.openxmlformats.org/officeDocument/2006/relationships/customXml" Target="../ink/ink2175.xml"/><Relationship Id="rId251" Type="http://schemas.openxmlformats.org/officeDocument/2006/relationships/image" Target="../media/image2130.png"/><Relationship Id="rId25" Type="http://schemas.openxmlformats.org/officeDocument/2006/relationships/image" Target="../media/image2021.png"/><Relationship Id="rId46" Type="http://schemas.openxmlformats.org/officeDocument/2006/relationships/customXml" Target="../ink/ink2083.xml"/><Relationship Id="rId67" Type="http://schemas.openxmlformats.org/officeDocument/2006/relationships/image" Target="../media/image2042.png"/><Relationship Id="rId272" Type="http://schemas.openxmlformats.org/officeDocument/2006/relationships/customXml" Target="../ink/ink2196.xml"/><Relationship Id="rId293" Type="http://schemas.openxmlformats.org/officeDocument/2006/relationships/image" Target="../media/image2151.png"/><Relationship Id="rId307" Type="http://schemas.openxmlformats.org/officeDocument/2006/relationships/image" Target="../media/image2158.png"/><Relationship Id="rId328" Type="http://schemas.openxmlformats.org/officeDocument/2006/relationships/customXml" Target="../ink/ink2224.xml"/><Relationship Id="rId88" Type="http://schemas.openxmlformats.org/officeDocument/2006/relationships/customXml" Target="../ink/ink2104.xml"/><Relationship Id="rId111" Type="http://schemas.openxmlformats.org/officeDocument/2006/relationships/image" Target="../media/image2064.png"/><Relationship Id="rId132" Type="http://schemas.openxmlformats.org/officeDocument/2006/relationships/customXml" Target="../ink/ink2126.xml"/><Relationship Id="rId153" Type="http://schemas.openxmlformats.org/officeDocument/2006/relationships/image" Target="../media/image2084.png"/><Relationship Id="rId174" Type="http://schemas.openxmlformats.org/officeDocument/2006/relationships/customXml" Target="../ink/ink2147.xml"/><Relationship Id="rId195" Type="http://schemas.openxmlformats.org/officeDocument/2006/relationships/image" Target="../media/image2104.png"/><Relationship Id="rId209" Type="http://schemas.openxmlformats.org/officeDocument/2006/relationships/image" Target="../media/image2111.png"/><Relationship Id="rId220" Type="http://schemas.openxmlformats.org/officeDocument/2006/relationships/customXml" Target="../ink/ink2170.xml"/><Relationship Id="rId241" Type="http://schemas.openxmlformats.org/officeDocument/2006/relationships/image" Target="../media/image2125.png"/><Relationship Id="rId15" Type="http://schemas.openxmlformats.org/officeDocument/2006/relationships/image" Target="../media/image2016.png"/><Relationship Id="rId36" Type="http://schemas.openxmlformats.org/officeDocument/2006/relationships/customXml" Target="../ink/ink2078.xml"/><Relationship Id="rId57" Type="http://schemas.openxmlformats.org/officeDocument/2006/relationships/image" Target="../media/image2037.png"/><Relationship Id="rId262" Type="http://schemas.openxmlformats.org/officeDocument/2006/relationships/customXml" Target="../ink/ink2191.xml"/><Relationship Id="rId283" Type="http://schemas.openxmlformats.org/officeDocument/2006/relationships/image" Target="../media/image2146.png"/><Relationship Id="rId318" Type="http://schemas.openxmlformats.org/officeDocument/2006/relationships/customXml" Target="../ink/ink2219.xml"/><Relationship Id="rId78" Type="http://schemas.openxmlformats.org/officeDocument/2006/relationships/customXml" Target="../ink/ink2099.xml"/><Relationship Id="rId99" Type="http://schemas.openxmlformats.org/officeDocument/2006/relationships/image" Target="../media/image2058.png"/><Relationship Id="rId101" Type="http://schemas.openxmlformats.org/officeDocument/2006/relationships/image" Target="../media/image2059.png"/><Relationship Id="rId122" Type="http://schemas.openxmlformats.org/officeDocument/2006/relationships/customXml" Target="../ink/ink2121.xml"/><Relationship Id="rId143" Type="http://schemas.openxmlformats.org/officeDocument/2006/relationships/image" Target="../media/image2079.png"/><Relationship Id="rId164" Type="http://schemas.openxmlformats.org/officeDocument/2006/relationships/customXml" Target="../ink/ink2142.xml"/><Relationship Id="rId185" Type="http://schemas.openxmlformats.org/officeDocument/2006/relationships/image" Target="../media/image2099.png"/><Relationship Id="rId9" Type="http://schemas.openxmlformats.org/officeDocument/2006/relationships/image" Target="../media/image2013.png"/><Relationship Id="rId210" Type="http://schemas.openxmlformats.org/officeDocument/2006/relationships/customXml" Target="../ink/ink2165.xml"/><Relationship Id="rId26" Type="http://schemas.openxmlformats.org/officeDocument/2006/relationships/customXml" Target="../ink/ink2073.xml"/><Relationship Id="rId231" Type="http://schemas.openxmlformats.org/officeDocument/2006/relationships/image" Target="../media/image2120.png"/><Relationship Id="rId252" Type="http://schemas.openxmlformats.org/officeDocument/2006/relationships/customXml" Target="../ink/ink2186.xml"/><Relationship Id="rId273" Type="http://schemas.openxmlformats.org/officeDocument/2006/relationships/image" Target="../media/image2141.png"/><Relationship Id="rId294" Type="http://schemas.openxmlformats.org/officeDocument/2006/relationships/customXml" Target="../ink/ink2207.xml"/><Relationship Id="rId308" Type="http://schemas.openxmlformats.org/officeDocument/2006/relationships/customXml" Target="../ink/ink2214.xml"/><Relationship Id="rId329" Type="http://schemas.openxmlformats.org/officeDocument/2006/relationships/image" Target="../media/image2169.png"/><Relationship Id="rId47" Type="http://schemas.openxmlformats.org/officeDocument/2006/relationships/image" Target="../media/image2032.png"/><Relationship Id="rId68" Type="http://schemas.openxmlformats.org/officeDocument/2006/relationships/customXml" Target="../ink/ink2094.xml"/><Relationship Id="rId89" Type="http://schemas.openxmlformats.org/officeDocument/2006/relationships/image" Target="../media/image2053.png"/><Relationship Id="rId112" Type="http://schemas.openxmlformats.org/officeDocument/2006/relationships/customXml" Target="../ink/ink2116.xml"/><Relationship Id="rId133" Type="http://schemas.openxmlformats.org/officeDocument/2006/relationships/image" Target="../media/image2075.png"/><Relationship Id="rId154" Type="http://schemas.openxmlformats.org/officeDocument/2006/relationships/customXml" Target="../ink/ink2137.xml"/><Relationship Id="rId175" Type="http://schemas.openxmlformats.org/officeDocument/2006/relationships/image" Target="../media/image2094.png"/><Relationship Id="rId196" Type="http://schemas.openxmlformats.org/officeDocument/2006/relationships/customXml" Target="../ink/ink2158.xml"/><Relationship Id="rId200" Type="http://schemas.openxmlformats.org/officeDocument/2006/relationships/customXml" Target="../ink/ink2160.xml"/><Relationship Id="rId16" Type="http://schemas.openxmlformats.org/officeDocument/2006/relationships/customXml" Target="../ink/ink2068.xml"/><Relationship Id="rId221" Type="http://schemas.openxmlformats.org/officeDocument/2006/relationships/image" Target="../media/image115.png"/><Relationship Id="rId242" Type="http://schemas.openxmlformats.org/officeDocument/2006/relationships/customXml" Target="../ink/ink2181.xml"/><Relationship Id="rId263" Type="http://schemas.openxmlformats.org/officeDocument/2006/relationships/image" Target="../media/image2136.png"/><Relationship Id="rId284" Type="http://schemas.openxmlformats.org/officeDocument/2006/relationships/customXml" Target="../ink/ink2202.xml"/><Relationship Id="rId319" Type="http://schemas.openxmlformats.org/officeDocument/2006/relationships/image" Target="../media/image2164.png"/><Relationship Id="rId37" Type="http://schemas.openxmlformats.org/officeDocument/2006/relationships/image" Target="../media/image2027.png"/><Relationship Id="rId58" Type="http://schemas.openxmlformats.org/officeDocument/2006/relationships/customXml" Target="../ink/ink2089.xml"/><Relationship Id="rId79" Type="http://schemas.openxmlformats.org/officeDocument/2006/relationships/image" Target="../media/image2048.png"/><Relationship Id="rId102" Type="http://schemas.openxmlformats.org/officeDocument/2006/relationships/customXml" Target="../ink/ink2111.xml"/><Relationship Id="rId123" Type="http://schemas.openxmlformats.org/officeDocument/2006/relationships/image" Target="../media/image2070.png"/><Relationship Id="rId144" Type="http://schemas.openxmlformats.org/officeDocument/2006/relationships/customXml" Target="../ink/ink2132.xml"/><Relationship Id="rId330" Type="http://schemas.openxmlformats.org/officeDocument/2006/relationships/customXml" Target="../ink/ink2225.xml"/><Relationship Id="rId90" Type="http://schemas.openxmlformats.org/officeDocument/2006/relationships/customXml" Target="../ink/ink2105.xml"/><Relationship Id="rId165" Type="http://schemas.openxmlformats.org/officeDocument/2006/relationships/image" Target="../media/image1681.png"/><Relationship Id="rId186" Type="http://schemas.openxmlformats.org/officeDocument/2006/relationships/customXml" Target="../ink/ink2153.xml"/><Relationship Id="rId211" Type="http://schemas.openxmlformats.org/officeDocument/2006/relationships/image" Target="../media/image2112.png"/><Relationship Id="rId232" Type="http://schemas.openxmlformats.org/officeDocument/2006/relationships/customXml" Target="../ink/ink2176.xml"/><Relationship Id="rId253" Type="http://schemas.openxmlformats.org/officeDocument/2006/relationships/image" Target="../media/image2131.png"/><Relationship Id="rId274" Type="http://schemas.openxmlformats.org/officeDocument/2006/relationships/customXml" Target="../ink/ink2197.xml"/><Relationship Id="rId295" Type="http://schemas.openxmlformats.org/officeDocument/2006/relationships/image" Target="../media/image2152.png"/><Relationship Id="rId309" Type="http://schemas.openxmlformats.org/officeDocument/2006/relationships/image" Target="../media/image2159.png"/><Relationship Id="rId27" Type="http://schemas.openxmlformats.org/officeDocument/2006/relationships/image" Target="../media/image2022.png"/><Relationship Id="rId48" Type="http://schemas.openxmlformats.org/officeDocument/2006/relationships/customXml" Target="../ink/ink2084.xml"/><Relationship Id="rId69" Type="http://schemas.openxmlformats.org/officeDocument/2006/relationships/image" Target="../media/image2043.png"/><Relationship Id="rId113" Type="http://schemas.openxmlformats.org/officeDocument/2006/relationships/image" Target="../media/image2065.png"/><Relationship Id="rId134" Type="http://schemas.openxmlformats.org/officeDocument/2006/relationships/customXml" Target="../ink/ink2127.xml"/><Relationship Id="rId320" Type="http://schemas.openxmlformats.org/officeDocument/2006/relationships/customXml" Target="../ink/ink2220.xml"/><Relationship Id="rId80" Type="http://schemas.openxmlformats.org/officeDocument/2006/relationships/customXml" Target="../ink/ink2100.xml"/><Relationship Id="rId155" Type="http://schemas.openxmlformats.org/officeDocument/2006/relationships/image" Target="../media/image2085.png"/><Relationship Id="rId176" Type="http://schemas.openxmlformats.org/officeDocument/2006/relationships/customXml" Target="../ink/ink2148.xml"/><Relationship Id="rId197" Type="http://schemas.openxmlformats.org/officeDocument/2006/relationships/image" Target="../media/image2105.png"/><Relationship Id="rId201" Type="http://schemas.openxmlformats.org/officeDocument/2006/relationships/image" Target="../media/image2107.png"/><Relationship Id="rId222" Type="http://schemas.openxmlformats.org/officeDocument/2006/relationships/customXml" Target="../ink/ink2171.xml"/><Relationship Id="rId243" Type="http://schemas.openxmlformats.org/officeDocument/2006/relationships/image" Target="../media/image2126.png"/><Relationship Id="rId264" Type="http://schemas.openxmlformats.org/officeDocument/2006/relationships/customXml" Target="../ink/ink2192.xml"/><Relationship Id="rId285" Type="http://schemas.openxmlformats.org/officeDocument/2006/relationships/image" Target="../media/image2147.png"/><Relationship Id="rId17" Type="http://schemas.openxmlformats.org/officeDocument/2006/relationships/image" Target="../media/image2017.png"/><Relationship Id="rId38" Type="http://schemas.openxmlformats.org/officeDocument/2006/relationships/customXml" Target="../ink/ink2079.xml"/><Relationship Id="rId59" Type="http://schemas.openxmlformats.org/officeDocument/2006/relationships/image" Target="../media/image2038.png"/><Relationship Id="rId103" Type="http://schemas.openxmlformats.org/officeDocument/2006/relationships/image" Target="../media/image2060.png"/><Relationship Id="rId124" Type="http://schemas.openxmlformats.org/officeDocument/2006/relationships/customXml" Target="../ink/ink2122.xml"/><Relationship Id="rId310" Type="http://schemas.openxmlformats.org/officeDocument/2006/relationships/customXml" Target="../ink/ink2215.xml"/><Relationship Id="rId70" Type="http://schemas.openxmlformats.org/officeDocument/2006/relationships/customXml" Target="../ink/ink2095.xml"/><Relationship Id="rId91" Type="http://schemas.openxmlformats.org/officeDocument/2006/relationships/image" Target="../media/image2054.png"/><Relationship Id="rId145" Type="http://schemas.openxmlformats.org/officeDocument/2006/relationships/image" Target="../media/image2080.png"/><Relationship Id="rId166" Type="http://schemas.openxmlformats.org/officeDocument/2006/relationships/customXml" Target="../ink/ink2143.xml"/><Relationship Id="rId187" Type="http://schemas.openxmlformats.org/officeDocument/2006/relationships/image" Target="../media/image2100.png"/><Relationship Id="rId331" Type="http://schemas.openxmlformats.org/officeDocument/2006/relationships/image" Target="../media/image21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66.xml"/><Relationship Id="rId233" Type="http://schemas.openxmlformats.org/officeDocument/2006/relationships/image" Target="../media/image2121.png"/><Relationship Id="rId254" Type="http://schemas.openxmlformats.org/officeDocument/2006/relationships/customXml" Target="../ink/ink2187.xml"/><Relationship Id="rId28" Type="http://schemas.openxmlformats.org/officeDocument/2006/relationships/customXml" Target="../ink/ink2074.xml"/><Relationship Id="rId49" Type="http://schemas.openxmlformats.org/officeDocument/2006/relationships/image" Target="../media/image2033.png"/><Relationship Id="rId114" Type="http://schemas.openxmlformats.org/officeDocument/2006/relationships/customXml" Target="../ink/ink2117.xml"/><Relationship Id="rId275" Type="http://schemas.openxmlformats.org/officeDocument/2006/relationships/image" Target="../media/image2142.png"/><Relationship Id="rId296" Type="http://schemas.openxmlformats.org/officeDocument/2006/relationships/customXml" Target="../ink/ink2208.xml"/><Relationship Id="rId300" Type="http://schemas.openxmlformats.org/officeDocument/2006/relationships/customXml" Target="../ink/ink2210.xml"/><Relationship Id="rId60" Type="http://schemas.openxmlformats.org/officeDocument/2006/relationships/customXml" Target="../ink/ink2090.xml"/><Relationship Id="rId81" Type="http://schemas.openxmlformats.org/officeDocument/2006/relationships/image" Target="../media/image2049.png"/><Relationship Id="rId135" Type="http://schemas.openxmlformats.org/officeDocument/2006/relationships/image" Target="../media/image2076.png"/><Relationship Id="rId156" Type="http://schemas.openxmlformats.org/officeDocument/2006/relationships/customXml" Target="../ink/ink2138.xml"/><Relationship Id="rId177" Type="http://schemas.openxmlformats.org/officeDocument/2006/relationships/image" Target="../media/image2095.png"/><Relationship Id="rId198" Type="http://schemas.openxmlformats.org/officeDocument/2006/relationships/customXml" Target="../ink/ink2159.xml"/><Relationship Id="rId321" Type="http://schemas.openxmlformats.org/officeDocument/2006/relationships/image" Target="../media/image2165.png"/><Relationship Id="rId202" Type="http://schemas.openxmlformats.org/officeDocument/2006/relationships/customXml" Target="../ink/ink2161.xml"/><Relationship Id="rId223" Type="http://schemas.openxmlformats.org/officeDocument/2006/relationships/image" Target="../media/image2117.png"/><Relationship Id="rId244" Type="http://schemas.openxmlformats.org/officeDocument/2006/relationships/customXml" Target="../ink/ink2182.xml"/><Relationship Id="rId18" Type="http://schemas.openxmlformats.org/officeDocument/2006/relationships/customXml" Target="../ink/ink2069.xml"/><Relationship Id="rId39" Type="http://schemas.openxmlformats.org/officeDocument/2006/relationships/image" Target="../media/image2028.png"/><Relationship Id="rId265" Type="http://schemas.openxmlformats.org/officeDocument/2006/relationships/image" Target="../media/image2137.png"/><Relationship Id="rId286" Type="http://schemas.openxmlformats.org/officeDocument/2006/relationships/customXml" Target="../ink/ink2203.xml"/><Relationship Id="rId50" Type="http://schemas.openxmlformats.org/officeDocument/2006/relationships/customXml" Target="../ink/ink2085.xml"/><Relationship Id="rId104" Type="http://schemas.openxmlformats.org/officeDocument/2006/relationships/customXml" Target="../ink/ink2112.xml"/><Relationship Id="rId125" Type="http://schemas.openxmlformats.org/officeDocument/2006/relationships/image" Target="../media/image2071.png"/><Relationship Id="rId146" Type="http://schemas.openxmlformats.org/officeDocument/2006/relationships/customXml" Target="../ink/ink2133.xml"/><Relationship Id="rId167" Type="http://schemas.openxmlformats.org/officeDocument/2006/relationships/image" Target="../media/image2090.png"/><Relationship Id="rId188" Type="http://schemas.openxmlformats.org/officeDocument/2006/relationships/customXml" Target="../ink/ink2154.xml"/><Relationship Id="rId311" Type="http://schemas.openxmlformats.org/officeDocument/2006/relationships/image" Target="../media/image2160.png"/><Relationship Id="rId332" Type="http://schemas.openxmlformats.org/officeDocument/2006/relationships/customXml" Target="../ink/ink2226.xml"/><Relationship Id="rId71" Type="http://schemas.openxmlformats.org/officeDocument/2006/relationships/image" Target="../media/image2044.png"/><Relationship Id="rId92" Type="http://schemas.openxmlformats.org/officeDocument/2006/relationships/customXml" Target="../ink/ink2106.xml"/><Relationship Id="rId213" Type="http://schemas.openxmlformats.org/officeDocument/2006/relationships/image" Target="../media/image2113.png"/><Relationship Id="rId234" Type="http://schemas.openxmlformats.org/officeDocument/2006/relationships/customXml" Target="../ink/ink2177.xml"/><Relationship Id="rId2" Type="http://schemas.openxmlformats.org/officeDocument/2006/relationships/customXml" Target="../ink/ink2061.xml"/><Relationship Id="rId29" Type="http://schemas.openxmlformats.org/officeDocument/2006/relationships/image" Target="../media/image2023.png"/><Relationship Id="rId255" Type="http://schemas.openxmlformats.org/officeDocument/2006/relationships/image" Target="../media/image2132.png"/><Relationship Id="rId276" Type="http://schemas.openxmlformats.org/officeDocument/2006/relationships/customXml" Target="../ink/ink2198.xml"/><Relationship Id="rId297" Type="http://schemas.openxmlformats.org/officeDocument/2006/relationships/image" Target="../media/image2153.png"/><Relationship Id="rId40" Type="http://schemas.openxmlformats.org/officeDocument/2006/relationships/customXml" Target="../ink/ink2080.xml"/><Relationship Id="rId115" Type="http://schemas.openxmlformats.org/officeDocument/2006/relationships/image" Target="../media/image2066.png"/><Relationship Id="rId136" Type="http://schemas.openxmlformats.org/officeDocument/2006/relationships/customXml" Target="../ink/ink2128.xml"/><Relationship Id="rId157" Type="http://schemas.openxmlformats.org/officeDocument/2006/relationships/image" Target="../media/image2086.png"/><Relationship Id="rId178" Type="http://schemas.openxmlformats.org/officeDocument/2006/relationships/customXml" Target="../ink/ink2149.xml"/><Relationship Id="rId301" Type="http://schemas.openxmlformats.org/officeDocument/2006/relationships/image" Target="../media/image2155.png"/><Relationship Id="rId322" Type="http://schemas.openxmlformats.org/officeDocument/2006/relationships/customXml" Target="../ink/ink2221.xml"/><Relationship Id="rId61" Type="http://schemas.openxmlformats.org/officeDocument/2006/relationships/image" Target="../media/image2039.png"/><Relationship Id="rId82" Type="http://schemas.openxmlformats.org/officeDocument/2006/relationships/customXml" Target="../ink/ink2101.xml"/><Relationship Id="rId199" Type="http://schemas.openxmlformats.org/officeDocument/2006/relationships/image" Target="../media/image2106.png"/><Relationship Id="rId203" Type="http://schemas.openxmlformats.org/officeDocument/2006/relationships/image" Target="../media/image2108.png"/><Relationship Id="rId19" Type="http://schemas.openxmlformats.org/officeDocument/2006/relationships/image" Target="../media/image2018.png"/><Relationship Id="rId224" Type="http://schemas.openxmlformats.org/officeDocument/2006/relationships/customXml" Target="../ink/ink2172.xml"/><Relationship Id="rId245" Type="http://schemas.openxmlformats.org/officeDocument/2006/relationships/image" Target="../media/image2127.png"/><Relationship Id="rId266" Type="http://schemas.openxmlformats.org/officeDocument/2006/relationships/customXml" Target="../ink/ink2193.xml"/><Relationship Id="rId287" Type="http://schemas.openxmlformats.org/officeDocument/2006/relationships/image" Target="../media/image2148.png"/><Relationship Id="rId30" Type="http://schemas.openxmlformats.org/officeDocument/2006/relationships/customXml" Target="../ink/ink2075.xml"/><Relationship Id="rId105" Type="http://schemas.openxmlformats.org/officeDocument/2006/relationships/image" Target="../media/image2061.png"/><Relationship Id="rId126" Type="http://schemas.openxmlformats.org/officeDocument/2006/relationships/customXml" Target="../ink/ink2123.xml"/><Relationship Id="rId147" Type="http://schemas.openxmlformats.org/officeDocument/2006/relationships/image" Target="../media/image2081.png"/><Relationship Id="rId168" Type="http://schemas.openxmlformats.org/officeDocument/2006/relationships/customXml" Target="../ink/ink2144.xml"/><Relationship Id="rId312" Type="http://schemas.openxmlformats.org/officeDocument/2006/relationships/customXml" Target="../ink/ink2216.xml"/><Relationship Id="rId333" Type="http://schemas.openxmlformats.org/officeDocument/2006/relationships/image" Target="../media/image2171.png"/><Relationship Id="rId51" Type="http://schemas.openxmlformats.org/officeDocument/2006/relationships/image" Target="../media/image2034.png"/><Relationship Id="rId72" Type="http://schemas.openxmlformats.org/officeDocument/2006/relationships/customXml" Target="../ink/ink2096.xml"/><Relationship Id="rId93" Type="http://schemas.openxmlformats.org/officeDocument/2006/relationships/image" Target="../media/image2055.png"/><Relationship Id="rId189" Type="http://schemas.openxmlformats.org/officeDocument/2006/relationships/image" Target="../media/image2101.png"/><Relationship Id="rId3" Type="http://schemas.openxmlformats.org/officeDocument/2006/relationships/image" Target="../media/image2010.png"/><Relationship Id="rId214" Type="http://schemas.openxmlformats.org/officeDocument/2006/relationships/customXml" Target="../ink/ink2167.xml"/><Relationship Id="rId235" Type="http://schemas.openxmlformats.org/officeDocument/2006/relationships/image" Target="../media/image2122.png"/><Relationship Id="rId256" Type="http://schemas.openxmlformats.org/officeDocument/2006/relationships/customXml" Target="../ink/ink2188.xml"/><Relationship Id="rId277" Type="http://schemas.openxmlformats.org/officeDocument/2006/relationships/image" Target="../media/image2143.png"/><Relationship Id="rId298" Type="http://schemas.openxmlformats.org/officeDocument/2006/relationships/customXml" Target="../ink/ink2209.xml"/><Relationship Id="rId116" Type="http://schemas.openxmlformats.org/officeDocument/2006/relationships/customXml" Target="../ink/ink2118.xml"/><Relationship Id="rId137" Type="http://schemas.openxmlformats.org/officeDocument/2006/relationships/image" Target="../media/image89.png"/><Relationship Id="rId158" Type="http://schemas.openxmlformats.org/officeDocument/2006/relationships/customXml" Target="../ink/ink2139.xml"/><Relationship Id="rId302" Type="http://schemas.openxmlformats.org/officeDocument/2006/relationships/customXml" Target="../ink/ink2211.xml"/><Relationship Id="rId323" Type="http://schemas.openxmlformats.org/officeDocument/2006/relationships/image" Target="../media/image2166.png"/><Relationship Id="rId20" Type="http://schemas.openxmlformats.org/officeDocument/2006/relationships/customXml" Target="../ink/ink2070.xml"/><Relationship Id="rId41" Type="http://schemas.openxmlformats.org/officeDocument/2006/relationships/image" Target="../media/image2029.png"/><Relationship Id="rId62" Type="http://schemas.openxmlformats.org/officeDocument/2006/relationships/customXml" Target="../ink/ink2091.xml"/><Relationship Id="rId83" Type="http://schemas.openxmlformats.org/officeDocument/2006/relationships/image" Target="../media/image2050.png"/><Relationship Id="rId179" Type="http://schemas.openxmlformats.org/officeDocument/2006/relationships/image" Target="../media/image2096.png"/><Relationship Id="rId190" Type="http://schemas.openxmlformats.org/officeDocument/2006/relationships/customXml" Target="../ink/ink2155.xml"/><Relationship Id="rId204" Type="http://schemas.openxmlformats.org/officeDocument/2006/relationships/customXml" Target="../ink/ink2162.xml"/><Relationship Id="rId225" Type="http://schemas.openxmlformats.org/officeDocument/2006/relationships/image" Target="../media/image2118.png"/><Relationship Id="rId246" Type="http://schemas.openxmlformats.org/officeDocument/2006/relationships/customXml" Target="../ink/ink2183.xml"/><Relationship Id="rId267" Type="http://schemas.openxmlformats.org/officeDocument/2006/relationships/image" Target="../media/image2138.png"/><Relationship Id="rId288" Type="http://schemas.openxmlformats.org/officeDocument/2006/relationships/customXml" Target="../ink/ink2204.xml"/><Relationship Id="rId106" Type="http://schemas.openxmlformats.org/officeDocument/2006/relationships/customXml" Target="../ink/ink2113.xml"/><Relationship Id="rId127" Type="http://schemas.openxmlformats.org/officeDocument/2006/relationships/image" Target="../media/image2072.png"/><Relationship Id="rId313" Type="http://schemas.openxmlformats.org/officeDocument/2006/relationships/image" Target="../media/image2161.png"/><Relationship Id="rId10" Type="http://schemas.openxmlformats.org/officeDocument/2006/relationships/customXml" Target="../ink/ink2065.xml"/><Relationship Id="rId31" Type="http://schemas.openxmlformats.org/officeDocument/2006/relationships/image" Target="../media/image2024.png"/><Relationship Id="rId52" Type="http://schemas.openxmlformats.org/officeDocument/2006/relationships/customXml" Target="../ink/ink2086.xml"/><Relationship Id="rId73" Type="http://schemas.openxmlformats.org/officeDocument/2006/relationships/image" Target="../media/image2045.png"/><Relationship Id="rId94" Type="http://schemas.openxmlformats.org/officeDocument/2006/relationships/customXml" Target="../ink/ink2107.xml"/><Relationship Id="rId148" Type="http://schemas.openxmlformats.org/officeDocument/2006/relationships/customXml" Target="../ink/ink2134.xml"/><Relationship Id="rId169" Type="http://schemas.openxmlformats.org/officeDocument/2006/relationships/image" Target="../media/image2091.png"/><Relationship Id="rId4" Type="http://schemas.openxmlformats.org/officeDocument/2006/relationships/customXml" Target="../ink/ink2062.xml"/><Relationship Id="rId180" Type="http://schemas.openxmlformats.org/officeDocument/2006/relationships/customXml" Target="../ink/ink2150.xml"/><Relationship Id="rId215" Type="http://schemas.openxmlformats.org/officeDocument/2006/relationships/image" Target="../media/image2114.png"/><Relationship Id="rId236" Type="http://schemas.openxmlformats.org/officeDocument/2006/relationships/customXml" Target="../ink/ink2178.xml"/><Relationship Id="rId257" Type="http://schemas.openxmlformats.org/officeDocument/2006/relationships/image" Target="../media/image2133.png"/><Relationship Id="rId278" Type="http://schemas.openxmlformats.org/officeDocument/2006/relationships/customXml" Target="../ink/ink2199.xml"/><Relationship Id="rId303" Type="http://schemas.openxmlformats.org/officeDocument/2006/relationships/image" Target="../media/image2156.png"/><Relationship Id="rId42" Type="http://schemas.openxmlformats.org/officeDocument/2006/relationships/customXml" Target="../ink/ink2081.xml"/><Relationship Id="rId84" Type="http://schemas.openxmlformats.org/officeDocument/2006/relationships/customXml" Target="../ink/ink2102.xml"/><Relationship Id="rId138" Type="http://schemas.openxmlformats.org/officeDocument/2006/relationships/customXml" Target="../ink/ink2129.xml"/><Relationship Id="rId191" Type="http://schemas.openxmlformats.org/officeDocument/2006/relationships/image" Target="../media/image2102.png"/><Relationship Id="rId205" Type="http://schemas.openxmlformats.org/officeDocument/2006/relationships/image" Target="../media/image2109.png"/><Relationship Id="rId247" Type="http://schemas.openxmlformats.org/officeDocument/2006/relationships/image" Target="../media/image2128.png"/><Relationship Id="rId107" Type="http://schemas.openxmlformats.org/officeDocument/2006/relationships/image" Target="../media/image2062.png"/><Relationship Id="rId289" Type="http://schemas.openxmlformats.org/officeDocument/2006/relationships/image" Target="../media/image2149.png"/><Relationship Id="rId11" Type="http://schemas.openxmlformats.org/officeDocument/2006/relationships/image" Target="../media/image2014.png"/><Relationship Id="rId53" Type="http://schemas.openxmlformats.org/officeDocument/2006/relationships/image" Target="../media/image2035.png"/><Relationship Id="rId149" Type="http://schemas.openxmlformats.org/officeDocument/2006/relationships/image" Target="../media/image2082.png"/><Relationship Id="rId314" Type="http://schemas.openxmlformats.org/officeDocument/2006/relationships/customXml" Target="../ink/ink2217.xml"/><Relationship Id="rId95" Type="http://schemas.openxmlformats.org/officeDocument/2006/relationships/image" Target="../media/image2056.png"/><Relationship Id="rId160" Type="http://schemas.openxmlformats.org/officeDocument/2006/relationships/customXml" Target="../ink/ink2140.xml"/><Relationship Id="rId216" Type="http://schemas.openxmlformats.org/officeDocument/2006/relationships/customXml" Target="../ink/ink2168.xml"/><Relationship Id="rId258" Type="http://schemas.openxmlformats.org/officeDocument/2006/relationships/customXml" Target="../ink/ink2189.xml"/><Relationship Id="rId22" Type="http://schemas.openxmlformats.org/officeDocument/2006/relationships/customXml" Target="../ink/ink2071.xml"/><Relationship Id="rId64" Type="http://schemas.openxmlformats.org/officeDocument/2006/relationships/customXml" Target="../ink/ink2092.xml"/><Relationship Id="rId118" Type="http://schemas.openxmlformats.org/officeDocument/2006/relationships/customXml" Target="../ink/ink2119.xml"/><Relationship Id="rId325" Type="http://schemas.openxmlformats.org/officeDocument/2006/relationships/image" Target="../media/image2167.png"/><Relationship Id="rId171" Type="http://schemas.openxmlformats.org/officeDocument/2006/relationships/image" Target="../media/image2092.png"/><Relationship Id="rId227" Type="http://schemas.openxmlformats.org/officeDocument/2006/relationships/image" Target="../media/image2119.png"/><Relationship Id="rId269" Type="http://schemas.openxmlformats.org/officeDocument/2006/relationships/image" Target="../media/image2139.png"/><Relationship Id="rId33" Type="http://schemas.openxmlformats.org/officeDocument/2006/relationships/image" Target="../media/image2025.png"/><Relationship Id="rId129" Type="http://schemas.openxmlformats.org/officeDocument/2006/relationships/image" Target="../media/image2073.png"/><Relationship Id="rId280" Type="http://schemas.openxmlformats.org/officeDocument/2006/relationships/customXml" Target="../ink/ink2200.xml"/><Relationship Id="rId75" Type="http://schemas.openxmlformats.org/officeDocument/2006/relationships/image" Target="../media/image2046.png"/><Relationship Id="rId140" Type="http://schemas.openxmlformats.org/officeDocument/2006/relationships/customXml" Target="../ink/ink2130.xml"/><Relationship Id="rId182" Type="http://schemas.openxmlformats.org/officeDocument/2006/relationships/customXml" Target="../ink/ink2151.xml"/><Relationship Id="rId6" Type="http://schemas.openxmlformats.org/officeDocument/2006/relationships/customXml" Target="../ink/ink2063.xml"/><Relationship Id="rId238" Type="http://schemas.openxmlformats.org/officeDocument/2006/relationships/customXml" Target="../ink/ink2179.xml"/><Relationship Id="rId291" Type="http://schemas.openxmlformats.org/officeDocument/2006/relationships/image" Target="../media/image2150.png"/><Relationship Id="rId305" Type="http://schemas.openxmlformats.org/officeDocument/2006/relationships/image" Target="../media/image2157.png"/><Relationship Id="rId44" Type="http://schemas.openxmlformats.org/officeDocument/2006/relationships/customXml" Target="../ink/ink2082.xml"/><Relationship Id="rId86" Type="http://schemas.openxmlformats.org/officeDocument/2006/relationships/customXml" Target="../ink/ink2103.xml"/><Relationship Id="rId151" Type="http://schemas.openxmlformats.org/officeDocument/2006/relationships/image" Target="../media/image2083.png"/><Relationship Id="rId193" Type="http://schemas.openxmlformats.org/officeDocument/2006/relationships/image" Target="../media/image2103.png"/><Relationship Id="rId207" Type="http://schemas.openxmlformats.org/officeDocument/2006/relationships/image" Target="../media/image2110.png"/><Relationship Id="rId249" Type="http://schemas.openxmlformats.org/officeDocument/2006/relationships/image" Target="../media/image2129.png"/><Relationship Id="rId13" Type="http://schemas.openxmlformats.org/officeDocument/2006/relationships/image" Target="../media/image2015.png"/><Relationship Id="rId109" Type="http://schemas.openxmlformats.org/officeDocument/2006/relationships/image" Target="../media/image2063.png"/><Relationship Id="rId260" Type="http://schemas.openxmlformats.org/officeDocument/2006/relationships/customXml" Target="../ink/ink2190.xml"/><Relationship Id="rId316" Type="http://schemas.openxmlformats.org/officeDocument/2006/relationships/customXml" Target="../ink/ink2218.xml"/><Relationship Id="rId55" Type="http://schemas.openxmlformats.org/officeDocument/2006/relationships/image" Target="../media/image2036.png"/><Relationship Id="rId97" Type="http://schemas.openxmlformats.org/officeDocument/2006/relationships/image" Target="../media/image2057.png"/><Relationship Id="rId120" Type="http://schemas.openxmlformats.org/officeDocument/2006/relationships/customXml" Target="../ink/ink2120.xml"/><Relationship Id="rId162" Type="http://schemas.openxmlformats.org/officeDocument/2006/relationships/customXml" Target="../ink/ink2141.xml"/><Relationship Id="rId218" Type="http://schemas.openxmlformats.org/officeDocument/2006/relationships/customXml" Target="../ink/ink2169.xml"/><Relationship Id="rId271" Type="http://schemas.openxmlformats.org/officeDocument/2006/relationships/image" Target="../media/image2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2227.xml"/><Relationship Id="rId7" Type="http://schemas.openxmlformats.org/officeDocument/2006/relationships/customXml" Target="../ink/ink2229.xml"/><Relationship Id="rId2" Type="http://schemas.openxmlformats.org/officeDocument/2006/relationships/image" Target="../media/image2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2228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31.png"/><Relationship Id="rId21" Type="http://schemas.openxmlformats.org/officeDocument/2006/relationships/image" Target="../media/image2184.png"/><Relationship Id="rId63" Type="http://schemas.openxmlformats.org/officeDocument/2006/relationships/image" Target="../media/image2204.png"/><Relationship Id="rId159" Type="http://schemas.openxmlformats.org/officeDocument/2006/relationships/image" Target="../media/image2252.png"/><Relationship Id="rId170" Type="http://schemas.openxmlformats.org/officeDocument/2006/relationships/customXml" Target="../ink/ink2314.xml"/><Relationship Id="rId226" Type="http://schemas.openxmlformats.org/officeDocument/2006/relationships/customXml" Target="../ink/ink2342.xml"/><Relationship Id="rId268" Type="http://schemas.openxmlformats.org/officeDocument/2006/relationships/customXml" Target="../ink/ink2363.xml"/><Relationship Id="rId11" Type="http://schemas.openxmlformats.org/officeDocument/2006/relationships/image" Target="../media/image2179.png"/><Relationship Id="rId32" Type="http://schemas.openxmlformats.org/officeDocument/2006/relationships/customXml" Target="../ink/ink2245.xml"/><Relationship Id="rId53" Type="http://schemas.openxmlformats.org/officeDocument/2006/relationships/image" Target="../media/image2199.png"/><Relationship Id="rId74" Type="http://schemas.openxmlformats.org/officeDocument/2006/relationships/customXml" Target="../ink/ink2266.xml"/><Relationship Id="rId128" Type="http://schemas.openxmlformats.org/officeDocument/2006/relationships/customXml" Target="../ink/ink2293.xml"/><Relationship Id="rId149" Type="http://schemas.openxmlformats.org/officeDocument/2006/relationships/image" Target="../media/image2247.png"/><Relationship Id="rId5" Type="http://schemas.openxmlformats.org/officeDocument/2006/relationships/image" Target="../media/image2176.png"/><Relationship Id="rId95" Type="http://schemas.openxmlformats.org/officeDocument/2006/relationships/image" Target="../media/image2220.png"/><Relationship Id="rId160" Type="http://schemas.openxmlformats.org/officeDocument/2006/relationships/customXml" Target="../ink/ink2309.xml"/><Relationship Id="rId181" Type="http://schemas.openxmlformats.org/officeDocument/2006/relationships/image" Target="../media/image2263.png"/><Relationship Id="rId216" Type="http://schemas.openxmlformats.org/officeDocument/2006/relationships/customXml" Target="../ink/ink2337.xml"/><Relationship Id="rId237" Type="http://schemas.openxmlformats.org/officeDocument/2006/relationships/image" Target="../media/image2291.png"/><Relationship Id="rId258" Type="http://schemas.openxmlformats.org/officeDocument/2006/relationships/customXml" Target="../ink/ink2358.xml"/><Relationship Id="rId22" Type="http://schemas.openxmlformats.org/officeDocument/2006/relationships/customXml" Target="../ink/ink2240.xml"/><Relationship Id="rId43" Type="http://schemas.openxmlformats.org/officeDocument/2006/relationships/image" Target="../media/image2194.png"/><Relationship Id="rId64" Type="http://schemas.openxmlformats.org/officeDocument/2006/relationships/customXml" Target="../ink/ink2261.xml"/><Relationship Id="rId118" Type="http://schemas.openxmlformats.org/officeDocument/2006/relationships/customXml" Target="../ink/ink2288.xml"/><Relationship Id="rId139" Type="http://schemas.openxmlformats.org/officeDocument/2006/relationships/image" Target="../media/image2242.png"/><Relationship Id="rId85" Type="http://schemas.openxmlformats.org/officeDocument/2006/relationships/image" Target="../media/image2215.png"/><Relationship Id="rId150" Type="http://schemas.openxmlformats.org/officeDocument/2006/relationships/customXml" Target="../ink/ink2304.xml"/><Relationship Id="rId171" Type="http://schemas.openxmlformats.org/officeDocument/2006/relationships/image" Target="../media/image2258.png"/><Relationship Id="rId192" Type="http://schemas.openxmlformats.org/officeDocument/2006/relationships/customXml" Target="../ink/ink2325.xml"/><Relationship Id="rId206" Type="http://schemas.openxmlformats.org/officeDocument/2006/relationships/customXml" Target="../ink/ink2332.xml"/><Relationship Id="rId227" Type="http://schemas.openxmlformats.org/officeDocument/2006/relationships/image" Target="../media/image2286.png"/><Relationship Id="rId248" Type="http://schemas.openxmlformats.org/officeDocument/2006/relationships/customXml" Target="../ink/ink2353.xml"/><Relationship Id="rId269" Type="http://schemas.openxmlformats.org/officeDocument/2006/relationships/image" Target="../media/image2307.png"/><Relationship Id="rId12" Type="http://schemas.openxmlformats.org/officeDocument/2006/relationships/customXml" Target="../ink/ink2235.xml"/><Relationship Id="rId33" Type="http://schemas.openxmlformats.org/officeDocument/2006/relationships/image" Target="../media/image2189.png"/><Relationship Id="rId108" Type="http://schemas.openxmlformats.org/officeDocument/2006/relationships/customXml" Target="../ink/ink2283.xml"/><Relationship Id="rId129" Type="http://schemas.openxmlformats.org/officeDocument/2006/relationships/image" Target="../media/image2237.png"/><Relationship Id="rId54" Type="http://schemas.openxmlformats.org/officeDocument/2006/relationships/customXml" Target="../ink/ink2256.xml"/><Relationship Id="rId75" Type="http://schemas.openxmlformats.org/officeDocument/2006/relationships/image" Target="../media/image2210.png"/><Relationship Id="rId96" Type="http://schemas.openxmlformats.org/officeDocument/2006/relationships/customXml" Target="../ink/ink2277.xml"/><Relationship Id="rId140" Type="http://schemas.openxmlformats.org/officeDocument/2006/relationships/customXml" Target="../ink/ink2299.xml"/><Relationship Id="rId161" Type="http://schemas.openxmlformats.org/officeDocument/2006/relationships/image" Target="../media/image2253.png"/><Relationship Id="rId182" Type="http://schemas.openxmlformats.org/officeDocument/2006/relationships/customXml" Target="../ink/ink2320.xml"/><Relationship Id="rId217" Type="http://schemas.openxmlformats.org/officeDocument/2006/relationships/image" Target="../media/image2281.png"/><Relationship Id="rId6" Type="http://schemas.openxmlformats.org/officeDocument/2006/relationships/customXml" Target="../ink/ink2232.xml"/><Relationship Id="rId238" Type="http://schemas.openxmlformats.org/officeDocument/2006/relationships/customXml" Target="../ink/ink2348.xml"/><Relationship Id="rId259" Type="http://schemas.openxmlformats.org/officeDocument/2006/relationships/image" Target="../media/image2302.png"/><Relationship Id="rId23" Type="http://schemas.openxmlformats.org/officeDocument/2006/relationships/image" Target="../media/image2185.png"/><Relationship Id="rId119" Type="http://schemas.openxmlformats.org/officeDocument/2006/relationships/image" Target="../media/image2232.png"/><Relationship Id="rId44" Type="http://schemas.openxmlformats.org/officeDocument/2006/relationships/customXml" Target="../ink/ink2251.xml"/><Relationship Id="rId65" Type="http://schemas.openxmlformats.org/officeDocument/2006/relationships/image" Target="../media/image2205.png"/><Relationship Id="rId86" Type="http://schemas.openxmlformats.org/officeDocument/2006/relationships/customXml" Target="../ink/ink2272.xml"/><Relationship Id="rId130" Type="http://schemas.openxmlformats.org/officeDocument/2006/relationships/customXml" Target="../ink/ink2294.xml"/><Relationship Id="rId151" Type="http://schemas.openxmlformats.org/officeDocument/2006/relationships/image" Target="../media/image2248.png"/><Relationship Id="rId172" Type="http://schemas.openxmlformats.org/officeDocument/2006/relationships/customXml" Target="../ink/ink2315.xml"/><Relationship Id="rId193" Type="http://schemas.openxmlformats.org/officeDocument/2006/relationships/image" Target="../media/image2269.png"/><Relationship Id="rId207" Type="http://schemas.openxmlformats.org/officeDocument/2006/relationships/image" Target="../media/image2276.png"/><Relationship Id="rId228" Type="http://schemas.openxmlformats.org/officeDocument/2006/relationships/customXml" Target="../ink/ink2343.xml"/><Relationship Id="rId249" Type="http://schemas.openxmlformats.org/officeDocument/2006/relationships/image" Target="../media/image2297.png"/><Relationship Id="rId13" Type="http://schemas.openxmlformats.org/officeDocument/2006/relationships/image" Target="../media/image2180.png"/><Relationship Id="rId109" Type="http://schemas.openxmlformats.org/officeDocument/2006/relationships/image" Target="../media/image2227.png"/><Relationship Id="rId260" Type="http://schemas.openxmlformats.org/officeDocument/2006/relationships/customXml" Target="../ink/ink2359.xml"/><Relationship Id="rId34" Type="http://schemas.openxmlformats.org/officeDocument/2006/relationships/customXml" Target="../ink/ink2246.xml"/><Relationship Id="rId55" Type="http://schemas.openxmlformats.org/officeDocument/2006/relationships/image" Target="../media/image2200.png"/><Relationship Id="rId76" Type="http://schemas.openxmlformats.org/officeDocument/2006/relationships/customXml" Target="../ink/ink2267.xml"/><Relationship Id="rId97" Type="http://schemas.openxmlformats.org/officeDocument/2006/relationships/image" Target="../media/image2221.png"/><Relationship Id="rId120" Type="http://schemas.openxmlformats.org/officeDocument/2006/relationships/customXml" Target="../ink/ink2289.xml"/><Relationship Id="rId141" Type="http://schemas.openxmlformats.org/officeDocument/2006/relationships/image" Target="../media/image2243.png"/><Relationship Id="rId7" Type="http://schemas.openxmlformats.org/officeDocument/2006/relationships/image" Target="../media/image2177.png"/><Relationship Id="rId162" Type="http://schemas.openxmlformats.org/officeDocument/2006/relationships/customXml" Target="../ink/ink2310.xml"/><Relationship Id="rId183" Type="http://schemas.openxmlformats.org/officeDocument/2006/relationships/image" Target="../media/image2264.png"/><Relationship Id="rId218" Type="http://schemas.openxmlformats.org/officeDocument/2006/relationships/customXml" Target="../ink/ink2338.xml"/><Relationship Id="rId239" Type="http://schemas.openxmlformats.org/officeDocument/2006/relationships/image" Target="../media/image2292.png"/><Relationship Id="rId250" Type="http://schemas.openxmlformats.org/officeDocument/2006/relationships/customXml" Target="../ink/ink2354.xml"/><Relationship Id="rId24" Type="http://schemas.openxmlformats.org/officeDocument/2006/relationships/customXml" Target="../ink/ink2241.xml"/><Relationship Id="rId45" Type="http://schemas.openxmlformats.org/officeDocument/2006/relationships/image" Target="../media/image2195.png"/><Relationship Id="rId66" Type="http://schemas.openxmlformats.org/officeDocument/2006/relationships/customXml" Target="../ink/ink2262.xml"/><Relationship Id="rId87" Type="http://schemas.openxmlformats.org/officeDocument/2006/relationships/image" Target="../media/image2216.png"/><Relationship Id="rId110" Type="http://schemas.openxmlformats.org/officeDocument/2006/relationships/customXml" Target="../ink/ink2284.xml"/><Relationship Id="rId131" Type="http://schemas.openxmlformats.org/officeDocument/2006/relationships/image" Target="../media/image2238.png"/><Relationship Id="rId152" Type="http://schemas.openxmlformats.org/officeDocument/2006/relationships/customXml" Target="../ink/ink2305.xml"/><Relationship Id="rId173" Type="http://schemas.openxmlformats.org/officeDocument/2006/relationships/image" Target="../media/image2259.png"/><Relationship Id="rId194" Type="http://schemas.openxmlformats.org/officeDocument/2006/relationships/customXml" Target="../ink/ink2326.xml"/><Relationship Id="rId208" Type="http://schemas.openxmlformats.org/officeDocument/2006/relationships/customXml" Target="../ink/ink2333.xml"/><Relationship Id="rId229" Type="http://schemas.openxmlformats.org/officeDocument/2006/relationships/image" Target="../media/image2287.png"/><Relationship Id="rId240" Type="http://schemas.openxmlformats.org/officeDocument/2006/relationships/customXml" Target="../ink/ink2349.xml"/><Relationship Id="rId261" Type="http://schemas.openxmlformats.org/officeDocument/2006/relationships/image" Target="../media/image2303.png"/><Relationship Id="rId14" Type="http://schemas.openxmlformats.org/officeDocument/2006/relationships/customXml" Target="../ink/ink2236.xml"/><Relationship Id="rId35" Type="http://schemas.openxmlformats.org/officeDocument/2006/relationships/image" Target="../media/image2190.png"/><Relationship Id="rId56" Type="http://schemas.openxmlformats.org/officeDocument/2006/relationships/customXml" Target="../ink/ink2257.xml"/><Relationship Id="rId77" Type="http://schemas.openxmlformats.org/officeDocument/2006/relationships/image" Target="../media/image2211.png"/><Relationship Id="rId100" Type="http://schemas.openxmlformats.org/officeDocument/2006/relationships/customXml" Target="../ink/ink2279.xml"/><Relationship Id="rId8" Type="http://schemas.openxmlformats.org/officeDocument/2006/relationships/customXml" Target="../ink/ink2233.xml"/><Relationship Id="rId98" Type="http://schemas.openxmlformats.org/officeDocument/2006/relationships/customXml" Target="../ink/ink2278.xml"/><Relationship Id="rId121" Type="http://schemas.openxmlformats.org/officeDocument/2006/relationships/image" Target="../media/image2233.png"/><Relationship Id="rId142" Type="http://schemas.openxmlformats.org/officeDocument/2006/relationships/customXml" Target="../ink/ink2300.xml"/><Relationship Id="rId163" Type="http://schemas.openxmlformats.org/officeDocument/2006/relationships/image" Target="../media/image2254.png"/><Relationship Id="rId184" Type="http://schemas.openxmlformats.org/officeDocument/2006/relationships/customXml" Target="../ink/ink2321.xml"/><Relationship Id="rId219" Type="http://schemas.openxmlformats.org/officeDocument/2006/relationships/image" Target="../media/image2282.png"/><Relationship Id="rId230" Type="http://schemas.openxmlformats.org/officeDocument/2006/relationships/customXml" Target="../ink/ink2344.xml"/><Relationship Id="rId251" Type="http://schemas.openxmlformats.org/officeDocument/2006/relationships/image" Target="../media/image2298.png"/><Relationship Id="rId25" Type="http://schemas.openxmlformats.org/officeDocument/2006/relationships/image" Target="../media/image2186.png"/><Relationship Id="rId46" Type="http://schemas.openxmlformats.org/officeDocument/2006/relationships/customXml" Target="../ink/ink2252.xml"/><Relationship Id="rId67" Type="http://schemas.openxmlformats.org/officeDocument/2006/relationships/image" Target="../media/image2206.png"/><Relationship Id="rId88" Type="http://schemas.openxmlformats.org/officeDocument/2006/relationships/customXml" Target="../ink/ink2273.xml"/><Relationship Id="rId111" Type="http://schemas.openxmlformats.org/officeDocument/2006/relationships/image" Target="../media/image2228.png"/><Relationship Id="rId132" Type="http://schemas.openxmlformats.org/officeDocument/2006/relationships/customXml" Target="../ink/ink2295.xml"/><Relationship Id="rId153" Type="http://schemas.openxmlformats.org/officeDocument/2006/relationships/image" Target="../media/image2249.png"/><Relationship Id="rId174" Type="http://schemas.openxmlformats.org/officeDocument/2006/relationships/customXml" Target="../ink/ink2316.xml"/><Relationship Id="rId195" Type="http://schemas.openxmlformats.org/officeDocument/2006/relationships/image" Target="../media/image2270.png"/><Relationship Id="rId209" Type="http://schemas.openxmlformats.org/officeDocument/2006/relationships/image" Target="../media/image2277.png"/><Relationship Id="rId220" Type="http://schemas.openxmlformats.org/officeDocument/2006/relationships/customXml" Target="../ink/ink2339.xml"/><Relationship Id="rId241" Type="http://schemas.openxmlformats.org/officeDocument/2006/relationships/image" Target="../media/image2293.png"/><Relationship Id="rId15" Type="http://schemas.openxmlformats.org/officeDocument/2006/relationships/image" Target="../media/image2181.png"/><Relationship Id="rId36" Type="http://schemas.openxmlformats.org/officeDocument/2006/relationships/customXml" Target="../ink/ink2247.xml"/><Relationship Id="rId57" Type="http://schemas.openxmlformats.org/officeDocument/2006/relationships/image" Target="../media/image2201.png"/><Relationship Id="rId262" Type="http://schemas.openxmlformats.org/officeDocument/2006/relationships/customXml" Target="../ink/ink2360.xml"/><Relationship Id="rId78" Type="http://schemas.openxmlformats.org/officeDocument/2006/relationships/customXml" Target="../ink/ink2268.xml"/><Relationship Id="rId99" Type="http://schemas.openxmlformats.org/officeDocument/2006/relationships/image" Target="../media/image2222.png"/><Relationship Id="rId101" Type="http://schemas.openxmlformats.org/officeDocument/2006/relationships/image" Target="../media/image2223.png"/><Relationship Id="rId122" Type="http://schemas.openxmlformats.org/officeDocument/2006/relationships/customXml" Target="../ink/ink2290.xml"/><Relationship Id="rId143" Type="http://schemas.openxmlformats.org/officeDocument/2006/relationships/image" Target="../media/image2244.png"/><Relationship Id="rId164" Type="http://schemas.openxmlformats.org/officeDocument/2006/relationships/customXml" Target="../ink/ink2311.xml"/><Relationship Id="rId185" Type="http://schemas.openxmlformats.org/officeDocument/2006/relationships/image" Target="../media/image2265.png"/><Relationship Id="rId9" Type="http://schemas.openxmlformats.org/officeDocument/2006/relationships/image" Target="../media/image2178.png"/><Relationship Id="rId210" Type="http://schemas.openxmlformats.org/officeDocument/2006/relationships/customXml" Target="../ink/ink2334.xml"/><Relationship Id="rId26" Type="http://schemas.openxmlformats.org/officeDocument/2006/relationships/customXml" Target="../ink/ink2242.xml"/><Relationship Id="rId231" Type="http://schemas.openxmlformats.org/officeDocument/2006/relationships/image" Target="../media/image2288.png"/><Relationship Id="rId252" Type="http://schemas.openxmlformats.org/officeDocument/2006/relationships/customXml" Target="../ink/ink2355.xml"/><Relationship Id="rId47" Type="http://schemas.openxmlformats.org/officeDocument/2006/relationships/image" Target="../media/image2196.png"/><Relationship Id="rId68" Type="http://schemas.openxmlformats.org/officeDocument/2006/relationships/customXml" Target="../ink/ink2263.xml"/><Relationship Id="rId89" Type="http://schemas.openxmlformats.org/officeDocument/2006/relationships/image" Target="../media/image2217.png"/><Relationship Id="rId112" Type="http://schemas.openxmlformats.org/officeDocument/2006/relationships/customXml" Target="../ink/ink2285.xml"/><Relationship Id="rId133" Type="http://schemas.openxmlformats.org/officeDocument/2006/relationships/image" Target="../media/image2239.png"/><Relationship Id="rId154" Type="http://schemas.openxmlformats.org/officeDocument/2006/relationships/customXml" Target="../ink/ink2306.xml"/><Relationship Id="rId175" Type="http://schemas.openxmlformats.org/officeDocument/2006/relationships/image" Target="../media/image2260.png"/><Relationship Id="rId196" Type="http://schemas.openxmlformats.org/officeDocument/2006/relationships/customXml" Target="../ink/ink2327.xml"/><Relationship Id="rId200" Type="http://schemas.openxmlformats.org/officeDocument/2006/relationships/customXml" Target="../ink/ink2329.xml"/><Relationship Id="rId16" Type="http://schemas.openxmlformats.org/officeDocument/2006/relationships/customXml" Target="../ink/ink2237.xml"/><Relationship Id="rId221" Type="http://schemas.openxmlformats.org/officeDocument/2006/relationships/image" Target="../media/image2283.png"/><Relationship Id="rId242" Type="http://schemas.openxmlformats.org/officeDocument/2006/relationships/customXml" Target="../ink/ink2350.xml"/><Relationship Id="rId263" Type="http://schemas.openxmlformats.org/officeDocument/2006/relationships/image" Target="../media/image2304.png"/><Relationship Id="rId37" Type="http://schemas.openxmlformats.org/officeDocument/2006/relationships/image" Target="../media/image2191.png"/><Relationship Id="rId58" Type="http://schemas.openxmlformats.org/officeDocument/2006/relationships/customXml" Target="../ink/ink2258.xml"/><Relationship Id="rId79" Type="http://schemas.openxmlformats.org/officeDocument/2006/relationships/image" Target="../media/image2212.png"/><Relationship Id="rId102" Type="http://schemas.openxmlformats.org/officeDocument/2006/relationships/customXml" Target="../ink/ink2280.xml"/><Relationship Id="rId123" Type="http://schemas.openxmlformats.org/officeDocument/2006/relationships/image" Target="../media/image2234.png"/><Relationship Id="rId144" Type="http://schemas.openxmlformats.org/officeDocument/2006/relationships/customXml" Target="../ink/ink2301.xml"/><Relationship Id="rId90" Type="http://schemas.openxmlformats.org/officeDocument/2006/relationships/customXml" Target="../ink/ink2274.xml"/><Relationship Id="rId165" Type="http://schemas.openxmlformats.org/officeDocument/2006/relationships/image" Target="../media/image2255.png"/><Relationship Id="rId186" Type="http://schemas.openxmlformats.org/officeDocument/2006/relationships/customXml" Target="../ink/ink2322.xml"/><Relationship Id="rId211" Type="http://schemas.openxmlformats.org/officeDocument/2006/relationships/image" Target="../media/image2278.png"/><Relationship Id="rId232" Type="http://schemas.openxmlformats.org/officeDocument/2006/relationships/customXml" Target="../ink/ink2345.xml"/><Relationship Id="rId253" Type="http://schemas.openxmlformats.org/officeDocument/2006/relationships/image" Target="../media/image2299.png"/><Relationship Id="rId27" Type="http://schemas.openxmlformats.org/officeDocument/2006/relationships/image" Target="../media/image2187.png"/><Relationship Id="rId48" Type="http://schemas.openxmlformats.org/officeDocument/2006/relationships/customXml" Target="../ink/ink2253.xml"/><Relationship Id="rId69" Type="http://schemas.openxmlformats.org/officeDocument/2006/relationships/image" Target="../media/image2207.png"/><Relationship Id="rId113" Type="http://schemas.openxmlformats.org/officeDocument/2006/relationships/image" Target="../media/image2229.png"/><Relationship Id="rId134" Type="http://schemas.openxmlformats.org/officeDocument/2006/relationships/customXml" Target="../ink/ink2296.xml"/><Relationship Id="rId80" Type="http://schemas.openxmlformats.org/officeDocument/2006/relationships/customXml" Target="../ink/ink2269.xml"/><Relationship Id="rId155" Type="http://schemas.openxmlformats.org/officeDocument/2006/relationships/image" Target="../media/image2250.png"/><Relationship Id="rId176" Type="http://schemas.openxmlformats.org/officeDocument/2006/relationships/customXml" Target="../ink/ink2317.xml"/><Relationship Id="rId197" Type="http://schemas.openxmlformats.org/officeDocument/2006/relationships/image" Target="../media/image2271.png"/><Relationship Id="rId201" Type="http://schemas.openxmlformats.org/officeDocument/2006/relationships/image" Target="../media/image2273.png"/><Relationship Id="rId222" Type="http://schemas.openxmlformats.org/officeDocument/2006/relationships/customXml" Target="../ink/ink2340.xml"/><Relationship Id="rId243" Type="http://schemas.openxmlformats.org/officeDocument/2006/relationships/image" Target="../media/image2294.png"/><Relationship Id="rId264" Type="http://schemas.openxmlformats.org/officeDocument/2006/relationships/customXml" Target="../ink/ink2361.xml"/><Relationship Id="rId17" Type="http://schemas.openxmlformats.org/officeDocument/2006/relationships/image" Target="../media/image2182.png"/><Relationship Id="rId38" Type="http://schemas.openxmlformats.org/officeDocument/2006/relationships/customXml" Target="../ink/ink2248.xml"/><Relationship Id="rId59" Type="http://schemas.openxmlformats.org/officeDocument/2006/relationships/image" Target="../media/image2202.png"/><Relationship Id="rId103" Type="http://schemas.openxmlformats.org/officeDocument/2006/relationships/image" Target="../media/image2224.png"/><Relationship Id="rId124" Type="http://schemas.openxmlformats.org/officeDocument/2006/relationships/customXml" Target="../ink/ink2291.xml"/><Relationship Id="rId70" Type="http://schemas.openxmlformats.org/officeDocument/2006/relationships/customXml" Target="../ink/ink2264.xml"/><Relationship Id="rId91" Type="http://schemas.openxmlformats.org/officeDocument/2006/relationships/image" Target="../media/image2218.png"/><Relationship Id="rId145" Type="http://schemas.openxmlformats.org/officeDocument/2006/relationships/image" Target="../media/image2245.png"/><Relationship Id="rId166" Type="http://schemas.openxmlformats.org/officeDocument/2006/relationships/customXml" Target="../ink/ink2312.xml"/><Relationship Id="rId187" Type="http://schemas.openxmlformats.org/officeDocument/2006/relationships/image" Target="../media/image226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35.xml"/><Relationship Id="rId233" Type="http://schemas.openxmlformats.org/officeDocument/2006/relationships/image" Target="../media/image2289.png"/><Relationship Id="rId254" Type="http://schemas.openxmlformats.org/officeDocument/2006/relationships/customXml" Target="../ink/ink2356.xml"/><Relationship Id="rId28" Type="http://schemas.openxmlformats.org/officeDocument/2006/relationships/customXml" Target="../ink/ink2243.xml"/><Relationship Id="rId49" Type="http://schemas.openxmlformats.org/officeDocument/2006/relationships/image" Target="../media/image2197.png"/><Relationship Id="rId114" Type="http://schemas.openxmlformats.org/officeDocument/2006/relationships/customXml" Target="../ink/ink2286.xml"/><Relationship Id="rId60" Type="http://schemas.openxmlformats.org/officeDocument/2006/relationships/customXml" Target="../ink/ink2259.xml"/><Relationship Id="rId81" Type="http://schemas.openxmlformats.org/officeDocument/2006/relationships/image" Target="../media/image2213.png"/><Relationship Id="rId135" Type="http://schemas.openxmlformats.org/officeDocument/2006/relationships/image" Target="../media/image2240.png"/><Relationship Id="rId156" Type="http://schemas.openxmlformats.org/officeDocument/2006/relationships/customXml" Target="../ink/ink2307.xml"/><Relationship Id="rId177" Type="http://schemas.openxmlformats.org/officeDocument/2006/relationships/image" Target="../media/image2261.png"/><Relationship Id="rId198" Type="http://schemas.openxmlformats.org/officeDocument/2006/relationships/customXml" Target="../ink/ink2328.xml"/><Relationship Id="rId202" Type="http://schemas.openxmlformats.org/officeDocument/2006/relationships/customXml" Target="../ink/ink2330.xml"/><Relationship Id="rId223" Type="http://schemas.openxmlformats.org/officeDocument/2006/relationships/image" Target="../media/image2284.png"/><Relationship Id="rId244" Type="http://schemas.openxmlformats.org/officeDocument/2006/relationships/customXml" Target="../ink/ink2351.xml"/><Relationship Id="rId18" Type="http://schemas.openxmlformats.org/officeDocument/2006/relationships/customXml" Target="../ink/ink2238.xml"/><Relationship Id="rId39" Type="http://schemas.openxmlformats.org/officeDocument/2006/relationships/image" Target="../media/image2192.png"/><Relationship Id="rId265" Type="http://schemas.openxmlformats.org/officeDocument/2006/relationships/image" Target="../media/image2305.png"/><Relationship Id="rId50" Type="http://schemas.openxmlformats.org/officeDocument/2006/relationships/customXml" Target="../ink/ink2254.xml"/><Relationship Id="rId104" Type="http://schemas.openxmlformats.org/officeDocument/2006/relationships/customXml" Target="../ink/ink2281.xml"/><Relationship Id="rId125" Type="http://schemas.openxmlformats.org/officeDocument/2006/relationships/image" Target="../media/image2235.png"/><Relationship Id="rId146" Type="http://schemas.openxmlformats.org/officeDocument/2006/relationships/customXml" Target="../ink/ink2302.xml"/><Relationship Id="rId167" Type="http://schemas.openxmlformats.org/officeDocument/2006/relationships/image" Target="../media/image2256.png"/><Relationship Id="rId188" Type="http://schemas.openxmlformats.org/officeDocument/2006/relationships/customXml" Target="../ink/ink2323.xml"/><Relationship Id="rId71" Type="http://schemas.openxmlformats.org/officeDocument/2006/relationships/image" Target="../media/image2208.png"/><Relationship Id="rId92" Type="http://schemas.openxmlformats.org/officeDocument/2006/relationships/customXml" Target="../ink/ink2275.xml"/><Relationship Id="rId213" Type="http://schemas.openxmlformats.org/officeDocument/2006/relationships/image" Target="../media/image2279.png"/><Relationship Id="rId234" Type="http://schemas.openxmlformats.org/officeDocument/2006/relationships/customXml" Target="../ink/ink2346.xml"/><Relationship Id="rId2" Type="http://schemas.openxmlformats.org/officeDocument/2006/relationships/customXml" Target="../ink/ink2230.xml"/><Relationship Id="rId29" Type="http://schemas.openxmlformats.org/officeDocument/2006/relationships/image" Target="../media/image2188.png"/><Relationship Id="rId255" Type="http://schemas.openxmlformats.org/officeDocument/2006/relationships/image" Target="../media/image2300.png"/><Relationship Id="rId40" Type="http://schemas.openxmlformats.org/officeDocument/2006/relationships/customXml" Target="../ink/ink2249.xml"/><Relationship Id="rId115" Type="http://schemas.openxmlformats.org/officeDocument/2006/relationships/image" Target="../media/image2230.png"/><Relationship Id="rId136" Type="http://schemas.openxmlformats.org/officeDocument/2006/relationships/customXml" Target="../ink/ink2297.xml"/><Relationship Id="rId157" Type="http://schemas.openxmlformats.org/officeDocument/2006/relationships/image" Target="../media/image2251.png"/><Relationship Id="rId178" Type="http://schemas.openxmlformats.org/officeDocument/2006/relationships/customXml" Target="../ink/ink2318.xml"/><Relationship Id="rId61" Type="http://schemas.openxmlformats.org/officeDocument/2006/relationships/image" Target="../media/image2203.png"/><Relationship Id="rId82" Type="http://schemas.openxmlformats.org/officeDocument/2006/relationships/customXml" Target="../ink/ink2270.xml"/><Relationship Id="rId199" Type="http://schemas.openxmlformats.org/officeDocument/2006/relationships/image" Target="../media/image2272.png"/><Relationship Id="rId203" Type="http://schemas.openxmlformats.org/officeDocument/2006/relationships/image" Target="../media/image2274.png"/><Relationship Id="rId19" Type="http://schemas.openxmlformats.org/officeDocument/2006/relationships/image" Target="../media/image2183.png"/><Relationship Id="rId224" Type="http://schemas.openxmlformats.org/officeDocument/2006/relationships/customXml" Target="../ink/ink2341.xml"/><Relationship Id="rId245" Type="http://schemas.openxmlformats.org/officeDocument/2006/relationships/image" Target="../media/image2295.png"/><Relationship Id="rId266" Type="http://schemas.openxmlformats.org/officeDocument/2006/relationships/customXml" Target="../ink/ink2362.xml"/><Relationship Id="rId30" Type="http://schemas.openxmlformats.org/officeDocument/2006/relationships/customXml" Target="../ink/ink2244.xml"/><Relationship Id="rId105" Type="http://schemas.openxmlformats.org/officeDocument/2006/relationships/image" Target="../media/image2225.png"/><Relationship Id="rId126" Type="http://schemas.openxmlformats.org/officeDocument/2006/relationships/customXml" Target="../ink/ink2292.xml"/><Relationship Id="rId147" Type="http://schemas.openxmlformats.org/officeDocument/2006/relationships/image" Target="../media/image2246.png"/><Relationship Id="rId168" Type="http://schemas.openxmlformats.org/officeDocument/2006/relationships/customXml" Target="../ink/ink2313.xml"/><Relationship Id="rId51" Type="http://schemas.openxmlformats.org/officeDocument/2006/relationships/image" Target="../media/image2198.png"/><Relationship Id="rId72" Type="http://schemas.openxmlformats.org/officeDocument/2006/relationships/customXml" Target="../ink/ink2265.xml"/><Relationship Id="rId93" Type="http://schemas.openxmlformats.org/officeDocument/2006/relationships/image" Target="../media/image2219.png"/><Relationship Id="rId189" Type="http://schemas.openxmlformats.org/officeDocument/2006/relationships/image" Target="../media/image2267.png"/><Relationship Id="rId3" Type="http://schemas.openxmlformats.org/officeDocument/2006/relationships/image" Target="../media/image2175.png"/><Relationship Id="rId214" Type="http://schemas.openxmlformats.org/officeDocument/2006/relationships/customXml" Target="../ink/ink2336.xml"/><Relationship Id="rId235" Type="http://schemas.openxmlformats.org/officeDocument/2006/relationships/image" Target="../media/image2290.png"/><Relationship Id="rId256" Type="http://schemas.openxmlformats.org/officeDocument/2006/relationships/customXml" Target="../ink/ink2357.xml"/><Relationship Id="rId116" Type="http://schemas.openxmlformats.org/officeDocument/2006/relationships/customXml" Target="../ink/ink2287.xml"/><Relationship Id="rId137" Type="http://schemas.openxmlformats.org/officeDocument/2006/relationships/image" Target="../media/image2241.png"/><Relationship Id="rId158" Type="http://schemas.openxmlformats.org/officeDocument/2006/relationships/customXml" Target="../ink/ink2308.xml"/><Relationship Id="rId20" Type="http://schemas.openxmlformats.org/officeDocument/2006/relationships/customXml" Target="../ink/ink2239.xml"/><Relationship Id="rId41" Type="http://schemas.openxmlformats.org/officeDocument/2006/relationships/image" Target="../media/image2193.png"/><Relationship Id="rId62" Type="http://schemas.openxmlformats.org/officeDocument/2006/relationships/customXml" Target="../ink/ink2260.xml"/><Relationship Id="rId83" Type="http://schemas.openxmlformats.org/officeDocument/2006/relationships/image" Target="../media/image2214.png"/><Relationship Id="rId179" Type="http://schemas.openxmlformats.org/officeDocument/2006/relationships/image" Target="../media/image2262.png"/><Relationship Id="rId190" Type="http://schemas.openxmlformats.org/officeDocument/2006/relationships/customXml" Target="../ink/ink2324.xml"/><Relationship Id="rId204" Type="http://schemas.openxmlformats.org/officeDocument/2006/relationships/customXml" Target="../ink/ink2331.xml"/><Relationship Id="rId225" Type="http://schemas.openxmlformats.org/officeDocument/2006/relationships/image" Target="../media/image2285.png"/><Relationship Id="rId246" Type="http://schemas.openxmlformats.org/officeDocument/2006/relationships/customXml" Target="../ink/ink2352.xml"/><Relationship Id="rId267" Type="http://schemas.openxmlformats.org/officeDocument/2006/relationships/image" Target="../media/image2306.png"/><Relationship Id="rId106" Type="http://schemas.openxmlformats.org/officeDocument/2006/relationships/customXml" Target="../ink/ink2282.xml"/><Relationship Id="rId127" Type="http://schemas.openxmlformats.org/officeDocument/2006/relationships/image" Target="../media/image2236.png"/><Relationship Id="rId10" Type="http://schemas.openxmlformats.org/officeDocument/2006/relationships/customXml" Target="../ink/ink2234.xml"/><Relationship Id="rId31" Type="http://schemas.openxmlformats.org/officeDocument/2006/relationships/image" Target="../media/image1368.png"/><Relationship Id="rId52" Type="http://schemas.openxmlformats.org/officeDocument/2006/relationships/customXml" Target="../ink/ink2255.xml"/><Relationship Id="rId73" Type="http://schemas.openxmlformats.org/officeDocument/2006/relationships/image" Target="../media/image2209.png"/><Relationship Id="rId94" Type="http://schemas.openxmlformats.org/officeDocument/2006/relationships/customXml" Target="../ink/ink2276.xml"/><Relationship Id="rId148" Type="http://schemas.openxmlformats.org/officeDocument/2006/relationships/customXml" Target="../ink/ink2303.xml"/><Relationship Id="rId169" Type="http://schemas.openxmlformats.org/officeDocument/2006/relationships/image" Target="../media/image2257.png"/><Relationship Id="rId4" Type="http://schemas.openxmlformats.org/officeDocument/2006/relationships/customXml" Target="../ink/ink2231.xml"/><Relationship Id="rId180" Type="http://schemas.openxmlformats.org/officeDocument/2006/relationships/customXml" Target="../ink/ink2319.xml"/><Relationship Id="rId215" Type="http://schemas.openxmlformats.org/officeDocument/2006/relationships/image" Target="../media/image2280.png"/><Relationship Id="rId236" Type="http://schemas.openxmlformats.org/officeDocument/2006/relationships/customXml" Target="../ink/ink2347.xml"/><Relationship Id="rId257" Type="http://schemas.openxmlformats.org/officeDocument/2006/relationships/image" Target="../media/image2301.png"/><Relationship Id="rId42" Type="http://schemas.openxmlformats.org/officeDocument/2006/relationships/customXml" Target="../ink/ink2250.xml"/><Relationship Id="rId84" Type="http://schemas.openxmlformats.org/officeDocument/2006/relationships/customXml" Target="../ink/ink2271.xml"/><Relationship Id="rId138" Type="http://schemas.openxmlformats.org/officeDocument/2006/relationships/customXml" Target="../ink/ink2298.xml"/><Relationship Id="rId191" Type="http://schemas.openxmlformats.org/officeDocument/2006/relationships/image" Target="../media/image2268.png"/><Relationship Id="rId205" Type="http://schemas.openxmlformats.org/officeDocument/2006/relationships/image" Target="../media/image2275.png"/><Relationship Id="rId247" Type="http://schemas.openxmlformats.org/officeDocument/2006/relationships/image" Target="../media/image2296.png"/><Relationship Id="rId107" Type="http://schemas.openxmlformats.org/officeDocument/2006/relationships/image" Target="../media/image2226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76.xml"/><Relationship Id="rId21" Type="http://schemas.openxmlformats.org/officeDocument/2006/relationships/image" Target="../media/image2317.png"/><Relationship Id="rId42" Type="http://schemas.openxmlformats.org/officeDocument/2006/relationships/customXml" Target="../ink/ink2384.xml"/><Relationship Id="rId47" Type="http://schemas.openxmlformats.org/officeDocument/2006/relationships/image" Target="../media/image2330.png"/><Relationship Id="rId63" Type="http://schemas.openxmlformats.org/officeDocument/2006/relationships/image" Target="../media/image2338.png"/><Relationship Id="rId68" Type="http://schemas.openxmlformats.org/officeDocument/2006/relationships/customXml" Target="../ink/ink2397.xml"/><Relationship Id="rId7" Type="http://schemas.openxmlformats.org/officeDocument/2006/relationships/image" Target="../media/image2310.png"/><Relationship Id="rId2" Type="http://schemas.openxmlformats.org/officeDocument/2006/relationships/customXml" Target="../ink/ink2364.xml"/><Relationship Id="rId16" Type="http://schemas.openxmlformats.org/officeDocument/2006/relationships/customXml" Target="../ink/ink2371.xml"/><Relationship Id="rId29" Type="http://schemas.openxmlformats.org/officeDocument/2006/relationships/image" Target="../media/image2321.png"/><Relationship Id="rId11" Type="http://schemas.openxmlformats.org/officeDocument/2006/relationships/image" Target="../media/image2312.png"/><Relationship Id="rId24" Type="http://schemas.openxmlformats.org/officeDocument/2006/relationships/customXml" Target="../ink/ink2375.xml"/><Relationship Id="rId32" Type="http://schemas.openxmlformats.org/officeDocument/2006/relationships/customXml" Target="../ink/ink2379.xml"/><Relationship Id="rId37" Type="http://schemas.openxmlformats.org/officeDocument/2006/relationships/image" Target="../media/image2325.png"/><Relationship Id="rId40" Type="http://schemas.openxmlformats.org/officeDocument/2006/relationships/customXml" Target="../ink/ink2383.xml"/><Relationship Id="rId45" Type="http://schemas.openxmlformats.org/officeDocument/2006/relationships/image" Target="../media/image2329.png"/><Relationship Id="rId53" Type="http://schemas.openxmlformats.org/officeDocument/2006/relationships/image" Target="../media/image2333.png"/><Relationship Id="rId58" Type="http://schemas.openxmlformats.org/officeDocument/2006/relationships/customXml" Target="../ink/ink2392.xml"/><Relationship Id="rId66" Type="http://schemas.openxmlformats.org/officeDocument/2006/relationships/customXml" Target="../ink/ink2396.xml"/><Relationship Id="rId5" Type="http://schemas.openxmlformats.org/officeDocument/2006/relationships/image" Target="../media/image2309.png"/><Relationship Id="rId61" Type="http://schemas.openxmlformats.org/officeDocument/2006/relationships/image" Target="../media/image2337.png"/><Relationship Id="rId19" Type="http://schemas.openxmlformats.org/officeDocument/2006/relationships/image" Target="../media/image2316.png"/><Relationship Id="rId14" Type="http://schemas.openxmlformats.org/officeDocument/2006/relationships/customXml" Target="../ink/ink2370.xml"/><Relationship Id="rId22" Type="http://schemas.openxmlformats.org/officeDocument/2006/relationships/customXml" Target="../ink/ink2374.xml"/><Relationship Id="rId27" Type="http://schemas.openxmlformats.org/officeDocument/2006/relationships/image" Target="../media/image2320.png"/><Relationship Id="rId30" Type="http://schemas.openxmlformats.org/officeDocument/2006/relationships/customXml" Target="../ink/ink2378.xml"/><Relationship Id="rId35" Type="http://schemas.openxmlformats.org/officeDocument/2006/relationships/image" Target="../media/image2324.png"/><Relationship Id="rId43" Type="http://schemas.openxmlformats.org/officeDocument/2006/relationships/image" Target="../media/image2328.png"/><Relationship Id="rId48" Type="http://schemas.openxmlformats.org/officeDocument/2006/relationships/customXml" Target="../ink/ink2387.xml"/><Relationship Id="rId56" Type="http://schemas.openxmlformats.org/officeDocument/2006/relationships/customXml" Target="../ink/ink2391.xml"/><Relationship Id="rId64" Type="http://schemas.openxmlformats.org/officeDocument/2006/relationships/customXml" Target="../ink/ink2395.xml"/><Relationship Id="rId69" Type="http://schemas.openxmlformats.org/officeDocument/2006/relationships/image" Target="../media/image2341.png"/><Relationship Id="rId8" Type="http://schemas.openxmlformats.org/officeDocument/2006/relationships/customXml" Target="../ink/ink2367.xml"/><Relationship Id="rId51" Type="http://schemas.openxmlformats.org/officeDocument/2006/relationships/image" Target="../media/image2332.png"/><Relationship Id="rId3" Type="http://schemas.openxmlformats.org/officeDocument/2006/relationships/image" Target="../media/image2308.png"/><Relationship Id="rId12" Type="http://schemas.openxmlformats.org/officeDocument/2006/relationships/customXml" Target="../ink/ink2369.xml"/><Relationship Id="rId17" Type="http://schemas.openxmlformats.org/officeDocument/2006/relationships/image" Target="../media/image2315.png"/><Relationship Id="rId25" Type="http://schemas.openxmlformats.org/officeDocument/2006/relationships/image" Target="../media/image2319.png"/><Relationship Id="rId33" Type="http://schemas.openxmlformats.org/officeDocument/2006/relationships/image" Target="../media/image2323.png"/><Relationship Id="rId38" Type="http://schemas.openxmlformats.org/officeDocument/2006/relationships/customXml" Target="../ink/ink2382.xml"/><Relationship Id="rId46" Type="http://schemas.openxmlformats.org/officeDocument/2006/relationships/customXml" Target="../ink/ink2386.xml"/><Relationship Id="rId59" Type="http://schemas.openxmlformats.org/officeDocument/2006/relationships/image" Target="../media/image2336.png"/><Relationship Id="rId67" Type="http://schemas.openxmlformats.org/officeDocument/2006/relationships/image" Target="../media/image2340.png"/><Relationship Id="rId20" Type="http://schemas.openxmlformats.org/officeDocument/2006/relationships/customXml" Target="../ink/ink2373.xml"/><Relationship Id="rId41" Type="http://schemas.openxmlformats.org/officeDocument/2006/relationships/image" Target="../media/image2327.png"/><Relationship Id="rId54" Type="http://schemas.openxmlformats.org/officeDocument/2006/relationships/customXml" Target="../ink/ink2390.xml"/><Relationship Id="rId62" Type="http://schemas.openxmlformats.org/officeDocument/2006/relationships/customXml" Target="../ink/ink23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66.xml"/><Relationship Id="rId15" Type="http://schemas.openxmlformats.org/officeDocument/2006/relationships/image" Target="../media/image2314.png"/><Relationship Id="rId23" Type="http://schemas.openxmlformats.org/officeDocument/2006/relationships/image" Target="../media/image2318.png"/><Relationship Id="rId28" Type="http://schemas.openxmlformats.org/officeDocument/2006/relationships/customXml" Target="../ink/ink2377.xml"/><Relationship Id="rId36" Type="http://schemas.openxmlformats.org/officeDocument/2006/relationships/customXml" Target="../ink/ink2381.xml"/><Relationship Id="rId49" Type="http://schemas.openxmlformats.org/officeDocument/2006/relationships/image" Target="../media/image2331.png"/><Relationship Id="rId57" Type="http://schemas.openxmlformats.org/officeDocument/2006/relationships/image" Target="../media/image2335.png"/><Relationship Id="rId10" Type="http://schemas.openxmlformats.org/officeDocument/2006/relationships/customXml" Target="../ink/ink2368.xml"/><Relationship Id="rId31" Type="http://schemas.openxmlformats.org/officeDocument/2006/relationships/image" Target="../media/image2322.png"/><Relationship Id="rId44" Type="http://schemas.openxmlformats.org/officeDocument/2006/relationships/customXml" Target="../ink/ink2385.xml"/><Relationship Id="rId52" Type="http://schemas.openxmlformats.org/officeDocument/2006/relationships/customXml" Target="../ink/ink2389.xml"/><Relationship Id="rId60" Type="http://schemas.openxmlformats.org/officeDocument/2006/relationships/customXml" Target="../ink/ink2393.xml"/><Relationship Id="rId65" Type="http://schemas.openxmlformats.org/officeDocument/2006/relationships/image" Target="../media/image2339.png"/><Relationship Id="rId4" Type="http://schemas.openxmlformats.org/officeDocument/2006/relationships/customXml" Target="../ink/ink2365.xml"/><Relationship Id="rId9" Type="http://schemas.openxmlformats.org/officeDocument/2006/relationships/image" Target="../media/image2311.png"/><Relationship Id="rId13" Type="http://schemas.openxmlformats.org/officeDocument/2006/relationships/image" Target="../media/image2313.png"/><Relationship Id="rId18" Type="http://schemas.openxmlformats.org/officeDocument/2006/relationships/customXml" Target="../ink/ink2372.xml"/><Relationship Id="rId39" Type="http://schemas.openxmlformats.org/officeDocument/2006/relationships/image" Target="../media/image2326.png"/><Relationship Id="rId34" Type="http://schemas.openxmlformats.org/officeDocument/2006/relationships/customXml" Target="../ink/ink2380.xml"/><Relationship Id="rId50" Type="http://schemas.openxmlformats.org/officeDocument/2006/relationships/customXml" Target="../ink/ink2388.xml"/><Relationship Id="rId55" Type="http://schemas.openxmlformats.org/officeDocument/2006/relationships/image" Target="../media/image23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4.xml"/><Relationship Id="rId21" Type="http://schemas.openxmlformats.org/officeDocument/2006/relationships/customXml" Target="../ink/ink326.xml"/><Relationship Id="rId324" Type="http://schemas.openxmlformats.org/officeDocument/2006/relationships/customXml" Target="../ink/ink478.xml"/><Relationship Id="rId531" Type="http://schemas.openxmlformats.org/officeDocument/2006/relationships/image" Target="../media/image574.png"/><Relationship Id="rId170" Type="http://schemas.openxmlformats.org/officeDocument/2006/relationships/image" Target="../media/image396.png"/><Relationship Id="rId268" Type="http://schemas.openxmlformats.org/officeDocument/2006/relationships/customXml" Target="../ink/ink450.xml"/><Relationship Id="rId475" Type="http://schemas.openxmlformats.org/officeDocument/2006/relationships/image" Target="../media/image546.png"/><Relationship Id="rId32" Type="http://schemas.openxmlformats.org/officeDocument/2006/relationships/image" Target="../media/image329.png"/><Relationship Id="rId128" Type="http://schemas.openxmlformats.org/officeDocument/2006/relationships/image" Target="../media/image375.png"/><Relationship Id="rId335" Type="http://schemas.openxmlformats.org/officeDocument/2006/relationships/image" Target="../media/image477.png"/><Relationship Id="rId542" Type="http://schemas.openxmlformats.org/officeDocument/2006/relationships/customXml" Target="../ink/ink587.xml"/><Relationship Id="rId181" Type="http://schemas.openxmlformats.org/officeDocument/2006/relationships/customXml" Target="../ink/ink406.xml"/><Relationship Id="rId402" Type="http://schemas.openxmlformats.org/officeDocument/2006/relationships/customXml" Target="../ink/ink517.xml"/><Relationship Id="rId279" Type="http://schemas.openxmlformats.org/officeDocument/2006/relationships/image" Target="../media/image450.png"/><Relationship Id="rId486" Type="http://schemas.openxmlformats.org/officeDocument/2006/relationships/customXml" Target="../ink/ink559.xml"/><Relationship Id="rId43" Type="http://schemas.openxmlformats.org/officeDocument/2006/relationships/customXml" Target="../ink/ink337.xml"/><Relationship Id="rId139" Type="http://schemas.openxmlformats.org/officeDocument/2006/relationships/customXml" Target="../ink/ink385.xml"/><Relationship Id="rId346" Type="http://schemas.openxmlformats.org/officeDocument/2006/relationships/customXml" Target="../ink/ink489.xml"/><Relationship Id="rId85" Type="http://schemas.openxmlformats.org/officeDocument/2006/relationships/customXml" Target="../ink/ink358.xml"/><Relationship Id="rId150" Type="http://schemas.openxmlformats.org/officeDocument/2006/relationships/image" Target="../media/image386.png"/><Relationship Id="rId192" Type="http://schemas.openxmlformats.org/officeDocument/2006/relationships/image" Target="../media/image407.png"/><Relationship Id="rId206" Type="http://schemas.openxmlformats.org/officeDocument/2006/relationships/image" Target="../media/image414.png"/><Relationship Id="rId413" Type="http://schemas.openxmlformats.org/officeDocument/2006/relationships/image" Target="../media/image516.png"/><Relationship Id="rId248" Type="http://schemas.openxmlformats.org/officeDocument/2006/relationships/image" Target="../media/image435.png"/><Relationship Id="rId455" Type="http://schemas.openxmlformats.org/officeDocument/2006/relationships/image" Target="../media/image537.png"/><Relationship Id="rId497" Type="http://schemas.openxmlformats.org/officeDocument/2006/relationships/image" Target="../media/image557.png"/><Relationship Id="rId12" Type="http://schemas.openxmlformats.org/officeDocument/2006/relationships/image" Target="../media/image319.png"/><Relationship Id="rId108" Type="http://schemas.openxmlformats.org/officeDocument/2006/relationships/image" Target="../media/image366.png"/><Relationship Id="rId315" Type="http://schemas.openxmlformats.org/officeDocument/2006/relationships/image" Target="../media/image467.png"/><Relationship Id="rId357" Type="http://schemas.openxmlformats.org/officeDocument/2006/relationships/image" Target="../media/image488.png"/><Relationship Id="rId522" Type="http://schemas.openxmlformats.org/officeDocument/2006/relationships/customXml" Target="../ink/ink577.xml"/><Relationship Id="rId54" Type="http://schemas.openxmlformats.org/officeDocument/2006/relationships/image" Target="../media/image340.png"/><Relationship Id="rId96" Type="http://schemas.openxmlformats.org/officeDocument/2006/relationships/image" Target="../media/image360.png"/><Relationship Id="rId161" Type="http://schemas.openxmlformats.org/officeDocument/2006/relationships/customXml" Target="../ink/ink396.xml"/><Relationship Id="rId217" Type="http://schemas.openxmlformats.org/officeDocument/2006/relationships/customXml" Target="../ink/ink424.xml"/><Relationship Id="rId399" Type="http://schemas.openxmlformats.org/officeDocument/2006/relationships/image" Target="../media/image509.png"/><Relationship Id="rId259" Type="http://schemas.openxmlformats.org/officeDocument/2006/relationships/image" Target="../media/image440.png"/><Relationship Id="rId424" Type="http://schemas.openxmlformats.org/officeDocument/2006/relationships/customXml" Target="../ink/ink528.xml"/><Relationship Id="rId466" Type="http://schemas.openxmlformats.org/officeDocument/2006/relationships/customXml" Target="../ink/ink549.xml"/><Relationship Id="rId23" Type="http://schemas.openxmlformats.org/officeDocument/2006/relationships/customXml" Target="../ink/ink327.xml"/><Relationship Id="rId119" Type="http://schemas.openxmlformats.org/officeDocument/2006/relationships/customXml" Target="../ink/ink375.xml"/><Relationship Id="rId270" Type="http://schemas.openxmlformats.org/officeDocument/2006/relationships/customXml" Target="../ink/ink451.xml"/><Relationship Id="rId326" Type="http://schemas.openxmlformats.org/officeDocument/2006/relationships/customXml" Target="../ink/ink479.xml"/><Relationship Id="rId533" Type="http://schemas.openxmlformats.org/officeDocument/2006/relationships/image" Target="../media/image575.png"/><Relationship Id="rId65" Type="http://schemas.openxmlformats.org/officeDocument/2006/relationships/customXml" Target="../ink/ink348.xml"/><Relationship Id="rId130" Type="http://schemas.openxmlformats.org/officeDocument/2006/relationships/image" Target="../media/image376.png"/><Relationship Id="rId368" Type="http://schemas.openxmlformats.org/officeDocument/2006/relationships/customXml" Target="../ink/ink500.xml"/><Relationship Id="rId172" Type="http://schemas.openxmlformats.org/officeDocument/2006/relationships/image" Target="../media/image397.png"/><Relationship Id="rId228" Type="http://schemas.openxmlformats.org/officeDocument/2006/relationships/image" Target="../media/image425.png"/><Relationship Id="rId435" Type="http://schemas.openxmlformats.org/officeDocument/2006/relationships/image" Target="../media/image527.png"/><Relationship Id="rId477" Type="http://schemas.openxmlformats.org/officeDocument/2006/relationships/image" Target="../media/image547.png"/><Relationship Id="rId281" Type="http://schemas.openxmlformats.org/officeDocument/2006/relationships/image" Target="../media/image451.png"/><Relationship Id="rId337" Type="http://schemas.openxmlformats.org/officeDocument/2006/relationships/image" Target="../media/image478.png"/><Relationship Id="rId502" Type="http://schemas.openxmlformats.org/officeDocument/2006/relationships/customXml" Target="../ink/ink567.xml"/><Relationship Id="rId34" Type="http://schemas.openxmlformats.org/officeDocument/2006/relationships/image" Target="../media/image330.png"/><Relationship Id="rId76" Type="http://schemas.openxmlformats.org/officeDocument/2006/relationships/image" Target="../media/image350.png"/><Relationship Id="rId141" Type="http://schemas.openxmlformats.org/officeDocument/2006/relationships/customXml" Target="../ink/ink386.xml"/><Relationship Id="rId379" Type="http://schemas.openxmlformats.org/officeDocument/2006/relationships/image" Target="../media/image499.png"/><Relationship Id="rId7" Type="http://schemas.openxmlformats.org/officeDocument/2006/relationships/customXml" Target="../ink/ink319.xml"/><Relationship Id="rId183" Type="http://schemas.openxmlformats.org/officeDocument/2006/relationships/customXml" Target="../ink/ink407.xml"/><Relationship Id="rId239" Type="http://schemas.openxmlformats.org/officeDocument/2006/relationships/customXml" Target="../ink/ink435.xml"/><Relationship Id="rId390" Type="http://schemas.openxmlformats.org/officeDocument/2006/relationships/customXml" Target="../ink/ink511.xml"/><Relationship Id="rId404" Type="http://schemas.openxmlformats.org/officeDocument/2006/relationships/customXml" Target="../ink/ink518.xml"/><Relationship Id="rId446" Type="http://schemas.openxmlformats.org/officeDocument/2006/relationships/customXml" Target="../ink/ink539.xml"/><Relationship Id="rId250" Type="http://schemas.openxmlformats.org/officeDocument/2006/relationships/image" Target="../media/image436.png"/><Relationship Id="rId292" Type="http://schemas.openxmlformats.org/officeDocument/2006/relationships/customXml" Target="../ink/ink462.xml"/><Relationship Id="rId306" Type="http://schemas.openxmlformats.org/officeDocument/2006/relationships/customXml" Target="../ink/ink469.xml"/><Relationship Id="rId488" Type="http://schemas.openxmlformats.org/officeDocument/2006/relationships/customXml" Target="../ink/ink560.xml"/><Relationship Id="rId45" Type="http://schemas.openxmlformats.org/officeDocument/2006/relationships/customXml" Target="../ink/ink338.xml"/><Relationship Id="rId87" Type="http://schemas.openxmlformats.org/officeDocument/2006/relationships/customXml" Target="../ink/ink359.xml"/><Relationship Id="rId110" Type="http://schemas.openxmlformats.org/officeDocument/2006/relationships/image" Target="../media/image367.png"/><Relationship Id="rId348" Type="http://schemas.openxmlformats.org/officeDocument/2006/relationships/customXml" Target="../ink/ink490.xml"/><Relationship Id="rId513" Type="http://schemas.openxmlformats.org/officeDocument/2006/relationships/image" Target="../media/image565.png"/><Relationship Id="rId152" Type="http://schemas.openxmlformats.org/officeDocument/2006/relationships/image" Target="../media/image387.png"/><Relationship Id="rId194" Type="http://schemas.openxmlformats.org/officeDocument/2006/relationships/image" Target="../media/image408.png"/><Relationship Id="rId208" Type="http://schemas.openxmlformats.org/officeDocument/2006/relationships/image" Target="../media/image415.png"/><Relationship Id="rId415" Type="http://schemas.openxmlformats.org/officeDocument/2006/relationships/image" Target="../media/image517.png"/><Relationship Id="rId457" Type="http://schemas.openxmlformats.org/officeDocument/2006/relationships/image" Target="../media/image538.png"/><Relationship Id="rId261" Type="http://schemas.openxmlformats.org/officeDocument/2006/relationships/image" Target="../media/image441.png"/><Relationship Id="rId499" Type="http://schemas.openxmlformats.org/officeDocument/2006/relationships/image" Target="../media/image558.png"/><Relationship Id="rId14" Type="http://schemas.openxmlformats.org/officeDocument/2006/relationships/image" Target="../media/image320.png"/><Relationship Id="rId56" Type="http://schemas.openxmlformats.org/officeDocument/2006/relationships/image" Target="../media/image115.png"/><Relationship Id="rId317" Type="http://schemas.openxmlformats.org/officeDocument/2006/relationships/image" Target="../media/image468.png"/><Relationship Id="rId359" Type="http://schemas.openxmlformats.org/officeDocument/2006/relationships/image" Target="../media/image489.png"/><Relationship Id="rId524" Type="http://schemas.openxmlformats.org/officeDocument/2006/relationships/customXml" Target="../ink/ink578.xml"/><Relationship Id="rId98" Type="http://schemas.openxmlformats.org/officeDocument/2006/relationships/image" Target="../media/image361.png"/><Relationship Id="rId121" Type="http://schemas.openxmlformats.org/officeDocument/2006/relationships/customXml" Target="../ink/ink376.xml"/><Relationship Id="rId163" Type="http://schemas.openxmlformats.org/officeDocument/2006/relationships/customXml" Target="../ink/ink397.xml"/><Relationship Id="rId219" Type="http://schemas.openxmlformats.org/officeDocument/2006/relationships/customXml" Target="../ink/ink425.xml"/><Relationship Id="rId370" Type="http://schemas.openxmlformats.org/officeDocument/2006/relationships/customXml" Target="../ink/ink501.xml"/><Relationship Id="rId426" Type="http://schemas.openxmlformats.org/officeDocument/2006/relationships/customXml" Target="../ink/ink529.xml"/><Relationship Id="rId230" Type="http://schemas.openxmlformats.org/officeDocument/2006/relationships/image" Target="../media/image426.png"/><Relationship Id="rId468" Type="http://schemas.openxmlformats.org/officeDocument/2006/relationships/customXml" Target="../ink/ink550.xml"/><Relationship Id="rId25" Type="http://schemas.openxmlformats.org/officeDocument/2006/relationships/customXml" Target="../ink/ink328.xml"/><Relationship Id="rId67" Type="http://schemas.openxmlformats.org/officeDocument/2006/relationships/customXml" Target="../ink/ink349.xml"/><Relationship Id="rId272" Type="http://schemas.openxmlformats.org/officeDocument/2006/relationships/customXml" Target="../ink/ink452.xml"/><Relationship Id="rId328" Type="http://schemas.openxmlformats.org/officeDocument/2006/relationships/customXml" Target="../ink/ink480.xml"/><Relationship Id="rId535" Type="http://schemas.openxmlformats.org/officeDocument/2006/relationships/image" Target="../media/image576.png"/><Relationship Id="rId132" Type="http://schemas.openxmlformats.org/officeDocument/2006/relationships/image" Target="../media/image377.png"/><Relationship Id="rId174" Type="http://schemas.openxmlformats.org/officeDocument/2006/relationships/image" Target="../media/image398.png"/><Relationship Id="rId381" Type="http://schemas.openxmlformats.org/officeDocument/2006/relationships/image" Target="../media/image500.png"/><Relationship Id="rId241" Type="http://schemas.openxmlformats.org/officeDocument/2006/relationships/customXml" Target="../ink/ink436.xml"/><Relationship Id="rId437" Type="http://schemas.openxmlformats.org/officeDocument/2006/relationships/image" Target="../media/image528.png"/><Relationship Id="rId479" Type="http://schemas.openxmlformats.org/officeDocument/2006/relationships/image" Target="../media/image548.png"/><Relationship Id="rId36" Type="http://schemas.openxmlformats.org/officeDocument/2006/relationships/image" Target="../media/image331.png"/><Relationship Id="rId283" Type="http://schemas.openxmlformats.org/officeDocument/2006/relationships/image" Target="../media/image110.png"/><Relationship Id="rId339" Type="http://schemas.openxmlformats.org/officeDocument/2006/relationships/image" Target="../media/image479.png"/><Relationship Id="rId490" Type="http://schemas.openxmlformats.org/officeDocument/2006/relationships/customXml" Target="../ink/ink561.xml"/><Relationship Id="rId504" Type="http://schemas.openxmlformats.org/officeDocument/2006/relationships/customXml" Target="../ink/ink568.xml"/><Relationship Id="rId78" Type="http://schemas.openxmlformats.org/officeDocument/2006/relationships/image" Target="../media/image351.png"/><Relationship Id="rId101" Type="http://schemas.openxmlformats.org/officeDocument/2006/relationships/customXml" Target="../ink/ink366.xml"/><Relationship Id="rId143" Type="http://schemas.openxmlformats.org/officeDocument/2006/relationships/customXml" Target="../ink/ink387.xml"/><Relationship Id="rId185" Type="http://schemas.openxmlformats.org/officeDocument/2006/relationships/customXml" Target="../ink/ink408.xml"/><Relationship Id="rId350" Type="http://schemas.openxmlformats.org/officeDocument/2006/relationships/customXml" Target="../ink/ink491.xml"/><Relationship Id="rId406" Type="http://schemas.openxmlformats.org/officeDocument/2006/relationships/customXml" Target="../ink/ink519.xml"/><Relationship Id="rId9" Type="http://schemas.openxmlformats.org/officeDocument/2006/relationships/customXml" Target="../ink/ink320.xml"/><Relationship Id="rId210" Type="http://schemas.openxmlformats.org/officeDocument/2006/relationships/image" Target="../media/image416.png"/><Relationship Id="rId392" Type="http://schemas.openxmlformats.org/officeDocument/2006/relationships/customXml" Target="../ink/ink512.xml"/><Relationship Id="rId448" Type="http://schemas.openxmlformats.org/officeDocument/2006/relationships/customXml" Target="../ink/ink540.xml"/><Relationship Id="rId252" Type="http://schemas.openxmlformats.org/officeDocument/2006/relationships/customXml" Target="../ink/ink442.xml"/><Relationship Id="rId294" Type="http://schemas.openxmlformats.org/officeDocument/2006/relationships/customXml" Target="../ink/ink463.xml"/><Relationship Id="rId308" Type="http://schemas.openxmlformats.org/officeDocument/2006/relationships/customXml" Target="../ink/ink470.xml"/><Relationship Id="rId515" Type="http://schemas.openxmlformats.org/officeDocument/2006/relationships/image" Target="../media/image566.png"/><Relationship Id="rId47" Type="http://schemas.openxmlformats.org/officeDocument/2006/relationships/customXml" Target="../ink/ink339.xml"/><Relationship Id="rId89" Type="http://schemas.openxmlformats.org/officeDocument/2006/relationships/customXml" Target="../ink/ink360.xml"/><Relationship Id="rId112" Type="http://schemas.openxmlformats.org/officeDocument/2006/relationships/image" Target="../media/image368.png"/><Relationship Id="rId154" Type="http://schemas.openxmlformats.org/officeDocument/2006/relationships/image" Target="../media/image388.png"/><Relationship Id="rId361" Type="http://schemas.openxmlformats.org/officeDocument/2006/relationships/image" Target="../media/image490.png"/><Relationship Id="rId196" Type="http://schemas.openxmlformats.org/officeDocument/2006/relationships/image" Target="../media/image409.png"/><Relationship Id="rId417" Type="http://schemas.openxmlformats.org/officeDocument/2006/relationships/image" Target="../media/image518.png"/><Relationship Id="rId459" Type="http://schemas.openxmlformats.org/officeDocument/2006/relationships/image" Target="../media/image539.png"/><Relationship Id="rId16" Type="http://schemas.openxmlformats.org/officeDocument/2006/relationships/image" Target="../media/image321.png"/><Relationship Id="rId221" Type="http://schemas.openxmlformats.org/officeDocument/2006/relationships/customXml" Target="../ink/ink426.xml"/><Relationship Id="rId263" Type="http://schemas.openxmlformats.org/officeDocument/2006/relationships/image" Target="../media/image442.png"/><Relationship Id="rId319" Type="http://schemas.openxmlformats.org/officeDocument/2006/relationships/image" Target="../media/image469.png"/><Relationship Id="rId470" Type="http://schemas.openxmlformats.org/officeDocument/2006/relationships/customXml" Target="../ink/ink551.xml"/><Relationship Id="rId526" Type="http://schemas.openxmlformats.org/officeDocument/2006/relationships/customXml" Target="../ink/ink579.xml"/><Relationship Id="rId58" Type="http://schemas.openxmlformats.org/officeDocument/2006/relationships/image" Target="../media/image341.png"/><Relationship Id="rId123" Type="http://schemas.openxmlformats.org/officeDocument/2006/relationships/customXml" Target="../ink/ink377.xml"/><Relationship Id="rId330" Type="http://schemas.openxmlformats.org/officeDocument/2006/relationships/customXml" Target="../ink/ink481.xml"/><Relationship Id="rId165" Type="http://schemas.openxmlformats.org/officeDocument/2006/relationships/customXml" Target="../ink/ink398.xml"/><Relationship Id="rId372" Type="http://schemas.openxmlformats.org/officeDocument/2006/relationships/customXml" Target="../ink/ink502.xml"/><Relationship Id="rId428" Type="http://schemas.openxmlformats.org/officeDocument/2006/relationships/customXml" Target="../ink/ink530.xml"/><Relationship Id="rId232" Type="http://schemas.openxmlformats.org/officeDocument/2006/relationships/image" Target="../media/image427.png"/><Relationship Id="rId274" Type="http://schemas.openxmlformats.org/officeDocument/2006/relationships/customXml" Target="../ink/ink453.xml"/><Relationship Id="rId481" Type="http://schemas.openxmlformats.org/officeDocument/2006/relationships/image" Target="../media/image549.png"/><Relationship Id="rId27" Type="http://schemas.openxmlformats.org/officeDocument/2006/relationships/customXml" Target="../ink/ink329.xml"/><Relationship Id="rId69" Type="http://schemas.openxmlformats.org/officeDocument/2006/relationships/customXml" Target="../ink/ink350.xml"/><Relationship Id="rId134" Type="http://schemas.openxmlformats.org/officeDocument/2006/relationships/image" Target="../media/image378.png"/><Relationship Id="rId537" Type="http://schemas.openxmlformats.org/officeDocument/2006/relationships/image" Target="../media/image577.png"/><Relationship Id="rId80" Type="http://schemas.openxmlformats.org/officeDocument/2006/relationships/image" Target="../media/image352.png"/><Relationship Id="rId176" Type="http://schemas.openxmlformats.org/officeDocument/2006/relationships/image" Target="../media/image399.png"/><Relationship Id="rId341" Type="http://schemas.openxmlformats.org/officeDocument/2006/relationships/image" Target="../media/image480.png"/><Relationship Id="rId383" Type="http://schemas.openxmlformats.org/officeDocument/2006/relationships/image" Target="../media/image501.png"/><Relationship Id="rId439" Type="http://schemas.openxmlformats.org/officeDocument/2006/relationships/image" Target="../media/image529.png"/><Relationship Id="rId201" Type="http://schemas.openxmlformats.org/officeDocument/2006/relationships/customXml" Target="../ink/ink416.xml"/><Relationship Id="rId243" Type="http://schemas.openxmlformats.org/officeDocument/2006/relationships/customXml" Target="../ink/ink437.xml"/><Relationship Id="rId285" Type="http://schemas.openxmlformats.org/officeDocument/2006/relationships/image" Target="../media/image452.png"/><Relationship Id="rId450" Type="http://schemas.openxmlformats.org/officeDocument/2006/relationships/customXml" Target="../ink/ink541.xml"/><Relationship Id="rId506" Type="http://schemas.openxmlformats.org/officeDocument/2006/relationships/customXml" Target="../ink/ink569.xml"/><Relationship Id="rId38" Type="http://schemas.openxmlformats.org/officeDocument/2006/relationships/image" Target="../media/image332.png"/><Relationship Id="rId103" Type="http://schemas.openxmlformats.org/officeDocument/2006/relationships/customXml" Target="../ink/ink367.xml"/><Relationship Id="rId310" Type="http://schemas.openxmlformats.org/officeDocument/2006/relationships/customXml" Target="../ink/ink471.xml"/><Relationship Id="rId492" Type="http://schemas.openxmlformats.org/officeDocument/2006/relationships/customXml" Target="../ink/ink562.xml"/><Relationship Id="rId91" Type="http://schemas.openxmlformats.org/officeDocument/2006/relationships/customXml" Target="../ink/ink361.xml"/><Relationship Id="rId145" Type="http://schemas.openxmlformats.org/officeDocument/2006/relationships/customXml" Target="../ink/ink388.xml"/><Relationship Id="rId187" Type="http://schemas.openxmlformats.org/officeDocument/2006/relationships/customXml" Target="../ink/ink409.xml"/><Relationship Id="rId352" Type="http://schemas.openxmlformats.org/officeDocument/2006/relationships/customXml" Target="../ink/ink492.xml"/><Relationship Id="rId394" Type="http://schemas.openxmlformats.org/officeDocument/2006/relationships/customXml" Target="../ink/ink513.xml"/><Relationship Id="rId408" Type="http://schemas.openxmlformats.org/officeDocument/2006/relationships/customXml" Target="../ink/ink520.xml"/><Relationship Id="rId212" Type="http://schemas.openxmlformats.org/officeDocument/2006/relationships/image" Target="../media/image417.png"/><Relationship Id="rId254" Type="http://schemas.openxmlformats.org/officeDocument/2006/relationships/customXml" Target="../ink/ink443.xml"/><Relationship Id="rId49" Type="http://schemas.openxmlformats.org/officeDocument/2006/relationships/customXml" Target="../ink/ink340.xml"/><Relationship Id="rId114" Type="http://schemas.openxmlformats.org/officeDocument/2006/relationships/image" Target="../media/image369.png"/><Relationship Id="rId296" Type="http://schemas.openxmlformats.org/officeDocument/2006/relationships/customXml" Target="../ink/ink464.xml"/><Relationship Id="rId461" Type="http://schemas.openxmlformats.org/officeDocument/2006/relationships/image" Target="../media/image540.png"/><Relationship Id="rId517" Type="http://schemas.openxmlformats.org/officeDocument/2006/relationships/image" Target="../media/image567.png"/><Relationship Id="rId60" Type="http://schemas.openxmlformats.org/officeDocument/2006/relationships/image" Target="../media/image342.png"/><Relationship Id="rId156" Type="http://schemas.openxmlformats.org/officeDocument/2006/relationships/image" Target="../media/image389.png"/><Relationship Id="rId198" Type="http://schemas.openxmlformats.org/officeDocument/2006/relationships/image" Target="../media/image410.png"/><Relationship Id="rId321" Type="http://schemas.openxmlformats.org/officeDocument/2006/relationships/image" Target="../media/image470.png"/><Relationship Id="rId363" Type="http://schemas.openxmlformats.org/officeDocument/2006/relationships/image" Target="../media/image491.png"/><Relationship Id="rId419" Type="http://schemas.openxmlformats.org/officeDocument/2006/relationships/image" Target="../media/image519.png"/><Relationship Id="rId223" Type="http://schemas.openxmlformats.org/officeDocument/2006/relationships/customXml" Target="../ink/ink427.xml"/><Relationship Id="rId430" Type="http://schemas.openxmlformats.org/officeDocument/2006/relationships/customXml" Target="../ink/ink531.xml"/><Relationship Id="rId18" Type="http://schemas.openxmlformats.org/officeDocument/2006/relationships/image" Target="../media/image322.png"/><Relationship Id="rId265" Type="http://schemas.openxmlformats.org/officeDocument/2006/relationships/image" Target="../media/image443.png"/><Relationship Id="rId472" Type="http://schemas.openxmlformats.org/officeDocument/2006/relationships/customXml" Target="../ink/ink552.xml"/><Relationship Id="rId528" Type="http://schemas.openxmlformats.org/officeDocument/2006/relationships/customXml" Target="../ink/ink580.xml"/><Relationship Id="rId125" Type="http://schemas.openxmlformats.org/officeDocument/2006/relationships/customXml" Target="../ink/ink378.xml"/><Relationship Id="rId167" Type="http://schemas.openxmlformats.org/officeDocument/2006/relationships/customXml" Target="../ink/ink399.xml"/><Relationship Id="rId332" Type="http://schemas.openxmlformats.org/officeDocument/2006/relationships/customXml" Target="../ink/ink482.xml"/><Relationship Id="rId374" Type="http://schemas.openxmlformats.org/officeDocument/2006/relationships/customXml" Target="../ink/ink503.xml"/><Relationship Id="rId71" Type="http://schemas.openxmlformats.org/officeDocument/2006/relationships/customXml" Target="../ink/ink351.xml"/><Relationship Id="rId234" Type="http://schemas.openxmlformats.org/officeDocument/2006/relationships/image" Target="../media/image428.png"/><Relationship Id="rId2" Type="http://schemas.openxmlformats.org/officeDocument/2006/relationships/image" Target="../media/image314.png"/><Relationship Id="rId29" Type="http://schemas.openxmlformats.org/officeDocument/2006/relationships/customXml" Target="../ink/ink330.xml"/><Relationship Id="rId276" Type="http://schemas.openxmlformats.org/officeDocument/2006/relationships/customXml" Target="../ink/ink454.xml"/><Relationship Id="rId441" Type="http://schemas.openxmlformats.org/officeDocument/2006/relationships/image" Target="../media/image530.png"/><Relationship Id="rId483" Type="http://schemas.openxmlformats.org/officeDocument/2006/relationships/image" Target="../media/image550.png"/><Relationship Id="rId539" Type="http://schemas.openxmlformats.org/officeDocument/2006/relationships/image" Target="../media/image578.png"/><Relationship Id="rId40" Type="http://schemas.openxmlformats.org/officeDocument/2006/relationships/image" Target="../media/image333.png"/><Relationship Id="rId136" Type="http://schemas.openxmlformats.org/officeDocument/2006/relationships/image" Target="../media/image379.png"/><Relationship Id="rId178" Type="http://schemas.openxmlformats.org/officeDocument/2006/relationships/image" Target="../media/image400.png"/><Relationship Id="rId301" Type="http://schemas.openxmlformats.org/officeDocument/2006/relationships/image" Target="../media/image460.png"/><Relationship Id="rId343" Type="http://schemas.openxmlformats.org/officeDocument/2006/relationships/image" Target="../media/image481.png"/><Relationship Id="rId82" Type="http://schemas.openxmlformats.org/officeDocument/2006/relationships/image" Target="../media/image353.png"/><Relationship Id="rId203" Type="http://schemas.openxmlformats.org/officeDocument/2006/relationships/customXml" Target="../ink/ink417.xml"/><Relationship Id="rId385" Type="http://schemas.openxmlformats.org/officeDocument/2006/relationships/image" Target="../media/image502.png"/><Relationship Id="rId245" Type="http://schemas.openxmlformats.org/officeDocument/2006/relationships/customXml" Target="../ink/ink438.xml"/><Relationship Id="rId287" Type="http://schemas.openxmlformats.org/officeDocument/2006/relationships/image" Target="../media/image453.png"/><Relationship Id="rId410" Type="http://schemas.openxmlformats.org/officeDocument/2006/relationships/customXml" Target="../ink/ink521.xml"/><Relationship Id="rId452" Type="http://schemas.openxmlformats.org/officeDocument/2006/relationships/customXml" Target="../ink/ink542.xml"/><Relationship Id="rId494" Type="http://schemas.openxmlformats.org/officeDocument/2006/relationships/customXml" Target="../ink/ink563.xml"/><Relationship Id="rId508" Type="http://schemas.openxmlformats.org/officeDocument/2006/relationships/customXml" Target="../ink/ink570.xml"/><Relationship Id="rId105" Type="http://schemas.openxmlformats.org/officeDocument/2006/relationships/customXml" Target="../ink/ink368.xml"/><Relationship Id="rId147" Type="http://schemas.openxmlformats.org/officeDocument/2006/relationships/customXml" Target="../ink/ink389.xml"/><Relationship Id="rId312" Type="http://schemas.openxmlformats.org/officeDocument/2006/relationships/customXml" Target="../ink/ink472.xml"/><Relationship Id="rId354" Type="http://schemas.openxmlformats.org/officeDocument/2006/relationships/customXml" Target="../ink/ink493.xml"/><Relationship Id="rId51" Type="http://schemas.openxmlformats.org/officeDocument/2006/relationships/customXml" Target="../ink/ink341.xml"/><Relationship Id="rId93" Type="http://schemas.openxmlformats.org/officeDocument/2006/relationships/customXml" Target="../ink/ink362.xml"/><Relationship Id="rId189" Type="http://schemas.openxmlformats.org/officeDocument/2006/relationships/customXml" Target="../ink/ink410.xml"/><Relationship Id="rId396" Type="http://schemas.openxmlformats.org/officeDocument/2006/relationships/customXml" Target="../ink/ink514.xml"/><Relationship Id="rId214" Type="http://schemas.openxmlformats.org/officeDocument/2006/relationships/image" Target="../media/image418.png"/><Relationship Id="rId256" Type="http://schemas.openxmlformats.org/officeDocument/2006/relationships/customXml" Target="../ink/ink444.xml"/><Relationship Id="rId298" Type="http://schemas.openxmlformats.org/officeDocument/2006/relationships/customXml" Target="../ink/ink465.xml"/><Relationship Id="rId421" Type="http://schemas.openxmlformats.org/officeDocument/2006/relationships/image" Target="../media/image520.png"/><Relationship Id="rId463" Type="http://schemas.openxmlformats.org/officeDocument/2006/relationships/image" Target="../media/image541.png"/><Relationship Id="rId519" Type="http://schemas.openxmlformats.org/officeDocument/2006/relationships/image" Target="../media/image568.png"/><Relationship Id="rId116" Type="http://schemas.openxmlformats.org/officeDocument/2006/relationships/image" Target="../media/image370.png"/><Relationship Id="rId158" Type="http://schemas.openxmlformats.org/officeDocument/2006/relationships/image" Target="../media/image390.png"/><Relationship Id="rId323" Type="http://schemas.openxmlformats.org/officeDocument/2006/relationships/image" Target="../media/image471.png"/><Relationship Id="rId530" Type="http://schemas.openxmlformats.org/officeDocument/2006/relationships/customXml" Target="../ink/ink581.xml"/><Relationship Id="rId20" Type="http://schemas.openxmlformats.org/officeDocument/2006/relationships/image" Target="../media/image323.png"/><Relationship Id="rId62" Type="http://schemas.openxmlformats.org/officeDocument/2006/relationships/image" Target="../media/image343.png"/><Relationship Id="rId365" Type="http://schemas.openxmlformats.org/officeDocument/2006/relationships/image" Target="../media/image492.png"/><Relationship Id="rId225" Type="http://schemas.openxmlformats.org/officeDocument/2006/relationships/customXml" Target="../ink/ink428.xml"/><Relationship Id="rId267" Type="http://schemas.openxmlformats.org/officeDocument/2006/relationships/image" Target="../media/image444.png"/><Relationship Id="rId432" Type="http://schemas.openxmlformats.org/officeDocument/2006/relationships/customXml" Target="../ink/ink532.xml"/><Relationship Id="rId474" Type="http://schemas.openxmlformats.org/officeDocument/2006/relationships/customXml" Target="../ink/ink553.xml"/><Relationship Id="rId127" Type="http://schemas.openxmlformats.org/officeDocument/2006/relationships/customXml" Target="../ink/ink379.xml"/><Relationship Id="rId31" Type="http://schemas.openxmlformats.org/officeDocument/2006/relationships/customXml" Target="../ink/ink331.xml"/><Relationship Id="rId73" Type="http://schemas.openxmlformats.org/officeDocument/2006/relationships/customXml" Target="../ink/ink352.xml"/><Relationship Id="rId169" Type="http://schemas.openxmlformats.org/officeDocument/2006/relationships/customXml" Target="../ink/ink400.xml"/><Relationship Id="rId334" Type="http://schemas.openxmlformats.org/officeDocument/2006/relationships/customXml" Target="../ink/ink483.xml"/><Relationship Id="rId376" Type="http://schemas.openxmlformats.org/officeDocument/2006/relationships/customXml" Target="../ink/ink504.xml"/><Relationship Id="rId541" Type="http://schemas.openxmlformats.org/officeDocument/2006/relationships/image" Target="../media/image579.png"/><Relationship Id="rId4" Type="http://schemas.openxmlformats.org/officeDocument/2006/relationships/image" Target="../media/image315.png"/><Relationship Id="rId180" Type="http://schemas.openxmlformats.org/officeDocument/2006/relationships/image" Target="../media/image401.png"/><Relationship Id="rId236" Type="http://schemas.openxmlformats.org/officeDocument/2006/relationships/image" Target="../media/image429.png"/><Relationship Id="rId278" Type="http://schemas.openxmlformats.org/officeDocument/2006/relationships/customXml" Target="../ink/ink455.xml"/><Relationship Id="rId401" Type="http://schemas.openxmlformats.org/officeDocument/2006/relationships/image" Target="../media/image510.png"/><Relationship Id="rId443" Type="http://schemas.openxmlformats.org/officeDocument/2006/relationships/image" Target="../media/image531.png"/><Relationship Id="rId303" Type="http://schemas.openxmlformats.org/officeDocument/2006/relationships/image" Target="../media/image461.png"/><Relationship Id="rId485" Type="http://schemas.openxmlformats.org/officeDocument/2006/relationships/image" Target="../media/image551.png"/><Relationship Id="rId42" Type="http://schemas.openxmlformats.org/officeDocument/2006/relationships/image" Target="../media/image334.png"/><Relationship Id="rId84" Type="http://schemas.openxmlformats.org/officeDocument/2006/relationships/image" Target="../media/image354.png"/><Relationship Id="rId138" Type="http://schemas.openxmlformats.org/officeDocument/2006/relationships/image" Target="../media/image380.png"/><Relationship Id="rId345" Type="http://schemas.openxmlformats.org/officeDocument/2006/relationships/image" Target="../media/image482.png"/><Relationship Id="rId387" Type="http://schemas.openxmlformats.org/officeDocument/2006/relationships/image" Target="../media/image503.png"/><Relationship Id="rId510" Type="http://schemas.openxmlformats.org/officeDocument/2006/relationships/customXml" Target="../ink/ink571.xml"/><Relationship Id="rId191" Type="http://schemas.openxmlformats.org/officeDocument/2006/relationships/customXml" Target="../ink/ink411.xml"/><Relationship Id="rId205" Type="http://schemas.openxmlformats.org/officeDocument/2006/relationships/customXml" Target="../ink/ink418.xml"/><Relationship Id="rId247" Type="http://schemas.openxmlformats.org/officeDocument/2006/relationships/customXml" Target="../ink/ink439.xml"/><Relationship Id="rId412" Type="http://schemas.openxmlformats.org/officeDocument/2006/relationships/customXml" Target="../ink/ink522.xml"/><Relationship Id="rId107" Type="http://schemas.openxmlformats.org/officeDocument/2006/relationships/customXml" Target="../ink/ink369.xml"/><Relationship Id="rId289" Type="http://schemas.openxmlformats.org/officeDocument/2006/relationships/image" Target="../media/image454.png"/><Relationship Id="rId454" Type="http://schemas.openxmlformats.org/officeDocument/2006/relationships/customXml" Target="../ink/ink543.xml"/><Relationship Id="rId496" Type="http://schemas.openxmlformats.org/officeDocument/2006/relationships/customXml" Target="../ink/ink564.xml"/><Relationship Id="rId11" Type="http://schemas.openxmlformats.org/officeDocument/2006/relationships/customXml" Target="../ink/ink321.xml"/><Relationship Id="rId53" Type="http://schemas.openxmlformats.org/officeDocument/2006/relationships/customXml" Target="../ink/ink342.xml"/><Relationship Id="rId149" Type="http://schemas.openxmlformats.org/officeDocument/2006/relationships/customXml" Target="../ink/ink390.xml"/><Relationship Id="rId314" Type="http://schemas.openxmlformats.org/officeDocument/2006/relationships/customXml" Target="../ink/ink473.xml"/><Relationship Id="rId356" Type="http://schemas.openxmlformats.org/officeDocument/2006/relationships/customXml" Target="../ink/ink494.xml"/><Relationship Id="rId398" Type="http://schemas.openxmlformats.org/officeDocument/2006/relationships/customXml" Target="../ink/ink515.xml"/><Relationship Id="rId521" Type="http://schemas.openxmlformats.org/officeDocument/2006/relationships/image" Target="../media/image569.png"/><Relationship Id="rId95" Type="http://schemas.openxmlformats.org/officeDocument/2006/relationships/customXml" Target="../ink/ink363.xml"/><Relationship Id="rId160" Type="http://schemas.openxmlformats.org/officeDocument/2006/relationships/image" Target="../media/image391.png"/><Relationship Id="rId216" Type="http://schemas.openxmlformats.org/officeDocument/2006/relationships/image" Target="../media/image419.png"/><Relationship Id="rId423" Type="http://schemas.openxmlformats.org/officeDocument/2006/relationships/image" Target="../media/image521.png"/><Relationship Id="rId258" Type="http://schemas.openxmlformats.org/officeDocument/2006/relationships/customXml" Target="../ink/ink445.xml"/><Relationship Id="rId465" Type="http://schemas.openxmlformats.org/officeDocument/2006/relationships/image" Target="../media/image542.png"/><Relationship Id="rId22" Type="http://schemas.openxmlformats.org/officeDocument/2006/relationships/image" Target="../media/image324.png"/><Relationship Id="rId64" Type="http://schemas.openxmlformats.org/officeDocument/2006/relationships/image" Target="../media/image344.png"/><Relationship Id="rId118" Type="http://schemas.openxmlformats.org/officeDocument/2006/relationships/image" Target="../media/image371.png"/><Relationship Id="rId325" Type="http://schemas.openxmlformats.org/officeDocument/2006/relationships/image" Target="../media/image472.png"/><Relationship Id="rId367" Type="http://schemas.openxmlformats.org/officeDocument/2006/relationships/image" Target="../media/image493.png"/><Relationship Id="rId532" Type="http://schemas.openxmlformats.org/officeDocument/2006/relationships/customXml" Target="../ink/ink582.xml"/><Relationship Id="rId171" Type="http://schemas.openxmlformats.org/officeDocument/2006/relationships/customXml" Target="../ink/ink401.xml"/><Relationship Id="rId227" Type="http://schemas.openxmlformats.org/officeDocument/2006/relationships/customXml" Target="../ink/ink429.xml"/><Relationship Id="rId269" Type="http://schemas.openxmlformats.org/officeDocument/2006/relationships/image" Target="../media/image445.png"/><Relationship Id="rId434" Type="http://schemas.openxmlformats.org/officeDocument/2006/relationships/customXml" Target="../ink/ink533.xml"/><Relationship Id="rId476" Type="http://schemas.openxmlformats.org/officeDocument/2006/relationships/customXml" Target="../ink/ink554.xml"/><Relationship Id="rId33" Type="http://schemas.openxmlformats.org/officeDocument/2006/relationships/customXml" Target="../ink/ink332.xml"/><Relationship Id="rId129" Type="http://schemas.openxmlformats.org/officeDocument/2006/relationships/customXml" Target="../ink/ink380.xml"/><Relationship Id="rId280" Type="http://schemas.openxmlformats.org/officeDocument/2006/relationships/customXml" Target="../ink/ink456.xml"/><Relationship Id="rId336" Type="http://schemas.openxmlformats.org/officeDocument/2006/relationships/customXml" Target="../ink/ink484.xml"/><Relationship Id="rId501" Type="http://schemas.openxmlformats.org/officeDocument/2006/relationships/image" Target="../media/image559.png"/><Relationship Id="rId543" Type="http://schemas.openxmlformats.org/officeDocument/2006/relationships/image" Target="../media/image580.png"/><Relationship Id="rId75" Type="http://schemas.openxmlformats.org/officeDocument/2006/relationships/customXml" Target="../ink/ink353.xml"/><Relationship Id="rId140" Type="http://schemas.openxmlformats.org/officeDocument/2006/relationships/image" Target="../media/image381.png"/><Relationship Id="rId182" Type="http://schemas.openxmlformats.org/officeDocument/2006/relationships/image" Target="../media/image402.png"/><Relationship Id="rId378" Type="http://schemas.openxmlformats.org/officeDocument/2006/relationships/customXml" Target="../ink/ink505.xml"/><Relationship Id="rId403" Type="http://schemas.openxmlformats.org/officeDocument/2006/relationships/image" Target="../media/image511.png"/><Relationship Id="rId6" Type="http://schemas.openxmlformats.org/officeDocument/2006/relationships/image" Target="../media/image316.png"/><Relationship Id="rId238" Type="http://schemas.openxmlformats.org/officeDocument/2006/relationships/image" Target="../media/image430.png"/><Relationship Id="rId445" Type="http://schemas.openxmlformats.org/officeDocument/2006/relationships/image" Target="../media/image532.png"/><Relationship Id="rId487" Type="http://schemas.openxmlformats.org/officeDocument/2006/relationships/image" Target="../media/image552.png"/><Relationship Id="rId291" Type="http://schemas.openxmlformats.org/officeDocument/2006/relationships/image" Target="../media/image455.png"/><Relationship Id="rId305" Type="http://schemas.openxmlformats.org/officeDocument/2006/relationships/image" Target="../media/image462.png"/><Relationship Id="rId347" Type="http://schemas.openxmlformats.org/officeDocument/2006/relationships/image" Target="../media/image483.png"/><Relationship Id="rId512" Type="http://schemas.openxmlformats.org/officeDocument/2006/relationships/customXml" Target="../ink/ink572.xml"/><Relationship Id="rId44" Type="http://schemas.openxmlformats.org/officeDocument/2006/relationships/image" Target="../media/image335.png"/><Relationship Id="rId86" Type="http://schemas.openxmlformats.org/officeDocument/2006/relationships/image" Target="../media/image355.png"/><Relationship Id="rId151" Type="http://schemas.openxmlformats.org/officeDocument/2006/relationships/customXml" Target="../ink/ink391.xml"/><Relationship Id="rId389" Type="http://schemas.openxmlformats.org/officeDocument/2006/relationships/image" Target="../media/image504.png"/><Relationship Id="rId193" Type="http://schemas.openxmlformats.org/officeDocument/2006/relationships/customXml" Target="../ink/ink412.xml"/><Relationship Id="rId207" Type="http://schemas.openxmlformats.org/officeDocument/2006/relationships/customXml" Target="../ink/ink419.xml"/><Relationship Id="rId249" Type="http://schemas.openxmlformats.org/officeDocument/2006/relationships/customXml" Target="../ink/ink440.xml"/><Relationship Id="rId414" Type="http://schemas.openxmlformats.org/officeDocument/2006/relationships/customXml" Target="../ink/ink523.xml"/><Relationship Id="rId456" Type="http://schemas.openxmlformats.org/officeDocument/2006/relationships/customXml" Target="../ink/ink544.xml"/><Relationship Id="rId498" Type="http://schemas.openxmlformats.org/officeDocument/2006/relationships/customXml" Target="../ink/ink565.xml"/><Relationship Id="rId13" Type="http://schemas.openxmlformats.org/officeDocument/2006/relationships/customXml" Target="../ink/ink322.xml"/><Relationship Id="rId109" Type="http://schemas.openxmlformats.org/officeDocument/2006/relationships/customXml" Target="../ink/ink370.xml"/><Relationship Id="rId260" Type="http://schemas.openxmlformats.org/officeDocument/2006/relationships/customXml" Target="../ink/ink446.xml"/><Relationship Id="rId316" Type="http://schemas.openxmlformats.org/officeDocument/2006/relationships/customXml" Target="../ink/ink474.xml"/><Relationship Id="rId523" Type="http://schemas.openxmlformats.org/officeDocument/2006/relationships/image" Target="../media/image570.png"/><Relationship Id="rId55" Type="http://schemas.openxmlformats.org/officeDocument/2006/relationships/customXml" Target="../ink/ink343.xml"/><Relationship Id="rId97" Type="http://schemas.openxmlformats.org/officeDocument/2006/relationships/customXml" Target="../ink/ink364.xml"/><Relationship Id="rId120" Type="http://schemas.openxmlformats.org/officeDocument/2006/relationships/image" Target="../media/image89.png"/><Relationship Id="rId358" Type="http://schemas.openxmlformats.org/officeDocument/2006/relationships/customXml" Target="../ink/ink495.xml"/><Relationship Id="rId162" Type="http://schemas.openxmlformats.org/officeDocument/2006/relationships/image" Target="../media/image392.png"/><Relationship Id="rId218" Type="http://schemas.openxmlformats.org/officeDocument/2006/relationships/image" Target="../media/image420.png"/><Relationship Id="rId425" Type="http://schemas.openxmlformats.org/officeDocument/2006/relationships/image" Target="../media/image522.png"/><Relationship Id="rId467" Type="http://schemas.openxmlformats.org/officeDocument/2006/relationships/image" Target="../media/image543.png"/><Relationship Id="rId271" Type="http://schemas.openxmlformats.org/officeDocument/2006/relationships/image" Target="../media/image446.png"/><Relationship Id="rId24" Type="http://schemas.openxmlformats.org/officeDocument/2006/relationships/image" Target="../media/image325.png"/><Relationship Id="rId66" Type="http://schemas.openxmlformats.org/officeDocument/2006/relationships/image" Target="../media/image345.png"/><Relationship Id="rId131" Type="http://schemas.openxmlformats.org/officeDocument/2006/relationships/customXml" Target="../ink/ink381.xml"/><Relationship Id="rId327" Type="http://schemas.openxmlformats.org/officeDocument/2006/relationships/image" Target="../media/image473.png"/><Relationship Id="rId369" Type="http://schemas.openxmlformats.org/officeDocument/2006/relationships/image" Target="../media/image494.png"/><Relationship Id="rId534" Type="http://schemas.openxmlformats.org/officeDocument/2006/relationships/customXml" Target="../ink/ink583.xml"/><Relationship Id="rId173" Type="http://schemas.openxmlformats.org/officeDocument/2006/relationships/customXml" Target="../ink/ink402.xml"/><Relationship Id="rId229" Type="http://schemas.openxmlformats.org/officeDocument/2006/relationships/customXml" Target="../ink/ink430.xml"/><Relationship Id="rId380" Type="http://schemas.openxmlformats.org/officeDocument/2006/relationships/customXml" Target="../ink/ink506.xml"/><Relationship Id="rId436" Type="http://schemas.openxmlformats.org/officeDocument/2006/relationships/customXml" Target="../ink/ink534.xml"/><Relationship Id="rId240" Type="http://schemas.openxmlformats.org/officeDocument/2006/relationships/image" Target="../media/image431.png"/><Relationship Id="rId478" Type="http://schemas.openxmlformats.org/officeDocument/2006/relationships/customXml" Target="../ink/ink555.xml"/><Relationship Id="rId35" Type="http://schemas.openxmlformats.org/officeDocument/2006/relationships/customXml" Target="../ink/ink333.xml"/><Relationship Id="rId77" Type="http://schemas.openxmlformats.org/officeDocument/2006/relationships/customXml" Target="../ink/ink354.xml"/><Relationship Id="rId100" Type="http://schemas.openxmlformats.org/officeDocument/2006/relationships/image" Target="../media/image362.png"/><Relationship Id="rId282" Type="http://schemas.openxmlformats.org/officeDocument/2006/relationships/customXml" Target="../ink/ink457.xml"/><Relationship Id="rId338" Type="http://schemas.openxmlformats.org/officeDocument/2006/relationships/customXml" Target="../ink/ink485.xml"/><Relationship Id="rId503" Type="http://schemas.openxmlformats.org/officeDocument/2006/relationships/image" Target="../media/image560.png"/><Relationship Id="rId8" Type="http://schemas.openxmlformats.org/officeDocument/2006/relationships/image" Target="../media/image317.png"/><Relationship Id="rId142" Type="http://schemas.openxmlformats.org/officeDocument/2006/relationships/image" Target="../media/image382.png"/><Relationship Id="rId184" Type="http://schemas.openxmlformats.org/officeDocument/2006/relationships/image" Target="../media/image403.png"/><Relationship Id="rId391" Type="http://schemas.openxmlformats.org/officeDocument/2006/relationships/image" Target="../media/image505.png"/><Relationship Id="rId405" Type="http://schemas.openxmlformats.org/officeDocument/2006/relationships/image" Target="../media/image512.png"/><Relationship Id="rId447" Type="http://schemas.openxmlformats.org/officeDocument/2006/relationships/image" Target="../media/image533.png"/><Relationship Id="rId251" Type="http://schemas.openxmlformats.org/officeDocument/2006/relationships/customXml" Target="../ink/ink441.xml"/><Relationship Id="rId489" Type="http://schemas.openxmlformats.org/officeDocument/2006/relationships/image" Target="../media/image553.png"/><Relationship Id="rId46" Type="http://schemas.openxmlformats.org/officeDocument/2006/relationships/image" Target="../media/image336.png"/><Relationship Id="rId293" Type="http://schemas.openxmlformats.org/officeDocument/2006/relationships/image" Target="../media/image456.png"/><Relationship Id="rId307" Type="http://schemas.openxmlformats.org/officeDocument/2006/relationships/image" Target="../media/image463.png"/><Relationship Id="rId349" Type="http://schemas.openxmlformats.org/officeDocument/2006/relationships/image" Target="../media/image484.png"/><Relationship Id="rId514" Type="http://schemas.openxmlformats.org/officeDocument/2006/relationships/customXml" Target="../ink/ink573.xml"/><Relationship Id="rId88" Type="http://schemas.openxmlformats.org/officeDocument/2006/relationships/image" Target="../media/image356.png"/><Relationship Id="rId111" Type="http://schemas.openxmlformats.org/officeDocument/2006/relationships/customXml" Target="../ink/ink371.xml"/><Relationship Id="rId153" Type="http://schemas.openxmlformats.org/officeDocument/2006/relationships/customXml" Target="../ink/ink392.xml"/><Relationship Id="rId195" Type="http://schemas.openxmlformats.org/officeDocument/2006/relationships/customXml" Target="../ink/ink413.xml"/><Relationship Id="rId209" Type="http://schemas.openxmlformats.org/officeDocument/2006/relationships/customXml" Target="../ink/ink420.xml"/><Relationship Id="rId360" Type="http://schemas.openxmlformats.org/officeDocument/2006/relationships/customXml" Target="../ink/ink496.xml"/><Relationship Id="rId416" Type="http://schemas.openxmlformats.org/officeDocument/2006/relationships/customXml" Target="../ink/ink524.xml"/><Relationship Id="rId220" Type="http://schemas.openxmlformats.org/officeDocument/2006/relationships/image" Target="../media/image421.png"/><Relationship Id="rId458" Type="http://schemas.openxmlformats.org/officeDocument/2006/relationships/customXml" Target="../ink/ink545.xml"/><Relationship Id="rId15" Type="http://schemas.openxmlformats.org/officeDocument/2006/relationships/customXml" Target="../ink/ink323.xml"/><Relationship Id="rId57" Type="http://schemas.openxmlformats.org/officeDocument/2006/relationships/customXml" Target="../ink/ink344.xml"/><Relationship Id="rId262" Type="http://schemas.openxmlformats.org/officeDocument/2006/relationships/customXml" Target="../ink/ink447.xml"/><Relationship Id="rId318" Type="http://schemas.openxmlformats.org/officeDocument/2006/relationships/customXml" Target="../ink/ink475.xml"/><Relationship Id="rId525" Type="http://schemas.openxmlformats.org/officeDocument/2006/relationships/image" Target="../media/image571.png"/><Relationship Id="rId99" Type="http://schemas.openxmlformats.org/officeDocument/2006/relationships/customXml" Target="../ink/ink365.xml"/><Relationship Id="rId122" Type="http://schemas.openxmlformats.org/officeDocument/2006/relationships/image" Target="../media/image372.png"/><Relationship Id="rId164" Type="http://schemas.openxmlformats.org/officeDocument/2006/relationships/image" Target="../media/image393.png"/><Relationship Id="rId371" Type="http://schemas.openxmlformats.org/officeDocument/2006/relationships/image" Target="../media/image495.png"/><Relationship Id="rId427" Type="http://schemas.openxmlformats.org/officeDocument/2006/relationships/image" Target="../media/image523.png"/><Relationship Id="rId469" Type="http://schemas.openxmlformats.org/officeDocument/2006/relationships/image" Target="../media/image248.png"/><Relationship Id="rId26" Type="http://schemas.openxmlformats.org/officeDocument/2006/relationships/image" Target="../media/image326.png"/><Relationship Id="rId231" Type="http://schemas.openxmlformats.org/officeDocument/2006/relationships/customXml" Target="../ink/ink431.xml"/><Relationship Id="rId273" Type="http://schemas.openxmlformats.org/officeDocument/2006/relationships/image" Target="../media/image447.png"/><Relationship Id="rId329" Type="http://schemas.openxmlformats.org/officeDocument/2006/relationships/image" Target="../media/image474.png"/><Relationship Id="rId480" Type="http://schemas.openxmlformats.org/officeDocument/2006/relationships/customXml" Target="../ink/ink556.xml"/><Relationship Id="rId536" Type="http://schemas.openxmlformats.org/officeDocument/2006/relationships/customXml" Target="../ink/ink584.xml"/><Relationship Id="rId68" Type="http://schemas.openxmlformats.org/officeDocument/2006/relationships/image" Target="../media/image346.png"/><Relationship Id="rId133" Type="http://schemas.openxmlformats.org/officeDocument/2006/relationships/customXml" Target="../ink/ink382.xml"/><Relationship Id="rId175" Type="http://schemas.openxmlformats.org/officeDocument/2006/relationships/customXml" Target="../ink/ink403.xml"/><Relationship Id="rId340" Type="http://schemas.openxmlformats.org/officeDocument/2006/relationships/customXml" Target="../ink/ink486.xml"/><Relationship Id="rId200" Type="http://schemas.openxmlformats.org/officeDocument/2006/relationships/image" Target="../media/image411.png"/><Relationship Id="rId382" Type="http://schemas.openxmlformats.org/officeDocument/2006/relationships/customXml" Target="../ink/ink507.xml"/><Relationship Id="rId438" Type="http://schemas.openxmlformats.org/officeDocument/2006/relationships/customXml" Target="../ink/ink535.xml"/><Relationship Id="rId242" Type="http://schemas.openxmlformats.org/officeDocument/2006/relationships/image" Target="../media/image432.png"/><Relationship Id="rId284" Type="http://schemas.openxmlformats.org/officeDocument/2006/relationships/customXml" Target="../ink/ink458.xml"/><Relationship Id="rId491" Type="http://schemas.openxmlformats.org/officeDocument/2006/relationships/image" Target="../media/image554.png"/><Relationship Id="rId505" Type="http://schemas.openxmlformats.org/officeDocument/2006/relationships/image" Target="../media/image561.png"/><Relationship Id="rId37" Type="http://schemas.openxmlformats.org/officeDocument/2006/relationships/customXml" Target="../ink/ink334.xml"/><Relationship Id="rId79" Type="http://schemas.openxmlformats.org/officeDocument/2006/relationships/customXml" Target="../ink/ink355.xml"/><Relationship Id="rId102" Type="http://schemas.openxmlformats.org/officeDocument/2006/relationships/image" Target="../media/image363.png"/><Relationship Id="rId144" Type="http://schemas.openxmlformats.org/officeDocument/2006/relationships/image" Target="../media/image383.png"/><Relationship Id="rId90" Type="http://schemas.openxmlformats.org/officeDocument/2006/relationships/image" Target="../media/image357.png"/><Relationship Id="rId186" Type="http://schemas.openxmlformats.org/officeDocument/2006/relationships/image" Target="../media/image404.png"/><Relationship Id="rId351" Type="http://schemas.openxmlformats.org/officeDocument/2006/relationships/image" Target="../media/image485.png"/><Relationship Id="rId393" Type="http://schemas.openxmlformats.org/officeDocument/2006/relationships/image" Target="../media/image506.png"/><Relationship Id="rId407" Type="http://schemas.openxmlformats.org/officeDocument/2006/relationships/image" Target="../media/image513.png"/><Relationship Id="rId449" Type="http://schemas.openxmlformats.org/officeDocument/2006/relationships/image" Target="../media/image534.png"/><Relationship Id="rId211" Type="http://schemas.openxmlformats.org/officeDocument/2006/relationships/customXml" Target="../ink/ink421.xml"/><Relationship Id="rId253" Type="http://schemas.openxmlformats.org/officeDocument/2006/relationships/image" Target="../media/image437.png"/><Relationship Id="rId295" Type="http://schemas.openxmlformats.org/officeDocument/2006/relationships/image" Target="../media/image457.png"/><Relationship Id="rId309" Type="http://schemas.openxmlformats.org/officeDocument/2006/relationships/image" Target="../media/image464.png"/><Relationship Id="rId460" Type="http://schemas.openxmlformats.org/officeDocument/2006/relationships/customXml" Target="../ink/ink546.xml"/><Relationship Id="rId516" Type="http://schemas.openxmlformats.org/officeDocument/2006/relationships/customXml" Target="../ink/ink574.xml"/><Relationship Id="rId48" Type="http://schemas.openxmlformats.org/officeDocument/2006/relationships/image" Target="../media/image337.png"/><Relationship Id="rId113" Type="http://schemas.openxmlformats.org/officeDocument/2006/relationships/customXml" Target="../ink/ink372.xml"/><Relationship Id="rId320" Type="http://schemas.openxmlformats.org/officeDocument/2006/relationships/customXml" Target="../ink/ink476.xml"/><Relationship Id="rId155" Type="http://schemas.openxmlformats.org/officeDocument/2006/relationships/customXml" Target="../ink/ink393.xml"/><Relationship Id="rId197" Type="http://schemas.openxmlformats.org/officeDocument/2006/relationships/customXml" Target="../ink/ink414.xml"/><Relationship Id="rId362" Type="http://schemas.openxmlformats.org/officeDocument/2006/relationships/customXml" Target="../ink/ink497.xml"/><Relationship Id="rId418" Type="http://schemas.openxmlformats.org/officeDocument/2006/relationships/customXml" Target="../ink/ink525.xml"/><Relationship Id="rId222" Type="http://schemas.openxmlformats.org/officeDocument/2006/relationships/image" Target="../media/image422.png"/><Relationship Id="rId264" Type="http://schemas.openxmlformats.org/officeDocument/2006/relationships/customXml" Target="../ink/ink448.xml"/><Relationship Id="rId471" Type="http://schemas.openxmlformats.org/officeDocument/2006/relationships/image" Target="../media/image544.png"/><Relationship Id="rId17" Type="http://schemas.openxmlformats.org/officeDocument/2006/relationships/customXml" Target="../ink/ink324.xml"/><Relationship Id="rId59" Type="http://schemas.openxmlformats.org/officeDocument/2006/relationships/customXml" Target="../ink/ink345.xml"/><Relationship Id="rId124" Type="http://schemas.openxmlformats.org/officeDocument/2006/relationships/image" Target="../media/image373.png"/><Relationship Id="rId527" Type="http://schemas.openxmlformats.org/officeDocument/2006/relationships/image" Target="../media/image572.png"/><Relationship Id="rId70" Type="http://schemas.openxmlformats.org/officeDocument/2006/relationships/image" Target="../media/image347.png"/><Relationship Id="rId166" Type="http://schemas.openxmlformats.org/officeDocument/2006/relationships/image" Target="../media/image394.png"/><Relationship Id="rId331" Type="http://schemas.openxmlformats.org/officeDocument/2006/relationships/image" Target="../media/image475.png"/><Relationship Id="rId373" Type="http://schemas.openxmlformats.org/officeDocument/2006/relationships/image" Target="../media/image496.png"/><Relationship Id="rId429" Type="http://schemas.openxmlformats.org/officeDocument/2006/relationships/image" Target="../media/image52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32.xml"/><Relationship Id="rId440" Type="http://schemas.openxmlformats.org/officeDocument/2006/relationships/customXml" Target="../ink/ink536.xml"/><Relationship Id="rId28" Type="http://schemas.openxmlformats.org/officeDocument/2006/relationships/image" Target="../media/image327.png"/><Relationship Id="rId275" Type="http://schemas.openxmlformats.org/officeDocument/2006/relationships/image" Target="../media/image448.png"/><Relationship Id="rId300" Type="http://schemas.openxmlformats.org/officeDocument/2006/relationships/customXml" Target="../ink/ink466.xml"/><Relationship Id="rId482" Type="http://schemas.openxmlformats.org/officeDocument/2006/relationships/customXml" Target="../ink/ink557.xml"/><Relationship Id="rId538" Type="http://schemas.openxmlformats.org/officeDocument/2006/relationships/customXml" Target="../ink/ink585.xml"/><Relationship Id="rId81" Type="http://schemas.openxmlformats.org/officeDocument/2006/relationships/customXml" Target="../ink/ink356.xml"/><Relationship Id="rId135" Type="http://schemas.openxmlformats.org/officeDocument/2006/relationships/customXml" Target="../ink/ink383.xml"/><Relationship Id="rId177" Type="http://schemas.openxmlformats.org/officeDocument/2006/relationships/customXml" Target="../ink/ink404.xml"/><Relationship Id="rId342" Type="http://schemas.openxmlformats.org/officeDocument/2006/relationships/customXml" Target="../ink/ink487.xml"/><Relationship Id="rId384" Type="http://schemas.openxmlformats.org/officeDocument/2006/relationships/customXml" Target="../ink/ink508.xml"/><Relationship Id="rId202" Type="http://schemas.openxmlformats.org/officeDocument/2006/relationships/image" Target="../media/image412.png"/><Relationship Id="rId244" Type="http://schemas.openxmlformats.org/officeDocument/2006/relationships/image" Target="../media/image433.png"/><Relationship Id="rId39" Type="http://schemas.openxmlformats.org/officeDocument/2006/relationships/customXml" Target="../ink/ink335.xml"/><Relationship Id="rId286" Type="http://schemas.openxmlformats.org/officeDocument/2006/relationships/customXml" Target="../ink/ink459.xml"/><Relationship Id="rId451" Type="http://schemas.openxmlformats.org/officeDocument/2006/relationships/image" Target="../media/image535.png"/><Relationship Id="rId493" Type="http://schemas.openxmlformats.org/officeDocument/2006/relationships/image" Target="../media/image555.png"/><Relationship Id="rId507" Type="http://schemas.openxmlformats.org/officeDocument/2006/relationships/image" Target="../media/image562.png"/><Relationship Id="rId50" Type="http://schemas.openxmlformats.org/officeDocument/2006/relationships/image" Target="../media/image338.png"/><Relationship Id="rId104" Type="http://schemas.openxmlformats.org/officeDocument/2006/relationships/image" Target="../media/image364.png"/><Relationship Id="rId146" Type="http://schemas.openxmlformats.org/officeDocument/2006/relationships/image" Target="../media/image384.png"/><Relationship Id="rId188" Type="http://schemas.openxmlformats.org/officeDocument/2006/relationships/image" Target="../media/image405.png"/><Relationship Id="rId311" Type="http://schemas.openxmlformats.org/officeDocument/2006/relationships/image" Target="../media/image465.png"/><Relationship Id="rId353" Type="http://schemas.openxmlformats.org/officeDocument/2006/relationships/image" Target="../media/image486.png"/><Relationship Id="rId395" Type="http://schemas.openxmlformats.org/officeDocument/2006/relationships/image" Target="../media/image507.png"/><Relationship Id="rId409" Type="http://schemas.openxmlformats.org/officeDocument/2006/relationships/image" Target="../media/image514.png"/><Relationship Id="rId92" Type="http://schemas.openxmlformats.org/officeDocument/2006/relationships/image" Target="../media/image358.png"/><Relationship Id="rId213" Type="http://schemas.openxmlformats.org/officeDocument/2006/relationships/customXml" Target="../ink/ink422.xml"/><Relationship Id="rId420" Type="http://schemas.openxmlformats.org/officeDocument/2006/relationships/customXml" Target="../ink/ink526.xml"/><Relationship Id="rId255" Type="http://schemas.openxmlformats.org/officeDocument/2006/relationships/image" Target="../media/image438.png"/><Relationship Id="rId297" Type="http://schemas.openxmlformats.org/officeDocument/2006/relationships/image" Target="../media/image458.png"/><Relationship Id="rId462" Type="http://schemas.openxmlformats.org/officeDocument/2006/relationships/customXml" Target="../ink/ink547.xml"/><Relationship Id="rId518" Type="http://schemas.openxmlformats.org/officeDocument/2006/relationships/customXml" Target="../ink/ink575.xml"/><Relationship Id="rId115" Type="http://schemas.openxmlformats.org/officeDocument/2006/relationships/customXml" Target="../ink/ink373.xml"/><Relationship Id="rId157" Type="http://schemas.openxmlformats.org/officeDocument/2006/relationships/customXml" Target="../ink/ink394.xml"/><Relationship Id="rId322" Type="http://schemas.openxmlformats.org/officeDocument/2006/relationships/customXml" Target="../ink/ink477.xml"/><Relationship Id="rId364" Type="http://schemas.openxmlformats.org/officeDocument/2006/relationships/customXml" Target="../ink/ink498.xml"/><Relationship Id="rId61" Type="http://schemas.openxmlformats.org/officeDocument/2006/relationships/customXml" Target="../ink/ink346.xml"/><Relationship Id="rId199" Type="http://schemas.openxmlformats.org/officeDocument/2006/relationships/customXml" Target="../ink/ink415.xml"/><Relationship Id="rId19" Type="http://schemas.openxmlformats.org/officeDocument/2006/relationships/customXml" Target="../ink/ink325.xml"/><Relationship Id="rId224" Type="http://schemas.openxmlformats.org/officeDocument/2006/relationships/image" Target="../media/image423.png"/><Relationship Id="rId266" Type="http://schemas.openxmlformats.org/officeDocument/2006/relationships/customXml" Target="../ink/ink449.xml"/><Relationship Id="rId431" Type="http://schemas.openxmlformats.org/officeDocument/2006/relationships/image" Target="../media/image525.png"/><Relationship Id="rId473" Type="http://schemas.openxmlformats.org/officeDocument/2006/relationships/image" Target="../media/image545.png"/><Relationship Id="rId529" Type="http://schemas.openxmlformats.org/officeDocument/2006/relationships/image" Target="../media/image573.png"/><Relationship Id="rId30" Type="http://schemas.openxmlformats.org/officeDocument/2006/relationships/image" Target="../media/image328.png"/><Relationship Id="rId126" Type="http://schemas.openxmlformats.org/officeDocument/2006/relationships/image" Target="../media/image374.png"/><Relationship Id="rId168" Type="http://schemas.openxmlformats.org/officeDocument/2006/relationships/image" Target="../media/image395.png"/><Relationship Id="rId333" Type="http://schemas.openxmlformats.org/officeDocument/2006/relationships/image" Target="../media/image476.png"/><Relationship Id="rId540" Type="http://schemas.openxmlformats.org/officeDocument/2006/relationships/customXml" Target="../ink/ink586.xml"/><Relationship Id="rId72" Type="http://schemas.openxmlformats.org/officeDocument/2006/relationships/image" Target="../media/image348.png"/><Relationship Id="rId375" Type="http://schemas.openxmlformats.org/officeDocument/2006/relationships/image" Target="../media/image497.png"/><Relationship Id="rId3" Type="http://schemas.openxmlformats.org/officeDocument/2006/relationships/customXml" Target="../ink/ink317.xml"/><Relationship Id="rId235" Type="http://schemas.openxmlformats.org/officeDocument/2006/relationships/customXml" Target="../ink/ink433.xml"/><Relationship Id="rId277" Type="http://schemas.openxmlformats.org/officeDocument/2006/relationships/image" Target="../media/image449.png"/><Relationship Id="rId400" Type="http://schemas.openxmlformats.org/officeDocument/2006/relationships/customXml" Target="../ink/ink516.xml"/><Relationship Id="rId442" Type="http://schemas.openxmlformats.org/officeDocument/2006/relationships/customXml" Target="../ink/ink537.xml"/><Relationship Id="rId484" Type="http://schemas.openxmlformats.org/officeDocument/2006/relationships/customXml" Target="../ink/ink558.xml"/><Relationship Id="rId137" Type="http://schemas.openxmlformats.org/officeDocument/2006/relationships/customXml" Target="../ink/ink384.xml"/><Relationship Id="rId302" Type="http://schemas.openxmlformats.org/officeDocument/2006/relationships/customXml" Target="../ink/ink467.xml"/><Relationship Id="rId344" Type="http://schemas.openxmlformats.org/officeDocument/2006/relationships/customXml" Target="../ink/ink488.xml"/><Relationship Id="rId41" Type="http://schemas.openxmlformats.org/officeDocument/2006/relationships/customXml" Target="../ink/ink336.xml"/><Relationship Id="rId83" Type="http://schemas.openxmlformats.org/officeDocument/2006/relationships/customXml" Target="../ink/ink357.xml"/><Relationship Id="rId179" Type="http://schemas.openxmlformats.org/officeDocument/2006/relationships/customXml" Target="../ink/ink405.xml"/><Relationship Id="rId386" Type="http://schemas.openxmlformats.org/officeDocument/2006/relationships/customXml" Target="../ink/ink509.xml"/><Relationship Id="rId190" Type="http://schemas.openxmlformats.org/officeDocument/2006/relationships/image" Target="../media/image406.png"/><Relationship Id="rId204" Type="http://schemas.openxmlformats.org/officeDocument/2006/relationships/image" Target="../media/image413.png"/><Relationship Id="rId246" Type="http://schemas.openxmlformats.org/officeDocument/2006/relationships/image" Target="../media/image434.png"/><Relationship Id="rId288" Type="http://schemas.openxmlformats.org/officeDocument/2006/relationships/customXml" Target="../ink/ink460.xml"/><Relationship Id="rId411" Type="http://schemas.openxmlformats.org/officeDocument/2006/relationships/image" Target="../media/image515.png"/><Relationship Id="rId453" Type="http://schemas.openxmlformats.org/officeDocument/2006/relationships/image" Target="../media/image536.png"/><Relationship Id="rId509" Type="http://schemas.openxmlformats.org/officeDocument/2006/relationships/image" Target="../media/image563.png"/><Relationship Id="rId106" Type="http://schemas.openxmlformats.org/officeDocument/2006/relationships/image" Target="../media/image365.png"/><Relationship Id="rId313" Type="http://schemas.openxmlformats.org/officeDocument/2006/relationships/image" Target="../media/image466.png"/><Relationship Id="rId495" Type="http://schemas.openxmlformats.org/officeDocument/2006/relationships/image" Target="../media/image556.png"/><Relationship Id="rId10" Type="http://schemas.openxmlformats.org/officeDocument/2006/relationships/image" Target="../media/image318.png"/><Relationship Id="rId52" Type="http://schemas.openxmlformats.org/officeDocument/2006/relationships/image" Target="../media/image339.png"/><Relationship Id="rId94" Type="http://schemas.openxmlformats.org/officeDocument/2006/relationships/image" Target="../media/image359.png"/><Relationship Id="rId148" Type="http://schemas.openxmlformats.org/officeDocument/2006/relationships/image" Target="../media/image385.png"/><Relationship Id="rId355" Type="http://schemas.openxmlformats.org/officeDocument/2006/relationships/image" Target="../media/image487.png"/><Relationship Id="rId397" Type="http://schemas.openxmlformats.org/officeDocument/2006/relationships/image" Target="../media/image508.png"/><Relationship Id="rId520" Type="http://schemas.openxmlformats.org/officeDocument/2006/relationships/customXml" Target="../ink/ink576.xml"/><Relationship Id="rId215" Type="http://schemas.openxmlformats.org/officeDocument/2006/relationships/customXml" Target="../ink/ink423.xml"/><Relationship Id="rId257" Type="http://schemas.openxmlformats.org/officeDocument/2006/relationships/image" Target="../media/image439.png"/><Relationship Id="rId422" Type="http://schemas.openxmlformats.org/officeDocument/2006/relationships/customXml" Target="../ink/ink527.xml"/><Relationship Id="rId464" Type="http://schemas.openxmlformats.org/officeDocument/2006/relationships/customXml" Target="../ink/ink548.xml"/><Relationship Id="rId299" Type="http://schemas.openxmlformats.org/officeDocument/2006/relationships/image" Target="../media/image459.png"/><Relationship Id="rId63" Type="http://schemas.openxmlformats.org/officeDocument/2006/relationships/customXml" Target="../ink/ink347.xml"/><Relationship Id="rId159" Type="http://schemas.openxmlformats.org/officeDocument/2006/relationships/customXml" Target="../ink/ink395.xml"/><Relationship Id="rId366" Type="http://schemas.openxmlformats.org/officeDocument/2006/relationships/customXml" Target="../ink/ink499.xml"/><Relationship Id="rId226" Type="http://schemas.openxmlformats.org/officeDocument/2006/relationships/image" Target="../media/image424.png"/><Relationship Id="rId433" Type="http://schemas.openxmlformats.org/officeDocument/2006/relationships/image" Target="../media/image526.png"/><Relationship Id="rId74" Type="http://schemas.openxmlformats.org/officeDocument/2006/relationships/image" Target="../media/image349.png"/><Relationship Id="rId377" Type="http://schemas.openxmlformats.org/officeDocument/2006/relationships/image" Target="../media/image498.png"/><Relationship Id="rId500" Type="http://schemas.openxmlformats.org/officeDocument/2006/relationships/customXml" Target="../ink/ink566.xml"/><Relationship Id="rId5" Type="http://schemas.openxmlformats.org/officeDocument/2006/relationships/customXml" Target="../ink/ink318.xml"/><Relationship Id="rId237" Type="http://schemas.openxmlformats.org/officeDocument/2006/relationships/customXml" Target="../ink/ink434.xml"/><Relationship Id="rId444" Type="http://schemas.openxmlformats.org/officeDocument/2006/relationships/customXml" Target="../ink/ink538.xml"/><Relationship Id="rId290" Type="http://schemas.openxmlformats.org/officeDocument/2006/relationships/customXml" Target="../ink/ink461.xml"/><Relationship Id="rId304" Type="http://schemas.openxmlformats.org/officeDocument/2006/relationships/customXml" Target="../ink/ink468.xml"/><Relationship Id="rId388" Type="http://schemas.openxmlformats.org/officeDocument/2006/relationships/customXml" Target="../ink/ink510.xml"/><Relationship Id="rId511" Type="http://schemas.openxmlformats.org/officeDocument/2006/relationships/image" Target="../media/image56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8.png"/><Relationship Id="rId21" Type="http://schemas.openxmlformats.org/officeDocument/2006/relationships/image" Target="../media/image590.png"/><Relationship Id="rId324" Type="http://schemas.openxmlformats.org/officeDocument/2006/relationships/image" Target="../media/image740.png"/><Relationship Id="rId531" Type="http://schemas.openxmlformats.org/officeDocument/2006/relationships/customXml" Target="../ink/ink854.xml"/><Relationship Id="rId170" Type="http://schemas.openxmlformats.org/officeDocument/2006/relationships/customXml" Target="../ink/ink672.xml"/><Relationship Id="rId268" Type="http://schemas.openxmlformats.org/officeDocument/2006/relationships/customXml" Target="../ink/ink721.xml"/><Relationship Id="rId475" Type="http://schemas.openxmlformats.org/officeDocument/2006/relationships/image" Target="../media/image815.png"/><Relationship Id="rId32" Type="http://schemas.openxmlformats.org/officeDocument/2006/relationships/customXml" Target="../ink/ink603.xml"/><Relationship Id="rId128" Type="http://schemas.openxmlformats.org/officeDocument/2006/relationships/customXml" Target="../ink/ink651.xml"/><Relationship Id="rId335" Type="http://schemas.openxmlformats.org/officeDocument/2006/relationships/customXml" Target="../ink/ink755.xml"/><Relationship Id="rId542" Type="http://schemas.openxmlformats.org/officeDocument/2006/relationships/image" Target="../media/image848.png"/><Relationship Id="rId181" Type="http://schemas.openxmlformats.org/officeDocument/2006/relationships/image" Target="../media/image669.png"/><Relationship Id="rId402" Type="http://schemas.openxmlformats.org/officeDocument/2006/relationships/image" Target="../media/image779.png"/><Relationship Id="rId279" Type="http://schemas.openxmlformats.org/officeDocument/2006/relationships/image" Target="../media/image718.png"/><Relationship Id="rId486" Type="http://schemas.openxmlformats.org/officeDocument/2006/relationships/image" Target="../media/image820.png"/><Relationship Id="rId43" Type="http://schemas.openxmlformats.org/officeDocument/2006/relationships/image" Target="../media/image601.png"/><Relationship Id="rId139" Type="http://schemas.openxmlformats.org/officeDocument/2006/relationships/image" Target="../media/image649.png"/><Relationship Id="rId346" Type="http://schemas.openxmlformats.org/officeDocument/2006/relationships/image" Target="../media/image751.png"/><Relationship Id="rId553" Type="http://schemas.openxmlformats.org/officeDocument/2006/relationships/customXml" Target="../ink/ink865.xml"/><Relationship Id="rId192" Type="http://schemas.openxmlformats.org/officeDocument/2006/relationships/customXml" Target="../ink/ink683.xml"/><Relationship Id="rId206" Type="http://schemas.openxmlformats.org/officeDocument/2006/relationships/customXml" Target="../ink/ink690.xml"/><Relationship Id="rId413" Type="http://schemas.openxmlformats.org/officeDocument/2006/relationships/customXml" Target="../ink/ink794.xml"/><Relationship Id="rId497" Type="http://schemas.openxmlformats.org/officeDocument/2006/relationships/customXml" Target="../ink/ink837.xml"/><Relationship Id="rId357" Type="http://schemas.openxmlformats.org/officeDocument/2006/relationships/customXml" Target="../ink/ink766.xml"/><Relationship Id="rId54" Type="http://schemas.openxmlformats.org/officeDocument/2006/relationships/customXml" Target="../ink/ink614.xml"/><Relationship Id="rId217" Type="http://schemas.openxmlformats.org/officeDocument/2006/relationships/image" Target="../media/image687.png"/><Relationship Id="rId564" Type="http://schemas.openxmlformats.org/officeDocument/2006/relationships/image" Target="../media/image859.png"/><Relationship Id="rId424" Type="http://schemas.openxmlformats.org/officeDocument/2006/relationships/image" Target="../media/image790.png"/><Relationship Id="rId270" Type="http://schemas.openxmlformats.org/officeDocument/2006/relationships/customXml" Target="../ink/ink722.xml"/><Relationship Id="rId65" Type="http://schemas.openxmlformats.org/officeDocument/2006/relationships/image" Target="../media/image612.png"/><Relationship Id="rId130" Type="http://schemas.openxmlformats.org/officeDocument/2006/relationships/customXml" Target="../ink/ink652.xml"/><Relationship Id="rId368" Type="http://schemas.openxmlformats.org/officeDocument/2006/relationships/image" Target="../media/image762.png"/><Relationship Id="rId172" Type="http://schemas.openxmlformats.org/officeDocument/2006/relationships/customXml" Target="../ink/ink673.xml"/><Relationship Id="rId228" Type="http://schemas.openxmlformats.org/officeDocument/2006/relationships/customXml" Target="../ink/ink701.xml"/><Relationship Id="rId435" Type="http://schemas.openxmlformats.org/officeDocument/2006/relationships/customXml" Target="../ink/ink805.xml"/><Relationship Id="rId477" Type="http://schemas.openxmlformats.org/officeDocument/2006/relationships/image" Target="../media/image816.png"/><Relationship Id="rId281" Type="http://schemas.openxmlformats.org/officeDocument/2006/relationships/image" Target="../media/image719.png"/><Relationship Id="rId337" Type="http://schemas.openxmlformats.org/officeDocument/2006/relationships/customXml" Target="../ink/ink756.xml"/><Relationship Id="rId502" Type="http://schemas.openxmlformats.org/officeDocument/2006/relationships/image" Target="../media/image828.png"/><Relationship Id="rId34" Type="http://schemas.openxmlformats.org/officeDocument/2006/relationships/customXml" Target="../ink/ink604.xml"/><Relationship Id="rId76" Type="http://schemas.openxmlformats.org/officeDocument/2006/relationships/customXml" Target="../ink/ink625.xml"/><Relationship Id="rId141" Type="http://schemas.openxmlformats.org/officeDocument/2006/relationships/image" Target="../media/image650.png"/><Relationship Id="rId379" Type="http://schemas.openxmlformats.org/officeDocument/2006/relationships/customXml" Target="../ink/ink777.xml"/><Relationship Id="rId544" Type="http://schemas.openxmlformats.org/officeDocument/2006/relationships/image" Target="../media/image849.png"/><Relationship Id="rId7" Type="http://schemas.openxmlformats.org/officeDocument/2006/relationships/image" Target="../media/image583.png"/><Relationship Id="rId183" Type="http://schemas.openxmlformats.org/officeDocument/2006/relationships/image" Target="../media/image670.png"/><Relationship Id="rId239" Type="http://schemas.openxmlformats.org/officeDocument/2006/relationships/image" Target="../media/image698.png"/><Relationship Id="rId390" Type="http://schemas.openxmlformats.org/officeDocument/2006/relationships/image" Target="../media/image773.png"/><Relationship Id="rId404" Type="http://schemas.openxmlformats.org/officeDocument/2006/relationships/image" Target="../media/image780.png"/><Relationship Id="rId446" Type="http://schemas.openxmlformats.org/officeDocument/2006/relationships/image" Target="../media/image801.png"/><Relationship Id="rId250" Type="http://schemas.openxmlformats.org/officeDocument/2006/relationships/customXml" Target="../ink/ink712.xml"/><Relationship Id="rId292" Type="http://schemas.openxmlformats.org/officeDocument/2006/relationships/customXml" Target="../ink/ink733.xml"/><Relationship Id="rId306" Type="http://schemas.openxmlformats.org/officeDocument/2006/relationships/customXml" Target="../ink/ink740.xml"/><Relationship Id="rId488" Type="http://schemas.openxmlformats.org/officeDocument/2006/relationships/image" Target="../media/image821.png"/><Relationship Id="rId45" Type="http://schemas.openxmlformats.org/officeDocument/2006/relationships/image" Target="../media/image602.png"/><Relationship Id="rId87" Type="http://schemas.openxmlformats.org/officeDocument/2006/relationships/image" Target="../media/image623.png"/><Relationship Id="rId110" Type="http://schemas.openxmlformats.org/officeDocument/2006/relationships/customXml" Target="../ink/ink642.xml"/><Relationship Id="rId348" Type="http://schemas.openxmlformats.org/officeDocument/2006/relationships/image" Target="../media/image752.png"/><Relationship Id="rId513" Type="http://schemas.openxmlformats.org/officeDocument/2006/relationships/customXml" Target="../ink/ink845.xml"/><Relationship Id="rId555" Type="http://schemas.openxmlformats.org/officeDocument/2006/relationships/customXml" Target="../ink/ink866.xml"/><Relationship Id="rId152" Type="http://schemas.openxmlformats.org/officeDocument/2006/relationships/customXml" Target="../ink/ink663.xml"/><Relationship Id="rId194" Type="http://schemas.openxmlformats.org/officeDocument/2006/relationships/customXml" Target="../ink/ink684.xml"/><Relationship Id="rId208" Type="http://schemas.openxmlformats.org/officeDocument/2006/relationships/customXml" Target="../ink/ink691.xml"/><Relationship Id="rId415" Type="http://schemas.openxmlformats.org/officeDocument/2006/relationships/customXml" Target="../ink/ink795.xml"/><Relationship Id="rId457" Type="http://schemas.openxmlformats.org/officeDocument/2006/relationships/customXml" Target="../ink/ink816.xml"/><Relationship Id="rId261" Type="http://schemas.openxmlformats.org/officeDocument/2006/relationships/image" Target="../media/image709.png"/><Relationship Id="rId499" Type="http://schemas.openxmlformats.org/officeDocument/2006/relationships/customXml" Target="../ink/ink838.xml"/><Relationship Id="rId14" Type="http://schemas.openxmlformats.org/officeDocument/2006/relationships/customXml" Target="../ink/ink594.xml"/><Relationship Id="rId56" Type="http://schemas.openxmlformats.org/officeDocument/2006/relationships/customXml" Target="../ink/ink615.xml"/><Relationship Id="rId317" Type="http://schemas.openxmlformats.org/officeDocument/2006/relationships/customXml" Target="../ink/ink746.xml"/><Relationship Id="rId359" Type="http://schemas.openxmlformats.org/officeDocument/2006/relationships/customXml" Target="../ink/ink767.xml"/><Relationship Id="rId524" Type="http://schemas.openxmlformats.org/officeDocument/2006/relationships/image" Target="../media/image839.png"/><Relationship Id="rId566" Type="http://schemas.openxmlformats.org/officeDocument/2006/relationships/image" Target="../media/image860.png"/><Relationship Id="rId98" Type="http://schemas.openxmlformats.org/officeDocument/2006/relationships/customXml" Target="../ink/ink636.xml"/><Relationship Id="rId121" Type="http://schemas.openxmlformats.org/officeDocument/2006/relationships/image" Target="../media/image640.png"/><Relationship Id="rId163" Type="http://schemas.openxmlformats.org/officeDocument/2006/relationships/image" Target="../media/image660.png"/><Relationship Id="rId219" Type="http://schemas.openxmlformats.org/officeDocument/2006/relationships/image" Target="../media/image688.png"/><Relationship Id="rId370" Type="http://schemas.openxmlformats.org/officeDocument/2006/relationships/image" Target="../media/image763.png"/><Relationship Id="rId426" Type="http://schemas.openxmlformats.org/officeDocument/2006/relationships/image" Target="../media/image791.png"/><Relationship Id="rId230" Type="http://schemas.openxmlformats.org/officeDocument/2006/relationships/customXml" Target="../ink/ink702.xml"/><Relationship Id="rId468" Type="http://schemas.openxmlformats.org/officeDocument/2006/relationships/customXml" Target="../ink/ink822.xml"/><Relationship Id="rId25" Type="http://schemas.openxmlformats.org/officeDocument/2006/relationships/image" Target="../media/image592.png"/><Relationship Id="rId67" Type="http://schemas.openxmlformats.org/officeDocument/2006/relationships/image" Target="../media/image613.png"/><Relationship Id="rId272" Type="http://schemas.openxmlformats.org/officeDocument/2006/relationships/customXml" Target="../ink/ink723.xml"/><Relationship Id="rId328" Type="http://schemas.openxmlformats.org/officeDocument/2006/relationships/image" Target="../media/image742.png"/><Relationship Id="rId535" Type="http://schemas.openxmlformats.org/officeDocument/2006/relationships/customXml" Target="../ink/ink856.xml"/><Relationship Id="rId132" Type="http://schemas.openxmlformats.org/officeDocument/2006/relationships/customXml" Target="../ink/ink653.xml"/><Relationship Id="rId174" Type="http://schemas.openxmlformats.org/officeDocument/2006/relationships/customXml" Target="../ink/ink674.xml"/><Relationship Id="rId381" Type="http://schemas.openxmlformats.org/officeDocument/2006/relationships/customXml" Target="../ink/ink778.xml"/><Relationship Id="rId241" Type="http://schemas.openxmlformats.org/officeDocument/2006/relationships/image" Target="../media/image699.png"/><Relationship Id="rId437" Type="http://schemas.openxmlformats.org/officeDocument/2006/relationships/customXml" Target="../ink/ink806.xml"/><Relationship Id="rId479" Type="http://schemas.openxmlformats.org/officeDocument/2006/relationships/customXml" Target="../ink/ink828.xml"/><Relationship Id="rId36" Type="http://schemas.openxmlformats.org/officeDocument/2006/relationships/customXml" Target="../ink/ink605.xml"/><Relationship Id="rId283" Type="http://schemas.openxmlformats.org/officeDocument/2006/relationships/image" Target="../media/image720.png"/><Relationship Id="rId339" Type="http://schemas.openxmlformats.org/officeDocument/2006/relationships/customXml" Target="../ink/ink757.xml"/><Relationship Id="rId490" Type="http://schemas.openxmlformats.org/officeDocument/2006/relationships/image" Target="../media/image822.png"/><Relationship Id="rId504" Type="http://schemas.openxmlformats.org/officeDocument/2006/relationships/image" Target="../media/image829.png"/><Relationship Id="rId546" Type="http://schemas.openxmlformats.org/officeDocument/2006/relationships/image" Target="../media/image850.png"/><Relationship Id="rId78" Type="http://schemas.openxmlformats.org/officeDocument/2006/relationships/customXml" Target="../ink/ink626.xml"/><Relationship Id="rId101" Type="http://schemas.openxmlformats.org/officeDocument/2006/relationships/image" Target="../media/image630.png"/><Relationship Id="rId143" Type="http://schemas.openxmlformats.org/officeDocument/2006/relationships/image" Target="../media/image651.png"/><Relationship Id="rId185" Type="http://schemas.openxmlformats.org/officeDocument/2006/relationships/image" Target="../media/image671.png"/><Relationship Id="rId350" Type="http://schemas.openxmlformats.org/officeDocument/2006/relationships/image" Target="../media/image753.png"/><Relationship Id="rId406" Type="http://schemas.openxmlformats.org/officeDocument/2006/relationships/image" Target="../media/image781.png"/><Relationship Id="rId9" Type="http://schemas.openxmlformats.org/officeDocument/2006/relationships/image" Target="../media/image584.png"/><Relationship Id="rId210" Type="http://schemas.openxmlformats.org/officeDocument/2006/relationships/customXml" Target="../ink/ink692.xml"/><Relationship Id="rId392" Type="http://schemas.openxmlformats.org/officeDocument/2006/relationships/image" Target="../media/image774.png"/><Relationship Id="rId448" Type="http://schemas.openxmlformats.org/officeDocument/2006/relationships/image" Target="../media/image802.png"/><Relationship Id="rId252" Type="http://schemas.openxmlformats.org/officeDocument/2006/relationships/customXml" Target="../ink/ink713.xml"/><Relationship Id="rId294" Type="http://schemas.openxmlformats.org/officeDocument/2006/relationships/customXml" Target="../ink/ink734.xml"/><Relationship Id="rId308" Type="http://schemas.openxmlformats.org/officeDocument/2006/relationships/customXml" Target="../ink/ink741.xml"/><Relationship Id="rId515" Type="http://schemas.openxmlformats.org/officeDocument/2006/relationships/customXml" Target="../ink/ink846.xml"/><Relationship Id="rId47" Type="http://schemas.openxmlformats.org/officeDocument/2006/relationships/image" Target="../media/image603.png"/><Relationship Id="rId89" Type="http://schemas.openxmlformats.org/officeDocument/2006/relationships/image" Target="../media/image624.png"/><Relationship Id="rId112" Type="http://schemas.openxmlformats.org/officeDocument/2006/relationships/customXml" Target="../ink/ink643.xml"/><Relationship Id="rId154" Type="http://schemas.openxmlformats.org/officeDocument/2006/relationships/customXml" Target="../ink/ink664.xml"/><Relationship Id="rId361" Type="http://schemas.openxmlformats.org/officeDocument/2006/relationships/customXml" Target="../ink/ink768.xml"/><Relationship Id="rId557" Type="http://schemas.openxmlformats.org/officeDocument/2006/relationships/customXml" Target="../ink/ink867.xml"/><Relationship Id="rId196" Type="http://schemas.openxmlformats.org/officeDocument/2006/relationships/customXml" Target="../ink/ink685.xml"/><Relationship Id="rId417" Type="http://schemas.openxmlformats.org/officeDocument/2006/relationships/customXml" Target="../ink/ink796.xml"/><Relationship Id="rId459" Type="http://schemas.openxmlformats.org/officeDocument/2006/relationships/image" Target="../media/image807.png"/><Relationship Id="rId16" Type="http://schemas.openxmlformats.org/officeDocument/2006/relationships/customXml" Target="../ink/ink595.xml"/><Relationship Id="rId221" Type="http://schemas.openxmlformats.org/officeDocument/2006/relationships/image" Target="../media/image689.png"/><Relationship Id="rId263" Type="http://schemas.openxmlformats.org/officeDocument/2006/relationships/image" Target="../media/image710.png"/><Relationship Id="rId319" Type="http://schemas.openxmlformats.org/officeDocument/2006/relationships/customXml" Target="../ink/ink747.xml"/><Relationship Id="rId470" Type="http://schemas.openxmlformats.org/officeDocument/2006/relationships/customXml" Target="../ink/ink823.xml"/><Relationship Id="rId526" Type="http://schemas.openxmlformats.org/officeDocument/2006/relationships/image" Target="../media/image840.png"/><Relationship Id="rId58" Type="http://schemas.openxmlformats.org/officeDocument/2006/relationships/customXml" Target="../ink/ink616.xml"/><Relationship Id="rId123" Type="http://schemas.openxmlformats.org/officeDocument/2006/relationships/image" Target="../media/image641.png"/><Relationship Id="rId330" Type="http://schemas.openxmlformats.org/officeDocument/2006/relationships/image" Target="../media/image743.png"/><Relationship Id="rId568" Type="http://schemas.openxmlformats.org/officeDocument/2006/relationships/image" Target="../media/image861.png"/><Relationship Id="rId165" Type="http://schemas.openxmlformats.org/officeDocument/2006/relationships/image" Target="../media/image661.png"/><Relationship Id="rId372" Type="http://schemas.openxmlformats.org/officeDocument/2006/relationships/image" Target="../media/image764.png"/><Relationship Id="rId428" Type="http://schemas.openxmlformats.org/officeDocument/2006/relationships/image" Target="../media/image792.png"/><Relationship Id="rId232" Type="http://schemas.openxmlformats.org/officeDocument/2006/relationships/customXml" Target="../ink/ink703.xml"/><Relationship Id="rId274" Type="http://schemas.openxmlformats.org/officeDocument/2006/relationships/customXml" Target="../ink/ink724.xml"/><Relationship Id="rId481" Type="http://schemas.openxmlformats.org/officeDocument/2006/relationships/customXml" Target="../ink/ink829.xml"/><Relationship Id="rId27" Type="http://schemas.openxmlformats.org/officeDocument/2006/relationships/image" Target="../media/image593.png"/><Relationship Id="rId69" Type="http://schemas.openxmlformats.org/officeDocument/2006/relationships/image" Target="../media/image614.png"/><Relationship Id="rId134" Type="http://schemas.openxmlformats.org/officeDocument/2006/relationships/customXml" Target="../ink/ink654.xml"/><Relationship Id="rId537" Type="http://schemas.openxmlformats.org/officeDocument/2006/relationships/customXml" Target="../ink/ink857.xml"/><Relationship Id="rId80" Type="http://schemas.openxmlformats.org/officeDocument/2006/relationships/customXml" Target="../ink/ink627.xml"/><Relationship Id="rId176" Type="http://schemas.openxmlformats.org/officeDocument/2006/relationships/customXml" Target="../ink/ink675.xml"/><Relationship Id="rId341" Type="http://schemas.openxmlformats.org/officeDocument/2006/relationships/customXml" Target="../ink/ink758.xml"/><Relationship Id="rId383" Type="http://schemas.openxmlformats.org/officeDocument/2006/relationships/customXml" Target="../ink/ink779.xml"/><Relationship Id="rId439" Type="http://schemas.openxmlformats.org/officeDocument/2006/relationships/customXml" Target="../ink/ink807.xml"/><Relationship Id="rId201" Type="http://schemas.openxmlformats.org/officeDocument/2006/relationships/image" Target="../media/image679.png"/><Relationship Id="rId243" Type="http://schemas.openxmlformats.org/officeDocument/2006/relationships/image" Target="../media/image700.png"/><Relationship Id="rId285" Type="http://schemas.openxmlformats.org/officeDocument/2006/relationships/image" Target="../media/image721.png"/><Relationship Id="rId450" Type="http://schemas.openxmlformats.org/officeDocument/2006/relationships/image" Target="../media/image803.png"/><Relationship Id="rId506" Type="http://schemas.openxmlformats.org/officeDocument/2006/relationships/image" Target="../media/image830.png"/><Relationship Id="rId38" Type="http://schemas.openxmlformats.org/officeDocument/2006/relationships/customXml" Target="../ink/ink606.xml"/><Relationship Id="rId103" Type="http://schemas.openxmlformats.org/officeDocument/2006/relationships/image" Target="../media/image631.png"/><Relationship Id="rId310" Type="http://schemas.openxmlformats.org/officeDocument/2006/relationships/customXml" Target="../ink/ink742.xml"/><Relationship Id="rId492" Type="http://schemas.openxmlformats.org/officeDocument/2006/relationships/image" Target="../media/image823.png"/><Relationship Id="rId548" Type="http://schemas.openxmlformats.org/officeDocument/2006/relationships/image" Target="../media/image851.png"/><Relationship Id="rId91" Type="http://schemas.openxmlformats.org/officeDocument/2006/relationships/image" Target="../media/image625.png"/><Relationship Id="rId145" Type="http://schemas.openxmlformats.org/officeDocument/2006/relationships/image" Target="../media/image652.png"/><Relationship Id="rId187" Type="http://schemas.openxmlformats.org/officeDocument/2006/relationships/image" Target="../media/image672.png"/><Relationship Id="rId352" Type="http://schemas.openxmlformats.org/officeDocument/2006/relationships/image" Target="../media/image754.png"/><Relationship Id="rId394" Type="http://schemas.openxmlformats.org/officeDocument/2006/relationships/image" Target="../media/image775.png"/><Relationship Id="rId408" Type="http://schemas.openxmlformats.org/officeDocument/2006/relationships/image" Target="../media/image782.png"/><Relationship Id="rId212" Type="http://schemas.openxmlformats.org/officeDocument/2006/relationships/customXml" Target="../ink/ink693.xml"/><Relationship Id="rId254" Type="http://schemas.openxmlformats.org/officeDocument/2006/relationships/customXml" Target="../ink/ink714.xml"/><Relationship Id="rId49" Type="http://schemas.openxmlformats.org/officeDocument/2006/relationships/image" Target="../media/image604.png"/><Relationship Id="rId114" Type="http://schemas.openxmlformats.org/officeDocument/2006/relationships/customXml" Target="../ink/ink644.xml"/><Relationship Id="rId296" Type="http://schemas.openxmlformats.org/officeDocument/2006/relationships/customXml" Target="../ink/ink735.xml"/><Relationship Id="rId461" Type="http://schemas.openxmlformats.org/officeDocument/2006/relationships/image" Target="../media/image808.png"/><Relationship Id="rId517" Type="http://schemas.openxmlformats.org/officeDocument/2006/relationships/customXml" Target="../ink/ink847.xml"/><Relationship Id="rId559" Type="http://schemas.openxmlformats.org/officeDocument/2006/relationships/customXml" Target="../ink/ink868.xml"/><Relationship Id="rId60" Type="http://schemas.openxmlformats.org/officeDocument/2006/relationships/customXml" Target="../ink/ink617.xml"/><Relationship Id="rId156" Type="http://schemas.openxmlformats.org/officeDocument/2006/relationships/customXml" Target="../ink/ink665.xml"/><Relationship Id="rId198" Type="http://schemas.openxmlformats.org/officeDocument/2006/relationships/customXml" Target="../ink/ink686.xml"/><Relationship Id="rId321" Type="http://schemas.openxmlformats.org/officeDocument/2006/relationships/customXml" Target="../ink/ink748.xml"/><Relationship Id="rId363" Type="http://schemas.openxmlformats.org/officeDocument/2006/relationships/customXml" Target="../ink/ink769.xml"/><Relationship Id="rId419" Type="http://schemas.openxmlformats.org/officeDocument/2006/relationships/customXml" Target="../ink/ink797.xml"/><Relationship Id="rId570" Type="http://schemas.openxmlformats.org/officeDocument/2006/relationships/image" Target="../media/image862.png"/><Relationship Id="rId223" Type="http://schemas.openxmlformats.org/officeDocument/2006/relationships/image" Target="../media/image690.png"/><Relationship Id="rId430" Type="http://schemas.openxmlformats.org/officeDocument/2006/relationships/image" Target="../media/image793.png"/><Relationship Id="rId18" Type="http://schemas.openxmlformats.org/officeDocument/2006/relationships/customXml" Target="../ink/ink596.xml"/><Relationship Id="rId265" Type="http://schemas.openxmlformats.org/officeDocument/2006/relationships/image" Target="../media/image711.png"/><Relationship Id="rId472" Type="http://schemas.openxmlformats.org/officeDocument/2006/relationships/customXml" Target="../ink/ink824.xml"/><Relationship Id="rId528" Type="http://schemas.openxmlformats.org/officeDocument/2006/relationships/image" Target="../media/image841.png"/><Relationship Id="rId125" Type="http://schemas.openxmlformats.org/officeDocument/2006/relationships/image" Target="../media/image642.png"/><Relationship Id="rId167" Type="http://schemas.openxmlformats.org/officeDocument/2006/relationships/image" Target="../media/image662.png"/><Relationship Id="rId332" Type="http://schemas.openxmlformats.org/officeDocument/2006/relationships/image" Target="../media/image744.png"/><Relationship Id="rId374" Type="http://schemas.openxmlformats.org/officeDocument/2006/relationships/image" Target="../media/image765.png"/><Relationship Id="rId71" Type="http://schemas.openxmlformats.org/officeDocument/2006/relationships/image" Target="../media/image615.png"/><Relationship Id="rId234" Type="http://schemas.openxmlformats.org/officeDocument/2006/relationships/customXml" Target="../ink/ink704.xml"/><Relationship Id="rId2" Type="http://schemas.openxmlformats.org/officeDocument/2006/relationships/customXml" Target="../ink/ink588.xml"/><Relationship Id="rId29" Type="http://schemas.openxmlformats.org/officeDocument/2006/relationships/image" Target="../media/image594.png"/><Relationship Id="rId276" Type="http://schemas.openxmlformats.org/officeDocument/2006/relationships/customXml" Target="../ink/ink725.xml"/><Relationship Id="rId441" Type="http://schemas.openxmlformats.org/officeDocument/2006/relationships/customXml" Target="../ink/ink808.xml"/><Relationship Id="rId483" Type="http://schemas.openxmlformats.org/officeDocument/2006/relationships/customXml" Target="../ink/ink830.xml"/><Relationship Id="rId539" Type="http://schemas.openxmlformats.org/officeDocument/2006/relationships/customXml" Target="../ink/ink858.xml"/><Relationship Id="rId40" Type="http://schemas.openxmlformats.org/officeDocument/2006/relationships/customXml" Target="../ink/ink607.xml"/><Relationship Id="rId136" Type="http://schemas.openxmlformats.org/officeDocument/2006/relationships/customXml" Target="../ink/ink655.xml"/><Relationship Id="rId178" Type="http://schemas.openxmlformats.org/officeDocument/2006/relationships/customXml" Target="../ink/ink676.xml"/><Relationship Id="rId301" Type="http://schemas.openxmlformats.org/officeDocument/2006/relationships/image" Target="../media/image729.png"/><Relationship Id="rId343" Type="http://schemas.openxmlformats.org/officeDocument/2006/relationships/customXml" Target="../ink/ink759.xml"/><Relationship Id="rId550" Type="http://schemas.openxmlformats.org/officeDocument/2006/relationships/image" Target="../media/image852.png"/><Relationship Id="rId82" Type="http://schemas.openxmlformats.org/officeDocument/2006/relationships/customXml" Target="../ink/ink628.xml"/><Relationship Id="rId203" Type="http://schemas.openxmlformats.org/officeDocument/2006/relationships/image" Target="../media/image680.png"/><Relationship Id="rId385" Type="http://schemas.openxmlformats.org/officeDocument/2006/relationships/customXml" Target="../ink/ink780.xml"/><Relationship Id="rId245" Type="http://schemas.openxmlformats.org/officeDocument/2006/relationships/image" Target="../media/image701.png"/><Relationship Id="rId287" Type="http://schemas.openxmlformats.org/officeDocument/2006/relationships/image" Target="../media/image722.png"/><Relationship Id="rId410" Type="http://schemas.openxmlformats.org/officeDocument/2006/relationships/image" Target="../media/image783.png"/><Relationship Id="rId452" Type="http://schemas.openxmlformats.org/officeDocument/2006/relationships/image" Target="../media/image804.png"/><Relationship Id="rId494" Type="http://schemas.openxmlformats.org/officeDocument/2006/relationships/image" Target="../media/image824.png"/><Relationship Id="rId508" Type="http://schemas.openxmlformats.org/officeDocument/2006/relationships/image" Target="../media/image831.png"/><Relationship Id="rId105" Type="http://schemas.openxmlformats.org/officeDocument/2006/relationships/image" Target="../media/image632.png"/><Relationship Id="rId147" Type="http://schemas.openxmlformats.org/officeDocument/2006/relationships/image" Target="../media/image653.png"/><Relationship Id="rId312" Type="http://schemas.openxmlformats.org/officeDocument/2006/relationships/customXml" Target="../ink/ink743.xml"/><Relationship Id="rId354" Type="http://schemas.openxmlformats.org/officeDocument/2006/relationships/image" Target="../media/image755.png"/><Relationship Id="rId51" Type="http://schemas.openxmlformats.org/officeDocument/2006/relationships/image" Target="../media/image605.png"/><Relationship Id="rId93" Type="http://schemas.openxmlformats.org/officeDocument/2006/relationships/image" Target="../media/image626.png"/><Relationship Id="rId189" Type="http://schemas.openxmlformats.org/officeDocument/2006/relationships/image" Target="../media/image673.png"/><Relationship Id="rId396" Type="http://schemas.openxmlformats.org/officeDocument/2006/relationships/image" Target="../media/image776.png"/><Relationship Id="rId561" Type="http://schemas.openxmlformats.org/officeDocument/2006/relationships/customXml" Target="../ink/ink869.xml"/><Relationship Id="rId214" Type="http://schemas.openxmlformats.org/officeDocument/2006/relationships/customXml" Target="../ink/ink694.xml"/><Relationship Id="rId256" Type="http://schemas.openxmlformats.org/officeDocument/2006/relationships/customXml" Target="../ink/ink715.xml"/><Relationship Id="rId298" Type="http://schemas.openxmlformats.org/officeDocument/2006/relationships/customXml" Target="../ink/ink736.xml"/><Relationship Id="rId421" Type="http://schemas.openxmlformats.org/officeDocument/2006/relationships/customXml" Target="../ink/ink798.xml"/><Relationship Id="rId463" Type="http://schemas.openxmlformats.org/officeDocument/2006/relationships/image" Target="../media/image809.png"/><Relationship Id="rId519" Type="http://schemas.openxmlformats.org/officeDocument/2006/relationships/customXml" Target="../ink/ink848.xml"/><Relationship Id="rId116" Type="http://schemas.openxmlformats.org/officeDocument/2006/relationships/customXml" Target="../ink/ink645.xml"/><Relationship Id="rId158" Type="http://schemas.openxmlformats.org/officeDocument/2006/relationships/customXml" Target="../ink/ink666.xml"/><Relationship Id="rId323" Type="http://schemas.openxmlformats.org/officeDocument/2006/relationships/customXml" Target="../ink/ink749.xml"/><Relationship Id="rId530" Type="http://schemas.openxmlformats.org/officeDocument/2006/relationships/image" Target="../media/image842.png"/><Relationship Id="rId20" Type="http://schemas.openxmlformats.org/officeDocument/2006/relationships/customXml" Target="../ink/ink597.xml"/><Relationship Id="rId62" Type="http://schemas.openxmlformats.org/officeDocument/2006/relationships/customXml" Target="../ink/ink618.xml"/><Relationship Id="rId365" Type="http://schemas.openxmlformats.org/officeDocument/2006/relationships/customXml" Target="../ink/ink770.xml"/><Relationship Id="rId572" Type="http://schemas.openxmlformats.org/officeDocument/2006/relationships/image" Target="../media/image863.png"/><Relationship Id="rId225" Type="http://schemas.openxmlformats.org/officeDocument/2006/relationships/image" Target="../media/image691.png"/><Relationship Id="rId267" Type="http://schemas.openxmlformats.org/officeDocument/2006/relationships/image" Target="../media/image712.png"/><Relationship Id="rId432" Type="http://schemas.openxmlformats.org/officeDocument/2006/relationships/image" Target="../media/image794.png"/><Relationship Id="rId474" Type="http://schemas.openxmlformats.org/officeDocument/2006/relationships/customXml" Target="../ink/ink825.xml"/><Relationship Id="rId127" Type="http://schemas.openxmlformats.org/officeDocument/2006/relationships/image" Target="../media/image643.png"/><Relationship Id="rId31" Type="http://schemas.openxmlformats.org/officeDocument/2006/relationships/image" Target="../media/image595.png"/><Relationship Id="rId73" Type="http://schemas.openxmlformats.org/officeDocument/2006/relationships/image" Target="../media/image616.png"/><Relationship Id="rId169" Type="http://schemas.openxmlformats.org/officeDocument/2006/relationships/image" Target="../media/image663.png"/><Relationship Id="rId334" Type="http://schemas.openxmlformats.org/officeDocument/2006/relationships/image" Target="../media/image745.png"/><Relationship Id="rId376" Type="http://schemas.openxmlformats.org/officeDocument/2006/relationships/image" Target="../media/image766.png"/><Relationship Id="rId541" Type="http://schemas.openxmlformats.org/officeDocument/2006/relationships/customXml" Target="../ink/ink859.xml"/><Relationship Id="rId4" Type="http://schemas.openxmlformats.org/officeDocument/2006/relationships/customXml" Target="../ink/ink589.xml"/><Relationship Id="rId180" Type="http://schemas.openxmlformats.org/officeDocument/2006/relationships/customXml" Target="../ink/ink677.xml"/><Relationship Id="rId236" Type="http://schemas.openxmlformats.org/officeDocument/2006/relationships/customXml" Target="../ink/ink705.xml"/><Relationship Id="rId278" Type="http://schemas.openxmlformats.org/officeDocument/2006/relationships/customXml" Target="../ink/ink726.xml"/><Relationship Id="rId401" Type="http://schemas.openxmlformats.org/officeDocument/2006/relationships/customXml" Target="../ink/ink788.xml"/><Relationship Id="rId443" Type="http://schemas.openxmlformats.org/officeDocument/2006/relationships/customXml" Target="../ink/ink809.xml"/><Relationship Id="rId303" Type="http://schemas.openxmlformats.org/officeDocument/2006/relationships/image" Target="../media/image730.png"/><Relationship Id="rId485" Type="http://schemas.openxmlformats.org/officeDocument/2006/relationships/customXml" Target="../ink/ink831.xml"/><Relationship Id="rId42" Type="http://schemas.openxmlformats.org/officeDocument/2006/relationships/customXml" Target="../ink/ink608.xml"/><Relationship Id="rId84" Type="http://schemas.openxmlformats.org/officeDocument/2006/relationships/customXml" Target="../ink/ink629.xml"/><Relationship Id="rId138" Type="http://schemas.openxmlformats.org/officeDocument/2006/relationships/customXml" Target="../ink/ink656.xml"/><Relationship Id="rId345" Type="http://schemas.openxmlformats.org/officeDocument/2006/relationships/customXml" Target="../ink/ink760.xml"/><Relationship Id="rId387" Type="http://schemas.openxmlformats.org/officeDocument/2006/relationships/customXml" Target="../ink/ink781.xml"/><Relationship Id="rId510" Type="http://schemas.openxmlformats.org/officeDocument/2006/relationships/image" Target="../media/image832.png"/><Relationship Id="rId552" Type="http://schemas.openxmlformats.org/officeDocument/2006/relationships/image" Target="../media/image853.png"/><Relationship Id="rId191" Type="http://schemas.openxmlformats.org/officeDocument/2006/relationships/image" Target="../media/image674.png"/><Relationship Id="rId205" Type="http://schemas.openxmlformats.org/officeDocument/2006/relationships/image" Target="../media/image681.png"/><Relationship Id="rId247" Type="http://schemas.openxmlformats.org/officeDocument/2006/relationships/image" Target="../media/image702.png"/><Relationship Id="rId412" Type="http://schemas.openxmlformats.org/officeDocument/2006/relationships/image" Target="../media/image784.png"/><Relationship Id="rId107" Type="http://schemas.openxmlformats.org/officeDocument/2006/relationships/image" Target="../media/image633.png"/><Relationship Id="rId289" Type="http://schemas.openxmlformats.org/officeDocument/2006/relationships/image" Target="../media/image723.png"/><Relationship Id="rId454" Type="http://schemas.openxmlformats.org/officeDocument/2006/relationships/image" Target="../media/image805.png"/><Relationship Id="rId496" Type="http://schemas.openxmlformats.org/officeDocument/2006/relationships/image" Target="../media/image825.png"/><Relationship Id="rId11" Type="http://schemas.openxmlformats.org/officeDocument/2006/relationships/image" Target="../media/image585.png"/><Relationship Id="rId53" Type="http://schemas.openxmlformats.org/officeDocument/2006/relationships/image" Target="../media/image606.png"/><Relationship Id="rId149" Type="http://schemas.openxmlformats.org/officeDocument/2006/relationships/image" Target="../media/image246.png"/><Relationship Id="rId314" Type="http://schemas.openxmlformats.org/officeDocument/2006/relationships/customXml" Target="../ink/ink744.xml"/><Relationship Id="rId356" Type="http://schemas.openxmlformats.org/officeDocument/2006/relationships/image" Target="../media/image756.png"/><Relationship Id="rId398" Type="http://schemas.openxmlformats.org/officeDocument/2006/relationships/image" Target="../media/image777.png"/><Relationship Id="rId521" Type="http://schemas.openxmlformats.org/officeDocument/2006/relationships/customXml" Target="../ink/ink849.xml"/><Relationship Id="rId563" Type="http://schemas.openxmlformats.org/officeDocument/2006/relationships/customXml" Target="../ink/ink870.xml"/><Relationship Id="rId95" Type="http://schemas.openxmlformats.org/officeDocument/2006/relationships/image" Target="../media/image627.png"/><Relationship Id="rId160" Type="http://schemas.openxmlformats.org/officeDocument/2006/relationships/customXml" Target="../ink/ink667.xml"/><Relationship Id="rId216" Type="http://schemas.openxmlformats.org/officeDocument/2006/relationships/customXml" Target="../ink/ink695.xml"/><Relationship Id="rId423" Type="http://schemas.openxmlformats.org/officeDocument/2006/relationships/customXml" Target="../ink/ink799.xml"/><Relationship Id="rId258" Type="http://schemas.openxmlformats.org/officeDocument/2006/relationships/customXml" Target="../ink/ink716.xml"/><Relationship Id="rId465" Type="http://schemas.openxmlformats.org/officeDocument/2006/relationships/image" Target="../media/image810.png"/><Relationship Id="rId22" Type="http://schemas.openxmlformats.org/officeDocument/2006/relationships/customXml" Target="../ink/ink598.xml"/><Relationship Id="rId64" Type="http://schemas.openxmlformats.org/officeDocument/2006/relationships/customXml" Target="../ink/ink619.xml"/><Relationship Id="rId118" Type="http://schemas.openxmlformats.org/officeDocument/2006/relationships/customXml" Target="../ink/ink646.xml"/><Relationship Id="rId325" Type="http://schemas.openxmlformats.org/officeDocument/2006/relationships/customXml" Target="../ink/ink750.xml"/><Relationship Id="rId367" Type="http://schemas.openxmlformats.org/officeDocument/2006/relationships/customXml" Target="../ink/ink771.xml"/><Relationship Id="rId532" Type="http://schemas.openxmlformats.org/officeDocument/2006/relationships/image" Target="../media/image843.png"/><Relationship Id="rId171" Type="http://schemas.openxmlformats.org/officeDocument/2006/relationships/image" Target="../media/image664.png"/><Relationship Id="rId227" Type="http://schemas.openxmlformats.org/officeDocument/2006/relationships/image" Target="../media/image692.png"/><Relationship Id="rId269" Type="http://schemas.openxmlformats.org/officeDocument/2006/relationships/image" Target="../media/image713.png"/><Relationship Id="rId434" Type="http://schemas.openxmlformats.org/officeDocument/2006/relationships/image" Target="../media/image795.png"/><Relationship Id="rId476" Type="http://schemas.openxmlformats.org/officeDocument/2006/relationships/customXml" Target="../ink/ink826.xml"/><Relationship Id="rId33" Type="http://schemas.openxmlformats.org/officeDocument/2006/relationships/image" Target="../media/image596.png"/><Relationship Id="rId129" Type="http://schemas.openxmlformats.org/officeDocument/2006/relationships/image" Target="../media/image644.png"/><Relationship Id="rId280" Type="http://schemas.openxmlformats.org/officeDocument/2006/relationships/customXml" Target="../ink/ink727.xml"/><Relationship Id="rId336" Type="http://schemas.openxmlformats.org/officeDocument/2006/relationships/image" Target="../media/image746.png"/><Relationship Id="rId501" Type="http://schemas.openxmlformats.org/officeDocument/2006/relationships/customXml" Target="../ink/ink839.xml"/><Relationship Id="rId543" Type="http://schemas.openxmlformats.org/officeDocument/2006/relationships/customXml" Target="../ink/ink860.xml"/><Relationship Id="rId75" Type="http://schemas.openxmlformats.org/officeDocument/2006/relationships/image" Target="../media/image617.png"/><Relationship Id="rId140" Type="http://schemas.openxmlformats.org/officeDocument/2006/relationships/customXml" Target="../ink/ink657.xml"/><Relationship Id="rId182" Type="http://schemas.openxmlformats.org/officeDocument/2006/relationships/customXml" Target="../ink/ink678.xml"/><Relationship Id="rId378" Type="http://schemas.openxmlformats.org/officeDocument/2006/relationships/image" Target="../media/image767.png"/><Relationship Id="rId403" Type="http://schemas.openxmlformats.org/officeDocument/2006/relationships/customXml" Target="../ink/ink789.xml"/><Relationship Id="rId6" Type="http://schemas.openxmlformats.org/officeDocument/2006/relationships/customXml" Target="../ink/ink590.xml"/><Relationship Id="rId238" Type="http://schemas.openxmlformats.org/officeDocument/2006/relationships/customXml" Target="../ink/ink706.xml"/><Relationship Id="rId445" Type="http://schemas.openxmlformats.org/officeDocument/2006/relationships/customXml" Target="../ink/ink810.xml"/><Relationship Id="rId487" Type="http://schemas.openxmlformats.org/officeDocument/2006/relationships/customXml" Target="../ink/ink832.xml"/><Relationship Id="rId291" Type="http://schemas.openxmlformats.org/officeDocument/2006/relationships/image" Target="../media/image724.png"/><Relationship Id="rId305" Type="http://schemas.openxmlformats.org/officeDocument/2006/relationships/image" Target="../media/image731.png"/><Relationship Id="rId347" Type="http://schemas.openxmlformats.org/officeDocument/2006/relationships/customXml" Target="../ink/ink761.xml"/><Relationship Id="rId512" Type="http://schemas.openxmlformats.org/officeDocument/2006/relationships/image" Target="../media/image833.png"/><Relationship Id="rId44" Type="http://schemas.openxmlformats.org/officeDocument/2006/relationships/customXml" Target="../ink/ink609.xml"/><Relationship Id="rId86" Type="http://schemas.openxmlformats.org/officeDocument/2006/relationships/customXml" Target="../ink/ink630.xml"/><Relationship Id="rId151" Type="http://schemas.openxmlformats.org/officeDocument/2006/relationships/image" Target="../media/image654.png"/><Relationship Id="rId389" Type="http://schemas.openxmlformats.org/officeDocument/2006/relationships/customXml" Target="../ink/ink782.xml"/><Relationship Id="rId554" Type="http://schemas.openxmlformats.org/officeDocument/2006/relationships/image" Target="../media/image854.png"/><Relationship Id="rId193" Type="http://schemas.openxmlformats.org/officeDocument/2006/relationships/image" Target="../media/image675.png"/><Relationship Id="rId207" Type="http://schemas.openxmlformats.org/officeDocument/2006/relationships/image" Target="../media/image682.png"/><Relationship Id="rId249" Type="http://schemas.openxmlformats.org/officeDocument/2006/relationships/image" Target="../media/image703.png"/><Relationship Id="rId414" Type="http://schemas.openxmlformats.org/officeDocument/2006/relationships/image" Target="../media/image785.png"/><Relationship Id="rId456" Type="http://schemas.openxmlformats.org/officeDocument/2006/relationships/image" Target="../media/image806.png"/><Relationship Id="rId498" Type="http://schemas.openxmlformats.org/officeDocument/2006/relationships/image" Target="../media/image826.png"/><Relationship Id="rId13" Type="http://schemas.openxmlformats.org/officeDocument/2006/relationships/image" Target="../media/image586.png"/><Relationship Id="rId109" Type="http://schemas.openxmlformats.org/officeDocument/2006/relationships/image" Target="../media/image634.png"/><Relationship Id="rId260" Type="http://schemas.openxmlformats.org/officeDocument/2006/relationships/customXml" Target="../ink/ink717.xml"/><Relationship Id="rId316" Type="http://schemas.openxmlformats.org/officeDocument/2006/relationships/image" Target="../media/image736.png"/><Relationship Id="rId523" Type="http://schemas.openxmlformats.org/officeDocument/2006/relationships/customXml" Target="../ink/ink850.xml"/><Relationship Id="rId55" Type="http://schemas.openxmlformats.org/officeDocument/2006/relationships/image" Target="../media/image607.png"/><Relationship Id="rId97" Type="http://schemas.openxmlformats.org/officeDocument/2006/relationships/image" Target="../media/image628.png"/><Relationship Id="rId120" Type="http://schemas.openxmlformats.org/officeDocument/2006/relationships/customXml" Target="../ink/ink647.xml"/><Relationship Id="rId358" Type="http://schemas.openxmlformats.org/officeDocument/2006/relationships/image" Target="../media/image757.png"/><Relationship Id="rId565" Type="http://schemas.openxmlformats.org/officeDocument/2006/relationships/customXml" Target="../ink/ink871.xml"/><Relationship Id="rId162" Type="http://schemas.openxmlformats.org/officeDocument/2006/relationships/customXml" Target="../ink/ink668.xml"/><Relationship Id="rId218" Type="http://schemas.openxmlformats.org/officeDocument/2006/relationships/customXml" Target="../ink/ink696.xml"/><Relationship Id="rId425" Type="http://schemas.openxmlformats.org/officeDocument/2006/relationships/customXml" Target="../ink/ink800.xml"/><Relationship Id="rId467" Type="http://schemas.openxmlformats.org/officeDocument/2006/relationships/image" Target="../media/image811.png"/><Relationship Id="rId271" Type="http://schemas.openxmlformats.org/officeDocument/2006/relationships/image" Target="../media/image714.png"/><Relationship Id="rId24" Type="http://schemas.openxmlformats.org/officeDocument/2006/relationships/customXml" Target="../ink/ink599.xml"/><Relationship Id="rId66" Type="http://schemas.openxmlformats.org/officeDocument/2006/relationships/customXml" Target="../ink/ink620.xml"/><Relationship Id="rId131" Type="http://schemas.openxmlformats.org/officeDocument/2006/relationships/image" Target="../media/image645.png"/><Relationship Id="rId327" Type="http://schemas.openxmlformats.org/officeDocument/2006/relationships/customXml" Target="../ink/ink751.xml"/><Relationship Id="rId369" Type="http://schemas.openxmlformats.org/officeDocument/2006/relationships/customXml" Target="../ink/ink772.xml"/><Relationship Id="rId534" Type="http://schemas.openxmlformats.org/officeDocument/2006/relationships/image" Target="../media/image844.png"/><Relationship Id="rId173" Type="http://schemas.openxmlformats.org/officeDocument/2006/relationships/image" Target="../media/image665.png"/><Relationship Id="rId229" Type="http://schemas.openxmlformats.org/officeDocument/2006/relationships/image" Target="../media/image693.png"/><Relationship Id="rId380" Type="http://schemas.openxmlformats.org/officeDocument/2006/relationships/image" Target="../media/image768.png"/><Relationship Id="rId436" Type="http://schemas.openxmlformats.org/officeDocument/2006/relationships/image" Target="../media/image796.png"/><Relationship Id="rId240" Type="http://schemas.openxmlformats.org/officeDocument/2006/relationships/customXml" Target="../ink/ink707.xml"/><Relationship Id="rId478" Type="http://schemas.openxmlformats.org/officeDocument/2006/relationships/customXml" Target="../ink/ink827.xml"/><Relationship Id="rId35" Type="http://schemas.openxmlformats.org/officeDocument/2006/relationships/image" Target="../media/image597.png"/><Relationship Id="rId77" Type="http://schemas.openxmlformats.org/officeDocument/2006/relationships/image" Target="../media/image618.png"/><Relationship Id="rId100" Type="http://schemas.openxmlformats.org/officeDocument/2006/relationships/customXml" Target="../ink/ink637.xml"/><Relationship Id="rId282" Type="http://schemas.openxmlformats.org/officeDocument/2006/relationships/customXml" Target="../ink/ink728.xml"/><Relationship Id="rId338" Type="http://schemas.openxmlformats.org/officeDocument/2006/relationships/image" Target="../media/image747.png"/><Relationship Id="rId503" Type="http://schemas.openxmlformats.org/officeDocument/2006/relationships/customXml" Target="../ink/ink840.xml"/><Relationship Id="rId545" Type="http://schemas.openxmlformats.org/officeDocument/2006/relationships/customXml" Target="../ink/ink861.xml"/><Relationship Id="rId8" Type="http://schemas.openxmlformats.org/officeDocument/2006/relationships/customXml" Target="../ink/ink591.xml"/><Relationship Id="rId142" Type="http://schemas.openxmlformats.org/officeDocument/2006/relationships/customXml" Target="../ink/ink658.xml"/><Relationship Id="rId184" Type="http://schemas.openxmlformats.org/officeDocument/2006/relationships/customXml" Target="../ink/ink679.xml"/><Relationship Id="rId391" Type="http://schemas.openxmlformats.org/officeDocument/2006/relationships/customXml" Target="../ink/ink783.xml"/><Relationship Id="rId405" Type="http://schemas.openxmlformats.org/officeDocument/2006/relationships/customXml" Target="../ink/ink790.xml"/><Relationship Id="rId447" Type="http://schemas.openxmlformats.org/officeDocument/2006/relationships/customXml" Target="../ink/ink811.xml"/><Relationship Id="rId251" Type="http://schemas.openxmlformats.org/officeDocument/2006/relationships/image" Target="../media/image704.png"/><Relationship Id="rId489" Type="http://schemas.openxmlformats.org/officeDocument/2006/relationships/customXml" Target="../ink/ink833.xml"/><Relationship Id="rId46" Type="http://schemas.openxmlformats.org/officeDocument/2006/relationships/customXml" Target="../ink/ink610.xml"/><Relationship Id="rId293" Type="http://schemas.openxmlformats.org/officeDocument/2006/relationships/image" Target="../media/image725.png"/><Relationship Id="rId307" Type="http://schemas.openxmlformats.org/officeDocument/2006/relationships/image" Target="../media/image732.png"/><Relationship Id="rId349" Type="http://schemas.openxmlformats.org/officeDocument/2006/relationships/customXml" Target="../ink/ink762.xml"/><Relationship Id="rId514" Type="http://schemas.openxmlformats.org/officeDocument/2006/relationships/image" Target="../media/image834.png"/><Relationship Id="rId556" Type="http://schemas.openxmlformats.org/officeDocument/2006/relationships/image" Target="../media/image855.png"/><Relationship Id="rId88" Type="http://schemas.openxmlformats.org/officeDocument/2006/relationships/customXml" Target="../ink/ink631.xml"/><Relationship Id="rId111" Type="http://schemas.openxmlformats.org/officeDocument/2006/relationships/image" Target="../media/image635.png"/><Relationship Id="rId153" Type="http://schemas.openxmlformats.org/officeDocument/2006/relationships/image" Target="../media/image655.png"/><Relationship Id="rId195" Type="http://schemas.openxmlformats.org/officeDocument/2006/relationships/image" Target="../media/image676.png"/><Relationship Id="rId209" Type="http://schemas.openxmlformats.org/officeDocument/2006/relationships/image" Target="../media/image683.png"/><Relationship Id="rId360" Type="http://schemas.openxmlformats.org/officeDocument/2006/relationships/image" Target="../media/image758.png"/><Relationship Id="rId416" Type="http://schemas.openxmlformats.org/officeDocument/2006/relationships/image" Target="../media/image786.png"/><Relationship Id="rId220" Type="http://schemas.openxmlformats.org/officeDocument/2006/relationships/customXml" Target="../ink/ink697.xml"/><Relationship Id="rId458" Type="http://schemas.openxmlformats.org/officeDocument/2006/relationships/customXml" Target="../ink/ink817.xml"/><Relationship Id="rId15" Type="http://schemas.openxmlformats.org/officeDocument/2006/relationships/image" Target="../media/image587.png"/><Relationship Id="rId57" Type="http://schemas.openxmlformats.org/officeDocument/2006/relationships/image" Target="../media/image608.png"/><Relationship Id="rId262" Type="http://schemas.openxmlformats.org/officeDocument/2006/relationships/customXml" Target="../ink/ink718.xml"/><Relationship Id="rId318" Type="http://schemas.openxmlformats.org/officeDocument/2006/relationships/image" Target="../media/image737.png"/><Relationship Id="rId525" Type="http://schemas.openxmlformats.org/officeDocument/2006/relationships/customXml" Target="../ink/ink851.xml"/><Relationship Id="rId567" Type="http://schemas.openxmlformats.org/officeDocument/2006/relationships/customXml" Target="../ink/ink872.xml"/><Relationship Id="rId99" Type="http://schemas.openxmlformats.org/officeDocument/2006/relationships/image" Target="../media/image629.png"/><Relationship Id="rId122" Type="http://schemas.openxmlformats.org/officeDocument/2006/relationships/customXml" Target="../ink/ink648.xml"/><Relationship Id="rId164" Type="http://schemas.openxmlformats.org/officeDocument/2006/relationships/customXml" Target="../ink/ink669.xml"/><Relationship Id="rId371" Type="http://schemas.openxmlformats.org/officeDocument/2006/relationships/customXml" Target="../ink/ink773.xml"/><Relationship Id="rId427" Type="http://schemas.openxmlformats.org/officeDocument/2006/relationships/customXml" Target="../ink/ink801.xml"/><Relationship Id="rId469" Type="http://schemas.openxmlformats.org/officeDocument/2006/relationships/image" Target="../media/image812.png"/><Relationship Id="rId26" Type="http://schemas.openxmlformats.org/officeDocument/2006/relationships/customXml" Target="../ink/ink600.xml"/><Relationship Id="rId231" Type="http://schemas.openxmlformats.org/officeDocument/2006/relationships/image" Target="../media/image694.png"/><Relationship Id="rId273" Type="http://schemas.openxmlformats.org/officeDocument/2006/relationships/image" Target="../media/image715.png"/><Relationship Id="rId329" Type="http://schemas.openxmlformats.org/officeDocument/2006/relationships/customXml" Target="../ink/ink752.xml"/><Relationship Id="rId480" Type="http://schemas.openxmlformats.org/officeDocument/2006/relationships/image" Target="../media/image817.png"/><Relationship Id="rId536" Type="http://schemas.openxmlformats.org/officeDocument/2006/relationships/image" Target="../media/image845.png"/><Relationship Id="rId68" Type="http://schemas.openxmlformats.org/officeDocument/2006/relationships/customXml" Target="../ink/ink621.xml"/><Relationship Id="rId133" Type="http://schemas.openxmlformats.org/officeDocument/2006/relationships/image" Target="../media/image646.png"/><Relationship Id="rId175" Type="http://schemas.openxmlformats.org/officeDocument/2006/relationships/image" Target="../media/image666.png"/><Relationship Id="rId340" Type="http://schemas.openxmlformats.org/officeDocument/2006/relationships/image" Target="../media/image748.png"/><Relationship Id="rId200" Type="http://schemas.openxmlformats.org/officeDocument/2006/relationships/customXml" Target="../ink/ink687.xml"/><Relationship Id="rId382" Type="http://schemas.openxmlformats.org/officeDocument/2006/relationships/image" Target="../media/image769.png"/><Relationship Id="rId438" Type="http://schemas.openxmlformats.org/officeDocument/2006/relationships/image" Target="../media/image797.png"/><Relationship Id="rId242" Type="http://schemas.openxmlformats.org/officeDocument/2006/relationships/customXml" Target="../ink/ink708.xml"/><Relationship Id="rId284" Type="http://schemas.openxmlformats.org/officeDocument/2006/relationships/customXml" Target="../ink/ink729.xml"/><Relationship Id="rId491" Type="http://schemas.openxmlformats.org/officeDocument/2006/relationships/customXml" Target="../ink/ink834.xml"/><Relationship Id="rId505" Type="http://schemas.openxmlformats.org/officeDocument/2006/relationships/customXml" Target="../ink/ink841.xml"/><Relationship Id="rId37" Type="http://schemas.openxmlformats.org/officeDocument/2006/relationships/image" Target="../media/image598.png"/><Relationship Id="rId79" Type="http://schemas.openxmlformats.org/officeDocument/2006/relationships/image" Target="../media/image619.png"/><Relationship Id="rId102" Type="http://schemas.openxmlformats.org/officeDocument/2006/relationships/customXml" Target="../ink/ink638.xml"/><Relationship Id="rId144" Type="http://schemas.openxmlformats.org/officeDocument/2006/relationships/customXml" Target="../ink/ink659.xml"/><Relationship Id="rId547" Type="http://schemas.openxmlformats.org/officeDocument/2006/relationships/customXml" Target="../ink/ink862.xml"/><Relationship Id="rId90" Type="http://schemas.openxmlformats.org/officeDocument/2006/relationships/customXml" Target="../ink/ink632.xml"/><Relationship Id="rId186" Type="http://schemas.openxmlformats.org/officeDocument/2006/relationships/customXml" Target="../ink/ink680.xml"/><Relationship Id="rId351" Type="http://schemas.openxmlformats.org/officeDocument/2006/relationships/customXml" Target="../ink/ink763.xml"/><Relationship Id="rId393" Type="http://schemas.openxmlformats.org/officeDocument/2006/relationships/customXml" Target="../ink/ink784.xml"/><Relationship Id="rId407" Type="http://schemas.openxmlformats.org/officeDocument/2006/relationships/customXml" Target="../ink/ink791.xml"/><Relationship Id="rId449" Type="http://schemas.openxmlformats.org/officeDocument/2006/relationships/customXml" Target="../ink/ink812.xml"/><Relationship Id="rId211" Type="http://schemas.openxmlformats.org/officeDocument/2006/relationships/image" Target="../media/image684.png"/><Relationship Id="rId253" Type="http://schemas.openxmlformats.org/officeDocument/2006/relationships/image" Target="../media/image705.png"/><Relationship Id="rId295" Type="http://schemas.openxmlformats.org/officeDocument/2006/relationships/image" Target="../media/image726.png"/><Relationship Id="rId309" Type="http://schemas.openxmlformats.org/officeDocument/2006/relationships/image" Target="../media/image733.png"/><Relationship Id="rId460" Type="http://schemas.openxmlformats.org/officeDocument/2006/relationships/customXml" Target="../ink/ink818.xml"/><Relationship Id="rId516" Type="http://schemas.openxmlformats.org/officeDocument/2006/relationships/image" Target="../media/image835.png"/><Relationship Id="rId48" Type="http://schemas.openxmlformats.org/officeDocument/2006/relationships/customXml" Target="../ink/ink611.xml"/><Relationship Id="rId113" Type="http://schemas.openxmlformats.org/officeDocument/2006/relationships/image" Target="../media/image636.png"/><Relationship Id="rId320" Type="http://schemas.openxmlformats.org/officeDocument/2006/relationships/image" Target="../media/image738.png"/><Relationship Id="rId558" Type="http://schemas.openxmlformats.org/officeDocument/2006/relationships/image" Target="../media/image856.png"/><Relationship Id="rId155" Type="http://schemas.openxmlformats.org/officeDocument/2006/relationships/image" Target="../media/image656.png"/><Relationship Id="rId197" Type="http://schemas.openxmlformats.org/officeDocument/2006/relationships/image" Target="../media/image677.png"/><Relationship Id="rId362" Type="http://schemas.openxmlformats.org/officeDocument/2006/relationships/image" Target="../media/image759.png"/><Relationship Id="rId418" Type="http://schemas.openxmlformats.org/officeDocument/2006/relationships/image" Target="../media/image787.png"/><Relationship Id="rId222" Type="http://schemas.openxmlformats.org/officeDocument/2006/relationships/customXml" Target="../ink/ink698.xml"/><Relationship Id="rId264" Type="http://schemas.openxmlformats.org/officeDocument/2006/relationships/customXml" Target="../ink/ink719.xml"/><Relationship Id="rId471" Type="http://schemas.openxmlformats.org/officeDocument/2006/relationships/image" Target="../media/image813.png"/><Relationship Id="rId17" Type="http://schemas.openxmlformats.org/officeDocument/2006/relationships/image" Target="../media/image588.png"/><Relationship Id="rId59" Type="http://schemas.openxmlformats.org/officeDocument/2006/relationships/image" Target="../media/image609.png"/><Relationship Id="rId124" Type="http://schemas.openxmlformats.org/officeDocument/2006/relationships/customXml" Target="../ink/ink649.xml"/><Relationship Id="rId527" Type="http://schemas.openxmlformats.org/officeDocument/2006/relationships/customXml" Target="../ink/ink852.xml"/><Relationship Id="rId569" Type="http://schemas.openxmlformats.org/officeDocument/2006/relationships/customXml" Target="../ink/ink873.xml"/><Relationship Id="rId70" Type="http://schemas.openxmlformats.org/officeDocument/2006/relationships/customXml" Target="../ink/ink622.xml"/><Relationship Id="rId166" Type="http://schemas.openxmlformats.org/officeDocument/2006/relationships/customXml" Target="../ink/ink670.xml"/><Relationship Id="rId331" Type="http://schemas.openxmlformats.org/officeDocument/2006/relationships/customXml" Target="../ink/ink753.xml"/><Relationship Id="rId373" Type="http://schemas.openxmlformats.org/officeDocument/2006/relationships/customXml" Target="../ink/ink774.xml"/><Relationship Id="rId429" Type="http://schemas.openxmlformats.org/officeDocument/2006/relationships/customXml" Target="../ink/ink80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95.png"/><Relationship Id="rId440" Type="http://schemas.openxmlformats.org/officeDocument/2006/relationships/image" Target="../media/image798.png"/><Relationship Id="rId28" Type="http://schemas.openxmlformats.org/officeDocument/2006/relationships/customXml" Target="../ink/ink601.xml"/><Relationship Id="rId275" Type="http://schemas.openxmlformats.org/officeDocument/2006/relationships/image" Target="../media/image716.png"/><Relationship Id="rId300" Type="http://schemas.openxmlformats.org/officeDocument/2006/relationships/customXml" Target="../ink/ink737.xml"/><Relationship Id="rId482" Type="http://schemas.openxmlformats.org/officeDocument/2006/relationships/image" Target="../media/image818.png"/><Relationship Id="rId538" Type="http://schemas.openxmlformats.org/officeDocument/2006/relationships/image" Target="../media/image846.png"/><Relationship Id="rId81" Type="http://schemas.openxmlformats.org/officeDocument/2006/relationships/image" Target="../media/image620.png"/><Relationship Id="rId135" Type="http://schemas.openxmlformats.org/officeDocument/2006/relationships/image" Target="../media/image647.png"/><Relationship Id="rId177" Type="http://schemas.openxmlformats.org/officeDocument/2006/relationships/image" Target="../media/image667.png"/><Relationship Id="rId342" Type="http://schemas.openxmlformats.org/officeDocument/2006/relationships/image" Target="../media/image749.png"/><Relationship Id="rId384" Type="http://schemas.openxmlformats.org/officeDocument/2006/relationships/image" Target="../media/image770.png"/><Relationship Id="rId202" Type="http://schemas.openxmlformats.org/officeDocument/2006/relationships/customXml" Target="../ink/ink688.xml"/><Relationship Id="rId244" Type="http://schemas.openxmlformats.org/officeDocument/2006/relationships/customXml" Target="../ink/ink709.xml"/><Relationship Id="rId39" Type="http://schemas.openxmlformats.org/officeDocument/2006/relationships/image" Target="../media/image599.png"/><Relationship Id="rId286" Type="http://schemas.openxmlformats.org/officeDocument/2006/relationships/customXml" Target="../ink/ink730.xml"/><Relationship Id="rId451" Type="http://schemas.openxmlformats.org/officeDocument/2006/relationships/customXml" Target="../ink/ink813.xml"/><Relationship Id="rId493" Type="http://schemas.openxmlformats.org/officeDocument/2006/relationships/customXml" Target="../ink/ink835.xml"/><Relationship Id="rId507" Type="http://schemas.openxmlformats.org/officeDocument/2006/relationships/customXml" Target="../ink/ink842.xml"/><Relationship Id="rId549" Type="http://schemas.openxmlformats.org/officeDocument/2006/relationships/customXml" Target="../ink/ink863.xml"/><Relationship Id="rId50" Type="http://schemas.openxmlformats.org/officeDocument/2006/relationships/customXml" Target="../ink/ink612.xml"/><Relationship Id="rId104" Type="http://schemas.openxmlformats.org/officeDocument/2006/relationships/customXml" Target="../ink/ink639.xml"/><Relationship Id="rId146" Type="http://schemas.openxmlformats.org/officeDocument/2006/relationships/customXml" Target="../ink/ink660.xml"/><Relationship Id="rId188" Type="http://schemas.openxmlformats.org/officeDocument/2006/relationships/customXml" Target="../ink/ink681.xml"/><Relationship Id="rId311" Type="http://schemas.openxmlformats.org/officeDocument/2006/relationships/image" Target="../media/image734.png"/><Relationship Id="rId353" Type="http://schemas.openxmlformats.org/officeDocument/2006/relationships/customXml" Target="../ink/ink764.xml"/><Relationship Id="rId395" Type="http://schemas.openxmlformats.org/officeDocument/2006/relationships/customXml" Target="../ink/ink785.xml"/><Relationship Id="rId409" Type="http://schemas.openxmlformats.org/officeDocument/2006/relationships/customXml" Target="../ink/ink792.xml"/><Relationship Id="rId560" Type="http://schemas.openxmlformats.org/officeDocument/2006/relationships/image" Target="../media/image857.png"/><Relationship Id="rId92" Type="http://schemas.openxmlformats.org/officeDocument/2006/relationships/customXml" Target="../ink/ink633.xml"/><Relationship Id="rId213" Type="http://schemas.openxmlformats.org/officeDocument/2006/relationships/image" Target="../media/image685.png"/><Relationship Id="rId420" Type="http://schemas.openxmlformats.org/officeDocument/2006/relationships/image" Target="../media/image788.png"/><Relationship Id="rId255" Type="http://schemas.openxmlformats.org/officeDocument/2006/relationships/image" Target="../media/image706.png"/><Relationship Id="rId297" Type="http://schemas.openxmlformats.org/officeDocument/2006/relationships/image" Target="../media/image727.png"/><Relationship Id="rId462" Type="http://schemas.openxmlformats.org/officeDocument/2006/relationships/customXml" Target="../ink/ink819.xml"/><Relationship Id="rId518" Type="http://schemas.openxmlformats.org/officeDocument/2006/relationships/image" Target="../media/image836.png"/><Relationship Id="rId115" Type="http://schemas.openxmlformats.org/officeDocument/2006/relationships/image" Target="../media/image637.png"/><Relationship Id="rId157" Type="http://schemas.openxmlformats.org/officeDocument/2006/relationships/image" Target="../media/image657.png"/><Relationship Id="rId322" Type="http://schemas.openxmlformats.org/officeDocument/2006/relationships/image" Target="../media/image739.png"/><Relationship Id="rId364" Type="http://schemas.openxmlformats.org/officeDocument/2006/relationships/image" Target="../media/image760.png"/><Relationship Id="rId61" Type="http://schemas.openxmlformats.org/officeDocument/2006/relationships/image" Target="../media/image610.png"/><Relationship Id="rId199" Type="http://schemas.openxmlformats.org/officeDocument/2006/relationships/image" Target="../media/image678.png"/><Relationship Id="rId571" Type="http://schemas.openxmlformats.org/officeDocument/2006/relationships/customXml" Target="../ink/ink874.xml"/><Relationship Id="rId19" Type="http://schemas.openxmlformats.org/officeDocument/2006/relationships/image" Target="../media/image589.png"/><Relationship Id="rId224" Type="http://schemas.openxmlformats.org/officeDocument/2006/relationships/customXml" Target="../ink/ink699.xml"/><Relationship Id="rId266" Type="http://schemas.openxmlformats.org/officeDocument/2006/relationships/customXml" Target="../ink/ink720.xml"/><Relationship Id="rId431" Type="http://schemas.openxmlformats.org/officeDocument/2006/relationships/customXml" Target="../ink/ink803.xml"/><Relationship Id="rId473" Type="http://schemas.openxmlformats.org/officeDocument/2006/relationships/image" Target="../media/image814.png"/><Relationship Id="rId529" Type="http://schemas.openxmlformats.org/officeDocument/2006/relationships/customXml" Target="../ink/ink853.xml"/><Relationship Id="rId30" Type="http://schemas.openxmlformats.org/officeDocument/2006/relationships/customXml" Target="../ink/ink602.xml"/><Relationship Id="rId126" Type="http://schemas.openxmlformats.org/officeDocument/2006/relationships/customXml" Target="../ink/ink650.xml"/><Relationship Id="rId168" Type="http://schemas.openxmlformats.org/officeDocument/2006/relationships/customXml" Target="../ink/ink671.xml"/><Relationship Id="rId333" Type="http://schemas.openxmlformats.org/officeDocument/2006/relationships/customXml" Target="../ink/ink754.xml"/><Relationship Id="rId540" Type="http://schemas.openxmlformats.org/officeDocument/2006/relationships/image" Target="../media/image847.png"/><Relationship Id="rId72" Type="http://schemas.openxmlformats.org/officeDocument/2006/relationships/customXml" Target="../ink/ink623.xml"/><Relationship Id="rId375" Type="http://schemas.openxmlformats.org/officeDocument/2006/relationships/customXml" Target="../ink/ink775.xml"/><Relationship Id="rId3" Type="http://schemas.openxmlformats.org/officeDocument/2006/relationships/image" Target="../media/image581.png"/><Relationship Id="rId235" Type="http://schemas.openxmlformats.org/officeDocument/2006/relationships/image" Target="../media/image696.png"/><Relationship Id="rId277" Type="http://schemas.openxmlformats.org/officeDocument/2006/relationships/image" Target="../media/image717.png"/><Relationship Id="rId400" Type="http://schemas.openxmlformats.org/officeDocument/2006/relationships/image" Target="../media/image778.png"/><Relationship Id="rId442" Type="http://schemas.openxmlformats.org/officeDocument/2006/relationships/image" Target="../media/image799.png"/><Relationship Id="rId484" Type="http://schemas.openxmlformats.org/officeDocument/2006/relationships/image" Target="../media/image819.png"/><Relationship Id="rId137" Type="http://schemas.openxmlformats.org/officeDocument/2006/relationships/image" Target="../media/image648.png"/><Relationship Id="rId302" Type="http://schemas.openxmlformats.org/officeDocument/2006/relationships/customXml" Target="../ink/ink738.xml"/><Relationship Id="rId344" Type="http://schemas.openxmlformats.org/officeDocument/2006/relationships/image" Target="../media/image750.png"/><Relationship Id="rId41" Type="http://schemas.openxmlformats.org/officeDocument/2006/relationships/image" Target="../media/image600.png"/><Relationship Id="rId83" Type="http://schemas.openxmlformats.org/officeDocument/2006/relationships/image" Target="../media/image621.png"/><Relationship Id="rId179" Type="http://schemas.openxmlformats.org/officeDocument/2006/relationships/image" Target="../media/image668.png"/><Relationship Id="rId386" Type="http://schemas.openxmlformats.org/officeDocument/2006/relationships/image" Target="../media/image771.png"/><Relationship Id="rId551" Type="http://schemas.openxmlformats.org/officeDocument/2006/relationships/customXml" Target="../ink/ink864.xml"/><Relationship Id="rId190" Type="http://schemas.openxmlformats.org/officeDocument/2006/relationships/customXml" Target="../ink/ink682.xml"/><Relationship Id="rId204" Type="http://schemas.openxmlformats.org/officeDocument/2006/relationships/customXml" Target="../ink/ink689.xml"/><Relationship Id="rId246" Type="http://schemas.openxmlformats.org/officeDocument/2006/relationships/customXml" Target="../ink/ink710.xml"/><Relationship Id="rId288" Type="http://schemas.openxmlformats.org/officeDocument/2006/relationships/customXml" Target="../ink/ink731.xml"/><Relationship Id="rId411" Type="http://schemas.openxmlformats.org/officeDocument/2006/relationships/customXml" Target="../ink/ink793.xml"/><Relationship Id="rId453" Type="http://schemas.openxmlformats.org/officeDocument/2006/relationships/customXml" Target="../ink/ink814.xml"/><Relationship Id="rId509" Type="http://schemas.openxmlformats.org/officeDocument/2006/relationships/customXml" Target="../ink/ink843.xml"/><Relationship Id="rId106" Type="http://schemas.openxmlformats.org/officeDocument/2006/relationships/customXml" Target="../ink/ink640.xml"/><Relationship Id="rId313" Type="http://schemas.openxmlformats.org/officeDocument/2006/relationships/image" Target="../media/image735.png"/><Relationship Id="rId495" Type="http://schemas.openxmlformats.org/officeDocument/2006/relationships/customXml" Target="../ink/ink836.xml"/><Relationship Id="rId10" Type="http://schemas.openxmlformats.org/officeDocument/2006/relationships/customXml" Target="../ink/ink592.xml"/><Relationship Id="rId52" Type="http://schemas.openxmlformats.org/officeDocument/2006/relationships/customXml" Target="../ink/ink613.xml"/><Relationship Id="rId94" Type="http://schemas.openxmlformats.org/officeDocument/2006/relationships/customXml" Target="../ink/ink634.xml"/><Relationship Id="rId148" Type="http://schemas.openxmlformats.org/officeDocument/2006/relationships/customXml" Target="../ink/ink661.xml"/><Relationship Id="rId355" Type="http://schemas.openxmlformats.org/officeDocument/2006/relationships/customXml" Target="../ink/ink765.xml"/><Relationship Id="rId397" Type="http://schemas.openxmlformats.org/officeDocument/2006/relationships/customXml" Target="../ink/ink786.xml"/><Relationship Id="rId520" Type="http://schemas.openxmlformats.org/officeDocument/2006/relationships/image" Target="../media/image837.png"/><Relationship Id="rId562" Type="http://schemas.openxmlformats.org/officeDocument/2006/relationships/image" Target="../media/image858.png"/><Relationship Id="rId215" Type="http://schemas.openxmlformats.org/officeDocument/2006/relationships/image" Target="../media/image686.png"/><Relationship Id="rId257" Type="http://schemas.openxmlformats.org/officeDocument/2006/relationships/image" Target="../media/image707.png"/><Relationship Id="rId422" Type="http://schemas.openxmlformats.org/officeDocument/2006/relationships/image" Target="../media/image789.png"/><Relationship Id="rId464" Type="http://schemas.openxmlformats.org/officeDocument/2006/relationships/customXml" Target="../ink/ink820.xml"/><Relationship Id="rId299" Type="http://schemas.openxmlformats.org/officeDocument/2006/relationships/image" Target="../media/image728.png"/><Relationship Id="rId63" Type="http://schemas.openxmlformats.org/officeDocument/2006/relationships/image" Target="../media/image611.png"/><Relationship Id="rId159" Type="http://schemas.openxmlformats.org/officeDocument/2006/relationships/image" Target="../media/image658.png"/><Relationship Id="rId366" Type="http://schemas.openxmlformats.org/officeDocument/2006/relationships/image" Target="../media/image761.png"/><Relationship Id="rId226" Type="http://schemas.openxmlformats.org/officeDocument/2006/relationships/customXml" Target="../ink/ink700.xml"/><Relationship Id="rId433" Type="http://schemas.openxmlformats.org/officeDocument/2006/relationships/customXml" Target="../ink/ink804.xml"/><Relationship Id="rId74" Type="http://schemas.openxmlformats.org/officeDocument/2006/relationships/customXml" Target="../ink/ink624.xml"/><Relationship Id="rId377" Type="http://schemas.openxmlformats.org/officeDocument/2006/relationships/customXml" Target="../ink/ink776.xml"/><Relationship Id="rId500" Type="http://schemas.openxmlformats.org/officeDocument/2006/relationships/image" Target="../media/image827.png"/><Relationship Id="rId5" Type="http://schemas.openxmlformats.org/officeDocument/2006/relationships/image" Target="../media/image582.png"/><Relationship Id="rId237" Type="http://schemas.openxmlformats.org/officeDocument/2006/relationships/image" Target="../media/image697.png"/><Relationship Id="rId444" Type="http://schemas.openxmlformats.org/officeDocument/2006/relationships/image" Target="../media/image800.png"/><Relationship Id="rId290" Type="http://schemas.openxmlformats.org/officeDocument/2006/relationships/customXml" Target="../ink/ink732.xml"/><Relationship Id="rId304" Type="http://schemas.openxmlformats.org/officeDocument/2006/relationships/customXml" Target="../ink/ink739.xml"/><Relationship Id="rId388" Type="http://schemas.openxmlformats.org/officeDocument/2006/relationships/image" Target="../media/image772.png"/><Relationship Id="rId511" Type="http://schemas.openxmlformats.org/officeDocument/2006/relationships/customXml" Target="../ink/ink844.xml"/><Relationship Id="rId85" Type="http://schemas.openxmlformats.org/officeDocument/2006/relationships/image" Target="../media/image622.png"/><Relationship Id="rId150" Type="http://schemas.openxmlformats.org/officeDocument/2006/relationships/customXml" Target="../ink/ink662.xml"/><Relationship Id="rId248" Type="http://schemas.openxmlformats.org/officeDocument/2006/relationships/customXml" Target="../ink/ink711.xml"/><Relationship Id="rId455" Type="http://schemas.openxmlformats.org/officeDocument/2006/relationships/customXml" Target="../ink/ink815.xml"/><Relationship Id="rId12" Type="http://schemas.openxmlformats.org/officeDocument/2006/relationships/customXml" Target="../ink/ink593.xml"/><Relationship Id="rId108" Type="http://schemas.openxmlformats.org/officeDocument/2006/relationships/customXml" Target="../ink/ink641.xml"/><Relationship Id="rId315" Type="http://schemas.openxmlformats.org/officeDocument/2006/relationships/customXml" Target="../ink/ink745.xml"/><Relationship Id="rId522" Type="http://schemas.openxmlformats.org/officeDocument/2006/relationships/image" Target="../media/image838.png"/><Relationship Id="rId96" Type="http://schemas.openxmlformats.org/officeDocument/2006/relationships/customXml" Target="../ink/ink635.xml"/><Relationship Id="rId161" Type="http://schemas.openxmlformats.org/officeDocument/2006/relationships/image" Target="../media/image659.png"/><Relationship Id="rId399" Type="http://schemas.openxmlformats.org/officeDocument/2006/relationships/customXml" Target="../ink/ink787.xml"/><Relationship Id="rId259" Type="http://schemas.openxmlformats.org/officeDocument/2006/relationships/image" Target="../media/image708.png"/><Relationship Id="rId466" Type="http://schemas.openxmlformats.org/officeDocument/2006/relationships/customXml" Target="../ink/ink821.xml"/><Relationship Id="rId23" Type="http://schemas.openxmlformats.org/officeDocument/2006/relationships/image" Target="../media/image591.png"/><Relationship Id="rId119" Type="http://schemas.openxmlformats.org/officeDocument/2006/relationships/image" Target="../media/image639.png"/><Relationship Id="rId326" Type="http://schemas.openxmlformats.org/officeDocument/2006/relationships/image" Target="../media/image741.png"/><Relationship Id="rId533" Type="http://schemas.openxmlformats.org/officeDocument/2006/relationships/customXml" Target="../ink/ink85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0.png"/><Relationship Id="rId21" Type="http://schemas.openxmlformats.org/officeDocument/2006/relationships/image" Target="../media/image873.png"/><Relationship Id="rId42" Type="http://schemas.openxmlformats.org/officeDocument/2006/relationships/customXml" Target="../ink/ink895.xml"/><Relationship Id="rId63" Type="http://schemas.openxmlformats.org/officeDocument/2006/relationships/image" Target="../media/image893.png"/><Relationship Id="rId84" Type="http://schemas.openxmlformats.org/officeDocument/2006/relationships/customXml" Target="../ink/ink916.xml"/><Relationship Id="rId138" Type="http://schemas.openxmlformats.org/officeDocument/2006/relationships/customXml" Target="../ink/ink943.xml"/><Relationship Id="rId159" Type="http://schemas.openxmlformats.org/officeDocument/2006/relationships/image" Target="../media/image941.png"/><Relationship Id="rId170" Type="http://schemas.openxmlformats.org/officeDocument/2006/relationships/customXml" Target="../ink/ink959.xml"/><Relationship Id="rId191" Type="http://schemas.openxmlformats.org/officeDocument/2006/relationships/image" Target="../media/image957.png"/><Relationship Id="rId205" Type="http://schemas.openxmlformats.org/officeDocument/2006/relationships/image" Target="../media/image964.png"/><Relationship Id="rId226" Type="http://schemas.openxmlformats.org/officeDocument/2006/relationships/customXml" Target="../ink/ink987.xml"/><Relationship Id="rId107" Type="http://schemas.openxmlformats.org/officeDocument/2006/relationships/image" Target="../media/image915.png"/><Relationship Id="rId11" Type="http://schemas.openxmlformats.org/officeDocument/2006/relationships/image" Target="../media/image868.png"/><Relationship Id="rId32" Type="http://schemas.openxmlformats.org/officeDocument/2006/relationships/customXml" Target="../ink/ink890.xml"/><Relationship Id="rId53" Type="http://schemas.openxmlformats.org/officeDocument/2006/relationships/image" Target="../media/image464.png"/><Relationship Id="rId74" Type="http://schemas.openxmlformats.org/officeDocument/2006/relationships/customXml" Target="../ink/ink911.xml"/><Relationship Id="rId128" Type="http://schemas.openxmlformats.org/officeDocument/2006/relationships/customXml" Target="../ink/ink938.xml"/><Relationship Id="rId149" Type="http://schemas.openxmlformats.org/officeDocument/2006/relationships/image" Target="../media/image936.png"/><Relationship Id="rId5" Type="http://schemas.openxmlformats.org/officeDocument/2006/relationships/image" Target="../media/image865.png"/><Relationship Id="rId95" Type="http://schemas.openxmlformats.org/officeDocument/2006/relationships/image" Target="../media/image909.png"/><Relationship Id="rId160" Type="http://schemas.openxmlformats.org/officeDocument/2006/relationships/customXml" Target="../ink/ink954.xml"/><Relationship Id="rId181" Type="http://schemas.openxmlformats.org/officeDocument/2006/relationships/image" Target="../media/image952.png"/><Relationship Id="rId216" Type="http://schemas.openxmlformats.org/officeDocument/2006/relationships/customXml" Target="../ink/ink982.xml"/><Relationship Id="rId22" Type="http://schemas.openxmlformats.org/officeDocument/2006/relationships/customXml" Target="../ink/ink885.xml"/><Relationship Id="rId43" Type="http://schemas.openxmlformats.org/officeDocument/2006/relationships/image" Target="../media/image884.png"/><Relationship Id="rId64" Type="http://schemas.openxmlformats.org/officeDocument/2006/relationships/customXml" Target="../ink/ink906.xml"/><Relationship Id="rId118" Type="http://schemas.openxmlformats.org/officeDocument/2006/relationships/customXml" Target="../ink/ink933.xml"/><Relationship Id="rId139" Type="http://schemas.openxmlformats.org/officeDocument/2006/relationships/image" Target="../media/image931.png"/><Relationship Id="rId85" Type="http://schemas.openxmlformats.org/officeDocument/2006/relationships/image" Target="../media/image904.png"/><Relationship Id="rId150" Type="http://schemas.openxmlformats.org/officeDocument/2006/relationships/customXml" Target="../ink/ink949.xml"/><Relationship Id="rId171" Type="http://schemas.openxmlformats.org/officeDocument/2006/relationships/image" Target="../media/image947.png"/><Relationship Id="rId192" Type="http://schemas.openxmlformats.org/officeDocument/2006/relationships/customXml" Target="../ink/ink970.xml"/><Relationship Id="rId206" Type="http://schemas.openxmlformats.org/officeDocument/2006/relationships/customXml" Target="../ink/ink977.xml"/><Relationship Id="rId227" Type="http://schemas.openxmlformats.org/officeDocument/2006/relationships/image" Target="../media/image975.png"/><Relationship Id="rId12" Type="http://schemas.openxmlformats.org/officeDocument/2006/relationships/customXml" Target="../ink/ink880.xml"/><Relationship Id="rId33" Type="http://schemas.openxmlformats.org/officeDocument/2006/relationships/image" Target="../media/image879.png"/><Relationship Id="rId108" Type="http://schemas.openxmlformats.org/officeDocument/2006/relationships/customXml" Target="../ink/ink928.xml"/><Relationship Id="rId129" Type="http://schemas.openxmlformats.org/officeDocument/2006/relationships/image" Target="../media/image926.png"/><Relationship Id="rId54" Type="http://schemas.openxmlformats.org/officeDocument/2006/relationships/customXml" Target="../ink/ink901.xml"/><Relationship Id="rId75" Type="http://schemas.openxmlformats.org/officeDocument/2006/relationships/image" Target="../media/image899.png"/><Relationship Id="rId96" Type="http://schemas.openxmlformats.org/officeDocument/2006/relationships/customXml" Target="../ink/ink922.xml"/><Relationship Id="rId140" Type="http://schemas.openxmlformats.org/officeDocument/2006/relationships/customXml" Target="../ink/ink944.xml"/><Relationship Id="rId161" Type="http://schemas.openxmlformats.org/officeDocument/2006/relationships/image" Target="../media/image942.png"/><Relationship Id="rId182" Type="http://schemas.openxmlformats.org/officeDocument/2006/relationships/customXml" Target="../ink/ink965.xml"/><Relationship Id="rId217" Type="http://schemas.openxmlformats.org/officeDocument/2006/relationships/image" Target="../media/image970.png"/><Relationship Id="rId6" Type="http://schemas.openxmlformats.org/officeDocument/2006/relationships/customXml" Target="../ink/ink877.xml"/><Relationship Id="rId23" Type="http://schemas.openxmlformats.org/officeDocument/2006/relationships/image" Target="../media/image874.png"/><Relationship Id="rId119" Type="http://schemas.openxmlformats.org/officeDocument/2006/relationships/image" Target="../media/image921.png"/><Relationship Id="rId44" Type="http://schemas.openxmlformats.org/officeDocument/2006/relationships/customXml" Target="../ink/ink896.xml"/><Relationship Id="rId65" Type="http://schemas.openxmlformats.org/officeDocument/2006/relationships/image" Target="../media/image894.png"/><Relationship Id="rId86" Type="http://schemas.openxmlformats.org/officeDocument/2006/relationships/customXml" Target="../ink/ink917.xml"/><Relationship Id="rId130" Type="http://schemas.openxmlformats.org/officeDocument/2006/relationships/customXml" Target="../ink/ink939.xml"/><Relationship Id="rId151" Type="http://schemas.openxmlformats.org/officeDocument/2006/relationships/image" Target="../media/image937.png"/><Relationship Id="rId172" Type="http://schemas.openxmlformats.org/officeDocument/2006/relationships/customXml" Target="../ink/ink960.xml"/><Relationship Id="rId193" Type="http://schemas.openxmlformats.org/officeDocument/2006/relationships/image" Target="../media/image958.png"/><Relationship Id="rId207" Type="http://schemas.openxmlformats.org/officeDocument/2006/relationships/image" Target="../media/image965.png"/><Relationship Id="rId13" Type="http://schemas.openxmlformats.org/officeDocument/2006/relationships/image" Target="../media/image869.png"/><Relationship Id="rId109" Type="http://schemas.openxmlformats.org/officeDocument/2006/relationships/image" Target="../media/image916.png"/><Relationship Id="rId34" Type="http://schemas.openxmlformats.org/officeDocument/2006/relationships/customXml" Target="../ink/ink891.xml"/><Relationship Id="rId55" Type="http://schemas.openxmlformats.org/officeDocument/2006/relationships/image" Target="../media/image889.png"/><Relationship Id="rId76" Type="http://schemas.openxmlformats.org/officeDocument/2006/relationships/customXml" Target="../ink/ink912.xml"/><Relationship Id="rId97" Type="http://schemas.openxmlformats.org/officeDocument/2006/relationships/image" Target="../media/image910.png"/><Relationship Id="rId120" Type="http://schemas.openxmlformats.org/officeDocument/2006/relationships/customXml" Target="../ink/ink934.xml"/><Relationship Id="rId141" Type="http://schemas.openxmlformats.org/officeDocument/2006/relationships/image" Target="../media/image932.png"/><Relationship Id="rId7" Type="http://schemas.openxmlformats.org/officeDocument/2006/relationships/image" Target="../media/image866.png"/><Relationship Id="rId162" Type="http://schemas.openxmlformats.org/officeDocument/2006/relationships/customXml" Target="../ink/ink955.xml"/><Relationship Id="rId183" Type="http://schemas.openxmlformats.org/officeDocument/2006/relationships/image" Target="../media/image953.png"/><Relationship Id="rId218" Type="http://schemas.openxmlformats.org/officeDocument/2006/relationships/customXml" Target="../ink/ink983.xml"/><Relationship Id="rId24" Type="http://schemas.openxmlformats.org/officeDocument/2006/relationships/customXml" Target="../ink/ink886.xml"/><Relationship Id="rId45" Type="http://schemas.openxmlformats.org/officeDocument/2006/relationships/image" Target="../media/image885.png"/><Relationship Id="rId66" Type="http://schemas.openxmlformats.org/officeDocument/2006/relationships/customXml" Target="../ink/ink907.xml"/><Relationship Id="rId87" Type="http://schemas.openxmlformats.org/officeDocument/2006/relationships/image" Target="../media/image905.png"/><Relationship Id="rId110" Type="http://schemas.openxmlformats.org/officeDocument/2006/relationships/customXml" Target="../ink/ink929.xml"/><Relationship Id="rId131" Type="http://schemas.openxmlformats.org/officeDocument/2006/relationships/image" Target="../media/image927.png"/><Relationship Id="rId152" Type="http://schemas.openxmlformats.org/officeDocument/2006/relationships/customXml" Target="../ink/ink950.xml"/><Relationship Id="rId173" Type="http://schemas.openxmlformats.org/officeDocument/2006/relationships/image" Target="../media/image948.png"/><Relationship Id="rId194" Type="http://schemas.openxmlformats.org/officeDocument/2006/relationships/customXml" Target="../ink/ink971.xml"/><Relationship Id="rId208" Type="http://schemas.openxmlformats.org/officeDocument/2006/relationships/customXml" Target="../ink/ink978.xml"/><Relationship Id="rId14" Type="http://schemas.openxmlformats.org/officeDocument/2006/relationships/customXml" Target="../ink/ink881.xml"/><Relationship Id="rId35" Type="http://schemas.openxmlformats.org/officeDocument/2006/relationships/image" Target="../media/image880.png"/><Relationship Id="rId56" Type="http://schemas.openxmlformats.org/officeDocument/2006/relationships/customXml" Target="../ink/ink902.xml"/><Relationship Id="rId77" Type="http://schemas.openxmlformats.org/officeDocument/2006/relationships/image" Target="../media/image900.png"/><Relationship Id="rId100" Type="http://schemas.openxmlformats.org/officeDocument/2006/relationships/customXml" Target="../ink/ink924.xml"/><Relationship Id="rId8" Type="http://schemas.openxmlformats.org/officeDocument/2006/relationships/customXml" Target="../ink/ink878.xml"/><Relationship Id="rId98" Type="http://schemas.openxmlformats.org/officeDocument/2006/relationships/customXml" Target="../ink/ink923.xml"/><Relationship Id="rId121" Type="http://schemas.openxmlformats.org/officeDocument/2006/relationships/image" Target="../media/image922.png"/><Relationship Id="rId142" Type="http://schemas.openxmlformats.org/officeDocument/2006/relationships/customXml" Target="../ink/ink945.xml"/><Relationship Id="rId163" Type="http://schemas.openxmlformats.org/officeDocument/2006/relationships/image" Target="../media/image943.png"/><Relationship Id="rId184" Type="http://schemas.openxmlformats.org/officeDocument/2006/relationships/customXml" Target="../ink/ink966.xml"/><Relationship Id="rId219" Type="http://schemas.openxmlformats.org/officeDocument/2006/relationships/image" Target="../media/image971.png"/><Relationship Id="rId3" Type="http://schemas.openxmlformats.org/officeDocument/2006/relationships/image" Target="../media/image864.png"/><Relationship Id="rId214" Type="http://schemas.openxmlformats.org/officeDocument/2006/relationships/customXml" Target="../ink/ink981.xml"/><Relationship Id="rId25" Type="http://schemas.openxmlformats.org/officeDocument/2006/relationships/image" Target="../media/image875.png"/><Relationship Id="rId46" Type="http://schemas.openxmlformats.org/officeDocument/2006/relationships/customXml" Target="../ink/ink897.xml"/><Relationship Id="rId67" Type="http://schemas.openxmlformats.org/officeDocument/2006/relationships/image" Target="../media/image895.png"/><Relationship Id="rId116" Type="http://schemas.openxmlformats.org/officeDocument/2006/relationships/customXml" Target="../ink/ink932.xml"/><Relationship Id="rId137" Type="http://schemas.openxmlformats.org/officeDocument/2006/relationships/image" Target="../media/image930.png"/><Relationship Id="rId158" Type="http://schemas.openxmlformats.org/officeDocument/2006/relationships/customXml" Target="../ink/ink953.xml"/><Relationship Id="rId20" Type="http://schemas.openxmlformats.org/officeDocument/2006/relationships/customXml" Target="../ink/ink884.xml"/><Relationship Id="rId41" Type="http://schemas.openxmlformats.org/officeDocument/2006/relationships/image" Target="../media/image883.png"/><Relationship Id="rId62" Type="http://schemas.openxmlformats.org/officeDocument/2006/relationships/customXml" Target="../ink/ink905.xml"/><Relationship Id="rId83" Type="http://schemas.openxmlformats.org/officeDocument/2006/relationships/image" Target="../media/image903.png"/><Relationship Id="rId88" Type="http://schemas.openxmlformats.org/officeDocument/2006/relationships/customXml" Target="../ink/ink918.xml"/><Relationship Id="rId111" Type="http://schemas.openxmlformats.org/officeDocument/2006/relationships/image" Target="../media/image917.png"/><Relationship Id="rId132" Type="http://schemas.openxmlformats.org/officeDocument/2006/relationships/customXml" Target="../ink/ink940.xml"/><Relationship Id="rId153" Type="http://schemas.openxmlformats.org/officeDocument/2006/relationships/image" Target="../media/image938.png"/><Relationship Id="rId174" Type="http://schemas.openxmlformats.org/officeDocument/2006/relationships/customXml" Target="../ink/ink961.xml"/><Relationship Id="rId179" Type="http://schemas.openxmlformats.org/officeDocument/2006/relationships/image" Target="../media/image951.png"/><Relationship Id="rId195" Type="http://schemas.openxmlformats.org/officeDocument/2006/relationships/image" Target="../media/image959.png"/><Relationship Id="rId209" Type="http://schemas.openxmlformats.org/officeDocument/2006/relationships/image" Target="../media/image966.png"/><Relationship Id="rId190" Type="http://schemas.openxmlformats.org/officeDocument/2006/relationships/customXml" Target="../ink/ink969.xml"/><Relationship Id="rId204" Type="http://schemas.openxmlformats.org/officeDocument/2006/relationships/customXml" Target="../ink/ink976.xml"/><Relationship Id="rId220" Type="http://schemas.openxmlformats.org/officeDocument/2006/relationships/customXml" Target="../ink/ink984.xml"/><Relationship Id="rId225" Type="http://schemas.openxmlformats.org/officeDocument/2006/relationships/image" Target="../media/image974.png"/><Relationship Id="rId15" Type="http://schemas.openxmlformats.org/officeDocument/2006/relationships/image" Target="../media/image870.png"/><Relationship Id="rId36" Type="http://schemas.openxmlformats.org/officeDocument/2006/relationships/customXml" Target="../ink/ink892.xml"/><Relationship Id="rId57" Type="http://schemas.openxmlformats.org/officeDocument/2006/relationships/image" Target="../media/image890.png"/><Relationship Id="rId106" Type="http://schemas.openxmlformats.org/officeDocument/2006/relationships/customXml" Target="../ink/ink927.xml"/><Relationship Id="rId127" Type="http://schemas.openxmlformats.org/officeDocument/2006/relationships/image" Target="../media/image925.png"/><Relationship Id="rId10" Type="http://schemas.openxmlformats.org/officeDocument/2006/relationships/customXml" Target="../ink/ink879.xml"/><Relationship Id="rId31" Type="http://schemas.openxmlformats.org/officeDocument/2006/relationships/image" Target="../media/image878.png"/><Relationship Id="rId52" Type="http://schemas.openxmlformats.org/officeDocument/2006/relationships/customXml" Target="../ink/ink900.xml"/><Relationship Id="rId73" Type="http://schemas.openxmlformats.org/officeDocument/2006/relationships/image" Target="../media/image898.png"/><Relationship Id="rId78" Type="http://schemas.openxmlformats.org/officeDocument/2006/relationships/customXml" Target="../ink/ink913.xml"/><Relationship Id="rId94" Type="http://schemas.openxmlformats.org/officeDocument/2006/relationships/customXml" Target="../ink/ink921.xml"/><Relationship Id="rId99" Type="http://schemas.openxmlformats.org/officeDocument/2006/relationships/image" Target="../media/image911.png"/><Relationship Id="rId101" Type="http://schemas.openxmlformats.org/officeDocument/2006/relationships/image" Target="../media/image912.png"/><Relationship Id="rId122" Type="http://schemas.openxmlformats.org/officeDocument/2006/relationships/customXml" Target="../ink/ink935.xml"/><Relationship Id="rId143" Type="http://schemas.openxmlformats.org/officeDocument/2006/relationships/image" Target="../media/image933.png"/><Relationship Id="rId148" Type="http://schemas.openxmlformats.org/officeDocument/2006/relationships/customXml" Target="../ink/ink948.xml"/><Relationship Id="rId164" Type="http://schemas.openxmlformats.org/officeDocument/2006/relationships/customXml" Target="../ink/ink956.xml"/><Relationship Id="rId169" Type="http://schemas.openxmlformats.org/officeDocument/2006/relationships/image" Target="../media/image946.png"/><Relationship Id="rId185" Type="http://schemas.openxmlformats.org/officeDocument/2006/relationships/image" Target="../media/image954.png"/><Relationship Id="rId4" Type="http://schemas.openxmlformats.org/officeDocument/2006/relationships/customXml" Target="../ink/ink876.xml"/><Relationship Id="rId9" Type="http://schemas.openxmlformats.org/officeDocument/2006/relationships/image" Target="../media/image867.png"/><Relationship Id="rId180" Type="http://schemas.openxmlformats.org/officeDocument/2006/relationships/customXml" Target="../ink/ink964.xml"/><Relationship Id="rId210" Type="http://schemas.openxmlformats.org/officeDocument/2006/relationships/customXml" Target="../ink/ink979.xml"/><Relationship Id="rId215" Type="http://schemas.openxmlformats.org/officeDocument/2006/relationships/image" Target="../media/image969.png"/><Relationship Id="rId26" Type="http://schemas.openxmlformats.org/officeDocument/2006/relationships/customXml" Target="../ink/ink887.xml"/><Relationship Id="rId47" Type="http://schemas.openxmlformats.org/officeDocument/2006/relationships/image" Target="../media/image886.png"/><Relationship Id="rId68" Type="http://schemas.openxmlformats.org/officeDocument/2006/relationships/customXml" Target="../ink/ink908.xml"/><Relationship Id="rId89" Type="http://schemas.openxmlformats.org/officeDocument/2006/relationships/image" Target="../media/image906.png"/><Relationship Id="rId112" Type="http://schemas.openxmlformats.org/officeDocument/2006/relationships/customXml" Target="../ink/ink930.xml"/><Relationship Id="rId133" Type="http://schemas.openxmlformats.org/officeDocument/2006/relationships/image" Target="../media/image928.png"/><Relationship Id="rId154" Type="http://schemas.openxmlformats.org/officeDocument/2006/relationships/customXml" Target="../ink/ink951.xml"/><Relationship Id="rId175" Type="http://schemas.openxmlformats.org/officeDocument/2006/relationships/image" Target="../media/image949.png"/><Relationship Id="rId196" Type="http://schemas.openxmlformats.org/officeDocument/2006/relationships/customXml" Target="../ink/ink972.xml"/><Relationship Id="rId200" Type="http://schemas.openxmlformats.org/officeDocument/2006/relationships/customXml" Target="../ink/ink974.xml"/><Relationship Id="rId16" Type="http://schemas.openxmlformats.org/officeDocument/2006/relationships/customXml" Target="../ink/ink882.xml"/><Relationship Id="rId221" Type="http://schemas.openxmlformats.org/officeDocument/2006/relationships/image" Target="../media/image972.png"/><Relationship Id="rId37" Type="http://schemas.openxmlformats.org/officeDocument/2006/relationships/image" Target="../media/image881.png"/><Relationship Id="rId58" Type="http://schemas.openxmlformats.org/officeDocument/2006/relationships/customXml" Target="../ink/ink903.xml"/><Relationship Id="rId79" Type="http://schemas.openxmlformats.org/officeDocument/2006/relationships/image" Target="../media/image901.png"/><Relationship Id="rId102" Type="http://schemas.openxmlformats.org/officeDocument/2006/relationships/customXml" Target="../ink/ink925.xml"/><Relationship Id="rId123" Type="http://schemas.openxmlformats.org/officeDocument/2006/relationships/image" Target="../media/image923.png"/><Relationship Id="rId144" Type="http://schemas.openxmlformats.org/officeDocument/2006/relationships/customXml" Target="../ink/ink946.xml"/><Relationship Id="rId90" Type="http://schemas.openxmlformats.org/officeDocument/2006/relationships/customXml" Target="../ink/ink919.xml"/><Relationship Id="rId165" Type="http://schemas.openxmlformats.org/officeDocument/2006/relationships/image" Target="../media/image944.png"/><Relationship Id="rId186" Type="http://schemas.openxmlformats.org/officeDocument/2006/relationships/customXml" Target="../ink/ink967.xml"/><Relationship Id="rId211" Type="http://schemas.openxmlformats.org/officeDocument/2006/relationships/image" Target="../media/image967.png"/><Relationship Id="rId27" Type="http://schemas.openxmlformats.org/officeDocument/2006/relationships/image" Target="../media/image876.png"/><Relationship Id="rId48" Type="http://schemas.openxmlformats.org/officeDocument/2006/relationships/customXml" Target="../ink/ink898.xml"/><Relationship Id="rId69" Type="http://schemas.openxmlformats.org/officeDocument/2006/relationships/image" Target="../media/image896.png"/><Relationship Id="rId113" Type="http://schemas.openxmlformats.org/officeDocument/2006/relationships/image" Target="../media/image918.png"/><Relationship Id="rId134" Type="http://schemas.openxmlformats.org/officeDocument/2006/relationships/customXml" Target="../ink/ink941.xml"/><Relationship Id="rId80" Type="http://schemas.openxmlformats.org/officeDocument/2006/relationships/customXml" Target="../ink/ink914.xml"/><Relationship Id="rId155" Type="http://schemas.openxmlformats.org/officeDocument/2006/relationships/image" Target="../media/image939.png"/><Relationship Id="rId176" Type="http://schemas.openxmlformats.org/officeDocument/2006/relationships/customXml" Target="../ink/ink962.xml"/><Relationship Id="rId197" Type="http://schemas.openxmlformats.org/officeDocument/2006/relationships/image" Target="../media/image960.png"/><Relationship Id="rId201" Type="http://schemas.openxmlformats.org/officeDocument/2006/relationships/image" Target="../media/image962.png"/><Relationship Id="rId222" Type="http://schemas.openxmlformats.org/officeDocument/2006/relationships/customXml" Target="../ink/ink985.xml"/><Relationship Id="rId17" Type="http://schemas.openxmlformats.org/officeDocument/2006/relationships/image" Target="../media/image871.png"/><Relationship Id="rId38" Type="http://schemas.openxmlformats.org/officeDocument/2006/relationships/customXml" Target="../ink/ink893.xml"/><Relationship Id="rId59" Type="http://schemas.openxmlformats.org/officeDocument/2006/relationships/image" Target="../media/image891.png"/><Relationship Id="rId103" Type="http://schemas.openxmlformats.org/officeDocument/2006/relationships/image" Target="../media/image913.png"/><Relationship Id="rId124" Type="http://schemas.openxmlformats.org/officeDocument/2006/relationships/customXml" Target="../ink/ink936.xml"/><Relationship Id="rId70" Type="http://schemas.openxmlformats.org/officeDocument/2006/relationships/customXml" Target="../ink/ink909.xml"/><Relationship Id="rId91" Type="http://schemas.openxmlformats.org/officeDocument/2006/relationships/image" Target="../media/image907.png"/><Relationship Id="rId145" Type="http://schemas.openxmlformats.org/officeDocument/2006/relationships/image" Target="../media/image934.png"/><Relationship Id="rId166" Type="http://schemas.openxmlformats.org/officeDocument/2006/relationships/customXml" Target="../ink/ink957.xml"/><Relationship Id="rId187" Type="http://schemas.openxmlformats.org/officeDocument/2006/relationships/image" Target="../media/image9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80.xml"/><Relationship Id="rId28" Type="http://schemas.openxmlformats.org/officeDocument/2006/relationships/customXml" Target="../ink/ink888.xml"/><Relationship Id="rId49" Type="http://schemas.openxmlformats.org/officeDocument/2006/relationships/image" Target="../media/image887.png"/><Relationship Id="rId114" Type="http://schemas.openxmlformats.org/officeDocument/2006/relationships/customXml" Target="../ink/ink931.xml"/><Relationship Id="rId60" Type="http://schemas.openxmlformats.org/officeDocument/2006/relationships/customXml" Target="../ink/ink904.xml"/><Relationship Id="rId81" Type="http://schemas.openxmlformats.org/officeDocument/2006/relationships/image" Target="../media/image902.png"/><Relationship Id="rId135" Type="http://schemas.openxmlformats.org/officeDocument/2006/relationships/image" Target="../media/image929.png"/><Relationship Id="rId156" Type="http://schemas.openxmlformats.org/officeDocument/2006/relationships/customXml" Target="../ink/ink952.xml"/><Relationship Id="rId177" Type="http://schemas.openxmlformats.org/officeDocument/2006/relationships/image" Target="../media/image950.png"/><Relationship Id="rId198" Type="http://schemas.openxmlformats.org/officeDocument/2006/relationships/customXml" Target="../ink/ink973.xml"/><Relationship Id="rId202" Type="http://schemas.openxmlformats.org/officeDocument/2006/relationships/customXml" Target="../ink/ink975.xml"/><Relationship Id="rId223" Type="http://schemas.openxmlformats.org/officeDocument/2006/relationships/image" Target="../media/image973.png"/><Relationship Id="rId18" Type="http://schemas.openxmlformats.org/officeDocument/2006/relationships/customXml" Target="../ink/ink883.xml"/><Relationship Id="rId39" Type="http://schemas.openxmlformats.org/officeDocument/2006/relationships/image" Target="../media/image882.png"/><Relationship Id="rId50" Type="http://schemas.openxmlformats.org/officeDocument/2006/relationships/customXml" Target="../ink/ink899.xml"/><Relationship Id="rId104" Type="http://schemas.openxmlformats.org/officeDocument/2006/relationships/customXml" Target="../ink/ink926.xml"/><Relationship Id="rId125" Type="http://schemas.openxmlformats.org/officeDocument/2006/relationships/image" Target="../media/image924.png"/><Relationship Id="rId146" Type="http://schemas.openxmlformats.org/officeDocument/2006/relationships/customXml" Target="../ink/ink947.xml"/><Relationship Id="rId167" Type="http://schemas.openxmlformats.org/officeDocument/2006/relationships/image" Target="../media/image945.png"/><Relationship Id="rId188" Type="http://schemas.openxmlformats.org/officeDocument/2006/relationships/customXml" Target="../ink/ink968.xml"/><Relationship Id="rId71" Type="http://schemas.openxmlformats.org/officeDocument/2006/relationships/image" Target="../media/image897.png"/><Relationship Id="rId92" Type="http://schemas.openxmlformats.org/officeDocument/2006/relationships/customXml" Target="../ink/ink920.xml"/><Relationship Id="rId213" Type="http://schemas.openxmlformats.org/officeDocument/2006/relationships/image" Target="../media/image968.png"/><Relationship Id="rId2" Type="http://schemas.openxmlformats.org/officeDocument/2006/relationships/customXml" Target="../ink/ink875.xml"/><Relationship Id="rId29" Type="http://schemas.openxmlformats.org/officeDocument/2006/relationships/image" Target="../media/image877.png"/><Relationship Id="rId40" Type="http://schemas.openxmlformats.org/officeDocument/2006/relationships/customXml" Target="../ink/ink894.xml"/><Relationship Id="rId115" Type="http://schemas.openxmlformats.org/officeDocument/2006/relationships/image" Target="../media/image919.png"/><Relationship Id="rId136" Type="http://schemas.openxmlformats.org/officeDocument/2006/relationships/customXml" Target="../ink/ink942.xml"/><Relationship Id="rId157" Type="http://schemas.openxmlformats.org/officeDocument/2006/relationships/image" Target="../media/image940.png"/><Relationship Id="rId178" Type="http://schemas.openxmlformats.org/officeDocument/2006/relationships/customXml" Target="../ink/ink963.xml"/><Relationship Id="rId61" Type="http://schemas.openxmlformats.org/officeDocument/2006/relationships/image" Target="../media/image892.png"/><Relationship Id="rId82" Type="http://schemas.openxmlformats.org/officeDocument/2006/relationships/customXml" Target="../ink/ink915.xml"/><Relationship Id="rId199" Type="http://schemas.openxmlformats.org/officeDocument/2006/relationships/image" Target="../media/image961.png"/><Relationship Id="rId203" Type="http://schemas.openxmlformats.org/officeDocument/2006/relationships/image" Target="../media/image963.png"/><Relationship Id="rId19" Type="http://schemas.openxmlformats.org/officeDocument/2006/relationships/image" Target="../media/image872.png"/><Relationship Id="rId224" Type="http://schemas.openxmlformats.org/officeDocument/2006/relationships/customXml" Target="../ink/ink986.xml"/><Relationship Id="rId30" Type="http://schemas.openxmlformats.org/officeDocument/2006/relationships/customXml" Target="../ink/ink889.xml"/><Relationship Id="rId105" Type="http://schemas.openxmlformats.org/officeDocument/2006/relationships/image" Target="../media/image914.png"/><Relationship Id="rId126" Type="http://schemas.openxmlformats.org/officeDocument/2006/relationships/customXml" Target="../ink/ink937.xml"/><Relationship Id="rId147" Type="http://schemas.openxmlformats.org/officeDocument/2006/relationships/image" Target="../media/image935.png"/><Relationship Id="rId168" Type="http://schemas.openxmlformats.org/officeDocument/2006/relationships/customXml" Target="../ink/ink958.xml"/><Relationship Id="rId51" Type="http://schemas.openxmlformats.org/officeDocument/2006/relationships/image" Target="../media/image888.png"/><Relationship Id="rId72" Type="http://schemas.openxmlformats.org/officeDocument/2006/relationships/customXml" Target="../ink/ink910.xml"/><Relationship Id="rId93" Type="http://schemas.openxmlformats.org/officeDocument/2006/relationships/image" Target="../media/image908.png"/><Relationship Id="rId189" Type="http://schemas.openxmlformats.org/officeDocument/2006/relationships/image" Target="../media/image95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5.xml"/><Relationship Id="rId299" Type="http://schemas.openxmlformats.org/officeDocument/2006/relationships/customXml" Target="../ink/ink1136.xml"/><Relationship Id="rId21" Type="http://schemas.openxmlformats.org/officeDocument/2006/relationships/customXml" Target="../ink/ink997.xml"/><Relationship Id="rId63" Type="http://schemas.openxmlformats.org/officeDocument/2006/relationships/customXml" Target="../ink/ink1018.xml"/><Relationship Id="rId159" Type="http://schemas.openxmlformats.org/officeDocument/2006/relationships/customXml" Target="../ink/ink1066.xml"/><Relationship Id="rId324" Type="http://schemas.openxmlformats.org/officeDocument/2006/relationships/image" Target="../media/image1134.png"/><Relationship Id="rId170" Type="http://schemas.openxmlformats.org/officeDocument/2006/relationships/image" Target="../media/image1058.png"/><Relationship Id="rId226" Type="http://schemas.openxmlformats.org/officeDocument/2006/relationships/image" Target="../media/image1086.png"/><Relationship Id="rId268" Type="http://schemas.openxmlformats.org/officeDocument/2006/relationships/image" Target="../media/image1106.png"/><Relationship Id="rId32" Type="http://schemas.openxmlformats.org/officeDocument/2006/relationships/image" Target="../media/image990.png"/><Relationship Id="rId74" Type="http://schemas.openxmlformats.org/officeDocument/2006/relationships/image" Target="../media/image1011.png"/><Relationship Id="rId128" Type="http://schemas.openxmlformats.org/officeDocument/2006/relationships/image" Target="../media/image1038.png"/><Relationship Id="rId335" Type="http://schemas.openxmlformats.org/officeDocument/2006/relationships/customXml" Target="../ink/ink1154.xml"/><Relationship Id="rId5" Type="http://schemas.openxmlformats.org/officeDocument/2006/relationships/customXml" Target="../ink/ink989.xml"/><Relationship Id="rId181" Type="http://schemas.openxmlformats.org/officeDocument/2006/relationships/customXml" Target="../ink/ink1077.xml"/><Relationship Id="rId237" Type="http://schemas.openxmlformats.org/officeDocument/2006/relationships/customXml" Target="../ink/ink1105.xml"/><Relationship Id="rId279" Type="http://schemas.openxmlformats.org/officeDocument/2006/relationships/customXml" Target="../ink/ink1126.xml"/><Relationship Id="rId43" Type="http://schemas.openxmlformats.org/officeDocument/2006/relationships/customXml" Target="../ink/ink1008.xml"/><Relationship Id="rId139" Type="http://schemas.openxmlformats.org/officeDocument/2006/relationships/customXml" Target="../ink/ink1056.xml"/><Relationship Id="rId290" Type="http://schemas.openxmlformats.org/officeDocument/2006/relationships/image" Target="../media/image1117.png"/><Relationship Id="rId304" Type="http://schemas.openxmlformats.org/officeDocument/2006/relationships/image" Target="../media/image1124.png"/><Relationship Id="rId346" Type="http://schemas.openxmlformats.org/officeDocument/2006/relationships/image" Target="../media/image1145.png"/><Relationship Id="rId85" Type="http://schemas.openxmlformats.org/officeDocument/2006/relationships/customXml" Target="../ink/ink1029.xml"/><Relationship Id="rId150" Type="http://schemas.openxmlformats.org/officeDocument/2006/relationships/image" Target="../media/image1048.png"/><Relationship Id="rId192" Type="http://schemas.openxmlformats.org/officeDocument/2006/relationships/image" Target="../media/image1069.png"/><Relationship Id="rId206" Type="http://schemas.openxmlformats.org/officeDocument/2006/relationships/image" Target="../media/image1076.png"/><Relationship Id="rId248" Type="http://schemas.openxmlformats.org/officeDocument/2006/relationships/image" Target="../media/image1097.png"/><Relationship Id="rId12" Type="http://schemas.openxmlformats.org/officeDocument/2006/relationships/image" Target="../media/image981.png"/><Relationship Id="rId108" Type="http://schemas.openxmlformats.org/officeDocument/2006/relationships/image" Target="../media/image1028.png"/><Relationship Id="rId315" Type="http://schemas.openxmlformats.org/officeDocument/2006/relationships/customXml" Target="../ink/ink1144.xml"/><Relationship Id="rId357" Type="http://schemas.openxmlformats.org/officeDocument/2006/relationships/customXml" Target="../ink/ink1165.xml"/><Relationship Id="rId54" Type="http://schemas.openxmlformats.org/officeDocument/2006/relationships/image" Target="../media/image1001.png"/><Relationship Id="rId96" Type="http://schemas.openxmlformats.org/officeDocument/2006/relationships/image" Target="../media/image1022.png"/><Relationship Id="rId161" Type="http://schemas.openxmlformats.org/officeDocument/2006/relationships/customXml" Target="../ink/ink1067.xml"/><Relationship Id="rId217" Type="http://schemas.openxmlformats.org/officeDocument/2006/relationships/customXml" Target="../ink/ink1095.xml"/><Relationship Id="rId259" Type="http://schemas.openxmlformats.org/officeDocument/2006/relationships/customXml" Target="../ink/ink1116.xml"/><Relationship Id="rId23" Type="http://schemas.openxmlformats.org/officeDocument/2006/relationships/customXml" Target="../ink/ink998.xml"/><Relationship Id="rId119" Type="http://schemas.openxmlformats.org/officeDocument/2006/relationships/customXml" Target="../ink/ink1046.xml"/><Relationship Id="rId270" Type="http://schemas.openxmlformats.org/officeDocument/2006/relationships/image" Target="../media/image1107.png"/><Relationship Id="rId326" Type="http://schemas.openxmlformats.org/officeDocument/2006/relationships/image" Target="../media/image1135.png"/><Relationship Id="rId65" Type="http://schemas.openxmlformats.org/officeDocument/2006/relationships/customXml" Target="../ink/ink1019.xml"/><Relationship Id="rId130" Type="http://schemas.openxmlformats.org/officeDocument/2006/relationships/image" Target="../media/image1039.png"/><Relationship Id="rId172" Type="http://schemas.openxmlformats.org/officeDocument/2006/relationships/image" Target="../media/image1059.png"/><Relationship Id="rId228" Type="http://schemas.openxmlformats.org/officeDocument/2006/relationships/image" Target="../media/image1087.png"/><Relationship Id="rId281" Type="http://schemas.openxmlformats.org/officeDocument/2006/relationships/customXml" Target="../ink/ink1127.xml"/><Relationship Id="rId337" Type="http://schemas.openxmlformats.org/officeDocument/2006/relationships/customXml" Target="../ink/ink1155.xml"/><Relationship Id="rId34" Type="http://schemas.openxmlformats.org/officeDocument/2006/relationships/image" Target="../media/image991.png"/><Relationship Id="rId76" Type="http://schemas.openxmlformats.org/officeDocument/2006/relationships/image" Target="../media/image1012.png"/><Relationship Id="rId141" Type="http://schemas.openxmlformats.org/officeDocument/2006/relationships/customXml" Target="../ink/ink1057.xml"/><Relationship Id="rId7" Type="http://schemas.openxmlformats.org/officeDocument/2006/relationships/customXml" Target="../ink/ink990.xml"/><Relationship Id="rId183" Type="http://schemas.openxmlformats.org/officeDocument/2006/relationships/customXml" Target="../ink/ink1078.xml"/><Relationship Id="rId239" Type="http://schemas.openxmlformats.org/officeDocument/2006/relationships/customXml" Target="../ink/ink1106.xml"/><Relationship Id="rId250" Type="http://schemas.openxmlformats.org/officeDocument/2006/relationships/image" Target="../media/image1098.png"/><Relationship Id="rId292" Type="http://schemas.openxmlformats.org/officeDocument/2006/relationships/image" Target="../media/image1118.png"/><Relationship Id="rId306" Type="http://schemas.openxmlformats.org/officeDocument/2006/relationships/image" Target="../media/image1125.png"/><Relationship Id="rId45" Type="http://schemas.openxmlformats.org/officeDocument/2006/relationships/customXml" Target="../ink/ink1009.xml"/><Relationship Id="rId87" Type="http://schemas.openxmlformats.org/officeDocument/2006/relationships/customXml" Target="../ink/ink1030.xml"/><Relationship Id="rId110" Type="http://schemas.openxmlformats.org/officeDocument/2006/relationships/image" Target="../media/image1029.png"/><Relationship Id="rId348" Type="http://schemas.openxmlformats.org/officeDocument/2006/relationships/image" Target="../media/image1146.png"/><Relationship Id="rId152" Type="http://schemas.openxmlformats.org/officeDocument/2006/relationships/image" Target="../media/image1049.png"/><Relationship Id="rId194" Type="http://schemas.openxmlformats.org/officeDocument/2006/relationships/image" Target="../media/image1070.png"/><Relationship Id="rId208" Type="http://schemas.openxmlformats.org/officeDocument/2006/relationships/image" Target="../media/image1077.png"/><Relationship Id="rId261" Type="http://schemas.openxmlformats.org/officeDocument/2006/relationships/customXml" Target="../ink/ink1117.xml"/><Relationship Id="rId14" Type="http://schemas.openxmlformats.org/officeDocument/2006/relationships/image" Target="../media/image982.png"/><Relationship Id="rId56" Type="http://schemas.openxmlformats.org/officeDocument/2006/relationships/image" Target="../media/image1002.png"/><Relationship Id="rId317" Type="http://schemas.openxmlformats.org/officeDocument/2006/relationships/customXml" Target="../ink/ink1145.xml"/><Relationship Id="rId359" Type="http://schemas.openxmlformats.org/officeDocument/2006/relationships/customXml" Target="../ink/ink1166.xml"/><Relationship Id="rId98" Type="http://schemas.openxmlformats.org/officeDocument/2006/relationships/image" Target="../media/image1023.png"/><Relationship Id="rId121" Type="http://schemas.openxmlformats.org/officeDocument/2006/relationships/customXml" Target="../ink/ink1047.xml"/><Relationship Id="rId163" Type="http://schemas.openxmlformats.org/officeDocument/2006/relationships/customXml" Target="../ink/ink1068.xml"/><Relationship Id="rId219" Type="http://schemas.openxmlformats.org/officeDocument/2006/relationships/customXml" Target="../ink/ink1096.xml"/><Relationship Id="rId230" Type="http://schemas.openxmlformats.org/officeDocument/2006/relationships/image" Target="../media/image1088.png"/><Relationship Id="rId25" Type="http://schemas.openxmlformats.org/officeDocument/2006/relationships/customXml" Target="../ink/ink999.xml"/><Relationship Id="rId67" Type="http://schemas.openxmlformats.org/officeDocument/2006/relationships/customXml" Target="../ink/ink1020.xml"/><Relationship Id="rId272" Type="http://schemas.openxmlformats.org/officeDocument/2006/relationships/image" Target="../media/image1108.png"/><Relationship Id="rId328" Type="http://schemas.openxmlformats.org/officeDocument/2006/relationships/image" Target="../media/image1136.png"/><Relationship Id="rId88" Type="http://schemas.openxmlformats.org/officeDocument/2006/relationships/image" Target="../media/image1018.png"/><Relationship Id="rId111" Type="http://schemas.openxmlformats.org/officeDocument/2006/relationships/customXml" Target="../ink/ink1042.xml"/><Relationship Id="rId132" Type="http://schemas.openxmlformats.org/officeDocument/2006/relationships/image" Target="../media/image1040.png"/><Relationship Id="rId153" Type="http://schemas.openxmlformats.org/officeDocument/2006/relationships/customXml" Target="../ink/ink1063.xml"/><Relationship Id="rId174" Type="http://schemas.openxmlformats.org/officeDocument/2006/relationships/image" Target="../media/image1060.png"/><Relationship Id="rId195" Type="http://schemas.openxmlformats.org/officeDocument/2006/relationships/customXml" Target="../ink/ink1084.xml"/><Relationship Id="rId209" Type="http://schemas.openxmlformats.org/officeDocument/2006/relationships/customXml" Target="../ink/ink1091.xml"/><Relationship Id="rId360" Type="http://schemas.openxmlformats.org/officeDocument/2006/relationships/image" Target="../media/image1152.png"/><Relationship Id="rId220" Type="http://schemas.openxmlformats.org/officeDocument/2006/relationships/image" Target="../media/image1083.png"/><Relationship Id="rId241" Type="http://schemas.openxmlformats.org/officeDocument/2006/relationships/customXml" Target="../ink/ink1107.xml"/><Relationship Id="rId15" Type="http://schemas.openxmlformats.org/officeDocument/2006/relationships/customXml" Target="../ink/ink994.xml"/><Relationship Id="rId36" Type="http://schemas.openxmlformats.org/officeDocument/2006/relationships/image" Target="../media/image992.png"/><Relationship Id="rId57" Type="http://schemas.openxmlformats.org/officeDocument/2006/relationships/customXml" Target="../ink/ink1015.xml"/><Relationship Id="rId262" Type="http://schemas.openxmlformats.org/officeDocument/2006/relationships/image" Target="../media/image1103.png"/><Relationship Id="rId283" Type="http://schemas.openxmlformats.org/officeDocument/2006/relationships/customXml" Target="../ink/ink1128.xml"/><Relationship Id="rId318" Type="http://schemas.openxmlformats.org/officeDocument/2006/relationships/image" Target="../media/image1131.png"/><Relationship Id="rId339" Type="http://schemas.openxmlformats.org/officeDocument/2006/relationships/customXml" Target="../ink/ink1156.xml"/><Relationship Id="rId78" Type="http://schemas.openxmlformats.org/officeDocument/2006/relationships/image" Target="../media/image1013.png"/><Relationship Id="rId99" Type="http://schemas.openxmlformats.org/officeDocument/2006/relationships/customXml" Target="../ink/ink1036.xml"/><Relationship Id="rId101" Type="http://schemas.openxmlformats.org/officeDocument/2006/relationships/customXml" Target="../ink/ink1037.xml"/><Relationship Id="rId122" Type="http://schemas.openxmlformats.org/officeDocument/2006/relationships/image" Target="../media/image1035.png"/><Relationship Id="rId143" Type="http://schemas.openxmlformats.org/officeDocument/2006/relationships/customXml" Target="../ink/ink1058.xml"/><Relationship Id="rId164" Type="http://schemas.openxmlformats.org/officeDocument/2006/relationships/image" Target="../media/image1055.png"/><Relationship Id="rId185" Type="http://schemas.openxmlformats.org/officeDocument/2006/relationships/customXml" Target="../ink/ink1079.xml"/><Relationship Id="rId350" Type="http://schemas.openxmlformats.org/officeDocument/2006/relationships/image" Target="../media/image1147.png"/><Relationship Id="rId9" Type="http://schemas.openxmlformats.org/officeDocument/2006/relationships/customXml" Target="../ink/ink991.xml"/><Relationship Id="rId210" Type="http://schemas.openxmlformats.org/officeDocument/2006/relationships/image" Target="../media/image1078.png"/><Relationship Id="rId26" Type="http://schemas.openxmlformats.org/officeDocument/2006/relationships/image" Target="../media/image988.png"/><Relationship Id="rId231" Type="http://schemas.openxmlformats.org/officeDocument/2006/relationships/customXml" Target="../ink/ink1102.xml"/><Relationship Id="rId252" Type="http://schemas.openxmlformats.org/officeDocument/2006/relationships/image" Target="../media/image1099.png"/><Relationship Id="rId273" Type="http://schemas.openxmlformats.org/officeDocument/2006/relationships/customXml" Target="../ink/ink1123.xml"/><Relationship Id="rId294" Type="http://schemas.openxmlformats.org/officeDocument/2006/relationships/image" Target="../media/image1119.png"/><Relationship Id="rId308" Type="http://schemas.openxmlformats.org/officeDocument/2006/relationships/image" Target="../media/image1126.png"/><Relationship Id="rId329" Type="http://schemas.openxmlformats.org/officeDocument/2006/relationships/customXml" Target="../ink/ink1151.xml"/><Relationship Id="rId47" Type="http://schemas.openxmlformats.org/officeDocument/2006/relationships/customXml" Target="../ink/ink1010.xml"/><Relationship Id="rId68" Type="http://schemas.openxmlformats.org/officeDocument/2006/relationships/image" Target="../media/image1008.png"/><Relationship Id="rId89" Type="http://schemas.openxmlformats.org/officeDocument/2006/relationships/customXml" Target="../ink/ink1031.xml"/><Relationship Id="rId112" Type="http://schemas.openxmlformats.org/officeDocument/2006/relationships/image" Target="../media/image1030.png"/><Relationship Id="rId133" Type="http://schemas.openxmlformats.org/officeDocument/2006/relationships/customXml" Target="../ink/ink1053.xml"/><Relationship Id="rId154" Type="http://schemas.openxmlformats.org/officeDocument/2006/relationships/image" Target="../media/image1050.png"/><Relationship Id="rId175" Type="http://schemas.openxmlformats.org/officeDocument/2006/relationships/customXml" Target="../ink/ink1074.xml"/><Relationship Id="rId340" Type="http://schemas.openxmlformats.org/officeDocument/2006/relationships/image" Target="../media/image1142.png"/><Relationship Id="rId361" Type="http://schemas.openxmlformats.org/officeDocument/2006/relationships/customXml" Target="../ink/ink1167.xml"/><Relationship Id="rId196" Type="http://schemas.openxmlformats.org/officeDocument/2006/relationships/image" Target="../media/image1071.png"/><Relationship Id="rId200" Type="http://schemas.openxmlformats.org/officeDocument/2006/relationships/image" Target="../media/image1073.png"/><Relationship Id="rId16" Type="http://schemas.openxmlformats.org/officeDocument/2006/relationships/image" Target="../media/image983.png"/><Relationship Id="rId221" Type="http://schemas.openxmlformats.org/officeDocument/2006/relationships/customXml" Target="../ink/ink1097.xml"/><Relationship Id="rId242" Type="http://schemas.openxmlformats.org/officeDocument/2006/relationships/image" Target="../media/image1094.png"/><Relationship Id="rId263" Type="http://schemas.openxmlformats.org/officeDocument/2006/relationships/customXml" Target="../ink/ink1118.xml"/><Relationship Id="rId284" Type="http://schemas.openxmlformats.org/officeDocument/2006/relationships/image" Target="../media/image1114.png"/><Relationship Id="rId319" Type="http://schemas.openxmlformats.org/officeDocument/2006/relationships/customXml" Target="../ink/ink1146.xml"/><Relationship Id="rId37" Type="http://schemas.openxmlformats.org/officeDocument/2006/relationships/customXml" Target="../ink/ink1005.xml"/><Relationship Id="rId58" Type="http://schemas.openxmlformats.org/officeDocument/2006/relationships/image" Target="../media/image1003.png"/><Relationship Id="rId79" Type="http://schemas.openxmlformats.org/officeDocument/2006/relationships/customXml" Target="../ink/ink1026.xml"/><Relationship Id="rId102" Type="http://schemas.openxmlformats.org/officeDocument/2006/relationships/image" Target="../media/image1025.png"/><Relationship Id="rId123" Type="http://schemas.openxmlformats.org/officeDocument/2006/relationships/customXml" Target="../ink/ink1048.xml"/><Relationship Id="rId144" Type="http://schemas.openxmlformats.org/officeDocument/2006/relationships/image" Target="../media/image1045.png"/><Relationship Id="rId330" Type="http://schemas.openxmlformats.org/officeDocument/2006/relationships/image" Target="../media/image1137.png"/><Relationship Id="rId90" Type="http://schemas.openxmlformats.org/officeDocument/2006/relationships/image" Target="../media/image1019.png"/><Relationship Id="rId165" Type="http://schemas.openxmlformats.org/officeDocument/2006/relationships/customXml" Target="../ink/ink1069.xml"/><Relationship Id="rId186" Type="http://schemas.openxmlformats.org/officeDocument/2006/relationships/image" Target="../media/image1066.png"/><Relationship Id="rId351" Type="http://schemas.openxmlformats.org/officeDocument/2006/relationships/customXml" Target="../ink/ink1162.xml"/><Relationship Id="rId211" Type="http://schemas.openxmlformats.org/officeDocument/2006/relationships/customXml" Target="../ink/ink1092.xml"/><Relationship Id="rId232" Type="http://schemas.openxmlformats.org/officeDocument/2006/relationships/image" Target="../media/image1089.png"/><Relationship Id="rId253" Type="http://schemas.openxmlformats.org/officeDocument/2006/relationships/customXml" Target="../ink/ink1113.xml"/><Relationship Id="rId274" Type="http://schemas.openxmlformats.org/officeDocument/2006/relationships/image" Target="../media/image1109.png"/><Relationship Id="rId295" Type="http://schemas.openxmlformats.org/officeDocument/2006/relationships/customXml" Target="../ink/ink1134.xml"/><Relationship Id="rId309" Type="http://schemas.openxmlformats.org/officeDocument/2006/relationships/customXml" Target="../ink/ink1141.xml"/><Relationship Id="rId27" Type="http://schemas.openxmlformats.org/officeDocument/2006/relationships/customXml" Target="../ink/ink1000.xml"/><Relationship Id="rId48" Type="http://schemas.openxmlformats.org/officeDocument/2006/relationships/image" Target="../media/image998.png"/><Relationship Id="rId69" Type="http://schemas.openxmlformats.org/officeDocument/2006/relationships/customXml" Target="../ink/ink1021.xml"/><Relationship Id="rId113" Type="http://schemas.openxmlformats.org/officeDocument/2006/relationships/customXml" Target="../ink/ink1043.xml"/><Relationship Id="rId134" Type="http://schemas.openxmlformats.org/officeDocument/2006/relationships/image" Target="../media/image549.png"/><Relationship Id="rId320" Type="http://schemas.openxmlformats.org/officeDocument/2006/relationships/image" Target="../media/image1132.png"/><Relationship Id="rId80" Type="http://schemas.openxmlformats.org/officeDocument/2006/relationships/image" Target="../media/image1014.png"/><Relationship Id="rId155" Type="http://schemas.openxmlformats.org/officeDocument/2006/relationships/customXml" Target="../ink/ink1064.xml"/><Relationship Id="rId176" Type="http://schemas.openxmlformats.org/officeDocument/2006/relationships/image" Target="../media/image1061.png"/><Relationship Id="rId197" Type="http://schemas.openxmlformats.org/officeDocument/2006/relationships/customXml" Target="../ink/ink1085.xml"/><Relationship Id="rId341" Type="http://schemas.openxmlformats.org/officeDocument/2006/relationships/customXml" Target="../ink/ink1157.xml"/><Relationship Id="rId362" Type="http://schemas.openxmlformats.org/officeDocument/2006/relationships/image" Target="../media/image1153.png"/><Relationship Id="rId201" Type="http://schemas.openxmlformats.org/officeDocument/2006/relationships/customXml" Target="../ink/ink1087.xml"/><Relationship Id="rId222" Type="http://schemas.openxmlformats.org/officeDocument/2006/relationships/image" Target="../media/image1084.png"/><Relationship Id="rId243" Type="http://schemas.openxmlformats.org/officeDocument/2006/relationships/customXml" Target="../ink/ink1108.xml"/><Relationship Id="rId264" Type="http://schemas.openxmlformats.org/officeDocument/2006/relationships/image" Target="../media/image1104.png"/><Relationship Id="rId285" Type="http://schemas.openxmlformats.org/officeDocument/2006/relationships/customXml" Target="../ink/ink1129.xml"/><Relationship Id="rId17" Type="http://schemas.openxmlformats.org/officeDocument/2006/relationships/customXml" Target="../ink/ink995.xml"/><Relationship Id="rId38" Type="http://schemas.openxmlformats.org/officeDocument/2006/relationships/image" Target="../media/image993.png"/><Relationship Id="rId59" Type="http://schemas.openxmlformats.org/officeDocument/2006/relationships/customXml" Target="../ink/ink1016.xml"/><Relationship Id="rId103" Type="http://schemas.openxmlformats.org/officeDocument/2006/relationships/customXml" Target="../ink/ink1038.xml"/><Relationship Id="rId124" Type="http://schemas.openxmlformats.org/officeDocument/2006/relationships/image" Target="../media/image1036.png"/><Relationship Id="rId310" Type="http://schemas.openxmlformats.org/officeDocument/2006/relationships/image" Target="../media/image1127.png"/><Relationship Id="rId70" Type="http://schemas.openxmlformats.org/officeDocument/2006/relationships/image" Target="../media/image1009.png"/><Relationship Id="rId91" Type="http://schemas.openxmlformats.org/officeDocument/2006/relationships/customXml" Target="../ink/ink1032.xml"/><Relationship Id="rId145" Type="http://schemas.openxmlformats.org/officeDocument/2006/relationships/customXml" Target="../ink/ink1059.xml"/><Relationship Id="rId166" Type="http://schemas.openxmlformats.org/officeDocument/2006/relationships/image" Target="../media/image1056.png"/><Relationship Id="rId187" Type="http://schemas.openxmlformats.org/officeDocument/2006/relationships/customXml" Target="../ink/ink1080.xml"/><Relationship Id="rId331" Type="http://schemas.openxmlformats.org/officeDocument/2006/relationships/customXml" Target="../ink/ink1152.xml"/><Relationship Id="rId352" Type="http://schemas.openxmlformats.org/officeDocument/2006/relationships/image" Target="../media/image114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79.png"/><Relationship Id="rId233" Type="http://schemas.openxmlformats.org/officeDocument/2006/relationships/customXml" Target="../ink/ink1103.xml"/><Relationship Id="rId254" Type="http://schemas.openxmlformats.org/officeDocument/2006/relationships/image" Target="../media/image1100.png"/><Relationship Id="rId28" Type="http://schemas.openxmlformats.org/officeDocument/2006/relationships/image" Target="../media/image342.png"/><Relationship Id="rId49" Type="http://schemas.openxmlformats.org/officeDocument/2006/relationships/customXml" Target="../ink/ink1011.xml"/><Relationship Id="rId114" Type="http://schemas.openxmlformats.org/officeDocument/2006/relationships/image" Target="../media/image1031.png"/><Relationship Id="rId275" Type="http://schemas.openxmlformats.org/officeDocument/2006/relationships/customXml" Target="../ink/ink1124.xml"/><Relationship Id="rId296" Type="http://schemas.openxmlformats.org/officeDocument/2006/relationships/image" Target="../media/image1120.png"/><Relationship Id="rId300" Type="http://schemas.openxmlformats.org/officeDocument/2006/relationships/image" Target="../media/image1122.png"/><Relationship Id="rId60" Type="http://schemas.openxmlformats.org/officeDocument/2006/relationships/image" Target="../media/image1004.png"/><Relationship Id="rId81" Type="http://schemas.openxmlformats.org/officeDocument/2006/relationships/customXml" Target="../ink/ink1027.xml"/><Relationship Id="rId135" Type="http://schemas.openxmlformats.org/officeDocument/2006/relationships/customXml" Target="../ink/ink1054.xml"/><Relationship Id="rId156" Type="http://schemas.openxmlformats.org/officeDocument/2006/relationships/image" Target="../media/image1051.png"/><Relationship Id="rId177" Type="http://schemas.openxmlformats.org/officeDocument/2006/relationships/customXml" Target="../ink/ink1075.xml"/><Relationship Id="rId198" Type="http://schemas.openxmlformats.org/officeDocument/2006/relationships/image" Target="../media/image1072.png"/><Relationship Id="rId321" Type="http://schemas.openxmlformats.org/officeDocument/2006/relationships/customXml" Target="../ink/ink1147.xml"/><Relationship Id="rId342" Type="http://schemas.openxmlformats.org/officeDocument/2006/relationships/image" Target="../media/image1143.png"/><Relationship Id="rId363" Type="http://schemas.openxmlformats.org/officeDocument/2006/relationships/customXml" Target="../ink/ink1168.xml"/><Relationship Id="rId202" Type="http://schemas.openxmlformats.org/officeDocument/2006/relationships/image" Target="../media/image1074.png"/><Relationship Id="rId223" Type="http://schemas.openxmlformats.org/officeDocument/2006/relationships/customXml" Target="../ink/ink1098.xml"/><Relationship Id="rId244" Type="http://schemas.openxmlformats.org/officeDocument/2006/relationships/image" Target="../media/image1095.png"/><Relationship Id="rId18" Type="http://schemas.openxmlformats.org/officeDocument/2006/relationships/image" Target="../media/image984.png"/><Relationship Id="rId39" Type="http://schemas.openxmlformats.org/officeDocument/2006/relationships/customXml" Target="../ink/ink1006.xml"/><Relationship Id="rId265" Type="http://schemas.openxmlformats.org/officeDocument/2006/relationships/customXml" Target="../ink/ink1119.xml"/><Relationship Id="rId286" Type="http://schemas.openxmlformats.org/officeDocument/2006/relationships/image" Target="../media/image1115.png"/><Relationship Id="rId50" Type="http://schemas.openxmlformats.org/officeDocument/2006/relationships/image" Target="../media/image999.png"/><Relationship Id="rId104" Type="http://schemas.openxmlformats.org/officeDocument/2006/relationships/image" Target="../media/image1026.png"/><Relationship Id="rId125" Type="http://schemas.openxmlformats.org/officeDocument/2006/relationships/customXml" Target="../ink/ink1049.xml"/><Relationship Id="rId146" Type="http://schemas.openxmlformats.org/officeDocument/2006/relationships/image" Target="../media/image1046.png"/><Relationship Id="rId167" Type="http://schemas.openxmlformats.org/officeDocument/2006/relationships/customXml" Target="../ink/ink1070.xml"/><Relationship Id="rId188" Type="http://schemas.openxmlformats.org/officeDocument/2006/relationships/image" Target="../media/image1067.png"/><Relationship Id="rId311" Type="http://schemas.openxmlformats.org/officeDocument/2006/relationships/customXml" Target="../ink/ink1142.xml"/><Relationship Id="rId332" Type="http://schemas.openxmlformats.org/officeDocument/2006/relationships/image" Target="../media/image1138.png"/><Relationship Id="rId353" Type="http://schemas.openxmlformats.org/officeDocument/2006/relationships/customXml" Target="../ink/ink1163.xml"/><Relationship Id="rId71" Type="http://schemas.openxmlformats.org/officeDocument/2006/relationships/customXml" Target="../ink/ink1022.xml"/><Relationship Id="rId92" Type="http://schemas.openxmlformats.org/officeDocument/2006/relationships/image" Target="../media/image1020.png"/><Relationship Id="rId213" Type="http://schemas.openxmlformats.org/officeDocument/2006/relationships/customXml" Target="../ink/ink1093.xml"/><Relationship Id="rId234" Type="http://schemas.openxmlformats.org/officeDocument/2006/relationships/image" Target="../media/image1090.png"/><Relationship Id="rId2" Type="http://schemas.openxmlformats.org/officeDocument/2006/relationships/image" Target="../media/image976.png"/><Relationship Id="rId29" Type="http://schemas.openxmlformats.org/officeDocument/2006/relationships/customXml" Target="../ink/ink1001.xml"/><Relationship Id="rId255" Type="http://schemas.openxmlformats.org/officeDocument/2006/relationships/customXml" Target="../ink/ink1114.xml"/><Relationship Id="rId276" Type="http://schemas.openxmlformats.org/officeDocument/2006/relationships/image" Target="../media/image1110.png"/><Relationship Id="rId297" Type="http://schemas.openxmlformats.org/officeDocument/2006/relationships/customXml" Target="../ink/ink1135.xml"/><Relationship Id="rId40" Type="http://schemas.openxmlformats.org/officeDocument/2006/relationships/image" Target="../media/image994.png"/><Relationship Id="rId115" Type="http://schemas.openxmlformats.org/officeDocument/2006/relationships/customXml" Target="../ink/ink1044.xml"/><Relationship Id="rId136" Type="http://schemas.openxmlformats.org/officeDocument/2006/relationships/image" Target="../media/image1041.png"/><Relationship Id="rId157" Type="http://schemas.openxmlformats.org/officeDocument/2006/relationships/customXml" Target="../ink/ink1065.xml"/><Relationship Id="rId178" Type="http://schemas.openxmlformats.org/officeDocument/2006/relationships/image" Target="../media/image1062.png"/><Relationship Id="rId301" Type="http://schemas.openxmlformats.org/officeDocument/2006/relationships/customXml" Target="../ink/ink1137.xml"/><Relationship Id="rId322" Type="http://schemas.openxmlformats.org/officeDocument/2006/relationships/image" Target="../media/image1133.png"/><Relationship Id="rId343" Type="http://schemas.openxmlformats.org/officeDocument/2006/relationships/customXml" Target="../ink/ink1158.xml"/><Relationship Id="rId364" Type="http://schemas.openxmlformats.org/officeDocument/2006/relationships/image" Target="../media/image1154.png"/><Relationship Id="rId61" Type="http://schemas.openxmlformats.org/officeDocument/2006/relationships/customXml" Target="../ink/ink1017.xml"/><Relationship Id="rId82" Type="http://schemas.openxmlformats.org/officeDocument/2006/relationships/image" Target="../media/image1015.png"/><Relationship Id="rId199" Type="http://schemas.openxmlformats.org/officeDocument/2006/relationships/customXml" Target="../ink/ink1086.xml"/><Relationship Id="rId203" Type="http://schemas.openxmlformats.org/officeDocument/2006/relationships/customXml" Target="../ink/ink1088.xml"/><Relationship Id="rId19" Type="http://schemas.openxmlformats.org/officeDocument/2006/relationships/customXml" Target="../ink/ink996.xml"/><Relationship Id="rId224" Type="http://schemas.openxmlformats.org/officeDocument/2006/relationships/image" Target="../media/image1085.png"/><Relationship Id="rId245" Type="http://schemas.openxmlformats.org/officeDocument/2006/relationships/customXml" Target="../ink/ink1109.xml"/><Relationship Id="rId266" Type="http://schemas.openxmlformats.org/officeDocument/2006/relationships/image" Target="../media/image1105.png"/><Relationship Id="rId287" Type="http://schemas.openxmlformats.org/officeDocument/2006/relationships/customXml" Target="../ink/ink1130.xml"/><Relationship Id="rId30" Type="http://schemas.openxmlformats.org/officeDocument/2006/relationships/image" Target="../media/image989.png"/><Relationship Id="rId105" Type="http://schemas.openxmlformats.org/officeDocument/2006/relationships/customXml" Target="../ink/ink1039.xml"/><Relationship Id="rId126" Type="http://schemas.openxmlformats.org/officeDocument/2006/relationships/image" Target="../media/image1037.png"/><Relationship Id="rId147" Type="http://schemas.openxmlformats.org/officeDocument/2006/relationships/customXml" Target="../ink/ink1060.xml"/><Relationship Id="rId168" Type="http://schemas.openxmlformats.org/officeDocument/2006/relationships/image" Target="../media/image1057.png"/><Relationship Id="rId312" Type="http://schemas.openxmlformats.org/officeDocument/2006/relationships/image" Target="../media/image1128.png"/><Relationship Id="rId333" Type="http://schemas.openxmlformats.org/officeDocument/2006/relationships/customXml" Target="../ink/ink1153.xml"/><Relationship Id="rId354" Type="http://schemas.openxmlformats.org/officeDocument/2006/relationships/image" Target="../media/image1149.png"/><Relationship Id="rId51" Type="http://schemas.openxmlformats.org/officeDocument/2006/relationships/customXml" Target="../ink/ink1012.xml"/><Relationship Id="rId72" Type="http://schemas.openxmlformats.org/officeDocument/2006/relationships/image" Target="../media/image1010.png"/><Relationship Id="rId93" Type="http://schemas.openxmlformats.org/officeDocument/2006/relationships/customXml" Target="../ink/ink1033.xml"/><Relationship Id="rId189" Type="http://schemas.openxmlformats.org/officeDocument/2006/relationships/customXml" Target="../ink/ink1081.xml"/><Relationship Id="rId3" Type="http://schemas.openxmlformats.org/officeDocument/2006/relationships/customXml" Target="../ink/ink988.xml"/><Relationship Id="rId214" Type="http://schemas.openxmlformats.org/officeDocument/2006/relationships/image" Target="../media/image1080.png"/><Relationship Id="rId235" Type="http://schemas.openxmlformats.org/officeDocument/2006/relationships/customXml" Target="../ink/ink1104.xml"/><Relationship Id="rId256" Type="http://schemas.openxmlformats.org/officeDocument/2006/relationships/image" Target="../media/image1101.png"/><Relationship Id="rId277" Type="http://schemas.openxmlformats.org/officeDocument/2006/relationships/customXml" Target="../ink/ink1125.xml"/><Relationship Id="rId298" Type="http://schemas.openxmlformats.org/officeDocument/2006/relationships/image" Target="../media/image1121.png"/><Relationship Id="rId116" Type="http://schemas.openxmlformats.org/officeDocument/2006/relationships/image" Target="../media/image1032.png"/><Relationship Id="rId137" Type="http://schemas.openxmlformats.org/officeDocument/2006/relationships/customXml" Target="../ink/ink1055.xml"/><Relationship Id="rId158" Type="http://schemas.openxmlformats.org/officeDocument/2006/relationships/image" Target="../media/image1052.png"/><Relationship Id="rId302" Type="http://schemas.openxmlformats.org/officeDocument/2006/relationships/image" Target="../media/image1123.png"/><Relationship Id="rId323" Type="http://schemas.openxmlformats.org/officeDocument/2006/relationships/customXml" Target="../ink/ink1148.xml"/><Relationship Id="rId344" Type="http://schemas.openxmlformats.org/officeDocument/2006/relationships/image" Target="../media/image1144.png"/><Relationship Id="rId20" Type="http://schemas.openxmlformats.org/officeDocument/2006/relationships/image" Target="../media/image985.png"/><Relationship Id="rId41" Type="http://schemas.openxmlformats.org/officeDocument/2006/relationships/customXml" Target="../ink/ink1007.xml"/><Relationship Id="rId62" Type="http://schemas.openxmlformats.org/officeDocument/2006/relationships/image" Target="../media/image1005.png"/><Relationship Id="rId83" Type="http://schemas.openxmlformats.org/officeDocument/2006/relationships/customXml" Target="../ink/ink1028.xml"/><Relationship Id="rId179" Type="http://schemas.openxmlformats.org/officeDocument/2006/relationships/customXml" Target="../ink/ink1076.xml"/><Relationship Id="rId190" Type="http://schemas.openxmlformats.org/officeDocument/2006/relationships/image" Target="../media/image1068.png"/><Relationship Id="rId204" Type="http://schemas.openxmlformats.org/officeDocument/2006/relationships/image" Target="../media/image1075.png"/><Relationship Id="rId225" Type="http://schemas.openxmlformats.org/officeDocument/2006/relationships/customXml" Target="../ink/ink1099.xml"/><Relationship Id="rId246" Type="http://schemas.openxmlformats.org/officeDocument/2006/relationships/image" Target="../media/image1096.png"/><Relationship Id="rId267" Type="http://schemas.openxmlformats.org/officeDocument/2006/relationships/customXml" Target="../ink/ink1120.xml"/><Relationship Id="rId288" Type="http://schemas.openxmlformats.org/officeDocument/2006/relationships/image" Target="../media/image1116.png"/><Relationship Id="rId106" Type="http://schemas.openxmlformats.org/officeDocument/2006/relationships/image" Target="../media/image1027.png"/><Relationship Id="rId127" Type="http://schemas.openxmlformats.org/officeDocument/2006/relationships/customXml" Target="../ink/ink1050.xml"/><Relationship Id="rId313" Type="http://schemas.openxmlformats.org/officeDocument/2006/relationships/customXml" Target="../ink/ink1143.xml"/><Relationship Id="rId10" Type="http://schemas.openxmlformats.org/officeDocument/2006/relationships/image" Target="../media/image980.png"/><Relationship Id="rId31" Type="http://schemas.openxmlformats.org/officeDocument/2006/relationships/customXml" Target="../ink/ink1002.xml"/><Relationship Id="rId52" Type="http://schemas.openxmlformats.org/officeDocument/2006/relationships/image" Target="../media/image1000.png"/><Relationship Id="rId73" Type="http://schemas.openxmlformats.org/officeDocument/2006/relationships/customXml" Target="../ink/ink1023.xml"/><Relationship Id="rId94" Type="http://schemas.openxmlformats.org/officeDocument/2006/relationships/image" Target="../media/image1021.png"/><Relationship Id="rId148" Type="http://schemas.openxmlformats.org/officeDocument/2006/relationships/image" Target="../media/image1047.png"/><Relationship Id="rId169" Type="http://schemas.openxmlformats.org/officeDocument/2006/relationships/customXml" Target="../ink/ink1071.xml"/><Relationship Id="rId334" Type="http://schemas.openxmlformats.org/officeDocument/2006/relationships/image" Target="../media/image1139.png"/><Relationship Id="rId355" Type="http://schemas.openxmlformats.org/officeDocument/2006/relationships/customXml" Target="../ink/ink1164.xml"/><Relationship Id="rId4" Type="http://schemas.openxmlformats.org/officeDocument/2006/relationships/image" Target="../media/image977.png"/><Relationship Id="rId180" Type="http://schemas.openxmlformats.org/officeDocument/2006/relationships/image" Target="../media/image1063.png"/><Relationship Id="rId215" Type="http://schemas.openxmlformats.org/officeDocument/2006/relationships/customXml" Target="../ink/ink1094.xml"/><Relationship Id="rId236" Type="http://schemas.openxmlformats.org/officeDocument/2006/relationships/image" Target="../media/image1091.png"/><Relationship Id="rId257" Type="http://schemas.openxmlformats.org/officeDocument/2006/relationships/customXml" Target="../ink/ink1115.xml"/><Relationship Id="rId278" Type="http://schemas.openxmlformats.org/officeDocument/2006/relationships/image" Target="../media/image1111.png"/><Relationship Id="rId303" Type="http://schemas.openxmlformats.org/officeDocument/2006/relationships/customXml" Target="../ink/ink1138.xml"/><Relationship Id="rId42" Type="http://schemas.openxmlformats.org/officeDocument/2006/relationships/image" Target="../media/image995.png"/><Relationship Id="rId84" Type="http://schemas.openxmlformats.org/officeDocument/2006/relationships/image" Target="../media/image1016.png"/><Relationship Id="rId138" Type="http://schemas.openxmlformats.org/officeDocument/2006/relationships/image" Target="../media/image1042.png"/><Relationship Id="rId345" Type="http://schemas.openxmlformats.org/officeDocument/2006/relationships/customXml" Target="../ink/ink1159.xml"/><Relationship Id="rId191" Type="http://schemas.openxmlformats.org/officeDocument/2006/relationships/customXml" Target="../ink/ink1082.xml"/><Relationship Id="rId205" Type="http://schemas.openxmlformats.org/officeDocument/2006/relationships/customXml" Target="../ink/ink1089.xml"/><Relationship Id="rId247" Type="http://schemas.openxmlformats.org/officeDocument/2006/relationships/customXml" Target="../ink/ink1110.xml"/><Relationship Id="rId107" Type="http://schemas.openxmlformats.org/officeDocument/2006/relationships/customXml" Target="../ink/ink1040.xml"/><Relationship Id="rId289" Type="http://schemas.openxmlformats.org/officeDocument/2006/relationships/customXml" Target="../ink/ink1131.xml"/><Relationship Id="rId11" Type="http://schemas.openxmlformats.org/officeDocument/2006/relationships/customXml" Target="../ink/ink992.xml"/><Relationship Id="rId53" Type="http://schemas.openxmlformats.org/officeDocument/2006/relationships/customXml" Target="../ink/ink1013.xml"/><Relationship Id="rId149" Type="http://schemas.openxmlformats.org/officeDocument/2006/relationships/customXml" Target="../ink/ink1061.xml"/><Relationship Id="rId314" Type="http://schemas.openxmlformats.org/officeDocument/2006/relationships/image" Target="../media/image1129.png"/><Relationship Id="rId356" Type="http://schemas.openxmlformats.org/officeDocument/2006/relationships/image" Target="../media/image1150.png"/><Relationship Id="rId95" Type="http://schemas.openxmlformats.org/officeDocument/2006/relationships/customXml" Target="../ink/ink1034.xml"/><Relationship Id="rId160" Type="http://schemas.openxmlformats.org/officeDocument/2006/relationships/image" Target="../media/image1053.png"/><Relationship Id="rId216" Type="http://schemas.openxmlformats.org/officeDocument/2006/relationships/image" Target="../media/image1081.png"/><Relationship Id="rId258" Type="http://schemas.openxmlformats.org/officeDocument/2006/relationships/image" Target="../media/image127.png"/><Relationship Id="rId22" Type="http://schemas.openxmlformats.org/officeDocument/2006/relationships/image" Target="../media/image986.png"/><Relationship Id="rId64" Type="http://schemas.openxmlformats.org/officeDocument/2006/relationships/image" Target="../media/image1006.png"/><Relationship Id="rId118" Type="http://schemas.openxmlformats.org/officeDocument/2006/relationships/image" Target="../media/image1033.png"/><Relationship Id="rId325" Type="http://schemas.openxmlformats.org/officeDocument/2006/relationships/customXml" Target="../ink/ink1149.xml"/><Relationship Id="rId171" Type="http://schemas.openxmlformats.org/officeDocument/2006/relationships/customXml" Target="../ink/ink1072.xml"/><Relationship Id="rId227" Type="http://schemas.openxmlformats.org/officeDocument/2006/relationships/customXml" Target="../ink/ink1100.xml"/><Relationship Id="rId269" Type="http://schemas.openxmlformats.org/officeDocument/2006/relationships/customXml" Target="../ink/ink1121.xml"/><Relationship Id="rId33" Type="http://schemas.openxmlformats.org/officeDocument/2006/relationships/customXml" Target="../ink/ink1003.xml"/><Relationship Id="rId129" Type="http://schemas.openxmlformats.org/officeDocument/2006/relationships/customXml" Target="../ink/ink1051.xml"/><Relationship Id="rId280" Type="http://schemas.openxmlformats.org/officeDocument/2006/relationships/image" Target="../media/image1112.png"/><Relationship Id="rId336" Type="http://schemas.openxmlformats.org/officeDocument/2006/relationships/image" Target="../media/image1140.png"/><Relationship Id="rId75" Type="http://schemas.openxmlformats.org/officeDocument/2006/relationships/customXml" Target="../ink/ink1024.xml"/><Relationship Id="rId140" Type="http://schemas.openxmlformats.org/officeDocument/2006/relationships/image" Target="../media/image1043.png"/><Relationship Id="rId182" Type="http://schemas.openxmlformats.org/officeDocument/2006/relationships/image" Target="../media/image1064.png"/><Relationship Id="rId6" Type="http://schemas.openxmlformats.org/officeDocument/2006/relationships/image" Target="../media/image978.png"/><Relationship Id="rId238" Type="http://schemas.openxmlformats.org/officeDocument/2006/relationships/image" Target="../media/image1092.png"/><Relationship Id="rId291" Type="http://schemas.openxmlformats.org/officeDocument/2006/relationships/customXml" Target="../ink/ink1132.xml"/><Relationship Id="rId305" Type="http://schemas.openxmlformats.org/officeDocument/2006/relationships/customXml" Target="../ink/ink1139.xml"/><Relationship Id="rId347" Type="http://schemas.openxmlformats.org/officeDocument/2006/relationships/customXml" Target="../ink/ink1160.xml"/><Relationship Id="rId44" Type="http://schemas.openxmlformats.org/officeDocument/2006/relationships/image" Target="../media/image996.png"/><Relationship Id="rId86" Type="http://schemas.openxmlformats.org/officeDocument/2006/relationships/image" Target="../media/image1017.png"/><Relationship Id="rId151" Type="http://schemas.openxmlformats.org/officeDocument/2006/relationships/customXml" Target="../ink/ink1062.xml"/><Relationship Id="rId193" Type="http://schemas.openxmlformats.org/officeDocument/2006/relationships/customXml" Target="../ink/ink1083.xml"/><Relationship Id="rId207" Type="http://schemas.openxmlformats.org/officeDocument/2006/relationships/customXml" Target="../ink/ink1090.xml"/><Relationship Id="rId249" Type="http://schemas.openxmlformats.org/officeDocument/2006/relationships/customXml" Target="../ink/ink1111.xml"/><Relationship Id="rId13" Type="http://schemas.openxmlformats.org/officeDocument/2006/relationships/customXml" Target="../ink/ink993.xml"/><Relationship Id="rId109" Type="http://schemas.openxmlformats.org/officeDocument/2006/relationships/customXml" Target="../ink/ink1041.xml"/><Relationship Id="rId260" Type="http://schemas.openxmlformats.org/officeDocument/2006/relationships/image" Target="../media/image1102.png"/><Relationship Id="rId316" Type="http://schemas.openxmlformats.org/officeDocument/2006/relationships/image" Target="../media/image1130.png"/><Relationship Id="rId55" Type="http://schemas.openxmlformats.org/officeDocument/2006/relationships/customXml" Target="../ink/ink1014.xml"/><Relationship Id="rId97" Type="http://schemas.openxmlformats.org/officeDocument/2006/relationships/customXml" Target="../ink/ink1035.xml"/><Relationship Id="rId120" Type="http://schemas.openxmlformats.org/officeDocument/2006/relationships/image" Target="../media/image1034.png"/><Relationship Id="rId358" Type="http://schemas.openxmlformats.org/officeDocument/2006/relationships/image" Target="../media/image1151.png"/><Relationship Id="rId162" Type="http://schemas.openxmlformats.org/officeDocument/2006/relationships/image" Target="../media/image1054.png"/><Relationship Id="rId218" Type="http://schemas.openxmlformats.org/officeDocument/2006/relationships/image" Target="../media/image1082.png"/><Relationship Id="rId271" Type="http://schemas.openxmlformats.org/officeDocument/2006/relationships/customXml" Target="../ink/ink1122.xml"/><Relationship Id="rId24" Type="http://schemas.openxmlformats.org/officeDocument/2006/relationships/image" Target="../media/image987.png"/><Relationship Id="rId66" Type="http://schemas.openxmlformats.org/officeDocument/2006/relationships/image" Target="../media/image1007.png"/><Relationship Id="rId131" Type="http://schemas.openxmlformats.org/officeDocument/2006/relationships/customXml" Target="../ink/ink1052.xml"/><Relationship Id="rId327" Type="http://schemas.openxmlformats.org/officeDocument/2006/relationships/customXml" Target="../ink/ink1150.xml"/><Relationship Id="rId173" Type="http://schemas.openxmlformats.org/officeDocument/2006/relationships/customXml" Target="../ink/ink1073.xml"/><Relationship Id="rId229" Type="http://schemas.openxmlformats.org/officeDocument/2006/relationships/customXml" Target="../ink/ink1101.xml"/><Relationship Id="rId240" Type="http://schemas.openxmlformats.org/officeDocument/2006/relationships/image" Target="../media/image1093.png"/><Relationship Id="rId35" Type="http://schemas.openxmlformats.org/officeDocument/2006/relationships/customXml" Target="../ink/ink1004.xml"/><Relationship Id="rId77" Type="http://schemas.openxmlformats.org/officeDocument/2006/relationships/customXml" Target="../ink/ink1025.xml"/><Relationship Id="rId100" Type="http://schemas.openxmlformats.org/officeDocument/2006/relationships/image" Target="../media/image1024.png"/><Relationship Id="rId282" Type="http://schemas.openxmlformats.org/officeDocument/2006/relationships/image" Target="../media/image1113.png"/><Relationship Id="rId338" Type="http://schemas.openxmlformats.org/officeDocument/2006/relationships/image" Target="../media/image1141.png"/><Relationship Id="rId8" Type="http://schemas.openxmlformats.org/officeDocument/2006/relationships/image" Target="../media/image979.png"/><Relationship Id="rId142" Type="http://schemas.openxmlformats.org/officeDocument/2006/relationships/image" Target="../media/image1044.png"/><Relationship Id="rId184" Type="http://schemas.openxmlformats.org/officeDocument/2006/relationships/image" Target="../media/image1065.png"/><Relationship Id="rId251" Type="http://schemas.openxmlformats.org/officeDocument/2006/relationships/customXml" Target="../ink/ink1112.xml"/><Relationship Id="rId46" Type="http://schemas.openxmlformats.org/officeDocument/2006/relationships/image" Target="../media/image997.png"/><Relationship Id="rId293" Type="http://schemas.openxmlformats.org/officeDocument/2006/relationships/customXml" Target="../ink/ink1133.xml"/><Relationship Id="rId307" Type="http://schemas.openxmlformats.org/officeDocument/2006/relationships/customXml" Target="../ink/ink1140.xml"/><Relationship Id="rId349" Type="http://schemas.openxmlformats.org/officeDocument/2006/relationships/customXml" Target="../ink/ink11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1.png"/><Relationship Id="rId299" Type="http://schemas.openxmlformats.org/officeDocument/2006/relationships/image" Target="../media/image1301.png"/><Relationship Id="rId21" Type="http://schemas.openxmlformats.org/officeDocument/2006/relationships/image" Target="../media/image1166.png"/><Relationship Id="rId63" Type="http://schemas.openxmlformats.org/officeDocument/2006/relationships/image" Target="../media/image1185.png"/><Relationship Id="rId159" Type="http://schemas.openxmlformats.org/officeDocument/2006/relationships/image" Target="../media/image1232.png"/><Relationship Id="rId324" Type="http://schemas.openxmlformats.org/officeDocument/2006/relationships/customXml" Target="../ink/ink1330.xml"/><Relationship Id="rId366" Type="http://schemas.openxmlformats.org/officeDocument/2006/relationships/customXml" Target="../ink/ink1351.xml"/><Relationship Id="rId170" Type="http://schemas.openxmlformats.org/officeDocument/2006/relationships/customXml" Target="../ink/ink1253.xml"/><Relationship Id="rId226" Type="http://schemas.openxmlformats.org/officeDocument/2006/relationships/customXml" Target="../ink/ink1281.xml"/><Relationship Id="rId268" Type="http://schemas.openxmlformats.org/officeDocument/2006/relationships/customXml" Target="../ink/ink1302.xml"/><Relationship Id="rId32" Type="http://schemas.openxmlformats.org/officeDocument/2006/relationships/customXml" Target="../ink/ink1184.xml"/><Relationship Id="rId74" Type="http://schemas.openxmlformats.org/officeDocument/2006/relationships/customXml" Target="../ink/ink1205.xml"/><Relationship Id="rId128" Type="http://schemas.openxmlformats.org/officeDocument/2006/relationships/customXml" Target="../ink/ink1232.xml"/><Relationship Id="rId335" Type="http://schemas.openxmlformats.org/officeDocument/2006/relationships/image" Target="../media/image1318.png"/><Relationship Id="rId377" Type="http://schemas.openxmlformats.org/officeDocument/2006/relationships/image" Target="../media/image1338.png"/><Relationship Id="rId5" Type="http://schemas.openxmlformats.org/officeDocument/2006/relationships/image" Target="../media/image1158.png"/><Relationship Id="rId181" Type="http://schemas.openxmlformats.org/officeDocument/2006/relationships/image" Target="../media/image1243.png"/><Relationship Id="rId237" Type="http://schemas.openxmlformats.org/officeDocument/2006/relationships/image" Target="../media/image1270.png"/><Relationship Id="rId402" Type="http://schemas.openxmlformats.org/officeDocument/2006/relationships/customXml" Target="../ink/ink1369.xml"/><Relationship Id="rId279" Type="http://schemas.openxmlformats.org/officeDocument/2006/relationships/image" Target="../media/image1291.png"/><Relationship Id="rId43" Type="http://schemas.openxmlformats.org/officeDocument/2006/relationships/image" Target="../media/image1023.png"/><Relationship Id="rId139" Type="http://schemas.openxmlformats.org/officeDocument/2006/relationships/image" Target="../media/image1222.png"/><Relationship Id="rId290" Type="http://schemas.openxmlformats.org/officeDocument/2006/relationships/customXml" Target="../ink/ink1313.xml"/><Relationship Id="rId304" Type="http://schemas.openxmlformats.org/officeDocument/2006/relationships/customXml" Target="../ink/ink1320.xml"/><Relationship Id="rId346" Type="http://schemas.openxmlformats.org/officeDocument/2006/relationships/customXml" Target="../ink/ink1341.xml"/><Relationship Id="rId388" Type="http://schemas.openxmlformats.org/officeDocument/2006/relationships/customXml" Target="../ink/ink1362.xml"/><Relationship Id="rId85" Type="http://schemas.openxmlformats.org/officeDocument/2006/relationships/image" Target="../media/image1196.png"/><Relationship Id="rId150" Type="http://schemas.openxmlformats.org/officeDocument/2006/relationships/customXml" Target="../ink/ink1243.xml"/><Relationship Id="rId192" Type="http://schemas.openxmlformats.org/officeDocument/2006/relationships/customXml" Target="../ink/ink1264.xml"/><Relationship Id="rId206" Type="http://schemas.openxmlformats.org/officeDocument/2006/relationships/customXml" Target="../ink/ink1271.xml"/><Relationship Id="rId248" Type="http://schemas.openxmlformats.org/officeDocument/2006/relationships/customXml" Target="../ink/ink1292.xml"/><Relationship Id="rId12" Type="http://schemas.openxmlformats.org/officeDocument/2006/relationships/customXml" Target="../ink/ink1174.xml"/><Relationship Id="rId108" Type="http://schemas.openxmlformats.org/officeDocument/2006/relationships/customXml" Target="../ink/ink1222.xml"/><Relationship Id="rId315" Type="http://schemas.openxmlformats.org/officeDocument/2006/relationships/image" Target="../media/image1308.png"/><Relationship Id="rId357" Type="http://schemas.openxmlformats.org/officeDocument/2006/relationships/image" Target="../media/image1329.png"/><Relationship Id="rId54" Type="http://schemas.openxmlformats.org/officeDocument/2006/relationships/customXml" Target="../ink/ink1195.xml"/><Relationship Id="rId96" Type="http://schemas.openxmlformats.org/officeDocument/2006/relationships/customXml" Target="../ink/ink1216.xml"/><Relationship Id="rId161" Type="http://schemas.openxmlformats.org/officeDocument/2006/relationships/image" Target="../media/image1233.png"/><Relationship Id="rId217" Type="http://schemas.openxmlformats.org/officeDocument/2006/relationships/image" Target="../media/image1261.png"/><Relationship Id="rId399" Type="http://schemas.openxmlformats.org/officeDocument/2006/relationships/image" Target="../media/image1349.png"/><Relationship Id="rId259" Type="http://schemas.openxmlformats.org/officeDocument/2006/relationships/image" Target="../media/image1281.png"/><Relationship Id="rId23" Type="http://schemas.openxmlformats.org/officeDocument/2006/relationships/image" Target="../media/image1167.png"/><Relationship Id="rId119" Type="http://schemas.openxmlformats.org/officeDocument/2006/relationships/image" Target="../media/image1212.png"/><Relationship Id="rId270" Type="http://schemas.openxmlformats.org/officeDocument/2006/relationships/customXml" Target="../ink/ink1303.xml"/><Relationship Id="rId326" Type="http://schemas.openxmlformats.org/officeDocument/2006/relationships/customXml" Target="../ink/ink1331.xml"/><Relationship Id="rId65" Type="http://schemas.openxmlformats.org/officeDocument/2006/relationships/image" Target="../media/image1186.png"/><Relationship Id="rId130" Type="http://schemas.openxmlformats.org/officeDocument/2006/relationships/customXml" Target="../ink/ink1233.xml"/><Relationship Id="rId368" Type="http://schemas.openxmlformats.org/officeDocument/2006/relationships/customXml" Target="../ink/ink1352.xml"/><Relationship Id="rId172" Type="http://schemas.openxmlformats.org/officeDocument/2006/relationships/customXml" Target="../ink/ink1254.xml"/><Relationship Id="rId228" Type="http://schemas.openxmlformats.org/officeDocument/2006/relationships/customXml" Target="../ink/ink1282.xml"/><Relationship Id="rId281" Type="http://schemas.openxmlformats.org/officeDocument/2006/relationships/image" Target="../media/image1292.png"/><Relationship Id="rId337" Type="http://schemas.openxmlformats.org/officeDocument/2006/relationships/image" Target="../media/image1319.png"/><Relationship Id="rId34" Type="http://schemas.openxmlformats.org/officeDocument/2006/relationships/customXml" Target="../ink/ink1185.xml"/><Relationship Id="rId76" Type="http://schemas.openxmlformats.org/officeDocument/2006/relationships/customXml" Target="../ink/ink1206.xml"/><Relationship Id="rId141" Type="http://schemas.openxmlformats.org/officeDocument/2006/relationships/image" Target="../media/image1223.png"/><Relationship Id="rId379" Type="http://schemas.openxmlformats.org/officeDocument/2006/relationships/image" Target="../media/image1339.png"/><Relationship Id="rId7" Type="http://schemas.openxmlformats.org/officeDocument/2006/relationships/image" Target="../media/image1159.png"/><Relationship Id="rId183" Type="http://schemas.openxmlformats.org/officeDocument/2006/relationships/image" Target="../media/image1244.png"/><Relationship Id="rId239" Type="http://schemas.openxmlformats.org/officeDocument/2006/relationships/image" Target="../media/image1271.png"/><Relationship Id="rId390" Type="http://schemas.openxmlformats.org/officeDocument/2006/relationships/customXml" Target="../ink/ink1363.xml"/><Relationship Id="rId404" Type="http://schemas.openxmlformats.org/officeDocument/2006/relationships/customXml" Target="../ink/ink1370.xml"/><Relationship Id="rId250" Type="http://schemas.openxmlformats.org/officeDocument/2006/relationships/customXml" Target="../ink/ink1293.xml"/><Relationship Id="rId292" Type="http://schemas.openxmlformats.org/officeDocument/2006/relationships/customXml" Target="../ink/ink1314.xml"/><Relationship Id="rId306" Type="http://schemas.openxmlformats.org/officeDocument/2006/relationships/customXml" Target="../ink/ink1321.xml"/><Relationship Id="rId45" Type="http://schemas.openxmlformats.org/officeDocument/2006/relationships/image" Target="../media/image1177.png"/><Relationship Id="rId87" Type="http://schemas.openxmlformats.org/officeDocument/2006/relationships/image" Target="../media/image1197.png"/><Relationship Id="rId110" Type="http://schemas.openxmlformats.org/officeDocument/2006/relationships/customXml" Target="../ink/ink1223.xml"/><Relationship Id="rId348" Type="http://schemas.openxmlformats.org/officeDocument/2006/relationships/customXml" Target="../ink/ink1342.xml"/><Relationship Id="rId152" Type="http://schemas.openxmlformats.org/officeDocument/2006/relationships/customXml" Target="../ink/ink1244.xml"/><Relationship Id="rId194" Type="http://schemas.openxmlformats.org/officeDocument/2006/relationships/customXml" Target="../ink/ink1265.xml"/><Relationship Id="rId208" Type="http://schemas.openxmlformats.org/officeDocument/2006/relationships/customXml" Target="../ink/ink1272.xml"/><Relationship Id="rId261" Type="http://schemas.openxmlformats.org/officeDocument/2006/relationships/image" Target="../media/image1282.png"/><Relationship Id="rId14" Type="http://schemas.openxmlformats.org/officeDocument/2006/relationships/customXml" Target="../ink/ink1175.xml"/><Relationship Id="rId56" Type="http://schemas.openxmlformats.org/officeDocument/2006/relationships/customXml" Target="../ink/ink1196.xml"/><Relationship Id="rId317" Type="http://schemas.openxmlformats.org/officeDocument/2006/relationships/image" Target="../media/image1309.png"/><Relationship Id="rId359" Type="http://schemas.openxmlformats.org/officeDocument/2006/relationships/image" Target="../media/image1330.png"/><Relationship Id="rId98" Type="http://schemas.openxmlformats.org/officeDocument/2006/relationships/customXml" Target="../ink/ink1217.xml"/><Relationship Id="rId121" Type="http://schemas.openxmlformats.org/officeDocument/2006/relationships/image" Target="../media/image1213.png"/><Relationship Id="rId163" Type="http://schemas.openxmlformats.org/officeDocument/2006/relationships/image" Target="../media/image1234.png"/><Relationship Id="rId219" Type="http://schemas.openxmlformats.org/officeDocument/2006/relationships/image" Target="../media/image1262.png"/><Relationship Id="rId370" Type="http://schemas.openxmlformats.org/officeDocument/2006/relationships/customXml" Target="../ink/ink1353.xml"/><Relationship Id="rId230" Type="http://schemas.openxmlformats.org/officeDocument/2006/relationships/customXml" Target="../ink/ink1283.xml"/><Relationship Id="rId25" Type="http://schemas.openxmlformats.org/officeDocument/2006/relationships/image" Target="../media/image1168.png"/><Relationship Id="rId67" Type="http://schemas.openxmlformats.org/officeDocument/2006/relationships/image" Target="../media/image1187.png"/><Relationship Id="rId272" Type="http://schemas.openxmlformats.org/officeDocument/2006/relationships/customXml" Target="../ink/ink1304.xml"/><Relationship Id="rId328" Type="http://schemas.openxmlformats.org/officeDocument/2006/relationships/customXml" Target="../ink/ink1332.xml"/><Relationship Id="rId132" Type="http://schemas.openxmlformats.org/officeDocument/2006/relationships/customXml" Target="../ink/ink1234.xml"/><Relationship Id="rId174" Type="http://schemas.openxmlformats.org/officeDocument/2006/relationships/customXml" Target="../ink/ink1255.xml"/><Relationship Id="rId381" Type="http://schemas.openxmlformats.org/officeDocument/2006/relationships/image" Target="../media/image1340.png"/><Relationship Id="rId241" Type="http://schemas.openxmlformats.org/officeDocument/2006/relationships/image" Target="../media/image1272.png"/><Relationship Id="rId36" Type="http://schemas.openxmlformats.org/officeDocument/2006/relationships/customXml" Target="../ink/ink1186.xml"/><Relationship Id="rId283" Type="http://schemas.openxmlformats.org/officeDocument/2006/relationships/image" Target="../media/image1293.png"/><Relationship Id="rId339" Type="http://schemas.openxmlformats.org/officeDocument/2006/relationships/image" Target="../media/image1320.png"/><Relationship Id="rId78" Type="http://schemas.openxmlformats.org/officeDocument/2006/relationships/customXml" Target="../ink/ink1207.xml"/><Relationship Id="rId101" Type="http://schemas.openxmlformats.org/officeDocument/2006/relationships/image" Target="../media/image1204.png"/><Relationship Id="rId143" Type="http://schemas.openxmlformats.org/officeDocument/2006/relationships/image" Target="../media/image1224.png"/><Relationship Id="rId185" Type="http://schemas.openxmlformats.org/officeDocument/2006/relationships/image" Target="../media/image1245.png"/><Relationship Id="rId350" Type="http://schemas.openxmlformats.org/officeDocument/2006/relationships/customXml" Target="../ink/ink1343.xml"/><Relationship Id="rId406" Type="http://schemas.openxmlformats.org/officeDocument/2006/relationships/customXml" Target="../ink/ink1371.xml"/><Relationship Id="rId9" Type="http://schemas.openxmlformats.org/officeDocument/2006/relationships/image" Target="../media/image1160.png"/><Relationship Id="rId210" Type="http://schemas.openxmlformats.org/officeDocument/2006/relationships/customXml" Target="../ink/ink1273.xml"/><Relationship Id="rId392" Type="http://schemas.openxmlformats.org/officeDocument/2006/relationships/customXml" Target="../ink/ink1364.xml"/><Relationship Id="rId252" Type="http://schemas.openxmlformats.org/officeDocument/2006/relationships/customXml" Target="../ink/ink1294.xml"/><Relationship Id="rId294" Type="http://schemas.openxmlformats.org/officeDocument/2006/relationships/customXml" Target="../ink/ink1315.xml"/><Relationship Id="rId308" Type="http://schemas.openxmlformats.org/officeDocument/2006/relationships/customXml" Target="../ink/ink1322.xml"/><Relationship Id="rId47" Type="http://schemas.openxmlformats.org/officeDocument/2006/relationships/image" Target="../media/image1178.png"/><Relationship Id="rId89" Type="http://schemas.openxmlformats.org/officeDocument/2006/relationships/image" Target="../media/image1198.png"/><Relationship Id="rId112" Type="http://schemas.openxmlformats.org/officeDocument/2006/relationships/customXml" Target="../ink/ink1224.xml"/><Relationship Id="rId154" Type="http://schemas.openxmlformats.org/officeDocument/2006/relationships/customXml" Target="../ink/ink1245.xml"/><Relationship Id="rId361" Type="http://schemas.openxmlformats.org/officeDocument/2006/relationships/image" Target="../media/image1331.png"/><Relationship Id="rId196" Type="http://schemas.openxmlformats.org/officeDocument/2006/relationships/customXml" Target="../ink/ink1266.xml"/><Relationship Id="rId16" Type="http://schemas.openxmlformats.org/officeDocument/2006/relationships/customXml" Target="../ink/ink1176.xml"/><Relationship Id="rId221" Type="http://schemas.openxmlformats.org/officeDocument/2006/relationships/image" Target="../media/image423.png"/><Relationship Id="rId263" Type="http://schemas.openxmlformats.org/officeDocument/2006/relationships/image" Target="../media/image1283.png"/><Relationship Id="rId319" Type="http://schemas.openxmlformats.org/officeDocument/2006/relationships/image" Target="../media/image1310.png"/><Relationship Id="rId58" Type="http://schemas.openxmlformats.org/officeDocument/2006/relationships/customXml" Target="../ink/ink1197.xml"/><Relationship Id="rId123" Type="http://schemas.openxmlformats.org/officeDocument/2006/relationships/image" Target="../media/image1214.png"/><Relationship Id="rId330" Type="http://schemas.openxmlformats.org/officeDocument/2006/relationships/customXml" Target="../ink/ink1333.xml"/><Relationship Id="rId165" Type="http://schemas.openxmlformats.org/officeDocument/2006/relationships/image" Target="../media/image1235.png"/><Relationship Id="rId372" Type="http://schemas.openxmlformats.org/officeDocument/2006/relationships/customXml" Target="../ink/ink1354.xml"/><Relationship Id="rId211" Type="http://schemas.openxmlformats.org/officeDocument/2006/relationships/image" Target="../media/image1258.png"/><Relationship Id="rId232" Type="http://schemas.openxmlformats.org/officeDocument/2006/relationships/customXml" Target="../ink/ink1284.xml"/><Relationship Id="rId253" Type="http://schemas.openxmlformats.org/officeDocument/2006/relationships/image" Target="../media/image1278.png"/><Relationship Id="rId274" Type="http://schemas.openxmlformats.org/officeDocument/2006/relationships/customXml" Target="../ink/ink1305.xml"/><Relationship Id="rId295" Type="http://schemas.openxmlformats.org/officeDocument/2006/relationships/image" Target="../media/image1299.png"/><Relationship Id="rId309" Type="http://schemas.openxmlformats.org/officeDocument/2006/relationships/image" Target="../media/image1305.png"/><Relationship Id="rId27" Type="http://schemas.openxmlformats.org/officeDocument/2006/relationships/image" Target="../media/image1169.png"/><Relationship Id="rId48" Type="http://schemas.openxmlformats.org/officeDocument/2006/relationships/customXml" Target="../ink/ink1192.xml"/><Relationship Id="rId69" Type="http://schemas.openxmlformats.org/officeDocument/2006/relationships/image" Target="../media/image1188.png"/><Relationship Id="rId113" Type="http://schemas.openxmlformats.org/officeDocument/2006/relationships/image" Target="../media/image1210.png"/><Relationship Id="rId134" Type="http://schemas.openxmlformats.org/officeDocument/2006/relationships/customXml" Target="../ink/ink1235.xml"/><Relationship Id="rId320" Type="http://schemas.openxmlformats.org/officeDocument/2006/relationships/customXml" Target="../ink/ink1328.xml"/><Relationship Id="rId80" Type="http://schemas.openxmlformats.org/officeDocument/2006/relationships/customXml" Target="../ink/ink1208.xml"/><Relationship Id="rId155" Type="http://schemas.openxmlformats.org/officeDocument/2006/relationships/image" Target="../media/image1230.png"/><Relationship Id="rId176" Type="http://schemas.openxmlformats.org/officeDocument/2006/relationships/customXml" Target="../ink/ink1256.xml"/><Relationship Id="rId197" Type="http://schemas.openxmlformats.org/officeDocument/2006/relationships/image" Target="../media/image1251.png"/><Relationship Id="rId341" Type="http://schemas.openxmlformats.org/officeDocument/2006/relationships/image" Target="../media/image1321.png"/><Relationship Id="rId362" Type="http://schemas.openxmlformats.org/officeDocument/2006/relationships/customXml" Target="../ink/ink1349.xml"/><Relationship Id="rId383" Type="http://schemas.openxmlformats.org/officeDocument/2006/relationships/image" Target="../media/image1341.png"/><Relationship Id="rId201" Type="http://schemas.openxmlformats.org/officeDocument/2006/relationships/image" Target="../media/image1253.png"/><Relationship Id="rId222" Type="http://schemas.openxmlformats.org/officeDocument/2006/relationships/customXml" Target="../ink/ink1279.xml"/><Relationship Id="rId243" Type="http://schemas.openxmlformats.org/officeDocument/2006/relationships/image" Target="../media/image1273.png"/><Relationship Id="rId264" Type="http://schemas.openxmlformats.org/officeDocument/2006/relationships/customXml" Target="../ink/ink1300.xml"/><Relationship Id="rId285" Type="http://schemas.openxmlformats.org/officeDocument/2006/relationships/image" Target="../media/image1294.png"/><Relationship Id="rId17" Type="http://schemas.openxmlformats.org/officeDocument/2006/relationships/image" Target="../media/image1164.png"/><Relationship Id="rId38" Type="http://schemas.openxmlformats.org/officeDocument/2006/relationships/customXml" Target="../ink/ink1187.xml"/><Relationship Id="rId59" Type="http://schemas.openxmlformats.org/officeDocument/2006/relationships/image" Target="../media/image1183.png"/><Relationship Id="rId103" Type="http://schemas.openxmlformats.org/officeDocument/2006/relationships/image" Target="../media/image1205.png"/><Relationship Id="rId124" Type="http://schemas.openxmlformats.org/officeDocument/2006/relationships/customXml" Target="../ink/ink1230.xml"/><Relationship Id="rId310" Type="http://schemas.openxmlformats.org/officeDocument/2006/relationships/customXml" Target="../ink/ink1323.xml"/><Relationship Id="rId70" Type="http://schemas.openxmlformats.org/officeDocument/2006/relationships/customXml" Target="../ink/ink1203.xml"/><Relationship Id="rId91" Type="http://schemas.openxmlformats.org/officeDocument/2006/relationships/image" Target="../media/image1199.png"/><Relationship Id="rId145" Type="http://schemas.openxmlformats.org/officeDocument/2006/relationships/image" Target="../media/image1225.png"/><Relationship Id="rId166" Type="http://schemas.openxmlformats.org/officeDocument/2006/relationships/customXml" Target="../ink/ink1251.xml"/><Relationship Id="rId187" Type="http://schemas.openxmlformats.org/officeDocument/2006/relationships/image" Target="../media/image1246.png"/><Relationship Id="rId331" Type="http://schemas.openxmlformats.org/officeDocument/2006/relationships/image" Target="../media/image1316.png"/><Relationship Id="rId352" Type="http://schemas.openxmlformats.org/officeDocument/2006/relationships/customXml" Target="../ink/ink1344.xml"/><Relationship Id="rId373" Type="http://schemas.openxmlformats.org/officeDocument/2006/relationships/image" Target="../media/image35.png"/><Relationship Id="rId394" Type="http://schemas.openxmlformats.org/officeDocument/2006/relationships/customXml" Target="../ink/ink136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4.xml"/><Relationship Id="rId233" Type="http://schemas.openxmlformats.org/officeDocument/2006/relationships/image" Target="../media/image1268.png"/><Relationship Id="rId254" Type="http://schemas.openxmlformats.org/officeDocument/2006/relationships/customXml" Target="../ink/ink1295.xml"/><Relationship Id="rId28" Type="http://schemas.openxmlformats.org/officeDocument/2006/relationships/customXml" Target="../ink/ink1182.xml"/><Relationship Id="rId49" Type="http://schemas.openxmlformats.org/officeDocument/2006/relationships/image" Target="../media/image1179.png"/><Relationship Id="rId114" Type="http://schemas.openxmlformats.org/officeDocument/2006/relationships/customXml" Target="../ink/ink1225.xml"/><Relationship Id="rId275" Type="http://schemas.openxmlformats.org/officeDocument/2006/relationships/image" Target="../media/image1289.png"/><Relationship Id="rId296" Type="http://schemas.openxmlformats.org/officeDocument/2006/relationships/customXml" Target="../ink/ink1316.xml"/><Relationship Id="rId300" Type="http://schemas.openxmlformats.org/officeDocument/2006/relationships/customXml" Target="../ink/ink1318.xml"/><Relationship Id="rId60" Type="http://schemas.openxmlformats.org/officeDocument/2006/relationships/customXml" Target="../ink/ink1198.xml"/><Relationship Id="rId81" Type="http://schemas.openxmlformats.org/officeDocument/2006/relationships/image" Target="../media/image1194.png"/><Relationship Id="rId135" Type="http://schemas.openxmlformats.org/officeDocument/2006/relationships/image" Target="../media/image1220.png"/><Relationship Id="rId156" Type="http://schemas.openxmlformats.org/officeDocument/2006/relationships/customXml" Target="../ink/ink1246.xml"/><Relationship Id="rId177" Type="http://schemas.openxmlformats.org/officeDocument/2006/relationships/image" Target="../media/image1241.png"/><Relationship Id="rId198" Type="http://schemas.openxmlformats.org/officeDocument/2006/relationships/customXml" Target="../ink/ink1267.xml"/><Relationship Id="rId321" Type="http://schemas.openxmlformats.org/officeDocument/2006/relationships/image" Target="../media/image1311.png"/><Relationship Id="rId342" Type="http://schemas.openxmlformats.org/officeDocument/2006/relationships/customXml" Target="../ink/ink1339.xml"/><Relationship Id="rId363" Type="http://schemas.openxmlformats.org/officeDocument/2006/relationships/image" Target="../media/image1332.png"/><Relationship Id="rId384" Type="http://schemas.openxmlformats.org/officeDocument/2006/relationships/customXml" Target="../ink/ink1360.xml"/><Relationship Id="rId202" Type="http://schemas.openxmlformats.org/officeDocument/2006/relationships/customXml" Target="../ink/ink1269.xml"/><Relationship Id="rId223" Type="http://schemas.openxmlformats.org/officeDocument/2006/relationships/image" Target="../media/image1263.png"/><Relationship Id="rId244" Type="http://schemas.openxmlformats.org/officeDocument/2006/relationships/customXml" Target="../ink/ink1290.xml"/><Relationship Id="rId18" Type="http://schemas.openxmlformats.org/officeDocument/2006/relationships/customXml" Target="../ink/ink1177.xml"/><Relationship Id="rId39" Type="http://schemas.openxmlformats.org/officeDocument/2006/relationships/image" Target="../media/image1175.png"/><Relationship Id="rId265" Type="http://schemas.openxmlformats.org/officeDocument/2006/relationships/image" Target="../media/image1284.png"/><Relationship Id="rId286" Type="http://schemas.openxmlformats.org/officeDocument/2006/relationships/customXml" Target="../ink/ink1311.xml"/><Relationship Id="rId50" Type="http://schemas.openxmlformats.org/officeDocument/2006/relationships/customXml" Target="../ink/ink1193.xml"/><Relationship Id="rId104" Type="http://schemas.openxmlformats.org/officeDocument/2006/relationships/customXml" Target="../ink/ink1220.xml"/><Relationship Id="rId125" Type="http://schemas.openxmlformats.org/officeDocument/2006/relationships/image" Target="../media/image1215.png"/><Relationship Id="rId146" Type="http://schemas.openxmlformats.org/officeDocument/2006/relationships/customXml" Target="../ink/ink1241.xml"/><Relationship Id="rId167" Type="http://schemas.openxmlformats.org/officeDocument/2006/relationships/image" Target="../media/image1236.png"/><Relationship Id="rId188" Type="http://schemas.openxmlformats.org/officeDocument/2006/relationships/customXml" Target="../ink/ink1262.xml"/><Relationship Id="rId311" Type="http://schemas.openxmlformats.org/officeDocument/2006/relationships/image" Target="../media/image1306.png"/><Relationship Id="rId332" Type="http://schemas.openxmlformats.org/officeDocument/2006/relationships/customXml" Target="../ink/ink1334.xml"/><Relationship Id="rId353" Type="http://schemas.openxmlformats.org/officeDocument/2006/relationships/image" Target="../media/image1327.png"/><Relationship Id="rId374" Type="http://schemas.openxmlformats.org/officeDocument/2006/relationships/customXml" Target="../ink/ink1355.xml"/><Relationship Id="rId395" Type="http://schemas.openxmlformats.org/officeDocument/2006/relationships/image" Target="../media/image1347.png"/><Relationship Id="rId71" Type="http://schemas.openxmlformats.org/officeDocument/2006/relationships/image" Target="../media/image1189.png"/><Relationship Id="rId92" Type="http://schemas.openxmlformats.org/officeDocument/2006/relationships/customXml" Target="../ink/ink1214.xml"/><Relationship Id="rId213" Type="http://schemas.openxmlformats.org/officeDocument/2006/relationships/image" Target="../media/image1259.png"/><Relationship Id="rId234" Type="http://schemas.openxmlformats.org/officeDocument/2006/relationships/customXml" Target="../ink/ink1285.xml"/><Relationship Id="rId2" Type="http://schemas.openxmlformats.org/officeDocument/2006/relationships/customXml" Target="../ink/ink1169.xml"/><Relationship Id="rId29" Type="http://schemas.openxmlformats.org/officeDocument/2006/relationships/image" Target="../media/image1170.png"/><Relationship Id="rId255" Type="http://schemas.openxmlformats.org/officeDocument/2006/relationships/image" Target="../media/image1279.png"/><Relationship Id="rId276" Type="http://schemas.openxmlformats.org/officeDocument/2006/relationships/customXml" Target="../ink/ink1306.xml"/><Relationship Id="rId297" Type="http://schemas.openxmlformats.org/officeDocument/2006/relationships/image" Target="../media/image1300.png"/><Relationship Id="rId40" Type="http://schemas.openxmlformats.org/officeDocument/2006/relationships/customXml" Target="../ink/ink1188.xml"/><Relationship Id="rId115" Type="http://schemas.openxmlformats.org/officeDocument/2006/relationships/image" Target="../media/image89.png"/><Relationship Id="rId136" Type="http://schemas.openxmlformats.org/officeDocument/2006/relationships/customXml" Target="../ink/ink1236.xml"/><Relationship Id="rId157" Type="http://schemas.openxmlformats.org/officeDocument/2006/relationships/image" Target="../media/image1231.png"/><Relationship Id="rId178" Type="http://schemas.openxmlformats.org/officeDocument/2006/relationships/customXml" Target="../ink/ink1257.xml"/><Relationship Id="rId301" Type="http://schemas.openxmlformats.org/officeDocument/2006/relationships/image" Target="../media/image1302.png"/><Relationship Id="rId322" Type="http://schemas.openxmlformats.org/officeDocument/2006/relationships/customXml" Target="../ink/ink1329.xml"/><Relationship Id="rId343" Type="http://schemas.openxmlformats.org/officeDocument/2006/relationships/image" Target="../media/image1322.png"/><Relationship Id="rId364" Type="http://schemas.openxmlformats.org/officeDocument/2006/relationships/customXml" Target="../ink/ink1350.xml"/><Relationship Id="rId61" Type="http://schemas.openxmlformats.org/officeDocument/2006/relationships/image" Target="../media/image1184.png"/><Relationship Id="rId82" Type="http://schemas.openxmlformats.org/officeDocument/2006/relationships/customXml" Target="../ink/ink1209.xml"/><Relationship Id="rId199" Type="http://schemas.openxmlformats.org/officeDocument/2006/relationships/image" Target="../media/image1252.png"/><Relationship Id="rId203" Type="http://schemas.openxmlformats.org/officeDocument/2006/relationships/image" Target="../media/image1254.png"/><Relationship Id="rId385" Type="http://schemas.openxmlformats.org/officeDocument/2006/relationships/image" Target="../media/image1342.png"/><Relationship Id="rId19" Type="http://schemas.openxmlformats.org/officeDocument/2006/relationships/image" Target="../media/image1165.png"/><Relationship Id="rId224" Type="http://schemas.openxmlformats.org/officeDocument/2006/relationships/customXml" Target="../ink/ink1280.xml"/><Relationship Id="rId245" Type="http://schemas.openxmlformats.org/officeDocument/2006/relationships/image" Target="../media/image1274.png"/><Relationship Id="rId266" Type="http://schemas.openxmlformats.org/officeDocument/2006/relationships/customXml" Target="../ink/ink1301.xml"/><Relationship Id="rId287" Type="http://schemas.openxmlformats.org/officeDocument/2006/relationships/image" Target="../media/image1295.png"/><Relationship Id="rId30" Type="http://schemas.openxmlformats.org/officeDocument/2006/relationships/customXml" Target="../ink/ink1183.xml"/><Relationship Id="rId105" Type="http://schemas.openxmlformats.org/officeDocument/2006/relationships/image" Target="../media/image1206.png"/><Relationship Id="rId126" Type="http://schemas.openxmlformats.org/officeDocument/2006/relationships/customXml" Target="../ink/ink1231.xml"/><Relationship Id="rId147" Type="http://schemas.openxmlformats.org/officeDocument/2006/relationships/image" Target="../media/image1226.png"/><Relationship Id="rId168" Type="http://schemas.openxmlformats.org/officeDocument/2006/relationships/customXml" Target="../ink/ink1252.xml"/><Relationship Id="rId312" Type="http://schemas.openxmlformats.org/officeDocument/2006/relationships/customXml" Target="../ink/ink1324.xml"/><Relationship Id="rId333" Type="http://schemas.openxmlformats.org/officeDocument/2006/relationships/image" Target="../media/image1317.png"/><Relationship Id="rId354" Type="http://schemas.openxmlformats.org/officeDocument/2006/relationships/customXml" Target="../ink/ink1345.xml"/><Relationship Id="rId51" Type="http://schemas.openxmlformats.org/officeDocument/2006/relationships/image" Target="../media/image1180.png"/><Relationship Id="rId72" Type="http://schemas.openxmlformats.org/officeDocument/2006/relationships/customXml" Target="../ink/ink1204.xml"/><Relationship Id="rId93" Type="http://schemas.openxmlformats.org/officeDocument/2006/relationships/image" Target="../media/image1200.png"/><Relationship Id="rId189" Type="http://schemas.openxmlformats.org/officeDocument/2006/relationships/image" Target="../media/image1247.png"/><Relationship Id="rId375" Type="http://schemas.openxmlformats.org/officeDocument/2006/relationships/image" Target="../media/image1337.png"/><Relationship Id="rId396" Type="http://schemas.openxmlformats.org/officeDocument/2006/relationships/customXml" Target="../ink/ink1366.xml"/><Relationship Id="rId3" Type="http://schemas.openxmlformats.org/officeDocument/2006/relationships/image" Target="../media/image1157.png"/><Relationship Id="rId214" Type="http://schemas.openxmlformats.org/officeDocument/2006/relationships/customXml" Target="../ink/ink1275.xml"/><Relationship Id="rId235" Type="http://schemas.openxmlformats.org/officeDocument/2006/relationships/image" Target="../media/image1269.png"/><Relationship Id="rId256" Type="http://schemas.openxmlformats.org/officeDocument/2006/relationships/customXml" Target="../ink/ink1296.xml"/><Relationship Id="rId277" Type="http://schemas.openxmlformats.org/officeDocument/2006/relationships/image" Target="../media/image1290.png"/><Relationship Id="rId298" Type="http://schemas.openxmlformats.org/officeDocument/2006/relationships/customXml" Target="../ink/ink1317.xml"/><Relationship Id="rId400" Type="http://schemas.openxmlformats.org/officeDocument/2006/relationships/customXml" Target="../ink/ink1368.xml"/><Relationship Id="rId116" Type="http://schemas.openxmlformats.org/officeDocument/2006/relationships/customXml" Target="../ink/ink1226.xml"/><Relationship Id="rId137" Type="http://schemas.openxmlformats.org/officeDocument/2006/relationships/image" Target="../media/image1221.png"/><Relationship Id="rId158" Type="http://schemas.openxmlformats.org/officeDocument/2006/relationships/customXml" Target="../ink/ink1247.xml"/><Relationship Id="rId302" Type="http://schemas.openxmlformats.org/officeDocument/2006/relationships/customXml" Target="../ink/ink1319.xml"/><Relationship Id="rId323" Type="http://schemas.openxmlformats.org/officeDocument/2006/relationships/image" Target="../media/image1312.png"/><Relationship Id="rId344" Type="http://schemas.openxmlformats.org/officeDocument/2006/relationships/customXml" Target="../ink/ink1340.xml"/><Relationship Id="rId20" Type="http://schemas.openxmlformats.org/officeDocument/2006/relationships/customXml" Target="../ink/ink1178.xml"/><Relationship Id="rId41" Type="http://schemas.openxmlformats.org/officeDocument/2006/relationships/image" Target="../media/image1176.png"/><Relationship Id="rId62" Type="http://schemas.openxmlformats.org/officeDocument/2006/relationships/customXml" Target="../ink/ink1199.xml"/><Relationship Id="rId83" Type="http://schemas.openxmlformats.org/officeDocument/2006/relationships/image" Target="../media/image1195.png"/><Relationship Id="rId179" Type="http://schemas.openxmlformats.org/officeDocument/2006/relationships/image" Target="../media/image1242.png"/><Relationship Id="rId365" Type="http://schemas.openxmlformats.org/officeDocument/2006/relationships/image" Target="../media/image1333.png"/><Relationship Id="rId386" Type="http://schemas.openxmlformats.org/officeDocument/2006/relationships/customXml" Target="../ink/ink1361.xml"/><Relationship Id="rId190" Type="http://schemas.openxmlformats.org/officeDocument/2006/relationships/customXml" Target="../ink/ink1263.xml"/><Relationship Id="rId204" Type="http://schemas.openxmlformats.org/officeDocument/2006/relationships/customXml" Target="../ink/ink1270.xml"/><Relationship Id="rId225" Type="http://schemas.openxmlformats.org/officeDocument/2006/relationships/image" Target="../media/image1264.png"/><Relationship Id="rId246" Type="http://schemas.openxmlformats.org/officeDocument/2006/relationships/customXml" Target="../ink/ink1291.xml"/><Relationship Id="rId267" Type="http://schemas.openxmlformats.org/officeDocument/2006/relationships/image" Target="../media/image1285.png"/><Relationship Id="rId288" Type="http://schemas.openxmlformats.org/officeDocument/2006/relationships/customXml" Target="../ink/ink1312.xml"/><Relationship Id="rId106" Type="http://schemas.openxmlformats.org/officeDocument/2006/relationships/customXml" Target="../ink/ink1221.xml"/><Relationship Id="rId127" Type="http://schemas.openxmlformats.org/officeDocument/2006/relationships/image" Target="../media/image1216.png"/><Relationship Id="rId313" Type="http://schemas.openxmlformats.org/officeDocument/2006/relationships/image" Target="../media/image1307.png"/><Relationship Id="rId10" Type="http://schemas.openxmlformats.org/officeDocument/2006/relationships/customXml" Target="../ink/ink1173.xml"/><Relationship Id="rId31" Type="http://schemas.openxmlformats.org/officeDocument/2006/relationships/image" Target="../media/image1171.png"/><Relationship Id="rId52" Type="http://schemas.openxmlformats.org/officeDocument/2006/relationships/customXml" Target="../ink/ink1194.xml"/><Relationship Id="rId73" Type="http://schemas.openxmlformats.org/officeDocument/2006/relationships/image" Target="../media/image1190.png"/><Relationship Id="rId94" Type="http://schemas.openxmlformats.org/officeDocument/2006/relationships/customXml" Target="../ink/ink1215.xml"/><Relationship Id="rId148" Type="http://schemas.openxmlformats.org/officeDocument/2006/relationships/customXml" Target="../ink/ink1242.xml"/><Relationship Id="rId169" Type="http://schemas.openxmlformats.org/officeDocument/2006/relationships/image" Target="../media/image1237.png"/><Relationship Id="rId334" Type="http://schemas.openxmlformats.org/officeDocument/2006/relationships/customXml" Target="../ink/ink1335.xml"/><Relationship Id="rId355" Type="http://schemas.openxmlformats.org/officeDocument/2006/relationships/image" Target="../media/image1328.png"/><Relationship Id="rId376" Type="http://schemas.openxmlformats.org/officeDocument/2006/relationships/customXml" Target="../ink/ink1356.xml"/><Relationship Id="rId397" Type="http://schemas.openxmlformats.org/officeDocument/2006/relationships/image" Target="../media/image1348.png"/><Relationship Id="rId4" Type="http://schemas.openxmlformats.org/officeDocument/2006/relationships/customXml" Target="../ink/ink1170.xml"/><Relationship Id="rId180" Type="http://schemas.openxmlformats.org/officeDocument/2006/relationships/customXml" Target="../ink/ink1258.xml"/><Relationship Id="rId215" Type="http://schemas.openxmlformats.org/officeDocument/2006/relationships/image" Target="../media/image1260.png"/><Relationship Id="rId236" Type="http://schemas.openxmlformats.org/officeDocument/2006/relationships/customXml" Target="../ink/ink1286.xml"/><Relationship Id="rId257" Type="http://schemas.openxmlformats.org/officeDocument/2006/relationships/image" Target="../media/image1280.png"/><Relationship Id="rId278" Type="http://schemas.openxmlformats.org/officeDocument/2006/relationships/customXml" Target="../ink/ink1307.xml"/><Relationship Id="rId401" Type="http://schemas.openxmlformats.org/officeDocument/2006/relationships/image" Target="../media/image1350.png"/><Relationship Id="rId303" Type="http://schemas.openxmlformats.org/officeDocument/2006/relationships/image" Target="../media/image1303.png"/><Relationship Id="rId42" Type="http://schemas.openxmlformats.org/officeDocument/2006/relationships/customXml" Target="../ink/ink1189.xml"/><Relationship Id="rId84" Type="http://schemas.openxmlformats.org/officeDocument/2006/relationships/customXml" Target="../ink/ink1210.xml"/><Relationship Id="rId138" Type="http://schemas.openxmlformats.org/officeDocument/2006/relationships/customXml" Target="../ink/ink1237.xml"/><Relationship Id="rId345" Type="http://schemas.openxmlformats.org/officeDocument/2006/relationships/image" Target="../media/image1323.png"/><Relationship Id="rId387" Type="http://schemas.openxmlformats.org/officeDocument/2006/relationships/image" Target="../media/image1343.png"/><Relationship Id="rId191" Type="http://schemas.openxmlformats.org/officeDocument/2006/relationships/image" Target="../media/image1248.png"/><Relationship Id="rId205" Type="http://schemas.openxmlformats.org/officeDocument/2006/relationships/image" Target="../media/image1255.png"/><Relationship Id="rId247" Type="http://schemas.openxmlformats.org/officeDocument/2006/relationships/image" Target="../media/image1275.png"/><Relationship Id="rId107" Type="http://schemas.openxmlformats.org/officeDocument/2006/relationships/image" Target="../media/image1207.png"/><Relationship Id="rId289" Type="http://schemas.openxmlformats.org/officeDocument/2006/relationships/image" Target="../media/image1296.png"/><Relationship Id="rId11" Type="http://schemas.openxmlformats.org/officeDocument/2006/relationships/image" Target="../media/image1161.png"/><Relationship Id="rId53" Type="http://schemas.openxmlformats.org/officeDocument/2006/relationships/image" Target="../media/image1181.png"/><Relationship Id="rId149" Type="http://schemas.openxmlformats.org/officeDocument/2006/relationships/image" Target="../media/image1227.png"/><Relationship Id="rId314" Type="http://schemas.openxmlformats.org/officeDocument/2006/relationships/customXml" Target="../ink/ink1325.xml"/><Relationship Id="rId356" Type="http://schemas.openxmlformats.org/officeDocument/2006/relationships/customXml" Target="../ink/ink1346.xml"/><Relationship Id="rId398" Type="http://schemas.openxmlformats.org/officeDocument/2006/relationships/customXml" Target="../ink/ink1367.xml"/><Relationship Id="rId95" Type="http://schemas.openxmlformats.org/officeDocument/2006/relationships/image" Target="../media/image1201.png"/><Relationship Id="rId160" Type="http://schemas.openxmlformats.org/officeDocument/2006/relationships/customXml" Target="../ink/ink1248.xml"/><Relationship Id="rId216" Type="http://schemas.openxmlformats.org/officeDocument/2006/relationships/customXml" Target="../ink/ink1276.xml"/><Relationship Id="rId258" Type="http://schemas.openxmlformats.org/officeDocument/2006/relationships/customXml" Target="../ink/ink1297.xml"/><Relationship Id="rId22" Type="http://schemas.openxmlformats.org/officeDocument/2006/relationships/customXml" Target="../ink/ink1179.xml"/><Relationship Id="rId64" Type="http://schemas.openxmlformats.org/officeDocument/2006/relationships/customXml" Target="../ink/ink1200.xml"/><Relationship Id="rId118" Type="http://schemas.openxmlformats.org/officeDocument/2006/relationships/customXml" Target="../ink/ink1227.xml"/><Relationship Id="rId325" Type="http://schemas.openxmlformats.org/officeDocument/2006/relationships/image" Target="../media/image1313.png"/><Relationship Id="rId367" Type="http://schemas.openxmlformats.org/officeDocument/2006/relationships/image" Target="../media/image1334.png"/><Relationship Id="rId171" Type="http://schemas.openxmlformats.org/officeDocument/2006/relationships/image" Target="../media/image1238.png"/><Relationship Id="rId227" Type="http://schemas.openxmlformats.org/officeDocument/2006/relationships/image" Target="../media/image1265.png"/><Relationship Id="rId269" Type="http://schemas.openxmlformats.org/officeDocument/2006/relationships/image" Target="../media/image1286.png"/><Relationship Id="rId33" Type="http://schemas.openxmlformats.org/officeDocument/2006/relationships/image" Target="../media/image1172.png"/><Relationship Id="rId129" Type="http://schemas.openxmlformats.org/officeDocument/2006/relationships/image" Target="../media/image1217.png"/><Relationship Id="rId280" Type="http://schemas.openxmlformats.org/officeDocument/2006/relationships/customXml" Target="../ink/ink1308.xml"/><Relationship Id="rId336" Type="http://schemas.openxmlformats.org/officeDocument/2006/relationships/customXml" Target="../ink/ink1336.xml"/><Relationship Id="rId75" Type="http://schemas.openxmlformats.org/officeDocument/2006/relationships/image" Target="../media/image1191.png"/><Relationship Id="rId140" Type="http://schemas.openxmlformats.org/officeDocument/2006/relationships/customXml" Target="../ink/ink1238.xml"/><Relationship Id="rId182" Type="http://schemas.openxmlformats.org/officeDocument/2006/relationships/customXml" Target="../ink/ink1259.xml"/><Relationship Id="rId378" Type="http://schemas.openxmlformats.org/officeDocument/2006/relationships/customXml" Target="../ink/ink1357.xml"/><Relationship Id="rId403" Type="http://schemas.openxmlformats.org/officeDocument/2006/relationships/image" Target="../media/image1351.png"/><Relationship Id="rId6" Type="http://schemas.openxmlformats.org/officeDocument/2006/relationships/customXml" Target="../ink/ink1171.xml"/><Relationship Id="rId238" Type="http://schemas.openxmlformats.org/officeDocument/2006/relationships/customXml" Target="../ink/ink1287.xml"/><Relationship Id="rId291" Type="http://schemas.openxmlformats.org/officeDocument/2006/relationships/image" Target="../media/image1297.png"/><Relationship Id="rId305" Type="http://schemas.openxmlformats.org/officeDocument/2006/relationships/image" Target="../media/image549.png"/><Relationship Id="rId347" Type="http://schemas.openxmlformats.org/officeDocument/2006/relationships/image" Target="../media/image1324.png"/><Relationship Id="rId44" Type="http://schemas.openxmlformats.org/officeDocument/2006/relationships/customXml" Target="../ink/ink1190.xml"/><Relationship Id="rId86" Type="http://schemas.openxmlformats.org/officeDocument/2006/relationships/customXml" Target="../ink/ink1211.xml"/><Relationship Id="rId151" Type="http://schemas.openxmlformats.org/officeDocument/2006/relationships/image" Target="../media/image1228.png"/><Relationship Id="rId389" Type="http://schemas.openxmlformats.org/officeDocument/2006/relationships/image" Target="../media/image1344.png"/><Relationship Id="rId193" Type="http://schemas.openxmlformats.org/officeDocument/2006/relationships/image" Target="../media/image1249.png"/><Relationship Id="rId207" Type="http://schemas.openxmlformats.org/officeDocument/2006/relationships/image" Target="../media/image1256.png"/><Relationship Id="rId249" Type="http://schemas.openxmlformats.org/officeDocument/2006/relationships/image" Target="../media/image1276.png"/><Relationship Id="rId13" Type="http://schemas.openxmlformats.org/officeDocument/2006/relationships/image" Target="../media/image1162.png"/><Relationship Id="rId109" Type="http://schemas.openxmlformats.org/officeDocument/2006/relationships/image" Target="../media/image1208.png"/><Relationship Id="rId260" Type="http://schemas.openxmlformats.org/officeDocument/2006/relationships/customXml" Target="../ink/ink1298.xml"/><Relationship Id="rId316" Type="http://schemas.openxmlformats.org/officeDocument/2006/relationships/customXml" Target="../ink/ink1326.xml"/><Relationship Id="rId55" Type="http://schemas.openxmlformats.org/officeDocument/2006/relationships/image" Target="../media/image1182.png"/><Relationship Id="rId97" Type="http://schemas.openxmlformats.org/officeDocument/2006/relationships/image" Target="../media/image1202.png"/><Relationship Id="rId120" Type="http://schemas.openxmlformats.org/officeDocument/2006/relationships/customXml" Target="../ink/ink1228.xml"/><Relationship Id="rId358" Type="http://schemas.openxmlformats.org/officeDocument/2006/relationships/customXml" Target="../ink/ink1347.xml"/><Relationship Id="rId162" Type="http://schemas.openxmlformats.org/officeDocument/2006/relationships/customXml" Target="../ink/ink1249.xml"/><Relationship Id="rId218" Type="http://schemas.openxmlformats.org/officeDocument/2006/relationships/customXml" Target="../ink/ink1277.xml"/><Relationship Id="rId271" Type="http://schemas.openxmlformats.org/officeDocument/2006/relationships/image" Target="../media/image1287.png"/><Relationship Id="rId24" Type="http://schemas.openxmlformats.org/officeDocument/2006/relationships/customXml" Target="../ink/ink1180.xml"/><Relationship Id="rId66" Type="http://schemas.openxmlformats.org/officeDocument/2006/relationships/customXml" Target="../ink/ink1201.xml"/><Relationship Id="rId131" Type="http://schemas.openxmlformats.org/officeDocument/2006/relationships/image" Target="../media/image1218.png"/><Relationship Id="rId327" Type="http://schemas.openxmlformats.org/officeDocument/2006/relationships/image" Target="../media/image1314.png"/><Relationship Id="rId369" Type="http://schemas.openxmlformats.org/officeDocument/2006/relationships/image" Target="../media/image1335.png"/><Relationship Id="rId173" Type="http://schemas.openxmlformats.org/officeDocument/2006/relationships/image" Target="../media/image1239.png"/><Relationship Id="rId229" Type="http://schemas.openxmlformats.org/officeDocument/2006/relationships/image" Target="../media/image1266.png"/><Relationship Id="rId380" Type="http://schemas.openxmlformats.org/officeDocument/2006/relationships/customXml" Target="../ink/ink1358.xml"/><Relationship Id="rId240" Type="http://schemas.openxmlformats.org/officeDocument/2006/relationships/customXml" Target="../ink/ink1288.xml"/><Relationship Id="rId35" Type="http://schemas.openxmlformats.org/officeDocument/2006/relationships/image" Target="../media/image1173.png"/><Relationship Id="rId77" Type="http://schemas.openxmlformats.org/officeDocument/2006/relationships/image" Target="../media/image1192.png"/><Relationship Id="rId100" Type="http://schemas.openxmlformats.org/officeDocument/2006/relationships/customXml" Target="../ink/ink1218.xml"/><Relationship Id="rId282" Type="http://schemas.openxmlformats.org/officeDocument/2006/relationships/customXml" Target="../ink/ink1309.xml"/><Relationship Id="rId338" Type="http://schemas.openxmlformats.org/officeDocument/2006/relationships/customXml" Target="../ink/ink1337.xml"/><Relationship Id="rId8" Type="http://schemas.openxmlformats.org/officeDocument/2006/relationships/customXml" Target="../ink/ink1172.xml"/><Relationship Id="rId142" Type="http://schemas.openxmlformats.org/officeDocument/2006/relationships/customXml" Target="../ink/ink1239.xml"/><Relationship Id="rId184" Type="http://schemas.openxmlformats.org/officeDocument/2006/relationships/customXml" Target="../ink/ink1260.xml"/><Relationship Id="rId391" Type="http://schemas.openxmlformats.org/officeDocument/2006/relationships/image" Target="../media/image1345.png"/><Relationship Id="rId405" Type="http://schemas.openxmlformats.org/officeDocument/2006/relationships/image" Target="../media/image1352.png"/><Relationship Id="rId251" Type="http://schemas.openxmlformats.org/officeDocument/2006/relationships/image" Target="../media/image1277.png"/><Relationship Id="rId46" Type="http://schemas.openxmlformats.org/officeDocument/2006/relationships/customXml" Target="../ink/ink1191.xml"/><Relationship Id="rId293" Type="http://schemas.openxmlformats.org/officeDocument/2006/relationships/image" Target="../media/image1298.png"/><Relationship Id="rId307" Type="http://schemas.openxmlformats.org/officeDocument/2006/relationships/image" Target="../media/image1304.png"/><Relationship Id="rId349" Type="http://schemas.openxmlformats.org/officeDocument/2006/relationships/image" Target="../media/image1325.png"/><Relationship Id="rId88" Type="http://schemas.openxmlformats.org/officeDocument/2006/relationships/customXml" Target="../ink/ink1212.xml"/><Relationship Id="rId111" Type="http://schemas.openxmlformats.org/officeDocument/2006/relationships/image" Target="../media/image1209.png"/><Relationship Id="rId153" Type="http://schemas.openxmlformats.org/officeDocument/2006/relationships/image" Target="../media/image1229.png"/><Relationship Id="rId195" Type="http://schemas.openxmlformats.org/officeDocument/2006/relationships/image" Target="../media/image1250.png"/><Relationship Id="rId209" Type="http://schemas.openxmlformats.org/officeDocument/2006/relationships/image" Target="../media/image1257.png"/><Relationship Id="rId360" Type="http://schemas.openxmlformats.org/officeDocument/2006/relationships/customXml" Target="../ink/ink1348.xml"/><Relationship Id="rId220" Type="http://schemas.openxmlformats.org/officeDocument/2006/relationships/customXml" Target="../ink/ink1278.xml"/><Relationship Id="rId15" Type="http://schemas.openxmlformats.org/officeDocument/2006/relationships/image" Target="../media/image1163.png"/><Relationship Id="rId57" Type="http://schemas.openxmlformats.org/officeDocument/2006/relationships/image" Target="../media/image635.png"/><Relationship Id="rId262" Type="http://schemas.openxmlformats.org/officeDocument/2006/relationships/customXml" Target="../ink/ink1299.xml"/><Relationship Id="rId318" Type="http://schemas.openxmlformats.org/officeDocument/2006/relationships/customXml" Target="../ink/ink1327.xml"/><Relationship Id="rId99" Type="http://schemas.openxmlformats.org/officeDocument/2006/relationships/image" Target="../media/image1203.png"/><Relationship Id="rId122" Type="http://schemas.openxmlformats.org/officeDocument/2006/relationships/customXml" Target="../ink/ink1229.xml"/><Relationship Id="rId164" Type="http://schemas.openxmlformats.org/officeDocument/2006/relationships/customXml" Target="../ink/ink1250.xml"/><Relationship Id="rId371" Type="http://schemas.openxmlformats.org/officeDocument/2006/relationships/image" Target="../media/image1336.png"/><Relationship Id="rId26" Type="http://schemas.openxmlformats.org/officeDocument/2006/relationships/customXml" Target="../ink/ink1181.xml"/><Relationship Id="rId231" Type="http://schemas.openxmlformats.org/officeDocument/2006/relationships/image" Target="../media/image1267.png"/><Relationship Id="rId273" Type="http://schemas.openxmlformats.org/officeDocument/2006/relationships/image" Target="../media/image1288.png"/><Relationship Id="rId329" Type="http://schemas.openxmlformats.org/officeDocument/2006/relationships/image" Target="../media/image1315.png"/><Relationship Id="rId68" Type="http://schemas.openxmlformats.org/officeDocument/2006/relationships/customXml" Target="../ink/ink1202.xml"/><Relationship Id="rId133" Type="http://schemas.openxmlformats.org/officeDocument/2006/relationships/image" Target="../media/image1219.png"/><Relationship Id="rId175" Type="http://schemas.openxmlformats.org/officeDocument/2006/relationships/image" Target="../media/image1240.png"/><Relationship Id="rId340" Type="http://schemas.openxmlformats.org/officeDocument/2006/relationships/customXml" Target="../ink/ink1338.xml"/><Relationship Id="rId200" Type="http://schemas.openxmlformats.org/officeDocument/2006/relationships/customXml" Target="../ink/ink1268.xml"/><Relationship Id="rId382" Type="http://schemas.openxmlformats.org/officeDocument/2006/relationships/customXml" Target="../ink/ink1359.xml"/><Relationship Id="rId242" Type="http://schemas.openxmlformats.org/officeDocument/2006/relationships/customXml" Target="../ink/ink1289.xml"/><Relationship Id="rId284" Type="http://schemas.openxmlformats.org/officeDocument/2006/relationships/customXml" Target="../ink/ink1310.xml"/><Relationship Id="rId37" Type="http://schemas.openxmlformats.org/officeDocument/2006/relationships/image" Target="../media/image1174.png"/><Relationship Id="rId79" Type="http://schemas.openxmlformats.org/officeDocument/2006/relationships/image" Target="../media/image1193.png"/><Relationship Id="rId102" Type="http://schemas.openxmlformats.org/officeDocument/2006/relationships/customXml" Target="../ink/ink1219.xml"/><Relationship Id="rId144" Type="http://schemas.openxmlformats.org/officeDocument/2006/relationships/customXml" Target="../ink/ink1240.xml"/><Relationship Id="rId90" Type="http://schemas.openxmlformats.org/officeDocument/2006/relationships/customXml" Target="../ink/ink1213.xml"/><Relationship Id="rId186" Type="http://schemas.openxmlformats.org/officeDocument/2006/relationships/customXml" Target="../ink/ink1261.xml"/><Relationship Id="rId351" Type="http://schemas.openxmlformats.org/officeDocument/2006/relationships/image" Target="../media/image1326.png"/><Relationship Id="rId393" Type="http://schemas.openxmlformats.org/officeDocument/2006/relationships/image" Target="../media/image1346.png"/><Relationship Id="rId407" Type="http://schemas.openxmlformats.org/officeDocument/2006/relationships/image" Target="../media/image135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0.xml"/><Relationship Id="rId21" Type="http://schemas.openxmlformats.org/officeDocument/2006/relationships/image" Target="../media/image1363.png"/><Relationship Id="rId324" Type="http://schemas.openxmlformats.org/officeDocument/2006/relationships/customXml" Target="../ink/ink1535.xml"/><Relationship Id="rId531" Type="http://schemas.openxmlformats.org/officeDocument/2006/relationships/customXml" Target="../ink/ink1640.xml"/><Relationship Id="rId170" Type="http://schemas.openxmlformats.org/officeDocument/2006/relationships/customXml" Target="../ink/ink1457.xml"/><Relationship Id="rId268" Type="http://schemas.openxmlformats.org/officeDocument/2006/relationships/image" Target="../media/image1480.png"/><Relationship Id="rId475" Type="http://schemas.openxmlformats.org/officeDocument/2006/relationships/customXml" Target="../ink/ink1611.xml"/><Relationship Id="rId32" Type="http://schemas.openxmlformats.org/officeDocument/2006/relationships/customXml" Target="../ink/ink1387.xml"/><Relationship Id="rId128" Type="http://schemas.openxmlformats.org/officeDocument/2006/relationships/customXml" Target="../ink/ink1436.xml"/><Relationship Id="rId335" Type="http://schemas.openxmlformats.org/officeDocument/2006/relationships/image" Target="../media/image1510.png"/><Relationship Id="rId542" Type="http://schemas.openxmlformats.org/officeDocument/2006/relationships/image" Target="../media/image1608.png"/><Relationship Id="rId181" Type="http://schemas.openxmlformats.org/officeDocument/2006/relationships/image" Target="../media/image1437.png"/><Relationship Id="rId402" Type="http://schemas.openxmlformats.org/officeDocument/2006/relationships/customXml" Target="../ink/ink1574.xml"/><Relationship Id="rId279" Type="http://schemas.openxmlformats.org/officeDocument/2006/relationships/customXml" Target="../ink/ink1512.xml"/><Relationship Id="rId486" Type="http://schemas.openxmlformats.org/officeDocument/2006/relationships/customXml" Target="../ink/ink1617.xml"/><Relationship Id="rId43" Type="http://schemas.openxmlformats.org/officeDocument/2006/relationships/image" Target="../media/image1373.png"/><Relationship Id="rId139" Type="http://schemas.openxmlformats.org/officeDocument/2006/relationships/image" Target="../media/image1417.png"/><Relationship Id="rId346" Type="http://schemas.openxmlformats.org/officeDocument/2006/relationships/customXml" Target="../ink/ink1546.xml"/><Relationship Id="rId553" Type="http://schemas.openxmlformats.org/officeDocument/2006/relationships/customXml" Target="../ink/ink1651.xml"/><Relationship Id="rId192" Type="http://schemas.openxmlformats.org/officeDocument/2006/relationships/customXml" Target="../ink/ink1468.xml"/><Relationship Id="rId206" Type="http://schemas.openxmlformats.org/officeDocument/2006/relationships/image" Target="../media/image1449.png"/><Relationship Id="rId413" Type="http://schemas.openxmlformats.org/officeDocument/2006/relationships/image" Target="../media/image1548.png"/><Relationship Id="rId497" Type="http://schemas.openxmlformats.org/officeDocument/2006/relationships/image" Target="../media/image1587.png"/><Relationship Id="rId357" Type="http://schemas.openxmlformats.org/officeDocument/2006/relationships/image" Target="../media/image1521.png"/><Relationship Id="rId54" Type="http://schemas.openxmlformats.org/officeDocument/2006/relationships/customXml" Target="../ink/ink1398.xml"/><Relationship Id="rId217" Type="http://schemas.openxmlformats.org/officeDocument/2006/relationships/customXml" Target="../ink/ink1481.xml"/><Relationship Id="rId259" Type="http://schemas.openxmlformats.org/officeDocument/2006/relationships/customXml" Target="../ink/ink1502.xml"/><Relationship Id="rId424" Type="http://schemas.openxmlformats.org/officeDocument/2006/relationships/customXml" Target="../ink/ink1585.xml"/><Relationship Id="rId466" Type="http://schemas.openxmlformats.org/officeDocument/2006/relationships/image" Target="../media/image1573.png"/><Relationship Id="rId23" Type="http://schemas.openxmlformats.org/officeDocument/2006/relationships/image" Target="../media/image1364.png"/><Relationship Id="rId119" Type="http://schemas.openxmlformats.org/officeDocument/2006/relationships/customXml" Target="../ink/ink1431.xml"/><Relationship Id="rId270" Type="http://schemas.openxmlformats.org/officeDocument/2006/relationships/image" Target="../media/image1481.png"/><Relationship Id="rId326" Type="http://schemas.openxmlformats.org/officeDocument/2006/relationships/customXml" Target="../ink/ink1536.xml"/><Relationship Id="rId533" Type="http://schemas.openxmlformats.org/officeDocument/2006/relationships/customXml" Target="../ink/ink1641.xml"/><Relationship Id="rId65" Type="http://schemas.openxmlformats.org/officeDocument/2006/relationships/image" Target="../media/image1383.png"/><Relationship Id="rId130" Type="http://schemas.openxmlformats.org/officeDocument/2006/relationships/customXml" Target="../ink/ink1437.xml"/><Relationship Id="rId368" Type="http://schemas.openxmlformats.org/officeDocument/2006/relationships/customXml" Target="../ink/ink1557.xml"/><Relationship Id="rId172" Type="http://schemas.openxmlformats.org/officeDocument/2006/relationships/customXml" Target="../ink/ink1458.xml"/><Relationship Id="rId228" Type="http://schemas.openxmlformats.org/officeDocument/2006/relationships/image" Target="../media/image1460.png"/><Relationship Id="rId435" Type="http://schemas.openxmlformats.org/officeDocument/2006/relationships/image" Target="../media/image1559.png"/><Relationship Id="rId477" Type="http://schemas.openxmlformats.org/officeDocument/2006/relationships/image" Target="../media/image1578.png"/><Relationship Id="rId281" Type="http://schemas.openxmlformats.org/officeDocument/2006/relationships/customXml" Target="../ink/ink1513.xml"/><Relationship Id="rId337" Type="http://schemas.openxmlformats.org/officeDocument/2006/relationships/image" Target="../media/image1511.png"/><Relationship Id="rId502" Type="http://schemas.openxmlformats.org/officeDocument/2006/relationships/customXml" Target="../ink/ink1625.xml"/><Relationship Id="rId34" Type="http://schemas.openxmlformats.org/officeDocument/2006/relationships/customXml" Target="../ink/ink1388.xml"/><Relationship Id="rId76" Type="http://schemas.openxmlformats.org/officeDocument/2006/relationships/customXml" Target="../ink/ink1409.xml"/><Relationship Id="rId141" Type="http://schemas.openxmlformats.org/officeDocument/2006/relationships/image" Target="../media/image1178.png"/><Relationship Id="rId379" Type="http://schemas.openxmlformats.org/officeDocument/2006/relationships/image" Target="../media/image1532.png"/><Relationship Id="rId544" Type="http://schemas.openxmlformats.org/officeDocument/2006/relationships/image" Target="../media/image1609.png"/><Relationship Id="rId7" Type="http://schemas.openxmlformats.org/officeDocument/2006/relationships/image" Target="../media/image1356.png"/><Relationship Id="rId183" Type="http://schemas.openxmlformats.org/officeDocument/2006/relationships/image" Target="../media/image1438.png"/><Relationship Id="rId239" Type="http://schemas.openxmlformats.org/officeDocument/2006/relationships/customXml" Target="../ink/ink1492.xml"/><Relationship Id="rId390" Type="http://schemas.openxmlformats.org/officeDocument/2006/relationships/customXml" Target="../ink/ink1568.xml"/><Relationship Id="rId404" Type="http://schemas.openxmlformats.org/officeDocument/2006/relationships/customXml" Target="../ink/ink1575.xml"/><Relationship Id="rId446" Type="http://schemas.openxmlformats.org/officeDocument/2006/relationships/customXml" Target="../ink/ink1596.xml"/><Relationship Id="rId250" Type="http://schemas.openxmlformats.org/officeDocument/2006/relationships/image" Target="../media/image1471.png"/><Relationship Id="rId292" Type="http://schemas.openxmlformats.org/officeDocument/2006/relationships/image" Target="../media/image1491.png"/><Relationship Id="rId306" Type="http://schemas.openxmlformats.org/officeDocument/2006/relationships/image" Target="../media/image1497.png"/><Relationship Id="rId488" Type="http://schemas.openxmlformats.org/officeDocument/2006/relationships/customXml" Target="../ink/ink1618.xml"/><Relationship Id="rId45" Type="http://schemas.openxmlformats.org/officeDocument/2006/relationships/image" Target="../media/image1374.png"/><Relationship Id="rId87" Type="http://schemas.openxmlformats.org/officeDocument/2006/relationships/image" Target="../media/image1394.png"/><Relationship Id="rId110" Type="http://schemas.openxmlformats.org/officeDocument/2006/relationships/image" Target="../media/image1404.png"/><Relationship Id="rId348" Type="http://schemas.openxmlformats.org/officeDocument/2006/relationships/customXml" Target="../ink/ink1547.xml"/><Relationship Id="rId513" Type="http://schemas.openxmlformats.org/officeDocument/2006/relationships/image" Target="../media/image1595.png"/><Relationship Id="rId555" Type="http://schemas.openxmlformats.org/officeDocument/2006/relationships/customXml" Target="../ink/ink1652.xml"/><Relationship Id="rId152" Type="http://schemas.openxmlformats.org/officeDocument/2006/relationships/customXml" Target="../ink/ink1448.xml"/><Relationship Id="rId194" Type="http://schemas.openxmlformats.org/officeDocument/2006/relationships/customXml" Target="../ink/ink1469.xml"/><Relationship Id="rId208" Type="http://schemas.openxmlformats.org/officeDocument/2006/relationships/image" Target="../media/image1450.png"/><Relationship Id="rId415" Type="http://schemas.openxmlformats.org/officeDocument/2006/relationships/image" Target="../media/image1549.png"/><Relationship Id="rId457" Type="http://schemas.openxmlformats.org/officeDocument/2006/relationships/customXml" Target="../ink/ink1602.xml"/><Relationship Id="rId261" Type="http://schemas.openxmlformats.org/officeDocument/2006/relationships/customXml" Target="../ink/ink1503.xml"/><Relationship Id="rId499" Type="http://schemas.openxmlformats.org/officeDocument/2006/relationships/image" Target="../media/image1588.png"/><Relationship Id="rId14" Type="http://schemas.openxmlformats.org/officeDocument/2006/relationships/customXml" Target="../ink/ink1378.xml"/><Relationship Id="rId56" Type="http://schemas.openxmlformats.org/officeDocument/2006/relationships/customXml" Target="../ink/ink1399.xml"/><Relationship Id="rId317" Type="http://schemas.openxmlformats.org/officeDocument/2006/relationships/image" Target="../media/image1502.png"/><Relationship Id="rId359" Type="http://schemas.openxmlformats.org/officeDocument/2006/relationships/image" Target="../media/image1522.png"/><Relationship Id="rId524" Type="http://schemas.openxmlformats.org/officeDocument/2006/relationships/image" Target="../media/image1600.png"/><Relationship Id="rId98" Type="http://schemas.openxmlformats.org/officeDocument/2006/relationships/customXml" Target="../ink/ink1420.xml"/><Relationship Id="rId121" Type="http://schemas.openxmlformats.org/officeDocument/2006/relationships/customXml" Target="../ink/ink1432.xml"/><Relationship Id="rId163" Type="http://schemas.openxmlformats.org/officeDocument/2006/relationships/image" Target="../media/image1428.png"/><Relationship Id="rId219" Type="http://schemas.openxmlformats.org/officeDocument/2006/relationships/customXml" Target="../ink/ink1482.xml"/><Relationship Id="rId370" Type="http://schemas.openxmlformats.org/officeDocument/2006/relationships/customXml" Target="../ink/ink1558.xml"/><Relationship Id="rId426" Type="http://schemas.openxmlformats.org/officeDocument/2006/relationships/customXml" Target="../ink/ink1586.xml"/><Relationship Id="rId230" Type="http://schemas.openxmlformats.org/officeDocument/2006/relationships/image" Target="../media/image1461.png"/><Relationship Id="rId468" Type="http://schemas.openxmlformats.org/officeDocument/2006/relationships/image" Target="../media/image1574.png"/><Relationship Id="rId25" Type="http://schemas.openxmlformats.org/officeDocument/2006/relationships/image" Target="../media/image1365.png"/><Relationship Id="rId67" Type="http://schemas.openxmlformats.org/officeDocument/2006/relationships/image" Target="../media/image1384.png"/><Relationship Id="rId272" Type="http://schemas.openxmlformats.org/officeDocument/2006/relationships/image" Target="../media/image1482.png"/><Relationship Id="rId328" Type="http://schemas.openxmlformats.org/officeDocument/2006/relationships/customXml" Target="../ink/ink1537.xml"/><Relationship Id="rId535" Type="http://schemas.openxmlformats.org/officeDocument/2006/relationships/customXml" Target="../ink/ink1642.xml"/><Relationship Id="rId132" Type="http://schemas.openxmlformats.org/officeDocument/2006/relationships/customXml" Target="../ink/ink1438.xml"/><Relationship Id="rId174" Type="http://schemas.openxmlformats.org/officeDocument/2006/relationships/customXml" Target="../ink/ink1459.xml"/><Relationship Id="rId381" Type="http://schemas.openxmlformats.org/officeDocument/2006/relationships/image" Target="../media/image1533.png"/><Relationship Id="rId241" Type="http://schemas.openxmlformats.org/officeDocument/2006/relationships/customXml" Target="../ink/ink1493.xml"/><Relationship Id="rId437" Type="http://schemas.openxmlformats.org/officeDocument/2006/relationships/image" Target="../media/image1560.png"/><Relationship Id="rId479" Type="http://schemas.openxmlformats.org/officeDocument/2006/relationships/image" Target="../media/image1579.png"/><Relationship Id="rId36" Type="http://schemas.openxmlformats.org/officeDocument/2006/relationships/customXml" Target="../ink/ink1389.xml"/><Relationship Id="rId283" Type="http://schemas.openxmlformats.org/officeDocument/2006/relationships/customXml" Target="../ink/ink1514.xml"/><Relationship Id="rId339" Type="http://schemas.openxmlformats.org/officeDocument/2006/relationships/image" Target="../media/image1512.png"/><Relationship Id="rId490" Type="http://schemas.openxmlformats.org/officeDocument/2006/relationships/customXml" Target="../ink/ink1619.xml"/><Relationship Id="rId504" Type="http://schemas.openxmlformats.org/officeDocument/2006/relationships/customXml" Target="../ink/ink1626.xml"/><Relationship Id="rId546" Type="http://schemas.openxmlformats.org/officeDocument/2006/relationships/image" Target="../media/image1610.png"/><Relationship Id="rId78" Type="http://schemas.openxmlformats.org/officeDocument/2006/relationships/customXml" Target="../ink/ink1410.xml"/><Relationship Id="rId101" Type="http://schemas.openxmlformats.org/officeDocument/2006/relationships/image" Target="../media/image1401.png"/><Relationship Id="rId143" Type="http://schemas.openxmlformats.org/officeDocument/2006/relationships/image" Target="../media/image1418.png"/><Relationship Id="rId185" Type="http://schemas.openxmlformats.org/officeDocument/2006/relationships/image" Target="../media/image1439.png"/><Relationship Id="rId350" Type="http://schemas.openxmlformats.org/officeDocument/2006/relationships/customXml" Target="../ink/ink1548.xml"/><Relationship Id="rId406" Type="http://schemas.openxmlformats.org/officeDocument/2006/relationships/customXml" Target="../ink/ink1576.xml"/><Relationship Id="rId9" Type="http://schemas.openxmlformats.org/officeDocument/2006/relationships/image" Target="../media/image1357.png"/><Relationship Id="rId210" Type="http://schemas.openxmlformats.org/officeDocument/2006/relationships/image" Target="../media/image1451.png"/><Relationship Id="rId392" Type="http://schemas.openxmlformats.org/officeDocument/2006/relationships/customXml" Target="../ink/ink1569.xml"/><Relationship Id="rId448" Type="http://schemas.openxmlformats.org/officeDocument/2006/relationships/customXml" Target="../ink/ink1597.xml"/><Relationship Id="rId252" Type="http://schemas.openxmlformats.org/officeDocument/2006/relationships/image" Target="../media/image1472.png"/><Relationship Id="rId294" Type="http://schemas.openxmlformats.org/officeDocument/2006/relationships/image" Target="../media/image39.png"/><Relationship Id="rId308" Type="http://schemas.openxmlformats.org/officeDocument/2006/relationships/image" Target="../media/image1498.png"/><Relationship Id="rId515" Type="http://schemas.openxmlformats.org/officeDocument/2006/relationships/image" Target="../media/image1596.png"/><Relationship Id="rId47" Type="http://schemas.openxmlformats.org/officeDocument/2006/relationships/image" Target="../media/image1375.png"/><Relationship Id="rId89" Type="http://schemas.openxmlformats.org/officeDocument/2006/relationships/image" Target="../media/image1395.png"/><Relationship Id="rId112" Type="http://schemas.openxmlformats.org/officeDocument/2006/relationships/image" Target="../media/image1405.png"/><Relationship Id="rId154" Type="http://schemas.openxmlformats.org/officeDocument/2006/relationships/customXml" Target="../ink/ink1449.xml"/><Relationship Id="rId361" Type="http://schemas.openxmlformats.org/officeDocument/2006/relationships/image" Target="../media/image1523.png"/><Relationship Id="rId557" Type="http://schemas.openxmlformats.org/officeDocument/2006/relationships/customXml" Target="../ink/ink1653.xml"/><Relationship Id="rId196" Type="http://schemas.openxmlformats.org/officeDocument/2006/relationships/customXml" Target="../ink/ink1470.xml"/><Relationship Id="rId417" Type="http://schemas.openxmlformats.org/officeDocument/2006/relationships/image" Target="../media/image1550.png"/><Relationship Id="rId459" Type="http://schemas.openxmlformats.org/officeDocument/2006/relationships/customXml" Target="../ink/ink1603.xml"/><Relationship Id="rId16" Type="http://schemas.openxmlformats.org/officeDocument/2006/relationships/customXml" Target="../ink/ink1379.xml"/><Relationship Id="rId221" Type="http://schemas.openxmlformats.org/officeDocument/2006/relationships/customXml" Target="../ink/ink1483.xml"/><Relationship Id="rId263" Type="http://schemas.openxmlformats.org/officeDocument/2006/relationships/customXml" Target="../ink/ink1504.xml"/><Relationship Id="rId319" Type="http://schemas.openxmlformats.org/officeDocument/2006/relationships/image" Target="../media/image1503.png"/><Relationship Id="rId470" Type="http://schemas.openxmlformats.org/officeDocument/2006/relationships/image" Target="../media/image1575.png"/><Relationship Id="rId526" Type="http://schemas.openxmlformats.org/officeDocument/2006/relationships/image" Target="../media/image1601.png"/><Relationship Id="rId58" Type="http://schemas.openxmlformats.org/officeDocument/2006/relationships/customXml" Target="../ink/ink1400.xml"/><Relationship Id="rId123" Type="http://schemas.openxmlformats.org/officeDocument/2006/relationships/image" Target="../media/image1410.png"/><Relationship Id="rId330" Type="http://schemas.openxmlformats.org/officeDocument/2006/relationships/customXml" Target="../ink/ink1538.xml"/><Relationship Id="rId165" Type="http://schemas.openxmlformats.org/officeDocument/2006/relationships/image" Target="../media/image1429.png"/><Relationship Id="rId372" Type="http://schemas.openxmlformats.org/officeDocument/2006/relationships/customXml" Target="../ink/ink1559.xml"/><Relationship Id="rId428" Type="http://schemas.openxmlformats.org/officeDocument/2006/relationships/customXml" Target="../ink/ink1587.xml"/><Relationship Id="rId232" Type="http://schemas.openxmlformats.org/officeDocument/2006/relationships/image" Target="../media/image1462.png"/><Relationship Id="rId274" Type="http://schemas.openxmlformats.org/officeDocument/2006/relationships/image" Target="../media/image1483.png"/><Relationship Id="rId481" Type="http://schemas.openxmlformats.org/officeDocument/2006/relationships/image" Target="../media/image1580.png"/><Relationship Id="rId27" Type="http://schemas.openxmlformats.org/officeDocument/2006/relationships/image" Target="../media/image1366.png"/><Relationship Id="rId69" Type="http://schemas.openxmlformats.org/officeDocument/2006/relationships/image" Target="../media/image1385.png"/><Relationship Id="rId134" Type="http://schemas.openxmlformats.org/officeDocument/2006/relationships/customXml" Target="../ink/ink1439.xml"/><Relationship Id="rId537" Type="http://schemas.openxmlformats.org/officeDocument/2006/relationships/customXml" Target="../ink/ink1643.xml"/><Relationship Id="rId80" Type="http://schemas.openxmlformats.org/officeDocument/2006/relationships/customXml" Target="../ink/ink1411.xml"/><Relationship Id="rId176" Type="http://schemas.openxmlformats.org/officeDocument/2006/relationships/customXml" Target="../ink/ink1460.xml"/><Relationship Id="rId341" Type="http://schemas.openxmlformats.org/officeDocument/2006/relationships/image" Target="../media/image1513.png"/><Relationship Id="rId383" Type="http://schemas.openxmlformats.org/officeDocument/2006/relationships/image" Target="../media/image1534.png"/><Relationship Id="rId439" Type="http://schemas.openxmlformats.org/officeDocument/2006/relationships/image" Target="../media/image1561.png"/><Relationship Id="rId201" Type="http://schemas.openxmlformats.org/officeDocument/2006/relationships/image" Target="../media/image1447.png"/><Relationship Id="rId243" Type="http://schemas.openxmlformats.org/officeDocument/2006/relationships/customXml" Target="../ink/ink1494.xml"/><Relationship Id="rId285" Type="http://schemas.openxmlformats.org/officeDocument/2006/relationships/customXml" Target="../ink/ink1515.xml"/><Relationship Id="rId450" Type="http://schemas.openxmlformats.org/officeDocument/2006/relationships/image" Target="../media/image1566.png"/><Relationship Id="rId506" Type="http://schemas.openxmlformats.org/officeDocument/2006/relationships/customXml" Target="../ink/ink1627.xml"/><Relationship Id="rId38" Type="http://schemas.openxmlformats.org/officeDocument/2006/relationships/customXml" Target="../ink/ink1390.xml"/><Relationship Id="rId103" Type="http://schemas.openxmlformats.org/officeDocument/2006/relationships/customXml" Target="../ink/ink1423.xml"/><Relationship Id="rId310" Type="http://schemas.openxmlformats.org/officeDocument/2006/relationships/image" Target="../media/image1499.png"/><Relationship Id="rId492" Type="http://schemas.openxmlformats.org/officeDocument/2006/relationships/customXml" Target="../ink/ink1620.xml"/><Relationship Id="rId548" Type="http://schemas.openxmlformats.org/officeDocument/2006/relationships/image" Target="../media/image1611.png"/><Relationship Id="rId91" Type="http://schemas.openxmlformats.org/officeDocument/2006/relationships/image" Target="../media/image1396.png"/><Relationship Id="rId145" Type="http://schemas.openxmlformats.org/officeDocument/2006/relationships/image" Target="../media/image1419.png"/><Relationship Id="rId187" Type="http://schemas.openxmlformats.org/officeDocument/2006/relationships/image" Target="../media/image1440.png"/><Relationship Id="rId352" Type="http://schemas.openxmlformats.org/officeDocument/2006/relationships/customXml" Target="../ink/ink1549.xml"/><Relationship Id="rId394" Type="http://schemas.openxmlformats.org/officeDocument/2006/relationships/customXml" Target="../ink/ink1570.xml"/><Relationship Id="rId408" Type="http://schemas.openxmlformats.org/officeDocument/2006/relationships/customXml" Target="../ink/ink1577.xml"/><Relationship Id="rId212" Type="http://schemas.openxmlformats.org/officeDocument/2006/relationships/image" Target="../media/image1452.png"/><Relationship Id="rId254" Type="http://schemas.openxmlformats.org/officeDocument/2006/relationships/image" Target="../media/image1473.png"/><Relationship Id="rId49" Type="http://schemas.openxmlformats.org/officeDocument/2006/relationships/image" Target="../media/image1376.png"/><Relationship Id="rId114" Type="http://schemas.openxmlformats.org/officeDocument/2006/relationships/image" Target="../media/image1406.png"/><Relationship Id="rId296" Type="http://schemas.openxmlformats.org/officeDocument/2006/relationships/image" Target="../media/image1492.png"/><Relationship Id="rId461" Type="http://schemas.openxmlformats.org/officeDocument/2006/relationships/customXml" Target="../ink/ink1604.xml"/><Relationship Id="rId517" Type="http://schemas.openxmlformats.org/officeDocument/2006/relationships/image" Target="../media/image1597.png"/><Relationship Id="rId559" Type="http://schemas.openxmlformats.org/officeDocument/2006/relationships/customXml" Target="../ink/ink1654.xml"/><Relationship Id="rId60" Type="http://schemas.openxmlformats.org/officeDocument/2006/relationships/customXml" Target="../ink/ink1401.xml"/><Relationship Id="rId156" Type="http://schemas.openxmlformats.org/officeDocument/2006/relationships/customXml" Target="../ink/ink1450.xml"/><Relationship Id="rId198" Type="http://schemas.openxmlformats.org/officeDocument/2006/relationships/customXml" Target="../ink/ink1471.xml"/><Relationship Id="rId321" Type="http://schemas.openxmlformats.org/officeDocument/2006/relationships/image" Target="../media/image1504.png"/><Relationship Id="rId363" Type="http://schemas.openxmlformats.org/officeDocument/2006/relationships/image" Target="../media/image1524.png"/><Relationship Id="rId419" Type="http://schemas.openxmlformats.org/officeDocument/2006/relationships/image" Target="../media/image1551.png"/><Relationship Id="rId223" Type="http://schemas.openxmlformats.org/officeDocument/2006/relationships/customXml" Target="../ink/ink1484.xml"/><Relationship Id="rId430" Type="http://schemas.openxmlformats.org/officeDocument/2006/relationships/customXml" Target="../ink/ink1588.xml"/><Relationship Id="rId18" Type="http://schemas.openxmlformats.org/officeDocument/2006/relationships/customXml" Target="../ink/ink1380.xml"/><Relationship Id="rId265" Type="http://schemas.openxmlformats.org/officeDocument/2006/relationships/customXml" Target="../ink/ink1505.xml"/><Relationship Id="rId472" Type="http://schemas.openxmlformats.org/officeDocument/2006/relationships/image" Target="../media/image1576.png"/><Relationship Id="rId528" Type="http://schemas.openxmlformats.org/officeDocument/2006/relationships/image" Target="../media/image731.png"/><Relationship Id="rId125" Type="http://schemas.openxmlformats.org/officeDocument/2006/relationships/image" Target="../media/image1411.png"/><Relationship Id="rId167" Type="http://schemas.openxmlformats.org/officeDocument/2006/relationships/image" Target="../media/image1430.png"/><Relationship Id="rId332" Type="http://schemas.openxmlformats.org/officeDocument/2006/relationships/customXml" Target="../ink/ink1539.xml"/><Relationship Id="rId374" Type="http://schemas.openxmlformats.org/officeDocument/2006/relationships/customXml" Target="../ink/ink1560.xml"/><Relationship Id="rId71" Type="http://schemas.openxmlformats.org/officeDocument/2006/relationships/image" Target="../media/image1386.png"/><Relationship Id="rId234" Type="http://schemas.openxmlformats.org/officeDocument/2006/relationships/image" Target="../media/image1463.png"/><Relationship Id="rId2" Type="http://schemas.openxmlformats.org/officeDocument/2006/relationships/customXml" Target="../ink/ink1372.xml"/><Relationship Id="rId29" Type="http://schemas.openxmlformats.org/officeDocument/2006/relationships/image" Target="../media/image1367.png"/><Relationship Id="rId276" Type="http://schemas.openxmlformats.org/officeDocument/2006/relationships/image" Target="../media/image1484.png"/><Relationship Id="rId441" Type="http://schemas.openxmlformats.org/officeDocument/2006/relationships/image" Target="../media/image1562.png"/><Relationship Id="rId483" Type="http://schemas.openxmlformats.org/officeDocument/2006/relationships/image" Target="../media/image1581.png"/><Relationship Id="rId539" Type="http://schemas.openxmlformats.org/officeDocument/2006/relationships/customXml" Target="../ink/ink1644.xml"/><Relationship Id="rId40" Type="http://schemas.openxmlformats.org/officeDocument/2006/relationships/customXml" Target="../ink/ink1391.xml"/><Relationship Id="rId136" Type="http://schemas.openxmlformats.org/officeDocument/2006/relationships/customXml" Target="../ink/ink1440.xml"/><Relationship Id="rId178" Type="http://schemas.openxmlformats.org/officeDocument/2006/relationships/customXml" Target="../ink/ink1461.xml"/><Relationship Id="rId301" Type="http://schemas.openxmlformats.org/officeDocument/2006/relationships/customXml" Target="../ink/ink1523.xml"/><Relationship Id="rId343" Type="http://schemas.openxmlformats.org/officeDocument/2006/relationships/image" Target="../media/image1514.png"/><Relationship Id="rId550" Type="http://schemas.openxmlformats.org/officeDocument/2006/relationships/image" Target="../media/image1612.png"/><Relationship Id="rId82" Type="http://schemas.openxmlformats.org/officeDocument/2006/relationships/customXml" Target="../ink/ink1412.xml"/><Relationship Id="rId203" Type="http://schemas.openxmlformats.org/officeDocument/2006/relationships/customXml" Target="../ink/ink1474.xml"/><Relationship Id="rId385" Type="http://schemas.openxmlformats.org/officeDocument/2006/relationships/image" Target="../media/image1535.png"/><Relationship Id="rId245" Type="http://schemas.openxmlformats.org/officeDocument/2006/relationships/customXml" Target="../ink/ink1495.xml"/><Relationship Id="rId287" Type="http://schemas.openxmlformats.org/officeDocument/2006/relationships/customXml" Target="../ink/ink1516.xml"/><Relationship Id="rId410" Type="http://schemas.openxmlformats.org/officeDocument/2006/relationships/customXml" Target="../ink/ink1578.xml"/><Relationship Id="rId452" Type="http://schemas.openxmlformats.org/officeDocument/2006/relationships/image" Target="../media/image1567.png"/><Relationship Id="rId494" Type="http://schemas.openxmlformats.org/officeDocument/2006/relationships/customXml" Target="../ink/ink1621.xml"/><Relationship Id="rId508" Type="http://schemas.openxmlformats.org/officeDocument/2006/relationships/customXml" Target="../ink/ink1628.xml"/><Relationship Id="rId105" Type="http://schemas.openxmlformats.org/officeDocument/2006/relationships/customXml" Target="../ink/ink1424.xml"/><Relationship Id="rId147" Type="http://schemas.openxmlformats.org/officeDocument/2006/relationships/image" Target="../media/image1420.png"/><Relationship Id="rId312" Type="http://schemas.openxmlformats.org/officeDocument/2006/relationships/image" Target="../media/image1500.png"/><Relationship Id="rId354" Type="http://schemas.openxmlformats.org/officeDocument/2006/relationships/customXml" Target="../ink/ink1550.xml"/><Relationship Id="rId51" Type="http://schemas.openxmlformats.org/officeDocument/2006/relationships/image" Target="../media/image1377.png"/><Relationship Id="rId93" Type="http://schemas.openxmlformats.org/officeDocument/2006/relationships/image" Target="../media/image1397.png"/><Relationship Id="rId189" Type="http://schemas.openxmlformats.org/officeDocument/2006/relationships/image" Target="../media/image1441.png"/><Relationship Id="rId396" Type="http://schemas.openxmlformats.org/officeDocument/2006/relationships/customXml" Target="../ink/ink1571.xml"/><Relationship Id="rId214" Type="http://schemas.openxmlformats.org/officeDocument/2006/relationships/image" Target="../media/image1453.png"/><Relationship Id="rId256" Type="http://schemas.openxmlformats.org/officeDocument/2006/relationships/image" Target="../media/image1474.png"/><Relationship Id="rId298" Type="http://schemas.openxmlformats.org/officeDocument/2006/relationships/image" Target="../media/image1493.png"/><Relationship Id="rId421" Type="http://schemas.openxmlformats.org/officeDocument/2006/relationships/image" Target="../media/image1552.png"/><Relationship Id="rId463" Type="http://schemas.openxmlformats.org/officeDocument/2006/relationships/customXml" Target="../ink/ink1605.xml"/><Relationship Id="rId519" Type="http://schemas.openxmlformats.org/officeDocument/2006/relationships/image" Target="../media/image1598.png"/><Relationship Id="rId116" Type="http://schemas.openxmlformats.org/officeDocument/2006/relationships/image" Target="../media/image1407.png"/><Relationship Id="rId158" Type="http://schemas.openxmlformats.org/officeDocument/2006/relationships/customXml" Target="../ink/ink1451.xml"/><Relationship Id="rId323" Type="http://schemas.openxmlformats.org/officeDocument/2006/relationships/image" Target="../media/image1505.png"/><Relationship Id="rId530" Type="http://schemas.openxmlformats.org/officeDocument/2006/relationships/image" Target="../media/image1602.png"/><Relationship Id="rId20" Type="http://schemas.openxmlformats.org/officeDocument/2006/relationships/customXml" Target="../ink/ink1381.xml"/><Relationship Id="rId62" Type="http://schemas.openxmlformats.org/officeDocument/2006/relationships/customXml" Target="../ink/ink1402.xml"/><Relationship Id="rId365" Type="http://schemas.openxmlformats.org/officeDocument/2006/relationships/image" Target="../media/image1525.png"/><Relationship Id="rId225" Type="http://schemas.openxmlformats.org/officeDocument/2006/relationships/customXml" Target="../ink/ink1485.xml"/><Relationship Id="rId267" Type="http://schemas.openxmlformats.org/officeDocument/2006/relationships/customXml" Target="../ink/ink1506.xml"/><Relationship Id="rId432" Type="http://schemas.openxmlformats.org/officeDocument/2006/relationships/customXml" Target="../ink/ink1589.xml"/><Relationship Id="rId474" Type="http://schemas.openxmlformats.org/officeDocument/2006/relationships/image" Target="../media/image1577.png"/><Relationship Id="rId127" Type="http://schemas.openxmlformats.org/officeDocument/2006/relationships/image" Target="../media/image89.png"/><Relationship Id="rId31" Type="http://schemas.openxmlformats.org/officeDocument/2006/relationships/image" Target="../media/image1368.png"/><Relationship Id="rId73" Type="http://schemas.openxmlformats.org/officeDocument/2006/relationships/image" Target="../media/image1387.png"/><Relationship Id="rId169" Type="http://schemas.openxmlformats.org/officeDocument/2006/relationships/image" Target="../media/image1431.png"/><Relationship Id="rId334" Type="http://schemas.openxmlformats.org/officeDocument/2006/relationships/customXml" Target="../ink/ink1540.xml"/><Relationship Id="rId376" Type="http://schemas.openxmlformats.org/officeDocument/2006/relationships/customXml" Target="../ink/ink1561.xml"/><Relationship Id="rId541" Type="http://schemas.openxmlformats.org/officeDocument/2006/relationships/customXml" Target="../ink/ink1645.xml"/><Relationship Id="rId4" Type="http://schemas.openxmlformats.org/officeDocument/2006/relationships/customXml" Target="../ink/ink1373.xml"/><Relationship Id="rId180" Type="http://schemas.openxmlformats.org/officeDocument/2006/relationships/customXml" Target="../ink/ink1462.xml"/><Relationship Id="rId236" Type="http://schemas.openxmlformats.org/officeDocument/2006/relationships/image" Target="../media/image1464.png"/><Relationship Id="rId278" Type="http://schemas.openxmlformats.org/officeDocument/2006/relationships/image" Target="../media/image1485.png"/><Relationship Id="rId401" Type="http://schemas.openxmlformats.org/officeDocument/2006/relationships/image" Target="../media/image1543.png"/><Relationship Id="rId443" Type="http://schemas.openxmlformats.org/officeDocument/2006/relationships/image" Target="../media/image1563.png"/><Relationship Id="rId303" Type="http://schemas.openxmlformats.org/officeDocument/2006/relationships/customXml" Target="../ink/ink1524.xml"/><Relationship Id="rId485" Type="http://schemas.openxmlformats.org/officeDocument/2006/relationships/image" Target="../media/image1582.png"/><Relationship Id="rId42" Type="http://schemas.openxmlformats.org/officeDocument/2006/relationships/customXml" Target="../ink/ink1392.xml"/><Relationship Id="rId84" Type="http://schemas.openxmlformats.org/officeDocument/2006/relationships/customXml" Target="../ink/ink1413.xml"/><Relationship Id="rId138" Type="http://schemas.openxmlformats.org/officeDocument/2006/relationships/customXml" Target="../ink/ink1441.xml"/><Relationship Id="rId345" Type="http://schemas.openxmlformats.org/officeDocument/2006/relationships/image" Target="../media/image1515.png"/><Relationship Id="rId387" Type="http://schemas.openxmlformats.org/officeDocument/2006/relationships/image" Target="../media/image1536.png"/><Relationship Id="rId510" Type="http://schemas.openxmlformats.org/officeDocument/2006/relationships/customXml" Target="../ink/ink1629.xml"/><Relationship Id="rId552" Type="http://schemas.openxmlformats.org/officeDocument/2006/relationships/image" Target="../media/image1613.png"/><Relationship Id="rId191" Type="http://schemas.openxmlformats.org/officeDocument/2006/relationships/image" Target="../media/image1442.png"/><Relationship Id="rId205" Type="http://schemas.openxmlformats.org/officeDocument/2006/relationships/customXml" Target="../ink/ink1475.xml"/><Relationship Id="rId247" Type="http://schemas.openxmlformats.org/officeDocument/2006/relationships/customXml" Target="../ink/ink1496.xml"/><Relationship Id="rId412" Type="http://schemas.openxmlformats.org/officeDocument/2006/relationships/customXml" Target="../ink/ink1579.xml"/><Relationship Id="rId107" Type="http://schemas.openxmlformats.org/officeDocument/2006/relationships/customXml" Target="../ink/ink1425.xml"/><Relationship Id="rId289" Type="http://schemas.openxmlformats.org/officeDocument/2006/relationships/customXml" Target="../ink/ink1517.xml"/><Relationship Id="rId454" Type="http://schemas.openxmlformats.org/officeDocument/2006/relationships/image" Target="../media/image1568.png"/><Relationship Id="rId496" Type="http://schemas.openxmlformats.org/officeDocument/2006/relationships/customXml" Target="../ink/ink1622.xml"/><Relationship Id="rId11" Type="http://schemas.openxmlformats.org/officeDocument/2006/relationships/image" Target="../media/image1358.png"/><Relationship Id="rId53" Type="http://schemas.openxmlformats.org/officeDocument/2006/relationships/image" Target="../media/image1378.png"/><Relationship Id="rId149" Type="http://schemas.openxmlformats.org/officeDocument/2006/relationships/image" Target="../media/image1421.png"/><Relationship Id="rId314" Type="http://schemas.openxmlformats.org/officeDocument/2006/relationships/customXml" Target="../ink/ink1530.xml"/><Relationship Id="rId356" Type="http://schemas.openxmlformats.org/officeDocument/2006/relationships/customXml" Target="../ink/ink1551.xml"/><Relationship Id="rId398" Type="http://schemas.openxmlformats.org/officeDocument/2006/relationships/customXml" Target="../ink/ink1572.xml"/><Relationship Id="rId521" Type="http://schemas.openxmlformats.org/officeDocument/2006/relationships/image" Target="../media/image1599.png"/><Relationship Id="rId95" Type="http://schemas.openxmlformats.org/officeDocument/2006/relationships/image" Target="../media/image1398.png"/><Relationship Id="rId160" Type="http://schemas.openxmlformats.org/officeDocument/2006/relationships/customXml" Target="../ink/ink1452.xml"/><Relationship Id="rId216" Type="http://schemas.openxmlformats.org/officeDocument/2006/relationships/image" Target="../media/image1454.png"/><Relationship Id="rId423" Type="http://schemas.openxmlformats.org/officeDocument/2006/relationships/image" Target="../media/image1553.png"/><Relationship Id="rId258" Type="http://schemas.openxmlformats.org/officeDocument/2006/relationships/image" Target="../media/image1475.png"/><Relationship Id="rId465" Type="http://schemas.openxmlformats.org/officeDocument/2006/relationships/customXml" Target="../ink/ink1606.xml"/><Relationship Id="rId22" Type="http://schemas.openxmlformats.org/officeDocument/2006/relationships/customXml" Target="../ink/ink1382.xml"/><Relationship Id="rId64" Type="http://schemas.openxmlformats.org/officeDocument/2006/relationships/customXml" Target="../ink/ink1403.xml"/><Relationship Id="rId118" Type="http://schemas.openxmlformats.org/officeDocument/2006/relationships/image" Target="../media/image1408.png"/><Relationship Id="rId325" Type="http://schemas.openxmlformats.org/officeDocument/2006/relationships/image" Target="../media/image1506.png"/><Relationship Id="rId367" Type="http://schemas.openxmlformats.org/officeDocument/2006/relationships/image" Target="../media/image1526.png"/><Relationship Id="rId532" Type="http://schemas.openxmlformats.org/officeDocument/2006/relationships/image" Target="../media/image1603.png"/><Relationship Id="rId171" Type="http://schemas.openxmlformats.org/officeDocument/2006/relationships/image" Target="../media/image1432.png"/><Relationship Id="rId227" Type="http://schemas.openxmlformats.org/officeDocument/2006/relationships/customXml" Target="../ink/ink1486.xml"/><Relationship Id="rId269" Type="http://schemas.openxmlformats.org/officeDocument/2006/relationships/customXml" Target="../ink/ink1507.xml"/><Relationship Id="rId434" Type="http://schemas.openxmlformats.org/officeDocument/2006/relationships/customXml" Target="../ink/ink1590.xml"/><Relationship Id="rId476" Type="http://schemas.openxmlformats.org/officeDocument/2006/relationships/customXml" Target="../ink/ink1612.xml"/><Relationship Id="rId33" Type="http://schemas.openxmlformats.org/officeDocument/2006/relationships/image" Target="../media/image1369.png"/><Relationship Id="rId129" Type="http://schemas.openxmlformats.org/officeDocument/2006/relationships/image" Target="../media/image1412.png"/><Relationship Id="rId280" Type="http://schemas.openxmlformats.org/officeDocument/2006/relationships/image" Target="../media/image1486.png"/><Relationship Id="rId336" Type="http://schemas.openxmlformats.org/officeDocument/2006/relationships/customXml" Target="../ink/ink1541.xml"/><Relationship Id="rId501" Type="http://schemas.openxmlformats.org/officeDocument/2006/relationships/image" Target="../media/image1589.png"/><Relationship Id="rId543" Type="http://schemas.openxmlformats.org/officeDocument/2006/relationships/customXml" Target="../ink/ink1646.xml"/><Relationship Id="rId75" Type="http://schemas.openxmlformats.org/officeDocument/2006/relationships/image" Target="../media/image1388.png"/><Relationship Id="rId140" Type="http://schemas.openxmlformats.org/officeDocument/2006/relationships/customXml" Target="../ink/ink1442.xml"/><Relationship Id="rId182" Type="http://schemas.openxmlformats.org/officeDocument/2006/relationships/customXml" Target="../ink/ink1463.xml"/><Relationship Id="rId378" Type="http://schemas.openxmlformats.org/officeDocument/2006/relationships/customXml" Target="../ink/ink1562.xml"/><Relationship Id="rId403" Type="http://schemas.openxmlformats.org/officeDocument/2006/relationships/image" Target="../media/image1544.png"/><Relationship Id="rId6" Type="http://schemas.openxmlformats.org/officeDocument/2006/relationships/customXml" Target="../ink/ink1374.xml"/><Relationship Id="rId238" Type="http://schemas.openxmlformats.org/officeDocument/2006/relationships/image" Target="../media/image1465.png"/><Relationship Id="rId445" Type="http://schemas.openxmlformats.org/officeDocument/2006/relationships/image" Target="../media/image1564.png"/><Relationship Id="rId487" Type="http://schemas.openxmlformats.org/officeDocument/2006/relationships/image" Target="../media/image600.png"/><Relationship Id="rId291" Type="http://schemas.openxmlformats.org/officeDocument/2006/relationships/customXml" Target="../ink/ink1518.xml"/><Relationship Id="rId305" Type="http://schemas.openxmlformats.org/officeDocument/2006/relationships/customXml" Target="../ink/ink1525.xml"/><Relationship Id="rId347" Type="http://schemas.openxmlformats.org/officeDocument/2006/relationships/image" Target="../media/image1516.png"/><Relationship Id="rId512" Type="http://schemas.openxmlformats.org/officeDocument/2006/relationships/customXml" Target="../ink/ink1630.xml"/><Relationship Id="rId44" Type="http://schemas.openxmlformats.org/officeDocument/2006/relationships/customXml" Target="../ink/ink1393.xml"/><Relationship Id="rId86" Type="http://schemas.openxmlformats.org/officeDocument/2006/relationships/customXml" Target="../ink/ink1414.xml"/><Relationship Id="rId151" Type="http://schemas.openxmlformats.org/officeDocument/2006/relationships/image" Target="../media/image1422.png"/><Relationship Id="rId389" Type="http://schemas.openxmlformats.org/officeDocument/2006/relationships/image" Target="../media/image1537.png"/><Relationship Id="rId554" Type="http://schemas.openxmlformats.org/officeDocument/2006/relationships/image" Target="../media/image1614.png"/><Relationship Id="rId193" Type="http://schemas.openxmlformats.org/officeDocument/2006/relationships/image" Target="../media/image1443.png"/><Relationship Id="rId207" Type="http://schemas.openxmlformats.org/officeDocument/2006/relationships/customXml" Target="../ink/ink1476.xml"/><Relationship Id="rId249" Type="http://schemas.openxmlformats.org/officeDocument/2006/relationships/customXml" Target="../ink/ink1497.xml"/><Relationship Id="rId414" Type="http://schemas.openxmlformats.org/officeDocument/2006/relationships/customXml" Target="../ink/ink1580.xml"/><Relationship Id="rId456" Type="http://schemas.openxmlformats.org/officeDocument/2006/relationships/image" Target="../media/image1569.png"/><Relationship Id="rId498" Type="http://schemas.openxmlformats.org/officeDocument/2006/relationships/customXml" Target="../ink/ink1623.xml"/><Relationship Id="rId13" Type="http://schemas.openxmlformats.org/officeDocument/2006/relationships/image" Target="../media/image1359.png"/><Relationship Id="rId109" Type="http://schemas.openxmlformats.org/officeDocument/2006/relationships/customXml" Target="../ink/ink1426.xml"/><Relationship Id="rId260" Type="http://schemas.openxmlformats.org/officeDocument/2006/relationships/image" Target="../media/image1476.png"/><Relationship Id="rId316" Type="http://schemas.openxmlformats.org/officeDocument/2006/relationships/customXml" Target="../ink/ink1531.xml"/><Relationship Id="rId523" Type="http://schemas.openxmlformats.org/officeDocument/2006/relationships/customXml" Target="../ink/ink1636.xml"/><Relationship Id="rId55" Type="http://schemas.openxmlformats.org/officeDocument/2006/relationships/image" Target="../media/image1379.png"/><Relationship Id="rId97" Type="http://schemas.openxmlformats.org/officeDocument/2006/relationships/image" Target="../media/image1399.png"/><Relationship Id="rId120" Type="http://schemas.openxmlformats.org/officeDocument/2006/relationships/image" Target="../media/image1409.png"/><Relationship Id="rId358" Type="http://schemas.openxmlformats.org/officeDocument/2006/relationships/customXml" Target="../ink/ink1552.xml"/><Relationship Id="rId162" Type="http://schemas.openxmlformats.org/officeDocument/2006/relationships/customXml" Target="../ink/ink1453.xml"/><Relationship Id="rId218" Type="http://schemas.openxmlformats.org/officeDocument/2006/relationships/image" Target="../media/image1455.png"/><Relationship Id="rId425" Type="http://schemas.openxmlformats.org/officeDocument/2006/relationships/image" Target="../media/image1554.png"/><Relationship Id="rId467" Type="http://schemas.openxmlformats.org/officeDocument/2006/relationships/customXml" Target="../ink/ink1607.xml"/><Relationship Id="rId271" Type="http://schemas.openxmlformats.org/officeDocument/2006/relationships/customXml" Target="../ink/ink1508.xml"/><Relationship Id="rId24" Type="http://schemas.openxmlformats.org/officeDocument/2006/relationships/customXml" Target="../ink/ink1383.xml"/><Relationship Id="rId66" Type="http://schemas.openxmlformats.org/officeDocument/2006/relationships/customXml" Target="../ink/ink1404.xml"/><Relationship Id="rId131" Type="http://schemas.openxmlformats.org/officeDocument/2006/relationships/image" Target="../media/image1413.png"/><Relationship Id="rId327" Type="http://schemas.openxmlformats.org/officeDocument/2006/relationships/image" Target="../media/image1507.png"/><Relationship Id="rId369" Type="http://schemas.openxmlformats.org/officeDocument/2006/relationships/image" Target="../media/image1527.png"/><Relationship Id="rId534" Type="http://schemas.openxmlformats.org/officeDocument/2006/relationships/image" Target="../media/image1604.png"/><Relationship Id="rId173" Type="http://schemas.openxmlformats.org/officeDocument/2006/relationships/image" Target="../media/image1433.png"/><Relationship Id="rId229" Type="http://schemas.openxmlformats.org/officeDocument/2006/relationships/customXml" Target="../ink/ink1487.xml"/><Relationship Id="rId380" Type="http://schemas.openxmlformats.org/officeDocument/2006/relationships/customXml" Target="../ink/ink1563.xml"/><Relationship Id="rId436" Type="http://schemas.openxmlformats.org/officeDocument/2006/relationships/customXml" Target="../ink/ink1591.xml"/><Relationship Id="rId240" Type="http://schemas.openxmlformats.org/officeDocument/2006/relationships/image" Target="../media/image1466.png"/><Relationship Id="rId478" Type="http://schemas.openxmlformats.org/officeDocument/2006/relationships/customXml" Target="../ink/ink1613.xml"/><Relationship Id="rId35" Type="http://schemas.openxmlformats.org/officeDocument/2006/relationships/image" Target="../media/image178.png"/><Relationship Id="rId77" Type="http://schemas.openxmlformats.org/officeDocument/2006/relationships/image" Target="../media/image1389.png"/><Relationship Id="rId100" Type="http://schemas.openxmlformats.org/officeDocument/2006/relationships/customXml" Target="../ink/ink1421.xml"/><Relationship Id="rId282" Type="http://schemas.openxmlformats.org/officeDocument/2006/relationships/image" Target="../media/image1291.png"/><Relationship Id="rId338" Type="http://schemas.openxmlformats.org/officeDocument/2006/relationships/customXml" Target="../ink/ink1542.xml"/><Relationship Id="rId503" Type="http://schemas.openxmlformats.org/officeDocument/2006/relationships/image" Target="../media/image1590.png"/><Relationship Id="rId545" Type="http://schemas.openxmlformats.org/officeDocument/2006/relationships/customXml" Target="../ink/ink1647.xml"/><Relationship Id="rId8" Type="http://schemas.openxmlformats.org/officeDocument/2006/relationships/customXml" Target="../ink/ink1375.xml"/><Relationship Id="rId142" Type="http://schemas.openxmlformats.org/officeDocument/2006/relationships/customXml" Target="../ink/ink1443.xml"/><Relationship Id="rId184" Type="http://schemas.openxmlformats.org/officeDocument/2006/relationships/customXml" Target="../ink/ink1464.xml"/><Relationship Id="rId391" Type="http://schemas.openxmlformats.org/officeDocument/2006/relationships/image" Target="../media/image1538.png"/><Relationship Id="rId405" Type="http://schemas.openxmlformats.org/officeDocument/2006/relationships/image" Target="../media/image1545.png"/><Relationship Id="rId447" Type="http://schemas.openxmlformats.org/officeDocument/2006/relationships/image" Target="../media/image1565.png"/><Relationship Id="rId251" Type="http://schemas.openxmlformats.org/officeDocument/2006/relationships/customXml" Target="../ink/ink1498.xml"/><Relationship Id="rId489" Type="http://schemas.openxmlformats.org/officeDocument/2006/relationships/image" Target="../media/image1583.png"/><Relationship Id="rId46" Type="http://schemas.openxmlformats.org/officeDocument/2006/relationships/customXml" Target="../ink/ink1394.xml"/><Relationship Id="rId293" Type="http://schemas.openxmlformats.org/officeDocument/2006/relationships/customXml" Target="../ink/ink1519.xml"/><Relationship Id="rId307" Type="http://schemas.openxmlformats.org/officeDocument/2006/relationships/customXml" Target="../ink/ink1526.xml"/><Relationship Id="rId349" Type="http://schemas.openxmlformats.org/officeDocument/2006/relationships/image" Target="../media/image1517.png"/><Relationship Id="rId514" Type="http://schemas.openxmlformats.org/officeDocument/2006/relationships/customXml" Target="../ink/ink1631.xml"/><Relationship Id="rId556" Type="http://schemas.openxmlformats.org/officeDocument/2006/relationships/image" Target="../media/image1615.png"/><Relationship Id="rId88" Type="http://schemas.openxmlformats.org/officeDocument/2006/relationships/customXml" Target="../ink/ink1415.xml"/><Relationship Id="rId111" Type="http://schemas.openxmlformats.org/officeDocument/2006/relationships/customXml" Target="../ink/ink1427.xml"/><Relationship Id="rId153" Type="http://schemas.openxmlformats.org/officeDocument/2006/relationships/image" Target="../media/image1423.png"/><Relationship Id="rId195" Type="http://schemas.openxmlformats.org/officeDocument/2006/relationships/image" Target="../media/image1444.png"/><Relationship Id="rId209" Type="http://schemas.openxmlformats.org/officeDocument/2006/relationships/customXml" Target="../ink/ink1477.xml"/><Relationship Id="rId360" Type="http://schemas.openxmlformats.org/officeDocument/2006/relationships/customXml" Target="../ink/ink1553.xml"/><Relationship Id="rId416" Type="http://schemas.openxmlformats.org/officeDocument/2006/relationships/customXml" Target="../ink/ink1581.xml"/><Relationship Id="rId220" Type="http://schemas.openxmlformats.org/officeDocument/2006/relationships/image" Target="../media/image1456.png"/><Relationship Id="rId458" Type="http://schemas.openxmlformats.org/officeDocument/2006/relationships/image" Target="../media/image1570.png"/><Relationship Id="rId15" Type="http://schemas.openxmlformats.org/officeDocument/2006/relationships/image" Target="../media/image1360.png"/><Relationship Id="rId57" Type="http://schemas.openxmlformats.org/officeDocument/2006/relationships/image" Target="../media/image1380.png"/><Relationship Id="rId262" Type="http://schemas.openxmlformats.org/officeDocument/2006/relationships/image" Target="../media/image1477.png"/><Relationship Id="rId318" Type="http://schemas.openxmlformats.org/officeDocument/2006/relationships/customXml" Target="../ink/ink1532.xml"/><Relationship Id="rId525" Type="http://schemas.openxmlformats.org/officeDocument/2006/relationships/customXml" Target="../ink/ink1637.xml"/><Relationship Id="rId99" Type="http://schemas.openxmlformats.org/officeDocument/2006/relationships/image" Target="../media/image1400.png"/><Relationship Id="rId122" Type="http://schemas.openxmlformats.org/officeDocument/2006/relationships/customXml" Target="../ink/ink1433.xml"/><Relationship Id="rId164" Type="http://schemas.openxmlformats.org/officeDocument/2006/relationships/customXml" Target="../ink/ink1454.xml"/><Relationship Id="rId371" Type="http://schemas.openxmlformats.org/officeDocument/2006/relationships/image" Target="../media/image1528.png"/><Relationship Id="rId427" Type="http://schemas.openxmlformats.org/officeDocument/2006/relationships/image" Target="../media/image1555.png"/><Relationship Id="rId469" Type="http://schemas.openxmlformats.org/officeDocument/2006/relationships/customXml" Target="../ink/ink1608.xml"/><Relationship Id="rId26" Type="http://schemas.openxmlformats.org/officeDocument/2006/relationships/customXml" Target="../ink/ink1384.xml"/><Relationship Id="rId231" Type="http://schemas.openxmlformats.org/officeDocument/2006/relationships/customXml" Target="../ink/ink1488.xml"/><Relationship Id="rId273" Type="http://schemas.openxmlformats.org/officeDocument/2006/relationships/customXml" Target="../ink/ink1509.xml"/><Relationship Id="rId329" Type="http://schemas.openxmlformats.org/officeDocument/2006/relationships/image" Target="../media/image1508.png"/><Relationship Id="rId480" Type="http://schemas.openxmlformats.org/officeDocument/2006/relationships/customXml" Target="../ink/ink1614.xml"/><Relationship Id="rId536" Type="http://schemas.openxmlformats.org/officeDocument/2006/relationships/image" Target="../media/image1605.png"/><Relationship Id="rId68" Type="http://schemas.openxmlformats.org/officeDocument/2006/relationships/customXml" Target="../ink/ink1405.xml"/><Relationship Id="rId133" Type="http://schemas.openxmlformats.org/officeDocument/2006/relationships/image" Target="../media/image1414.png"/><Relationship Id="rId175" Type="http://schemas.openxmlformats.org/officeDocument/2006/relationships/image" Target="../media/image1434.png"/><Relationship Id="rId340" Type="http://schemas.openxmlformats.org/officeDocument/2006/relationships/customXml" Target="../ink/ink1543.xml"/><Relationship Id="rId200" Type="http://schemas.openxmlformats.org/officeDocument/2006/relationships/customXml" Target="../ink/ink1472.xml"/><Relationship Id="rId382" Type="http://schemas.openxmlformats.org/officeDocument/2006/relationships/customXml" Target="../ink/ink1564.xml"/><Relationship Id="rId438" Type="http://schemas.openxmlformats.org/officeDocument/2006/relationships/customXml" Target="../ink/ink1592.xml"/><Relationship Id="rId242" Type="http://schemas.openxmlformats.org/officeDocument/2006/relationships/image" Target="../media/image1467.png"/><Relationship Id="rId284" Type="http://schemas.openxmlformats.org/officeDocument/2006/relationships/image" Target="../media/image1487.png"/><Relationship Id="rId491" Type="http://schemas.openxmlformats.org/officeDocument/2006/relationships/image" Target="../media/image1584.png"/><Relationship Id="rId505" Type="http://schemas.openxmlformats.org/officeDocument/2006/relationships/image" Target="../media/image1591.png"/><Relationship Id="rId37" Type="http://schemas.openxmlformats.org/officeDocument/2006/relationships/image" Target="../media/image1370.png"/><Relationship Id="rId79" Type="http://schemas.openxmlformats.org/officeDocument/2006/relationships/image" Target="../media/image1390.png"/><Relationship Id="rId102" Type="http://schemas.openxmlformats.org/officeDocument/2006/relationships/customXml" Target="../ink/ink1422.xml"/><Relationship Id="rId144" Type="http://schemas.openxmlformats.org/officeDocument/2006/relationships/customXml" Target="../ink/ink1444.xml"/><Relationship Id="rId547" Type="http://schemas.openxmlformats.org/officeDocument/2006/relationships/customXml" Target="../ink/ink1648.xml"/><Relationship Id="rId90" Type="http://schemas.openxmlformats.org/officeDocument/2006/relationships/customXml" Target="../ink/ink1416.xml"/><Relationship Id="rId186" Type="http://schemas.openxmlformats.org/officeDocument/2006/relationships/customXml" Target="../ink/ink1465.xml"/><Relationship Id="rId351" Type="http://schemas.openxmlformats.org/officeDocument/2006/relationships/image" Target="../media/image1518.png"/><Relationship Id="rId393" Type="http://schemas.openxmlformats.org/officeDocument/2006/relationships/image" Target="../media/image1539.png"/><Relationship Id="rId407" Type="http://schemas.openxmlformats.org/officeDocument/2006/relationships/image" Target="../media/image1546.png"/><Relationship Id="rId449" Type="http://schemas.openxmlformats.org/officeDocument/2006/relationships/customXml" Target="../ink/ink1598.xml"/><Relationship Id="rId211" Type="http://schemas.openxmlformats.org/officeDocument/2006/relationships/customXml" Target="../ink/ink1478.xml"/><Relationship Id="rId253" Type="http://schemas.openxmlformats.org/officeDocument/2006/relationships/customXml" Target="../ink/ink1499.xml"/><Relationship Id="rId295" Type="http://schemas.openxmlformats.org/officeDocument/2006/relationships/customXml" Target="../ink/ink1520.xml"/><Relationship Id="rId309" Type="http://schemas.openxmlformats.org/officeDocument/2006/relationships/customXml" Target="../ink/ink1527.xml"/><Relationship Id="rId460" Type="http://schemas.openxmlformats.org/officeDocument/2006/relationships/image" Target="../media/image1571.png"/><Relationship Id="rId516" Type="http://schemas.openxmlformats.org/officeDocument/2006/relationships/customXml" Target="../ink/ink1632.xml"/><Relationship Id="rId48" Type="http://schemas.openxmlformats.org/officeDocument/2006/relationships/customXml" Target="../ink/ink1395.xml"/><Relationship Id="rId113" Type="http://schemas.openxmlformats.org/officeDocument/2006/relationships/customXml" Target="../ink/ink1428.xml"/><Relationship Id="rId320" Type="http://schemas.openxmlformats.org/officeDocument/2006/relationships/customXml" Target="../ink/ink1533.xml"/><Relationship Id="rId558" Type="http://schemas.openxmlformats.org/officeDocument/2006/relationships/image" Target="../media/image1616.png"/><Relationship Id="rId155" Type="http://schemas.openxmlformats.org/officeDocument/2006/relationships/image" Target="../media/image1424.png"/><Relationship Id="rId197" Type="http://schemas.openxmlformats.org/officeDocument/2006/relationships/image" Target="../media/image1445.png"/><Relationship Id="rId362" Type="http://schemas.openxmlformats.org/officeDocument/2006/relationships/customXml" Target="../ink/ink1554.xml"/><Relationship Id="rId418" Type="http://schemas.openxmlformats.org/officeDocument/2006/relationships/customXml" Target="../ink/ink1582.xml"/><Relationship Id="rId222" Type="http://schemas.openxmlformats.org/officeDocument/2006/relationships/image" Target="../media/image1457.png"/><Relationship Id="rId264" Type="http://schemas.openxmlformats.org/officeDocument/2006/relationships/image" Target="../media/image1478.png"/><Relationship Id="rId471" Type="http://schemas.openxmlformats.org/officeDocument/2006/relationships/customXml" Target="../ink/ink1609.xml"/><Relationship Id="rId17" Type="http://schemas.openxmlformats.org/officeDocument/2006/relationships/image" Target="../media/image1361.png"/><Relationship Id="rId59" Type="http://schemas.openxmlformats.org/officeDocument/2006/relationships/image" Target="../media/image1010.png"/><Relationship Id="rId124" Type="http://schemas.openxmlformats.org/officeDocument/2006/relationships/customXml" Target="../ink/ink1434.xml"/><Relationship Id="rId527" Type="http://schemas.openxmlformats.org/officeDocument/2006/relationships/customXml" Target="../ink/ink1638.xml"/><Relationship Id="rId70" Type="http://schemas.openxmlformats.org/officeDocument/2006/relationships/customXml" Target="../ink/ink1406.xml"/><Relationship Id="rId166" Type="http://schemas.openxmlformats.org/officeDocument/2006/relationships/customXml" Target="../ink/ink1455.xml"/><Relationship Id="rId331" Type="http://schemas.openxmlformats.org/officeDocument/2006/relationships/image" Target="../media/image1509.png"/><Relationship Id="rId373" Type="http://schemas.openxmlformats.org/officeDocument/2006/relationships/image" Target="../media/image1529.png"/><Relationship Id="rId429" Type="http://schemas.openxmlformats.org/officeDocument/2006/relationships/image" Target="../media/image155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89.xml"/><Relationship Id="rId440" Type="http://schemas.openxmlformats.org/officeDocument/2006/relationships/customXml" Target="../ink/ink1593.xml"/><Relationship Id="rId28" Type="http://schemas.openxmlformats.org/officeDocument/2006/relationships/customXml" Target="../ink/ink1385.xml"/><Relationship Id="rId275" Type="http://schemas.openxmlformats.org/officeDocument/2006/relationships/customXml" Target="../ink/ink1510.xml"/><Relationship Id="rId300" Type="http://schemas.openxmlformats.org/officeDocument/2006/relationships/image" Target="../media/image1494.png"/><Relationship Id="rId482" Type="http://schemas.openxmlformats.org/officeDocument/2006/relationships/customXml" Target="../ink/ink1615.xml"/><Relationship Id="rId538" Type="http://schemas.openxmlformats.org/officeDocument/2006/relationships/image" Target="../media/image1606.png"/><Relationship Id="rId81" Type="http://schemas.openxmlformats.org/officeDocument/2006/relationships/image" Target="../media/image1391.png"/><Relationship Id="rId135" Type="http://schemas.openxmlformats.org/officeDocument/2006/relationships/image" Target="../media/image1415.png"/><Relationship Id="rId177" Type="http://schemas.openxmlformats.org/officeDocument/2006/relationships/image" Target="../media/image1435.png"/><Relationship Id="rId342" Type="http://schemas.openxmlformats.org/officeDocument/2006/relationships/customXml" Target="../ink/ink1544.xml"/><Relationship Id="rId384" Type="http://schemas.openxmlformats.org/officeDocument/2006/relationships/customXml" Target="../ink/ink1565.xml"/><Relationship Id="rId202" Type="http://schemas.openxmlformats.org/officeDocument/2006/relationships/customXml" Target="../ink/ink1473.xml"/><Relationship Id="rId244" Type="http://schemas.openxmlformats.org/officeDocument/2006/relationships/image" Target="../media/image1468.png"/><Relationship Id="rId39" Type="http://schemas.openxmlformats.org/officeDocument/2006/relationships/image" Target="../media/image1371.png"/><Relationship Id="rId286" Type="http://schemas.openxmlformats.org/officeDocument/2006/relationships/image" Target="../media/image1488.png"/><Relationship Id="rId451" Type="http://schemas.openxmlformats.org/officeDocument/2006/relationships/customXml" Target="../ink/ink1599.xml"/><Relationship Id="rId493" Type="http://schemas.openxmlformats.org/officeDocument/2006/relationships/image" Target="../media/image1585.png"/><Relationship Id="rId507" Type="http://schemas.openxmlformats.org/officeDocument/2006/relationships/image" Target="../media/image1592.png"/><Relationship Id="rId549" Type="http://schemas.openxmlformats.org/officeDocument/2006/relationships/customXml" Target="../ink/ink1649.xml"/><Relationship Id="rId50" Type="http://schemas.openxmlformats.org/officeDocument/2006/relationships/customXml" Target="../ink/ink1396.xml"/><Relationship Id="rId104" Type="http://schemas.openxmlformats.org/officeDocument/2006/relationships/image" Target="../media/image789.png"/><Relationship Id="rId146" Type="http://schemas.openxmlformats.org/officeDocument/2006/relationships/customXml" Target="../ink/ink1445.xml"/><Relationship Id="rId188" Type="http://schemas.openxmlformats.org/officeDocument/2006/relationships/customXml" Target="../ink/ink1466.xml"/><Relationship Id="rId311" Type="http://schemas.openxmlformats.org/officeDocument/2006/relationships/customXml" Target="../ink/ink1528.xml"/><Relationship Id="rId353" Type="http://schemas.openxmlformats.org/officeDocument/2006/relationships/image" Target="../media/image1519.png"/><Relationship Id="rId395" Type="http://schemas.openxmlformats.org/officeDocument/2006/relationships/image" Target="../media/image1540.png"/><Relationship Id="rId409" Type="http://schemas.openxmlformats.org/officeDocument/2006/relationships/image" Target="../media/image1547.png"/><Relationship Id="rId560" Type="http://schemas.openxmlformats.org/officeDocument/2006/relationships/image" Target="../media/image1617.png"/><Relationship Id="rId92" Type="http://schemas.openxmlformats.org/officeDocument/2006/relationships/customXml" Target="../ink/ink1417.xml"/><Relationship Id="rId213" Type="http://schemas.openxmlformats.org/officeDocument/2006/relationships/customXml" Target="../ink/ink1479.xml"/><Relationship Id="rId420" Type="http://schemas.openxmlformats.org/officeDocument/2006/relationships/customXml" Target="../ink/ink1583.xml"/><Relationship Id="rId255" Type="http://schemas.openxmlformats.org/officeDocument/2006/relationships/customXml" Target="../ink/ink1500.xml"/><Relationship Id="rId297" Type="http://schemas.openxmlformats.org/officeDocument/2006/relationships/customXml" Target="../ink/ink1521.xml"/><Relationship Id="rId462" Type="http://schemas.openxmlformats.org/officeDocument/2006/relationships/image" Target="../media/image873.png"/><Relationship Id="rId518" Type="http://schemas.openxmlformats.org/officeDocument/2006/relationships/customXml" Target="../ink/ink1633.xml"/><Relationship Id="rId115" Type="http://schemas.openxmlformats.org/officeDocument/2006/relationships/customXml" Target="../ink/ink1429.xml"/><Relationship Id="rId157" Type="http://schemas.openxmlformats.org/officeDocument/2006/relationships/image" Target="../media/image1425.png"/><Relationship Id="rId322" Type="http://schemas.openxmlformats.org/officeDocument/2006/relationships/customXml" Target="../ink/ink1534.xml"/><Relationship Id="rId364" Type="http://schemas.openxmlformats.org/officeDocument/2006/relationships/customXml" Target="../ink/ink1555.xml"/><Relationship Id="rId61" Type="http://schemas.openxmlformats.org/officeDocument/2006/relationships/image" Target="../media/image1381.png"/><Relationship Id="rId199" Type="http://schemas.openxmlformats.org/officeDocument/2006/relationships/image" Target="../media/image1446.png"/><Relationship Id="rId19" Type="http://schemas.openxmlformats.org/officeDocument/2006/relationships/image" Target="../media/image1362.png"/><Relationship Id="rId224" Type="http://schemas.openxmlformats.org/officeDocument/2006/relationships/image" Target="../media/image1458.png"/><Relationship Id="rId266" Type="http://schemas.openxmlformats.org/officeDocument/2006/relationships/image" Target="../media/image1479.png"/><Relationship Id="rId431" Type="http://schemas.openxmlformats.org/officeDocument/2006/relationships/image" Target="../media/image1557.png"/><Relationship Id="rId473" Type="http://schemas.openxmlformats.org/officeDocument/2006/relationships/customXml" Target="../ink/ink1610.xml"/><Relationship Id="rId529" Type="http://schemas.openxmlformats.org/officeDocument/2006/relationships/customXml" Target="../ink/ink1639.xml"/><Relationship Id="rId30" Type="http://schemas.openxmlformats.org/officeDocument/2006/relationships/customXml" Target="../ink/ink1386.xml"/><Relationship Id="rId126" Type="http://schemas.openxmlformats.org/officeDocument/2006/relationships/customXml" Target="../ink/ink1435.xml"/><Relationship Id="rId168" Type="http://schemas.openxmlformats.org/officeDocument/2006/relationships/customXml" Target="../ink/ink1456.xml"/><Relationship Id="rId333" Type="http://schemas.openxmlformats.org/officeDocument/2006/relationships/image" Target="../media/image607.png"/><Relationship Id="rId540" Type="http://schemas.openxmlformats.org/officeDocument/2006/relationships/image" Target="../media/image1607.png"/><Relationship Id="rId72" Type="http://schemas.openxmlformats.org/officeDocument/2006/relationships/customXml" Target="../ink/ink1407.xml"/><Relationship Id="rId375" Type="http://schemas.openxmlformats.org/officeDocument/2006/relationships/image" Target="../media/image1530.png"/><Relationship Id="rId3" Type="http://schemas.openxmlformats.org/officeDocument/2006/relationships/image" Target="../media/image1354.png"/><Relationship Id="rId235" Type="http://schemas.openxmlformats.org/officeDocument/2006/relationships/customXml" Target="../ink/ink1490.xml"/><Relationship Id="rId277" Type="http://schemas.openxmlformats.org/officeDocument/2006/relationships/customXml" Target="../ink/ink1511.xml"/><Relationship Id="rId400" Type="http://schemas.openxmlformats.org/officeDocument/2006/relationships/customXml" Target="../ink/ink1573.xml"/><Relationship Id="rId442" Type="http://schemas.openxmlformats.org/officeDocument/2006/relationships/customXml" Target="../ink/ink1594.xml"/><Relationship Id="rId484" Type="http://schemas.openxmlformats.org/officeDocument/2006/relationships/customXml" Target="../ink/ink1616.xml"/><Relationship Id="rId137" Type="http://schemas.openxmlformats.org/officeDocument/2006/relationships/image" Target="../media/image1416.png"/><Relationship Id="rId302" Type="http://schemas.openxmlformats.org/officeDocument/2006/relationships/image" Target="../media/image1495.png"/><Relationship Id="rId344" Type="http://schemas.openxmlformats.org/officeDocument/2006/relationships/customXml" Target="../ink/ink1545.xml"/><Relationship Id="rId41" Type="http://schemas.openxmlformats.org/officeDocument/2006/relationships/image" Target="../media/image1372.png"/><Relationship Id="rId83" Type="http://schemas.openxmlformats.org/officeDocument/2006/relationships/image" Target="../media/image1392.png"/><Relationship Id="rId179" Type="http://schemas.openxmlformats.org/officeDocument/2006/relationships/image" Target="../media/image1436.png"/><Relationship Id="rId386" Type="http://schemas.openxmlformats.org/officeDocument/2006/relationships/customXml" Target="../ink/ink1566.xml"/><Relationship Id="rId551" Type="http://schemas.openxmlformats.org/officeDocument/2006/relationships/customXml" Target="../ink/ink1650.xml"/><Relationship Id="rId190" Type="http://schemas.openxmlformats.org/officeDocument/2006/relationships/customXml" Target="../ink/ink1467.xml"/><Relationship Id="rId204" Type="http://schemas.openxmlformats.org/officeDocument/2006/relationships/image" Target="../media/image1448.png"/><Relationship Id="rId246" Type="http://schemas.openxmlformats.org/officeDocument/2006/relationships/image" Target="../media/image1469.png"/><Relationship Id="rId288" Type="http://schemas.openxmlformats.org/officeDocument/2006/relationships/image" Target="../media/image1489.png"/><Relationship Id="rId411" Type="http://schemas.openxmlformats.org/officeDocument/2006/relationships/image" Target="../media/image549.png"/><Relationship Id="rId453" Type="http://schemas.openxmlformats.org/officeDocument/2006/relationships/customXml" Target="../ink/ink1600.xml"/><Relationship Id="rId509" Type="http://schemas.openxmlformats.org/officeDocument/2006/relationships/image" Target="../media/image1593.png"/><Relationship Id="rId106" Type="http://schemas.openxmlformats.org/officeDocument/2006/relationships/image" Target="../media/image1402.png"/><Relationship Id="rId313" Type="http://schemas.openxmlformats.org/officeDocument/2006/relationships/customXml" Target="../ink/ink1529.xml"/><Relationship Id="rId495" Type="http://schemas.openxmlformats.org/officeDocument/2006/relationships/image" Target="../media/image1586.png"/><Relationship Id="rId10" Type="http://schemas.openxmlformats.org/officeDocument/2006/relationships/customXml" Target="../ink/ink1376.xml"/><Relationship Id="rId52" Type="http://schemas.openxmlformats.org/officeDocument/2006/relationships/customXml" Target="../ink/ink1397.xml"/><Relationship Id="rId94" Type="http://schemas.openxmlformats.org/officeDocument/2006/relationships/customXml" Target="../ink/ink1418.xml"/><Relationship Id="rId148" Type="http://schemas.openxmlformats.org/officeDocument/2006/relationships/customXml" Target="../ink/ink1446.xml"/><Relationship Id="rId355" Type="http://schemas.openxmlformats.org/officeDocument/2006/relationships/image" Target="../media/image1520.png"/><Relationship Id="rId397" Type="http://schemas.openxmlformats.org/officeDocument/2006/relationships/image" Target="../media/image1541.png"/><Relationship Id="rId520" Type="http://schemas.openxmlformats.org/officeDocument/2006/relationships/customXml" Target="../ink/ink1634.xml"/><Relationship Id="rId215" Type="http://schemas.openxmlformats.org/officeDocument/2006/relationships/customXml" Target="../ink/ink1480.xml"/><Relationship Id="rId257" Type="http://schemas.openxmlformats.org/officeDocument/2006/relationships/customXml" Target="../ink/ink1501.xml"/><Relationship Id="rId422" Type="http://schemas.openxmlformats.org/officeDocument/2006/relationships/customXml" Target="../ink/ink1584.xml"/><Relationship Id="rId464" Type="http://schemas.openxmlformats.org/officeDocument/2006/relationships/image" Target="../media/image1572.png"/><Relationship Id="rId299" Type="http://schemas.openxmlformats.org/officeDocument/2006/relationships/customXml" Target="../ink/ink1522.xml"/><Relationship Id="rId63" Type="http://schemas.openxmlformats.org/officeDocument/2006/relationships/image" Target="../media/image1382.png"/><Relationship Id="rId159" Type="http://schemas.openxmlformats.org/officeDocument/2006/relationships/image" Target="../media/image1426.png"/><Relationship Id="rId366" Type="http://schemas.openxmlformats.org/officeDocument/2006/relationships/customXml" Target="../ink/ink1556.xml"/><Relationship Id="rId226" Type="http://schemas.openxmlformats.org/officeDocument/2006/relationships/image" Target="../media/image1459.png"/><Relationship Id="rId433" Type="http://schemas.openxmlformats.org/officeDocument/2006/relationships/image" Target="../media/image1558.png"/><Relationship Id="rId74" Type="http://schemas.openxmlformats.org/officeDocument/2006/relationships/customXml" Target="../ink/ink1408.xml"/><Relationship Id="rId377" Type="http://schemas.openxmlformats.org/officeDocument/2006/relationships/image" Target="../media/image1531.png"/><Relationship Id="rId500" Type="http://schemas.openxmlformats.org/officeDocument/2006/relationships/customXml" Target="../ink/ink1624.xml"/><Relationship Id="rId5" Type="http://schemas.openxmlformats.org/officeDocument/2006/relationships/image" Target="../media/image1355.png"/><Relationship Id="rId237" Type="http://schemas.openxmlformats.org/officeDocument/2006/relationships/customXml" Target="../ink/ink1491.xml"/><Relationship Id="rId444" Type="http://schemas.openxmlformats.org/officeDocument/2006/relationships/customXml" Target="../ink/ink1595.xml"/><Relationship Id="rId290" Type="http://schemas.openxmlformats.org/officeDocument/2006/relationships/image" Target="../media/image1490.png"/><Relationship Id="rId304" Type="http://schemas.openxmlformats.org/officeDocument/2006/relationships/image" Target="../media/image1496.png"/><Relationship Id="rId388" Type="http://schemas.openxmlformats.org/officeDocument/2006/relationships/customXml" Target="../ink/ink1567.xml"/><Relationship Id="rId511" Type="http://schemas.openxmlformats.org/officeDocument/2006/relationships/image" Target="../media/image1594.png"/><Relationship Id="rId85" Type="http://schemas.openxmlformats.org/officeDocument/2006/relationships/image" Target="../media/image1393.png"/><Relationship Id="rId150" Type="http://schemas.openxmlformats.org/officeDocument/2006/relationships/customXml" Target="../ink/ink1447.xml"/><Relationship Id="rId248" Type="http://schemas.openxmlformats.org/officeDocument/2006/relationships/image" Target="../media/image1470.png"/><Relationship Id="rId455" Type="http://schemas.openxmlformats.org/officeDocument/2006/relationships/customXml" Target="../ink/ink1601.xml"/><Relationship Id="rId12" Type="http://schemas.openxmlformats.org/officeDocument/2006/relationships/customXml" Target="../ink/ink1377.xml"/><Relationship Id="rId108" Type="http://schemas.openxmlformats.org/officeDocument/2006/relationships/image" Target="../media/image1403.png"/><Relationship Id="rId315" Type="http://schemas.openxmlformats.org/officeDocument/2006/relationships/image" Target="../media/image1501.png"/><Relationship Id="rId522" Type="http://schemas.openxmlformats.org/officeDocument/2006/relationships/customXml" Target="../ink/ink1635.xml"/><Relationship Id="rId96" Type="http://schemas.openxmlformats.org/officeDocument/2006/relationships/customXml" Target="../ink/ink1419.xml"/><Relationship Id="rId161" Type="http://schemas.openxmlformats.org/officeDocument/2006/relationships/image" Target="../media/image1427.png"/><Relationship Id="rId399" Type="http://schemas.openxmlformats.org/officeDocument/2006/relationships/image" Target="../media/image15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D44892-CCC2-416F-AB4A-23ED4E4A8208}"/>
              </a:ext>
            </a:extLst>
          </p:cNvPr>
          <p:cNvSpPr txBox="1"/>
          <p:nvPr/>
        </p:nvSpPr>
        <p:spPr>
          <a:xfrm>
            <a:off x="414174" y="811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Lorentz Force Law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3C3FD-70B1-4C64-B919-0644CAB08CBE}"/>
              </a:ext>
            </a:extLst>
          </p:cNvPr>
          <p:cNvSpPr txBox="1"/>
          <p:nvPr/>
        </p:nvSpPr>
        <p:spPr>
          <a:xfrm>
            <a:off x="414174" y="1975132"/>
            <a:ext cx="4572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latin typeface="CMBX12"/>
              </a:rPr>
              <a:t>Drude</a:t>
            </a:r>
            <a:r>
              <a:rPr lang="en-US" sz="1800" b="0" i="0" u="none" strike="noStrike" baseline="0" dirty="0">
                <a:latin typeface="CMBX12"/>
              </a:rPr>
              <a:t>-Lorentz-Sommerfeld Model</a:t>
            </a:r>
          </a:p>
          <a:p>
            <a:pPr algn="l"/>
            <a:r>
              <a:rPr lang="en-US" sz="1100" b="0" i="0" u="none" strike="noStrike" baseline="0" dirty="0">
                <a:latin typeface="CMR10"/>
              </a:rPr>
              <a:t>In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A2867A-43EE-4CA3-9D1D-9113566C4C5E}"/>
              </a:ext>
            </a:extLst>
          </p:cNvPr>
          <p:cNvGrpSpPr/>
          <p:nvPr/>
        </p:nvGrpSpPr>
        <p:grpSpPr>
          <a:xfrm>
            <a:off x="4874590" y="83763"/>
            <a:ext cx="1464480" cy="556200"/>
            <a:chOff x="4874590" y="83763"/>
            <a:chExt cx="14644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690F46-C663-4A8C-B4BA-47DA21CEF66B}"/>
                    </a:ext>
                  </a:extLst>
                </p14:cNvPr>
                <p14:cNvContentPartPr/>
                <p14:nvPr/>
              </p14:nvContentPartPr>
              <p14:xfrm>
                <a:off x="4874590" y="184923"/>
                <a:ext cx="68040" cy="318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690F46-C663-4A8C-B4BA-47DA21CEF6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65590" y="175923"/>
                  <a:ext cx="85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D81DF7-D497-4EF1-ADC3-8E33A590842D}"/>
                    </a:ext>
                  </a:extLst>
                </p14:cNvPr>
                <p14:cNvContentPartPr/>
                <p14:nvPr/>
              </p14:nvContentPartPr>
              <p14:xfrm>
                <a:off x="4914190" y="252243"/>
                <a:ext cx="277560" cy="185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D81DF7-D497-4EF1-ADC3-8E33A59084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05190" y="243603"/>
                  <a:ext cx="295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06C1DA-DF21-4370-B03D-155354D1FE56}"/>
                    </a:ext>
                  </a:extLst>
                </p14:cNvPr>
                <p14:cNvContentPartPr/>
                <p14:nvPr/>
              </p14:nvContentPartPr>
              <p14:xfrm>
                <a:off x="4986910" y="150723"/>
                <a:ext cx="23580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06C1DA-DF21-4370-B03D-155354D1FE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8270" y="142083"/>
                  <a:ext cx="25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6A3941-E928-474D-9205-C1539742021E}"/>
                    </a:ext>
                  </a:extLst>
                </p14:cNvPr>
                <p14:cNvContentPartPr/>
                <p14:nvPr/>
              </p14:nvContentPartPr>
              <p14:xfrm>
                <a:off x="5317750" y="330723"/>
                <a:ext cx="6768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6A3941-E928-474D-9205-C153974202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09110" y="32208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C89E55-DFB7-4558-9FA9-D093430FED7E}"/>
                    </a:ext>
                  </a:extLst>
                </p14:cNvPr>
                <p14:cNvContentPartPr/>
                <p14:nvPr/>
              </p14:nvContentPartPr>
              <p14:xfrm>
                <a:off x="5295430" y="437283"/>
                <a:ext cx="84600" cy="1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C89E55-DFB7-4558-9FA9-D093430FED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86790" y="42864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ED64CB-464B-41EE-8FEA-7D03FB3ACB36}"/>
                    </a:ext>
                  </a:extLst>
                </p14:cNvPr>
                <p14:cNvContentPartPr/>
                <p14:nvPr/>
              </p14:nvContentPartPr>
              <p14:xfrm>
                <a:off x="5547790" y="273843"/>
                <a:ext cx="146160" cy="16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ED64CB-464B-41EE-8FEA-7D03FB3ACB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39150" y="265203"/>
                  <a:ext cx="163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BDDB35-FD37-4933-8822-651086FB2893}"/>
                    </a:ext>
                  </a:extLst>
                </p14:cNvPr>
                <p14:cNvContentPartPr/>
                <p14:nvPr/>
              </p14:nvContentPartPr>
              <p14:xfrm>
                <a:off x="5587030" y="347643"/>
                <a:ext cx="78840" cy="1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BDDB35-FD37-4933-8822-651086FB28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8390" y="33864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9C21E5-F1DB-4872-A724-538548DF1AFA}"/>
                    </a:ext>
                  </a:extLst>
                </p14:cNvPr>
                <p14:cNvContentPartPr/>
                <p14:nvPr/>
              </p14:nvContentPartPr>
              <p14:xfrm>
                <a:off x="5721670" y="392643"/>
                <a:ext cx="39960" cy="12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9C21E5-F1DB-4872-A724-538548DF1A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2670" y="383643"/>
                  <a:ext cx="57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3EB08F-8782-43CB-A7CE-27141B1AFA30}"/>
                    </a:ext>
                  </a:extLst>
                </p14:cNvPr>
                <p14:cNvContentPartPr/>
                <p14:nvPr/>
              </p14:nvContentPartPr>
              <p14:xfrm>
                <a:off x="5808070" y="263403"/>
                <a:ext cx="133200" cy="37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3EB08F-8782-43CB-A7CE-27141B1AFA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99070" y="254403"/>
                  <a:ext cx="150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2FEB65-BF3F-49D2-9447-6702153B0CF5}"/>
                    </a:ext>
                  </a:extLst>
                </p14:cNvPr>
                <p14:cNvContentPartPr/>
                <p14:nvPr/>
              </p14:nvContentPartPr>
              <p14:xfrm>
                <a:off x="5817430" y="281403"/>
                <a:ext cx="174240" cy="17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2FEB65-BF3F-49D2-9447-6702153B0C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08790" y="272403"/>
                  <a:ext cx="191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BE2AAF-83E8-4E17-AB78-02D24BD751FC}"/>
                    </a:ext>
                  </a:extLst>
                </p14:cNvPr>
                <p14:cNvContentPartPr/>
                <p14:nvPr/>
              </p14:nvContentPartPr>
              <p14:xfrm>
                <a:off x="6119470" y="173763"/>
                <a:ext cx="163800" cy="25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BE2AAF-83E8-4E17-AB78-02D24BD751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10470" y="164763"/>
                  <a:ext cx="181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974109-9B00-4AE3-B52F-0B513F74D00D}"/>
                    </a:ext>
                  </a:extLst>
                </p14:cNvPr>
                <p14:cNvContentPartPr/>
                <p14:nvPr/>
              </p14:nvContentPartPr>
              <p14:xfrm>
                <a:off x="6142510" y="302643"/>
                <a:ext cx="7884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974109-9B00-4AE3-B52F-0B513F74D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3870" y="29400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3FF3F2-936D-4616-A015-FC8713130821}"/>
                    </a:ext>
                  </a:extLst>
                </p14:cNvPr>
                <p14:cNvContentPartPr/>
                <p14:nvPr/>
              </p14:nvContentPartPr>
              <p14:xfrm>
                <a:off x="6217750" y="83763"/>
                <a:ext cx="121320" cy="17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3FF3F2-936D-4616-A015-FC87131308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09110" y="75123"/>
                  <a:ext cx="138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70EE97-D702-4E48-9307-B29FC823FC6E}"/>
              </a:ext>
            </a:extLst>
          </p:cNvPr>
          <p:cNvGrpSpPr/>
          <p:nvPr/>
        </p:nvGrpSpPr>
        <p:grpSpPr>
          <a:xfrm>
            <a:off x="4914190" y="729243"/>
            <a:ext cx="432000" cy="275400"/>
            <a:chOff x="4914190" y="729243"/>
            <a:chExt cx="4320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E39755-034B-4A74-962D-B00BE05A320E}"/>
                    </a:ext>
                  </a:extLst>
                </p14:cNvPr>
                <p14:cNvContentPartPr/>
                <p14:nvPr/>
              </p14:nvContentPartPr>
              <p14:xfrm>
                <a:off x="4998070" y="846963"/>
                <a:ext cx="17280" cy="10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E39755-034B-4A74-962D-B00BE05A32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9430" y="837963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3949CB-7FAF-4768-855A-144C8C315A30}"/>
                    </a:ext>
                  </a:extLst>
                </p14:cNvPr>
                <p14:cNvContentPartPr/>
                <p14:nvPr/>
              </p14:nvContentPartPr>
              <p14:xfrm>
                <a:off x="4914190" y="791163"/>
                <a:ext cx="207360" cy="213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3949CB-7FAF-4768-855A-144C8C315A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05190" y="782163"/>
                  <a:ext cx="225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1FF9D4-A21D-4538-8AB9-405D69C905BE}"/>
                    </a:ext>
                  </a:extLst>
                </p14:cNvPr>
                <p14:cNvContentPartPr/>
                <p14:nvPr/>
              </p14:nvContentPartPr>
              <p14:xfrm>
                <a:off x="5026150" y="729243"/>
                <a:ext cx="10116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1FF9D4-A21D-4538-8AB9-405D69C905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17510" y="72024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D04540-B5C8-4974-9FBC-9A5F3A712A80}"/>
                    </a:ext>
                  </a:extLst>
                </p14:cNvPr>
                <p14:cNvContentPartPr/>
                <p14:nvPr/>
              </p14:nvContentPartPr>
              <p14:xfrm>
                <a:off x="5273110" y="869283"/>
                <a:ext cx="6768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D04540-B5C8-4974-9FBC-9A5F3A712A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4110" y="86064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B72D63-B915-494E-A9FC-4A36EE80D9CE}"/>
                    </a:ext>
                  </a:extLst>
                </p14:cNvPr>
                <p14:cNvContentPartPr/>
                <p14:nvPr/>
              </p14:nvContentPartPr>
              <p14:xfrm>
                <a:off x="5278510" y="953523"/>
                <a:ext cx="6768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B72D63-B915-494E-A9FC-4A36EE80D9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9870" y="94452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719684-50B0-46F2-BE09-C81AA0C80139}"/>
              </a:ext>
            </a:extLst>
          </p:cNvPr>
          <p:cNvGrpSpPr/>
          <p:nvPr/>
        </p:nvGrpSpPr>
        <p:grpSpPr>
          <a:xfrm>
            <a:off x="5514310" y="725643"/>
            <a:ext cx="1272960" cy="419040"/>
            <a:chOff x="5514310" y="725643"/>
            <a:chExt cx="127296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56424D-E5B3-46AB-B864-16EA753B47B9}"/>
                    </a:ext>
                  </a:extLst>
                </p14:cNvPr>
                <p14:cNvContentPartPr/>
                <p14:nvPr/>
              </p14:nvContentPartPr>
              <p14:xfrm>
                <a:off x="5535910" y="774243"/>
                <a:ext cx="141480" cy="17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56424D-E5B3-46AB-B864-16EA753B47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26910" y="765243"/>
                  <a:ext cx="159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71EFAE-A9F1-490E-BA8A-11950F4CF949}"/>
                    </a:ext>
                  </a:extLst>
                </p14:cNvPr>
                <p14:cNvContentPartPr/>
                <p14:nvPr/>
              </p14:nvContentPartPr>
              <p14:xfrm>
                <a:off x="5514310" y="914283"/>
                <a:ext cx="236160" cy="84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71EFAE-A9F1-490E-BA8A-11950F4CF9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05310" y="905283"/>
                  <a:ext cx="253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F04677-6DAE-487E-B566-0A826B262153}"/>
                    </a:ext>
                  </a:extLst>
                </p14:cNvPr>
                <p14:cNvContentPartPr/>
                <p14:nvPr/>
              </p14:nvContentPartPr>
              <p14:xfrm>
                <a:off x="5856310" y="739683"/>
                <a:ext cx="151920" cy="27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F04677-6DAE-487E-B566-0A826B2621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7310" y="730683"/>
                  <a:ext cx="169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4D1582-9802-4D89-AE23-839E38A7AF30}"/>
                    </a:ext>
                  </a:extLst>
                </p14:cNvPr>
                <p14:cNvContentPartPr/>
                <p14:nvPr/>
              </p14:nvContentPartPr>
              <p14:xfrm>
                <a:off x="5974390" y="796203"/>
                <a:ext cx="17280" cy="202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4D1582-9802-4D89-AE23-839E38A7AF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65390" y="787563"/>
                  <a:ext cx="3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529A67-4F6A-412E-8F7D-97EA12F47944}"/>
                    </a:ext>
                  </a:extLst>
                </p14:cNvPr>
                <p14:cNvContentPartPr/>
                <p14:nvPr/>
              </p14:nvContentPartPr>
              <p14:xfrm>
                <a:off x="6064030" y="835803"/>
                <a:ext cx="123840" cy="14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529A67-4F6A-412E-8F7D-97EA12F479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55390" y="826803"/>
                  <a:ext cx="14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FC6A04-0F22-4E49-BBE9-6C55B86774D8}"/>
                    </a:ext>
                  </a:extLst>
                </p14:cNvPr>
                <p14:cNvContentPartPr/>
                <p14:nvPr/>
              </p14:nvContentPartPr>
              <p14:xfrm>
                <a:off x="6215590" y="818883"/>
                <a:ext cx="162720" cy="32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FC6A04-0F22-4E49-BBE9-6C55B86774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06590" y="809883"/>
                  <a:ext cx="180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7DEB18-3A81-4E36-BCF1-A9F35B0CAD1E}"/>
                    </a:ext>
                  </a:extLst>
                </p14:cNvPr>
                <p14:cNvContentPartPr/>
                <p14:nvPr/>
              </p14:nvContentPartPr>
              <p14:xfrm>
                <a:off x="6243670" y="818883"/>
                <a:ext cx="146160" cy="20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7DEB18-3A81-4E36-BCF1-A9F35B0CAD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35030" y="809883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53A9C2-7F21-4A2F-A434-0BF88D9A110D}"/>
                    </a:ext>
                  </a:extLst>
                </p14:cNvPr>
                <p14:cNvContentPartPr/>
                <p14:nvPr/>
              </p14:nvContentPartPr>
              <p14:xfrm>
                <a:off x="6411790" y="751563"/>
                <a:ext cx="84240" cy="31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53A9C2-7F21-4A2F-A434-0BF88D9A11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02790" y="742563"/>
                  <a:ext cx="101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A6FB03-4C77-4057-AB39-F09778CF94BB}"/>
                    </a:ext>
                  </a:extLst>
                </p14:cNvPr>
                <p14:cNvContentPartPr/>
                <p14:nvPr/>
              </p14:nvContentPartPr>
              <p14:xfrm>
                <a:off x="6618790" y="725643"/>
                <a:ext cx="168480" cy="251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A6FB03-4C77-4057-AB39-F09778CF94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10150" y="717003"/>
                  <a:ext cx="186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5D40096-B436-4DB4-ADE2-AAF471C4A2D3}"/>
                    </a:ext>
                  </a:extLst>
                </p14:cNvPr>
                <p14:cNvContentPartPr/>
                <p14:nvPr/>
              </p14:nvContentPartPr>
              <p14:xfrm>
                <a:off x="6636070" y="846963"/>
                <a:ext cx="101160" cy="2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D40096-B436-4DB4-ADE2-AAF471C4A2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27430" y="837963"/>
                  <a:ext cx="1188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0067A6C-A238-441F-9B49-82384F054D58}"/>
                  </a:ext>
                </a:extLst>
              </p14:cNvPr>
              <p14:cNvContentPartPr/>
              <p14:nvPr/>
            </p14:nvContentPartPr>
            <p14:xfrm>
              <a:off x="6697990" y="600003"/>
              <a:ext cx="146160" cy="11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0067A6C-A238-441F-9B49-82384F054D5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88990" y="591363"/>
                <a:ext cx="1638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699597E-5184-447E-AE47-1F1DA8417F4F}"/>
              </a:ext>
            </a:extLst>
          </p:cNvPr>
          <p:cNvGrpSpPr/>
          <p:nvPr/>
        </p:nvGrpSpPr>
        <p:grpSpPr>
          <a:xfrm>
            <a:off x="5329270" y="1407843"/>
            <a:ext cx="112320" cy="45360"/>
            <a:chOff x="5329270" y="1407843"/>
            <a:chExt cx="112320" cy="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4CF737-D19B-44BB-9B91-4E2AD55F9BE0}"/>
                    </a:ext>
                  </a:extLst>
                </p14:cNvPr>
                <p14:cNvContentPartPr/>
                <p14:nvPr/>
              </p14:nvContentPartPr>
              <p14:xfrm>
                <a:off x="5334670" y="1407843"/>
                <a:ext cx="106920" cy="1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4CF737-D19B-44BB-9B91-4E2AD55F9B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26030" y="139920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D982EA-5E73-40E1-9104-E5ACBB4B86D3}"/>
                    </a:ext>
                  </a:extLst>
                </p14:cNvPr>
                <p14:cNvContentPartPr/>
                <p14:nvPr/>
              </p14:nvContentPartPr>
              <p14:xfrm>
                <a:off x="5329270" y="1452843"/>
                <a:ext cx="5652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D982EA-5E73-40E1-9104-E5ACBB4B86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20270" y="1443843"/>
                  <a:ext cx="74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462EF9-491B-43F0-995C-79CC44292A57}"/>
              </a:ext>
            </a:extLst>
          </p:cNvPr>
          <p:cNvGrpSpPr/>
          <p:nvPr/>
        </p:nvGrpSpPr>
        <p:grpSpPr>
          <a:xfrm>
            <a:off x="5684590" y="1200483"/>
            <a:ext cx="559440" cy="336960"/>
            <a:chOff x="5684590" y="1200483"/>
            <a:chExt cx="5594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8CCAD0-FCAF-4454-B317-0E1417B5FDF2}"/>
                    </a:ext>
                  </a:extLst>
                </p14:cNvPr>
                <p14:cNvContentPartPr/>
                <p14:nvPr/>
              </p14:nvContentPartPr>
              <p14:xfrm>
                <a:off x="5684590" y="1362483"/>
                <a:ext cx="166320" cy="174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8CCAD0-FCAF-4454-B317-0E1417B5FD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75950" y="1353843"/>
                  <a:ext cx="183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7716FB-093B-4FC5-92E8-80C2AD098B82}"/>
                    </a:ext>
                  </a:extLst>
                </p14:cNvPr>
                <p14:cNvContentPartPr/>
                <p14:nvPr/>
              </p14:nvContentPartPr>
              <p14:xfrm>
                <a:off x="5721670" y="1430163"/>
                <a:ext cx="112680" cy="1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7716FB-093B-4FC5-92E8-80C2AD098B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13030" y="14215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40BD0E-7528-4E62-A461-AA0583580259}"/>
                    </a:ext>
                  </a:extLst>
                </p14:cNvPr>
                <p14:cNvContentPartPr/>
                <p14:nvPr/>
              </p14:nvContentPartPr>
              <p14:xfrm>
                <a:off x="6013270" y="1278603"/>
                <a:ext cx="225000" cy="258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40BD0E-7528-4E62-A461-AA05835802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04630" y="1269963"/>
                  <a:ext cx="242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C594F4-76E9-46B5-A5AE-65E46349499D}"/>
                    </a:ext>
                  </a:extLst>
                </p14:cNvPr>
                <p14:cNvContentPartPr/>
                <p14:nvPr/>
              </p14:nvContentPartPr>
              <p14:xfrm>
                <a:off x="6035950" y="1413603"/>
                <a:ext cx="118080" cy="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C594F4-76E9-46B5-A5AE-65E4634949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27310" y="140460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085B70-004C-4363-BC64-DA0561D2FC02}"/>
                    </a:ext>
                  </a:extLst>
                </p14:cNvPr>
                <p14:cNvContentPartPr/>
                <p14:nvPr/>
              </p14:nvContentPartPr>
              <p14:xfrm>
                <a:off x="6097870" y="1200483"/>
                <a:ext cx="14616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085B70-004C-4363-BC64-DA0561D2FC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8870" y="119148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2985E68-C3E4-43A3-8314-667C5E4AD869}"/>
                  </a:ext>
                </a:extLst>
              </p14:cNvPr>
              <p14:cNvContentPartPr/>
              <p14:nvPr/>
            </p14:nvContentPartPr>
            <p14:xfrm>
              <a:off x="5620510" y="1632123"/>
              <a:ext cx="326160" cy="99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2985E68-C3E4-43A3-8314-667C5E4AD86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1510" y="1623483"/>
                <a:ext cx="34380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D6A43AF-1D62-40FC-BE6E-B6A2A07D4A12}"/>
              </a:ext>
            </a:extLst>
          </p:cNvPr>
          <p:cNvGrpSpPr/>
          <p:nvPr/>
        </p:nvGrpSpPr>
        <p:grpSpPr>
          <a:xfrm>
            <a:off x="5738230" y="1864683"/>
            <a:ext cx="1319040" cy="413280"/>
            <a:chOff x="5738230" y="1864683"/>
            <a:chExt cx="13190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158A01-18D6-4B0C-AFA2-E06AE2DD5C68}"/>
                    </a:ext>
                  </a:extLst>
                </p14:cNvPr>
                <p14:cNvContentPartPr/>
                <p14:nvPr/>
              </p14:nvContentPartPr>
              <p14:xfrm>
                <a:off x="5738230" y="1864683"/>
                <a:ext cx="163440" cy="18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158A01-18D6-4B0C-AFA2-E06AE2DD5C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29230" y="1856043"/>
                  <a:ext cx="181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FB590B-28EB-4394-B137-BED8E76E52EE}"/>
                    </a:ext>
                  </a:extLst>
                </p14:cNvPr>
                <p14:cNvContentPartPr/>
                <p14:nvPr/>
              </p14:nvContentPartPr>
              <p14:xfrm>
                <a:off x="5738590" y="1980243"/>
                <a:ext cx="84600" cy="6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FB590B-28EB-4394-B137-BED8E76E52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29950" y="197124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51B5B8-4DA2-4EAC-8889-3C13CBFEA9A0}"/>
                    </a:ext>
                  </a:extLst>
                </p14:cNvPr>
                <p14:cNvContentPartPr/>
                <p14:nvPr/>
              </p14:nvContentPartPr>
              <p14:xfrm>
                <a:off x="5946310" y="1963323"/>
                <a:ext cx="707400" cy="31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51B5B8-4DA2-4EAC-8889-3C13CBFEA9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37310" y="1954323"/>
                  <a:ext cx="725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D7BE16-62DC-495E-BDB3-03499B89BB71}"/>
                    </a:ext>
                  </a:extLst>
                </p14:cNvPr>
                <p14:cNvContentPartPr/>
                <p14:nvPr/>
              </p14:nvContentPartPr>
              <p14:xfrm>
                <a:off x="6585670" y="1996803"/>
                <a:ext cx="256320" cy="45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D7BE16-62DC-495E-BDB3-03499B89BB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77030" y="1988163"/>
                  <a:ext cx="273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3807E4-D310-4929-B1F6-6319E5D4F0A4}"/>
                    </a:ext>
                  </a:extLst>
                </p14:cNvPr>
                <p14:cNvContentPartPr/>
                <p14:nvPr/>
              </p14:nvContentPartPr>
              <p14:xfrm>
                <a:off x="6776110" y="2052963"/>
                <a:ext cx="281160" cy="87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3807E4-D310-4929-B1F6-6319E5D4F0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67470" y="2044323"/>
                  <a:ext cx="2988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4DB142-FB20-4F34-8D10-366DE188527D}"/>
              </a:ext>
            </a:extLst>
          </p:cNvPr>
          <p:cNvGrpSpPr/>
          <p:nvPr/>
        </p:nvGrpSpPr>
        <p:grpSpPr>
          <a:xfrm>
            <a:off x="7258870" y="1845603"/>
            <a:ext cx="112680" cy="45000"/>
            <a:chOff x="7258870" y="1845603"/>
            <a:chExt cx="11268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E3C17D-2DF5-4B3B-9407-A9B0D3F32626}"/>
                    </a:ext>
                  </a:extLst>
                </p14:cNvPr>
                <p14:cNvContentPartPr/>
                <p14:nvPr/>
              </p14:nvContentPartPr>
              <p14:xfrm>
                <a:off x="7258870" y="1845603"/>
                <a:ext cx="7344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E3C17D-2DF5-4B3B-9407-A9B0D3F326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50230" y="1836603"/>
                  <a:ext cx="91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B14E4F7-11C8-44E9-B79A-CC59AB64DF2A}"/>
                    </a:ext>
                  </a:extLst>
                </p14:cNvPr>
                <p14:cNvContentPartPr/>
                <p14:nvPr/>
              </p14:nvContentPartPr>
              <p14:xfrm>
                <a:off x="7298110" y="1890243"/>
                <a:ext cx="7344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B14E4F7-11C8-44E9-B79A-CC59AB64DF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89470" y="1881603"/>
                  <a:ext cx="91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323456D-4725-4259-A1AB-09BEA2F5335D}"/>
              </a:ext>
            </a:extLst>
          </p:cNvPr>
          <p:cNvGrpSpPr/>
          <p:nvPr/>
        </p:nvGrpSpPr>
        <p:grpSpPr>
          <a:xfrm>
            <a:off x="7573150" y="1649043"/>
            <a:ext cx="1133640" cy="365040"/>
            <a:chOff x="7573150" y="1649043"/>
            <a:chExt cx="11336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4BE47A-7C74-459B-81A8-F0C4F707995B}"/>
                    </a:ext>
                  </a:extLst>
                </p14:cNvPr>
                <p14:cNvContentPartPr/>
                <p14:nvPr/>
              </p14:nvContentPartPr>
              <p14:xfrm>
                <a:off x="7584310" y="1771803"/>
                <a:ext cx="163080" cy="163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4BE47A-7C74-459B-81A8-F0C4F70799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75310" y="1762803"/>
                  <a:ext cx="180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E831FB-8B1F-4EB9-9365-B9153CB5F4BB}"/>
                    </a:ext>
                  </a:extLst>
                </p14:cNvPr>
                <p14:cNvContentPartPr/>
                <p14:nvPr/>
              </p14:nvContentPartPr>
              <p14:xfrm>
                <a:off x="7573150" y="1873323"/>
                <a:ext cx="123840" cy="1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E831FB-8B1F-4EB9-9365-B9153CB5F4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64150" y="186468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D4A062-C653-4C6F-99C2-2747E73227D9}"/>
                    </a:ext>
                  </a:extLst>
                </p14:cNvPr>
                <p14:cNvContentPartPr/>
                <p14:nvPr/>
              </p14:nvContentPartPr>
              <p14:xfrm>
                <a:off x="7736230" y="1907163"/>
                <a:ext cx="67680" cy="10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D4A062-C653-4C6F-99C2-2747E73227D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27230" y="1898163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CE1344E-C343-4887-9678-77B59CD74291}"/>
                    </a:ext>
                  </a:extLst>
                </p14:cNvPr>
                <p14:cNvContentPartPr/>
                <p14:nvPr/>
              </p14:nvContentPartPr>
              <p14:xfrm>
                <a:off x="7972030" y="1682163"/>
                <a:ext cx="89640" cy="23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CE1344E-C343-4887-9678-77B59CD742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63030" y="1673163"/>
                  <a:ext cx="107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219428-D6B7-44A0-BF5B-1ACD1BE150DC}"/>
                    </a:ext>
                  </a:extLst>
                </p14:cNvPr>
                <p14:cNvContentPartPr/>
                <p14:nvPr/>
              </p14:nvContentPartPr>
              <p14:xfrm>
                <a:off x="8089030" y="1772523"/>
                <a:ext cx="224640" cy="157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219428-D6B7-44A0-BF5B-1ACD1BE150D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80390" y="1763523"/>
                  <a:ext cx="24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A2E7DD-C51D-47E2-A4A9-DAD2FB0F2B8B}"/>
                    </a:ext>
                  </a:extLst>
                </p14:cNvPr>
                <p14:cNvContentPartPr/>
                <p14:nvPr/>
              </p14:nvContentPartPr>
              <p14:xfrm>
                <a:off x="8268670" y="1761363"/>
                <a:ext cx="230400" cy="252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A2E7DD-C51D-47E2-A4A9-DAD2FB0F2B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60030" y="1752363"/>
                  <a:ext cx="248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F7FA53E-8061-40E6-AA95-9154FB2B420D}"/>
                    </a:ext>
                  </a:extLst>
                </p14:cNvPr>
                <p14:cNvContentPartPr/>
                <p14:nvPr/>
              </p14:nvContentPartPr>
              <p14:xfrm>
                <a:off x="8455510" y="1755603"/>
                <a:ext cx="48960" cy="140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F7FA53E-8061-40E6-AA95-9154FB2B42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46870" y="1746603"/>
                  <a:ext cx="66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E61155-2F83-4DF2-8D6A-0BEA251E53FA}"/>
                    </a:ext>
                  </a:extLst>
                </p14:cNvPr>
                <p14:cNvContentPartPr/>
                <p14:nvPr/>
              </p14:nvContentPartPr>
              <p14:xfrm>
                <a:off x="8582950" y="1649043"/>
                <a:ext cx="123840" cy="32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E61155-2F83-4DF2-8D6A-0BEA251E53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73950" y="1640403"/>
                  <a:ext cx="14148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F4DF295-3291-406B-B697-8E99F0C7955E}"/>
              </a:ext>
            </a:extLst>
          </p:cNvPr>
          <p:cNvGrpSpPr/>
          <p:nvPr/>
        </p:nvGrpSpPr>
        <p:grpSpPr>
          <a:xfrm>
            <a:off x="6467950" y="3041163"/>
            <a:ext cx="858960" cy="389880"/>
            <a:chOff x="6467950" y="3041163"/>
            <a:chExt cx="8589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AF3D48-6178-44C7-9245-8ED1F724F649}"/>
                    </a:ext>
                  </a:extLst>
                </p14:cNvPr>
                <p14:cNvContentPartPr/>
                <p14:nvPr/>
              </p14:nvContentPartPr>
              <p14:xfrm>
                <a:off x="6512950" y="3219723"/>
                <a:ext cx="129240" cy="11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AF3D48-6178-44C7-9245-8ED1F724F6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03950" y="321108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157EB9-F6B7-4DD5-82F9-4EBF0AC96171}"/>
                    </a:ext>
                  </a:extLst>
                </p14:cNvPr>
                <p14:cNvContentPartPr/>
                <p14:nvPr/>
              </p14:nvContentPartPr>
              <p14:xfrm>
                <a:off x="6467950" y="3298563"/>
                <a:ext cx="129240" cy="1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157EB9-F6B7-4DD5-82F9-4EBF0AC9617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58950" y="328956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DD7D9B-33DF-42D8-AB2E-B699CD93E2B7}"/>
                    </a:ext>
                  </a:extLst>
                </p14:cNvPr>
                <p14:cNvContentPartPr/>
                <p14:nvPr/>
              </p14:nvContentPartPr>
              <p14:xfrm>
                <a:off x="6815350" y="3180483"/>
                <a:ext cx="286920" cy="19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DD7D9B-33DF-42D8-AB2E-B699CD93E2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06710" y="3171843"/>
                  <a:ext cx="304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FC3146-2147-4CA7-BC57-D132C9C98FCB}"/>
                    </a:ext>
                  </a:extLst>
                </p14:cNvPr>
                <p14:cNvContentPartPr/>
                <p14:nvPr/>
              </p14:nvContentPartPr>
              <p14:xfrm>
                <a:off x="7084990" y="3134763"/>
                <a:ext cx="208440" cy="29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FC3146-2147-4CA7-BC57-D132C9C98F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76350" y="3126123"/>
                  <a:ext cx="226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40280B-7E74-487C-9E14-8223B02A2726}"/>
                    </a:ext>
                  </a:extLst>
                </p14:cNvPr>
                <p14:cNvContentPartPr/>
                <p14:nvPr/>
              </p14:nvContentPartPr>
              <p14:xfrm>
                <a:off x="7107670" y="3258963"/>
                <a:ext cx="146160" cy="50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40280B-7E74-487C-9E14-8223B02A272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99030" y="3250323"/>
                  <a:ext cx="163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835231D-B982-4263-866F-BA6EFF219D37}"/>
                    </a:ext>
                  </a:extLst>
                </p14:cNvPr>
                <p14:cNvContentPartPr/>
                <p14:nvPr/>
              </p14:nvContentPartPr>
              <p14:xfrm>
                <a:off x="7152310" y="3041163"/>
                <a:ext cx="174600" cy="16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835231D-B982-4263-866F-BA6EFF219D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43310" y="3032523"/>
                  <a:ext cx="1922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B954353-AE8A-4BB3-8A1E-55A3A4B90207}"/>
                  </a:ext>
                </a:extLst>
              </p14:cNvPr>
              <p14:cNvContentPartPr/>
              <p14:nvPr/>
            </p14:nvContentPartPr>
            <p14:xfrm>
              <a:off x="8242750" y="2989683"/>
              <a:ext cx="144000" cy="172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B954353-AE8A-4BB3-8A1E-55A3A4B9020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34110" y="2981043"/>
                <a:ext cx="1616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A4A2AF1-553B-4C5C-B169-C21B9C6416FA}"/>
              </a:ext>
            </a:extLst>
          </p:cNvPr>
          <p:cNvGrpSpPr/>
          <p:nvPr/>
        </p:nvGrpSpPr>
        <p:grpSpPr>
          <a:xfrm>
            <a:off x="4741030" y="2277243"/>
            <a:ext cx="3664440" cy="511560"/>
            <a:chOff x="4741030" y="2277243"/>
            <a:chExt cx="36644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812C38-7BA4-4680-A24A-2BB5F6F599BD}"/>
                    </a:ext>
                  </a:extLst>
                </p14:cNvPr>
                <p14:cNvContentPartPr/>
                <p14:nvPr/>
              </p14:nvContentPartPr>
              <p14:xfrm>
                <a:off x="5766670" y="2524203"/>
                <a:ext cx="234000" cy="21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812C38-7BA4-4680-A24A-2BB5F6F599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57670" y="2515563"/>
                  <a:ext cx="251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65490B-3924-46D6-97AE-DF980BE8F9C0}"/>
                    </a:ext>
                  </a:extLst>
                </p14:cNvPr>
                <p14:cNvContentPartPr/>
                <p14:nvPr/>
              </p14:nvContentPartPr>
              <p14:xfrm>
                <a:off x="6013630" y="2558043"/>
                <a:ext cx="157320" cy="163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65490B-3924-46D6-97AE-DF980BE8F9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04630" y="2549043"/>
                  <a:ext cx="174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32C83D-B8F2-4186-AE33-E01477D9CC23}"/>
                    </a:ext>
                  </a:extLst>
                </p14:cNvPr>
                <p14:cNvContentPartPr/>
                <p14:nvPr/>
              </p14:nvContentPartPr>
              <p14:xfrm>
                <a:off x="6069790" y="2574603"/>
                <a:ext cx="101160" cy="13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32C83D-B8F2-4186-AE33-E01477D9CC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60790" y="2565963"/>
                  <a:ext cx="11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A454BAA-B66F-4518-97B3-A275E7676E68}"/>
                    </a:ext>
                  </a:extLst>
                </p14:cNvPr>
                <p14:cNvContentPartPr/>
                <p14:nvPr/>
              </p14:nvContentPartPr>
              <p14:xfrm>
                <a:off x="6254830" y="2546523"/>
                <a:ext cx="39600" cy="19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A454BAA-B66F-4518-97B3-A275E7676E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45830" y="253788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FC7058-4AA8-466D-BA78-6465D9F9D9BF}"/>
                    </a:ext>
                  </a:extLst>
                </p14:cNvPr>
                <p14:cNvContentPartPr/>
                <p14:nvPr/>
              </p14:nvContentPartPr>
              <p14:xfrm>
                <a:off x="6282910" y="2541123"/>
                <a:ext cx="168840" cy="247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FC7058-4AA8-466D-BA78-6465D9F9D9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74270" y="2532123"/>
                  <a:ext cx="186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860657-51E7-4C66-9D54-63A8C75BC39E}"/>
                    </a:ext>
                  </a:extLst>
                </p14:cNvPr>
                <p14:cNvContentPartPr/>
                <p14:nvPr/>
              </p14:nvContentPartPr>
              <p14:xfrm>
                <a:off x="6335110" y="2451123"/>
                <a:ext cx="13320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860657-51E7-4C66-9D54-63A8C75BC3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26110" y="2442123"/>
                  <a:ext cx="150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AA321FE-1B67-4150-9DDB-5898091F119B}"/>
                    </a:ext>
                  </a:extLst>
                </p14:cNvPr>
                <p14:cNvContentPartPr/>
                <p14:nvPr/>
              </p14:nvContentPartPr>
              <p14:xfrm>
                <a:off x="6613750" y="2630763"/>
                <a:ext cx="67680" cy="1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AA321FE-1B67-4150-9DDB-5898091F11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05110" y="262212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0DC881C-A69F-47D2-B881-EF7FDC998177}"/>
                    </a:ext>
                  </a:extLst>
                </p14:cNvPr>
                <p14:cNvContentPartPr/>
                <p14:nvPr/>
              </p14:nvContentPartPr>
              <p14:xfrm>
                <a:off x="6608350" y="2692683"/>
                <a:ext cx="129240" cy="2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0DC881C-A69F-47D2-B881-EF7FDC9981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99350" y="2683683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C35AE2-DE91-43F7-914D-F6E230917105}"/>
                    </a:ext>
                  </a:extLst>
                </p14:cNvPr>
                <p14:cNvContentPartPr/>
                <p14:nvPr/>
              </p14:nvContentPartPr>
              <p14:xfrm>
                <a:off x="6919030" y="2513043"/>
                <a:ext cx="199800" cy="1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C35AE2-DE91-43F7-914D-F6E2309171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10390" y="2504043"/>
                  <a:ext cx="217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0CCB7A-FCE3-46FB-BEF8-9BAF634B26F1}"/>
                    </a:ext>
                  </a:extLst>
                </p14:cNvPr>
                <p14:cNvContentPartPr/>
                <p14:nvPr/>
              </p14:nvContentPartPr>
              <p14:xfrm>
                <a:off x="6899950" y="2524203"/>
                <a:ext cx="168480" cy="245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0CCB7A-FCE3-46FB-BEF8-9BAF634B26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90950" y="2515563"/>
                  <a:ext cx="186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3D8DF2-2A86-4E27-B929-90FFA8E77B57}"/>
                    </a:ext>
                  </a:extLst>
                </p14:cNvPr>
                <p14:cNvContentPartPr/>
                <p14:nvPr/>
              </p14:nvContentPartPr>
              <p14:xfrm>
                <a:off x="7023430" y="2367243"/>
                <a:ext cx="112680" cy="1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3D8DF2-2A86-4E27-B929-90FFA8E77B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14430" y="235824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D20C29-3954-4166-9E43-85B9D1716514}"/>
                    </a:ext>
                  </a:extLst>
                </p14:cNvPr>
                <p14:cNvContentPartPr/>
                <p14:nvPr/>
              </p14:nvContentPartPr>
              <p14:xfrm>
                <a:off x="7225390" y="2569203"/>
                <a:ext cx="191160" cy="33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D20C29-3954-4166-9E43-85B9D171651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16390" y="2560203"/>
                  <a:ext cx="20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14B69C-FE04-45C6-BD37-32801E272BAB}"/>
                    </a:ext>
                  </a:extLst>
                </p14:cNvPr>
                <p14:cNvContentPartPr/>
                <p14:nvPr/>
              </p14:nvContentPartPr>
              <p14:xfrm>
                <a:off x="7337350" y="2513043"/>
                <a:ext cx="17640" cy="18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14B69C-FE04-45C6-BD37-32801E272B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28710" y="2504043"/>
                  <a:ext cx="35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421438-4A7B-4EE7-984B-D0508086D9B9}"/>
                    </a:ext>
                  </a:extLst>
                </p14:cNvPr>
                <p14:cNvContentPartPr/>
                <p14:nvPr/>
              </p14:nvContentPartPr>
              <p14:xfrm>
                <a:off x="7584310" y="2329803"/>
                <a:ext cx="207720" cy="20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421438-4A7B-4EE7-984B-D0508086D9B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75310" y="2320803"/>
                  <a:ext cx="22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600558-6E9D-45C2-963E-AB67386B56A4}"/>
                    </a:ext>
                  </a:extLst>
                </p14:cNvPr>
                <p14:cNvContentPartPr/>
                <p14:nvPr/>
              </p14:nvContentPartPr>
              <p14:xfrm>
                <a:off x="7836670" y="2299923"/>
                <a:ext cx="222840" cy="21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600558-6E9D-45C2-963E-AB67386B56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28030" y="2291283"/>
                  <a:ext cx="240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327BE2-CA4F-4417-8A43-3F1DDA39DF51}"/>
                    </a:ext>
                  </a:extLst>
                </p14:cNvPr>
                <p14:cNvContentPartPr/>
                <p14:nvPr/>
              </p14:nvContentPartPr>
              <p14:xfrm>
                <a:off x="7948990" y="2277243"/>
                <a:ext cx="112680" cy="1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327BE2-CA4F-4417-8A43-3F1DDA39DF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39990" y="226860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839FF3-55C4-4B3C-A8BC-453DBC8B45D1}"/>
                    </a:ext>
                  </a:extLst>
                </p14:cNvPr>
                <p14:cNvContentPartPr/>
                <p14:nvPr/>
              </p14:nvContentPartPr>
              <p14:xfrm>
                <a:off x="7590070" y="2529603"/>
                <a:ext cx="81540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839FF3-55C4-4B3C-A8BC-453DBC8B45D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81070" y="2520603"/>
                  <a:ext cx="83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43CB82-E3CF-4BBB-B05F-4732BA5EF720}"/>
                    </a:ext>
                  </a:extLst>
                </p14:cNvPr>
                <p14:cNvContentPartPr/>
                <p14:nvPr/>
              </p14:nvContentPartPr>
              <p14:xfrm>
                <a:off x="7799230" y="2647683"/>
                <a:ext cx="374400" cy="141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43CB82-E3CF-4BBB-B05F-4732BA5EF7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90590" y="2638683"/>
                  <a:ext cx="392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9C6FA1-50CA-4391-8361-886F49712221}"/>
                    </a:ext>
                  </a:extLst>
                </p14:cNvPr>
                <p14:cNvContentPartPr/>
                <p14:nvPr/>
              </p14:nvContentPartPr>
              <p14:xfrm>
                <a:off x="8044390" y="2653443"/>
                <a:ext cx="84600" cy="118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9C6FA1-50CA-4391-8361-886F4971222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35390" y="2644443"/>
                  <a:ext cx="102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012F388-AF94-4A29-B09B-414979647640}"/>
                    </a:ext>
                  </a:extLst>
                </p14:cNvPr>
                <p14:cNvContentPartPr/>
                <p14:nvPr/>
              </p14:nvContentPartPr>
              <p14:xfrm>
                <a:off x="4741030" y="2316483"/>
                <a:ext cx="1031760" cy="180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012F388-AF94-4A29-B09B-4149796476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2390" y="2307843"/>
                  <a:ext cx="1049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95676B1-8E52-41B4-A67D-9D3CD13F3507}"/>
                    </a:ext>
                  </a:extLst>
                </p14:cNvPr>
                <p14:cNvContentPartPr/>
                <p14:nvPr/>
              </p14:nvContentPartPr>
              <p14:xfrm>
                <a:off x="5929390" y="2288403"/>
                <a:ext cx="740880" cy="168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95676B1-8E52-41B4-A67D-9D3CD13F350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20750" y="2279403"/>
                  <a:ext cx="7585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594A4D9-E8B3-4034-8A52-C3DA5AE9B6E4}"/>
              </a:ext>
            </a:extLst>
          </p:cNvPr>
          <p:cNvGrpSpPr/>
          <p:nvPr/>
        </p:nvGrpSpPr>
        <p:grpSpPr>
          <a:xfrm>
            <a:off x="7533910" y="3095883"/>
            <a:ext cx="813600" cy="385920"/>
            <a:chOff x="7533910" y="3095883"/>
            <a:chExt cx="8136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EADD223-4330-41BA-81BC-492A1B049D0B}"/>
                    </a:ext>
                  </a:extLst>
                </p14:cNvPr>
                <p14:cNvContentPartPr/>
                <p14:nvPr/>
              </p14:nvContentPartPr>
              <p14:xfrm>
                <a:off x="7533910" y="3264723"/>
                <a:ext cx="118080" cy="39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EADD223-4330-41BA-81BC-492A1B049D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24910" y="3256083"/>
                  <a:ext cx="13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EDECFA-9E9B-41B7-A896-01C2040147F8}"/>
                    </a:ext>
                  </a:extLst>
                </p14:cNvPr>
                <p14:cNvContentPartPr/>
                <p14:nvPr/>
              </p14:nvContentPartPr>
              <p14:xfrm>
                <a:off x="7567390" y="3219723"/>
                <a:ext cx="18000" cy="177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EDECFA-9E9B-41B7-A896-01C2040147F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58750" y="3211083"/>
                  <a:ext cx="3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7CE20DC-A000-404F-818B-FD0C093E73E3}"/>
                    </a:ext>
                  </a:extLst>
                </p14:cNvPr>
                <p14:cNvContentPartPr/>
                <p14:nvPr/>
              </p14:nvContentPartPr>
              <p14:xfrm>
                <a:off x="7707790" y="3219723"/>
                <a:ext cx="98640" cy="262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7CE20DC-A000-404F-818B-FD0C093E73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98790" y="3211083"/>
                  <a:ext cx="116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EA9913D-CF8F-4560-83EF-59E97E59B3AA}"/>
                    </a:ext>
                  </a:extLst>
                </p14:cNvPr>
                <p14:cNvContentPartPr/>
                <p14:nvPr/>
              </p14:nvContentPartPr>
              <p14:xfrm>
                <a:off x="7780510" y="3147003"/>
                <a:ext cx="22680" cy="17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EA9913D-CF8F-4560-83EF-59E97E59B3A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71870" y="3138003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0C789C-BD41-4F0C-8C5C-A8BFE8FF6ABB}"/>
                    </a:ext>
                  </a:extLst>
                </p14:cNvPr>
                <p14:cNvContentPartPr/>
                <p14:nvPr/>
              </p14:nvContentPartPr>
              <p14:xfrm>
                <a:off x="7909390" y="3180483"/>
                <a:ext cx="180360" cy="111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0C789C-BD41-4F0C-8C5C-A8BFE8FF6A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00390" y="3171843"/>
                  <a:ext cx="19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ADD6526-3654-40FC-963D-8A4B8FAD189B}"/>
                    </a:ext>
                  </a:extLst>
                </p14:cNvPr>
                <p14:cNvContentPartPr/>
                <p14:nvPr/>
              </p14:nvContentPartPr>
              <p14:xfrm>
                <a:off x="8201350" y="3095883"/>
                <a:ext cx="146160" cy="226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ADD6526-3654-40FC-963D-8A4B8FAD18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92710" y="3087243"/>
                  <a:ext cx="163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BBF1CC7-055A-4FEE-B186-1E4A8CF57A64}"/>
                    </a:ext>
                  </a:extLst>
                </p14:cNvPr>
                <p14:cNvContentPartPr/>
                <p14:nvPr/>
              </p14:nvContentPartPr>
              <p14:xfrm>
                <a:off x="8184430" y="3203163"/>
                <a:ext cx="151920" cy="2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BBF1CC7-055A-4FEE-B186-1E4A8CF57A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75790" y="319416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5F39EE-2D51-46D9-8B29-CFA8BB73752F}"/>
                    </a:ext>
                  </a:extLst>
                </p14:cNvPr>
                <p14:cNvContentPartPr/>
                <p14:nvPr/>
              </p14:nvContentPartPr>
              <p14:xfrm>
                <a:off x="8099830" y="3170403"/>
                <a:ext cx="62640" cy="9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5F39EE-2D51-46D9-8B29-CFA8BB73752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91190" y="3161403"/>
                  <a:ext cx="80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7DA312-8EC5-4D18-B342-5A18FFEC96EE}"/>
                    </a:ext>
                  </a:extLst>
                </p14:cNvPr>
                <p14:cNvContentPartPr/>
                <p14:nvPr/>
              </p14:nvContentPartPr>
              <p14:xfrm>
                <a:off x="8094790" y="3213603"/>
                <a:ext cx="78840" cy="1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7DA312-8EC5-4D18-B342-5A18FFEC96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85790" y="3204603"/>
                  <a:ext cx="96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14CE8FA-C185-4C55-A3D9-1439D4CAB45B}"/>
              </a:ext>
            </a:extLst>
          </p:cNvPr>
          <p:cNvGrpSpPr/>
          <p:nvPr/>
        </p:nvGrpSpPr>
        <p:grpSpPr>
          <a:xfrm>
            <a:off x="6282910" y="3690603"/>
            <a:ext cx="2395800" cy="495000"/>
            <a:chOff x="6282910" y="3690603"/>
            <a:chExt cx="23958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2EC2E2-AF6E-4BE9-9636-AB9B35779D7E}"/>
                    </a:ext>
                  </a:extLst>
                </p14:cNvPr>
                <p14:cNvContentPartPr/>
                <p14:nvPr/>
              </p14:nvContentPartPr>
              <p14:xfrm>
                <a:off x="6647590" y="3797523"/>
                <a:ext cx="6120" cy="6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2EC2E2-AF6E-4BE9-9636-AB9B35779D7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38590" y="378888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E3706D-3502-4EC1-A062-3D5AB5DDCB01}"/>
                    </a:ext>
                  </a:extLst>
                </p14:cNvPr>
                <p14:cNvContentPartPr/>
                <p14:nvPr/>
              </p14:nvContentPartPr>
              <p14:xfrm>
                <a:off x="6333310" y="3932163"/>
                <a:ext cx="50760" cy="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E3706D-3502-4EC1-A062-3D5AB5DDCB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24310" y="392352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7583BC-450B-457B-BE78-02EB43C6F50C}"/>
                    </a:ext>
                  </a:extLst>
                </p14:cNvPr>
                <p14:cNvContentPartPr/>
                <p14:nvPr/>
              </p14:nvContentPartPr>
              <p14:xfrm>
                <a:off x="6282910" y="4005243"/>
                <a:ext cx="129240" cy="6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7583BC-450B-457B-BE78-02EB43C6F5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73910" y="399624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26281D8-6DD5-4EE1-8E97-83940BA61E23}"/>
                    </a:ext>
                  </a:extLst>
                </p14:cNvPr>
                <p14:cNvContentPartPr/>
                <p14:nvPr/>
              </p14:nvContentPartPr>
              <p14:xfrm>
                <a:off x="6496030" y="3949083"/>
                <a:ext cx="157320" cy="23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26281D8-6DD5-4EE1-8E97-83940BA61E2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87030" y="3940443"/>
                  <a:ext cx="174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A8A7CE-6DEC-4D26-BFCE-2FCD92523D0A}"/>
                    </a:ext>
                  </a:extLst>
                </p14:cNvPr>
                <p14:cNvContentPartPr/>
                <p14:nvPr/>
              </p14:nvContentPartPr>
              <p14:xfrm>
                <a:off x="6792670" y="3887163"/>
                <a:ext cx="217800" cy="110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A8A7CE-6DEC-4D26-BFCE-2FCD92523D0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84030" y="3878523"/>
                  <a:ext cx="235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37B4134-05C9-4C63-93EC-F5A517EF8E7D}"/>
                    </a:ext>
                  </a:extLst>
                </p14:cNvPr>
                <p14:cNvContentPartPr/>
                <p14:nvPr/>
              </p14:nvContentPartPr>
              <p14:xfrm>
                <a:off x="7112710" y="3729843"/>
                <a:ext cx="202680" cy="382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7B4134-05C9-4C63-93EC-F5A517EF8E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4070" y="3721203"/>
                  <a:ext cx="220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6A23C3-9F6E-4849-AF4E-E48CBBCA1447}"/>
                    </a:ext>
                  </a:extLst>
                </p14:cNvPr>
                <p14:cNvContentPartPr/>
                <p14:nvPr/>
              </p14:nvContentPartPr>
              <p14:xfrm>
                <a:off x="7315030" y="3831003"/>
                <a:ext cx="123840" cy="186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6A23C3-9F6E-4849-AF4E-E48CBBCA144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6030" y="3822003"/>
                  <a:ext cx="14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953BF38-4BA3-4FF3-9863-74F782863517}"/>
                    </a:ext>
                  </a:extLst>
                </p14:cNvPr>
                <p14:cNvContentPartPr/>
                <p14:nvPr/>
              </p14:nvContentPartPr>
              <p14:xfrm>
                <a:off x="7337350" y="3898683"/>
                <a:ext cx="73440" cy="17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953BF38-4BA3-4FF3-9863-74F78286351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28710" y="388968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F88009D-61A7-4CD2-9491-BC5EF8993B60}"/>
                    </a:ext>
                  </a:extLst>
                </p14:cNvPr>
                <p14:cNvContentPartPr/>
                <p14:nvPr/>
              </p14:nvContentPartPr>
              <p14:xfrm>
                <a:off x="7573150" y="3904083"/>
                <a:ext cx="95760" cy="1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F88009D-61A7-4CD2-9491-BC5EF8993B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64150" y="389544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34C4C66-56FC-4833-AC82-4E5B00195E79}"/>
                    </a:ext>
                  </a:extLst>
                </p14:cNvPr>
                <p14:cNvContentPartPr/>
                <p14:nvPr/>
              </p14:nvContentPartPr>
              <p14:xfrm>
                <a:off x="7673950" y="3887523"/>
                <a:ext cx="109800" cy="214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34C4C66-56FC-4833-AC82-4E5B00195E7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65310" y="3878523"/>
                  <a:ext cx="127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5327C8B-DECD-4F06-876E-9F494B947409}"/>
                    </a:ext>
                  </a:extLst>
                </p14:cNvPr>
                <p14:cNvContentPartPr/>
                <p14:nvPr/>
              </p14:nvContentPartPr>
              <p14:xfrm>
                <a:off x="7775110" y="3809043"/>
                <a:ext cx="612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5327C8B-DECD-4F06-876E-9F494B94740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66110" y="380004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013492-16E7-4276-8BBB-B19010A607D4}"/>
                    </a:ext>
                  </a:extLst>
                </p14:cNvPr>
                <p14:cNvContentPartPr/>
                <p14:nvPr/>
              </p14:nvContentPartPr>
              <p14:xfrm>
                <a:off x="7982470" y="3724083"/>
                <a:ext cx="146160" cy="130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013492-16E7-4276-8BBB-B19010A607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73830" y="3715083"/>
                  <a:ext cx="16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223631-6880-4EED-B95D-04010AB01E5F}"/>
                    </a:ext>
                  </a:extLst>
                </p14:cNvPr>
                <p14:cNvContentPartPr/>
                <p14:nvPr/>
              </p14:nvContentPartPr>
              <p14:xfrm>
                <a:off x="7875910" y="3898683"/>
                <a:ext cx="248040" cy="1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223631-6880-4EED-B95D-04010AB01E5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67270" y="3889683"/>
                  <a:ext cx="265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FD13DA-1EE7-4927-BB45-0FEDF3D8E0D2}"/>
                    </a:ext>
                  </a:extLst>
                </p14:cNvPr>
                <p14:cNvContentPartPr/>
                <p14:nvPr/>
              </p14:nvContentPartPr>
              <p14:xfrm>
                <a:off x="7903630" y="4012443"/>
                <a:ext cx="186840" cy="94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FD13DA-1EE7-4927-BB45-0FEDF3D8E0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94630" y="4003443"/>
                  <a:ext cx="20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799383E-F943-4409-93DB-8BDF29CBFF1C}"/>
                    </a:ext>
                  </a:extLst>
                </p14:cNvPr>
                <p14:cNvContentPartPr/>
                <p14:nvPr/>
              </p14:nvContentPartPr>
              <p14:xfrm>
                <a:off x="8207110" y="3690603"/>
                <a:ext cx="101520" cy="460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799383E-F943-4409-93DB-8BDF29CBFF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98110" y="3681603"/>
                  <a:ext cx="1191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28B2C8F-ACB4-4CF1-83D4-0F9CC099865C}"/>
                    </a:ext>
                  </a:extLst>
                </p14:cNvPr>
                <p14:cNvContentPartPr/>
                <p14:nvPr/>
              </p14:nvContentPartPr>
              <p14:xfrm>
                <a:off x="8453710" y="3752163"/>
                <a:ext cx="219240" cy="28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28B2C8F-ACB4-4CF1-83D4-0F9CC09986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45070" y="3743523"/>
                  <a:ext cx="236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3D8161E-3D9D-4236-8B72-51197C4BC2E0}"/>
                    </a:ext>
                  </a:extLst>
                </p14:cNvPr>
                <p14:cNvContentPartPr/>
                <p14:nvPr/>
              </p14:nvContentPartPr>
              <p14:xfrm>
                <a:off x="8459470" y="3898683"/>
                <a:ext cx="219240" cy="11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3D8161E-3D9D-4236-8B72-51197C4BC2E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50470" y="3889683"/>
                  <a:ext cx="23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E5EFAA-28C4-4ECA-BB4A-D2C2516873D1}"/>
                    </a:ext>
                  </a:extLst>
                </p14:cNvPr>
                <p14:cNvContentPartPr/>
                <p14:nvPr/>
              </p14:nvContentPartPr>
              <p14:xfrm>
                <a:off x="8500870" y="3696723"/>
                <a:ext cx="166680" cy="6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E5EFAA-28C4-4ECA-BB4A-D2C2516873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91870" y="3687723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6448176-763B-42BF-BDE9-C9A740367E44}"/>
              </a:ext>
            </a:extLst>
          </p:cNvPr>
          <p:cNvGrpSpPr/>
          <p:nvPr/>
        </p:nvGrpSpPr>
        <p:grpSpPr>
          <a:xfrm>
            <a:off x="7090750" y="4223763"/>
            <a:ext cx="1576440" cy="556200"/>
            <a:chOff x="7090750" y="4223763"/>
            <a:chExt cx="157644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2CADDC-18E3-41D6-BD42-5E21BA968AAD}"/>
                    </a:ext>
                  </a:extLst>
                </p14:cNvPr>
                <p14:cNvContentPartPr/>
                <p14:nvPr/>
              </p14:nvContentPartPr>
              <p14:xfrm>
                <a:off x="7090750" y="4223763"/>
                <a:ext cx="1200960" cy="123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2CADDC-18E3-41D6-BD42-5E21BA968A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82110" y="4215123"/>
                  <a:ext cx="1218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350536-6427-434F-8DD5-741AB5B7F113}"/>
                    </a:ext>
                  </a:extLst>
                </p14:cNvPr>
                <p14:cNvContentPartPr/>
                <p14:nvPr/>
              </p14:nvContentPartPr>
              <p14:xfrm>
                <a:off x="7298110" y="4470363"/>
                <a:ext cx="163080" cy="158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350536-6427-434F-8DD5-741AB5B7F1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89470" y="4461363"/>
                  <a:ext cx="180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AC72F40-7D01-4DFA-99F6-34CB74BF8F06}"/>
                    </a:ext>
                  </a:extLst>
                </p14:cNvPr>
                <p14:cNvContentPartPr/>
                <p14:nvPr/>
              </p14:nvContentPartPr>
              <p14:xfrm>
                <a:off x="7292710" y="4549203"/>
                <a:ext cx="176400" cy="11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AC72F40-7D01-4DFA-99F6-34CB74BF8F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83710" y="4540563"/>
                  <a:ext cx="19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47ADDF-B396-44C0-9485-164DB2AB7C34}"/>
                    </a:ext>
                  </a:extLst>
                </p14:cNvPr>
                <p14:cNvContentPartPr/>
                <p14:nvPr/>
              </p14:nvContentPartPr>
              <p14:xfrm>
                <a:off x="7219630" y="4694643"/>
                <a:ext cx="168480" cy="83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47ADDF-B396-44C0-9485-164DB2AB7C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10990" y="4685643"/>
                  <a:ext cx="186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75108C1-C2B2-4B45-A8FF-B9247DBC1242}"/>
                    </a:ext>
                  </a:extLst>
                </p14:cNvPr>
                <p14:cNvContentPartPr/>
                <p14:nvPr/>
              </p14:nvContentPartPr>
              <p14:xfrm>
                <a:off x="7578550" y="4543803"/>
                <a:ext cx="84600" cy="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75108C1-C2B2-4B45-A8FF-B9247DBC12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69910" y="453480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D741E2-947F-4763-A606-2EF2EE20D5B0}"/>
                    </a:ext>
                  </a:extLst>
                </p14:cNvPr>
                <p14:cNvContentPartPr/>
                <p14:nvPr/>
              </p14:nvContentPartPr>
              <p14:xfrm>
                <a:off x="7573150" y="4588803"/>
                <a:ext cx="67680" cy="11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D741E2-947F-4763-A606-2EF2EE20D5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64150" y="457980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C4E58DF-914A-4102-BBCF-97AC770E5589}"/>
                    </a:ext>
                  </a:extLst>
                </p14:cNvPr>
                <p14:cNvContentPartPr/>
                <p14:nvPr/>
              </p14:nvContentPartPr>
              <p14:xfrm>
                <a:off x="7790590" y="4478283"/>
                <a:ext cx="141840" cy="200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C4E58DF-914A-4102-BBCF-97AC770E55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81950" y="4469643"/>
                  <a:ext cx="159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9FC024-A2A6-4101-84EF-06DC3ABE2044}"/>
                    </a:ext>
                  </a:extLst>
                </p14:cNvPr>
                <p14:cNvContentPartPr/>
                <p14:nvPr/>
              </p14:nvContentPartPr>
              <p14:xfrm>
                <a:off x="7808590" y="4566123"/>
                <a:ext cx="325800" cy="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9FC024-A2A6-4101-84EF-06DC3ABE20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99950" y="4557483"/>
                  <a:ext cx="343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5AC369E-81C9-4153-9853-FC9F4BE48539}"/>
                    </a:ext>
                  </a:extLst>
                </p14:cNvPr>
                <p14:cNvContentPartPr/>
                <p14:nvPr/>
              </p14:nvContentPartPr>
              <p14:xfrm>
                <a:off x="8016310" y="4549203"/>
                <a:ext cx="174240" cy="217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5AC369E-81C9-4153-9853-FC9F4BE485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07310" y="4540563"/>
                  <a:ext cx="191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12A2A3-AE41-40C0-9CBC-6396CEC241EC}"/>
                    </a:ext>
                  </a:extLst>
                </p14:cNvPr>
                <p14:cNvContentPartPr/>
                <p14:nvPr/>
              </p14:nvContentPartPr>
              <p14:xfrm>
                <a:off x="8179030" y="4481883"/>
                <a:ext cx="11520" cy="6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12A2A3-AE41-40C0-9CBC-6396CEC241E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70030" y="447324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BBB5CFD-EE36-4716-A0C6-9D0635EA8F72}"/>
                    </a:ext>
                  </a:extLst>
                </p14:cNvPr>
                <p14:cNvContentPartPr/>
                <p14:nvPr/>
              </p14:nvContentPartPr>
              <p14:xfrm>
                <a:off x="8365870" y="4381083"/>
                <a:ext cx="161280" cy="135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BBB5CFD-EE36-4716-A0C6-9D0635EA8F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57230" y="4372443"/>
                  <a:ext cx="17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7CC24C1-19C3-4602-8545-1DD624D8E383}"/>
                    </a:ext>
                  </a:extLst>
                </p14:cNvPr>
                <p14:cNvContentPartPr/>
                <p14:nvPr/>
              </p14:nvContentPartPr>
              <p14:xfrm>
                <a:off x="8275870" y="4566123"/>
                <a:ext cx="391320" cy="1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7CC24C1-19C3-4602-8545-1DD624D8E3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67230" y="4557483"/>
                  <a:ext cx="40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32E9CD-CFC0-48ED-956B-FB5CC72ACA3D}"/>
                    </a:ext>
                  </a:extLst>
                </p14:cNvPr>
                <p14:cNvContentPartPr/>
                <p14:nvPr/>
              </p14:nvContentPartPr>
              <p14:xfrm>
                <a:off x="8369470" y="4667283"/>
                <a:ext cx="141120" cy="112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32E9CD-CFC0-48ED-956B-FB5CC72ACA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60830" y="4658283"/>
                  <a:ext cx="1587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B1CABC2-D921-4F6C-87D8-E1A67C3F536E}"/>
              </a:ext>
            </a:extLst>
          </p:cNvPr>
          <p:cNvGrpSpPr/>
          <p:nvPr/>
        </p:nvGrpSpPr>
        <p:grpSpPr>
          <a:xfrm>
            <a:off x="6501430" y="4960323"/>
            <a:ext cx="2160720" cy="456120"/>
            <a:chOff x="6501430" y="4960323"/>
            <a:chExt cx="216072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E754E76-4203-4903-90C7-C2A797046BC7}"/>
                    </a:ext>
                  </a:extLst>
                </p14:cNvPr>
                <p14:cNvContentPartPr/>
                <p14:nvPr/>
              </p14:nvContentPartPr>
              <p14:xfrm>
                <a:off x="6501430" y="4992723"/>
                <a:ext cx="296640" cy="225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E754E76-4203-4903-90C7-C2A797046BC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92790" y="4983723"/>
                  <a:ext cx="314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BD7FAA5-D01E-4838-B117-44334437B0F1}"/>
                    </a:ext>
                  </a:extLst>
                </p14:cNvPr>
                <p14:cNvContentPartPr/>
                <p14:nvPr/>
              </p14:nvContentPartPr>
              <p14:xfrm>
                <a:off x="6798790" y="5037363"/>
                <a:ext cx="135000" cy="151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BD7FAA5-D01E-4838-B117-44334437B0F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90150" y="5028723"/>
                  <a:ext cx="15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126C7D3-644C-4906-8523-E0A11F738493}"/>
                    </a:ext>
                  </a:extLst>
                </p14:cNvPr>
                <p14:cNvContentPartPr/>
                <p14:nvPr/>
              </p14:nvContentPartPr>
              <p14:xfrm>
                <a:off x="7056910" y="5037363"/>
                <a:ext cx="28440" cy="196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126C7D3-644C-4906-8523-E0A11F7384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48270" y="5028723"/>
                  <a:ext cx="46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CF3B6EE-B24B-4007-821A-BBD1C633F83F}"/>
                    </a:ext>
                  </a:extLst>
                </p14:cNvPr>
                <p14:cNvContentPartPr/>
                <p14:nvPr/>
              </p14:nvContentPartPr>
              <p14:xfrm>
                <a:off x="7084990" y="5026203"/>
                <a:ext cx="157320" cy="225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CF3B6EE-B24B-4007-821A-BBD1C633F8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76350" y="5017203"/>
                  <a:ext cx="174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FC9CDC8-BC0A-4A37-92D0-6C12D3ACCBE0}"/>
                    </a:ext>
                  </a:extLst>
                </p14:cNvPr>
                <p14:cNvContentPartPr/>
                <p14:nvPr/>
              </p14:nvContentPartPr>
              <p14:xfrm>
                <a:off x="7098310" y="4971843"/>
                <a:ext cx="11052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FC9CDC8-BC0A-4A37-92D0-6C12D3ACCB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89670" y="4963203"/>
                  <a:ext cx="12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C6D805-C34E-48C0-85AE-4BA1AC8EA3E6}"/>
                    </a:ext>
                  </a:extLst>
                </p14:cNvPr>
                <p14:cNvContentPartPr/>
                <p14:nvPr/>
              </p14:nvContentPartPr>
              <p14:xfrm>
                <a:off x="7382350" y="5127363"/>
                <a:ext cx="135000" cy="1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C6D805-C34E-48C0-85AE-4BA1AC8EA3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73350" y="5118363"/>
                  <a:ext cx="15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B775719-290A-4193-BFBE-B2FC88B0F47E}"/>
                    </a:ext>
                  </a:extLst>
                </p14:cNvPr>
                <p14:cNvContentPartPr/>
                <p14:nvPr/>
              </p14:nvContentPartPr>
              <p14:xfrm>
                <a:off x="7404670" y="5183163"/>
                <a:ext cx="123840" cy="22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B775719-290A-4193-BFBE-B2FC88B0F4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96030" y="517452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DE3D6F6-72AC-4610-A6CE-F8BC4C283F32}"/>
                    </a:ext>
                  </a:extLst>
                </p14:cNvPr>
                <p14:cNvContentPartPr/>
                <p14:nvPr/>
              </p14:nvContentPartPr>
              <p14:xfrm>
                <a:off x="7573150" y="5127363"/>
                <a:ext cx="118800" cy="289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DE3D6F6-72AC-4610-A6CE-F8BC4C283F3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64150" y="5118363"/>
                  <a:ext cx="136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60C79D4-CB57-488F-A39B-B66A3CD441D0}"/>
                    </a:ext>
                  </a:extLst>
                </p14:cNvPr>
                <p14:cNvContentPartPr/>
                <p14:nvPr/>
              </p14:nvContentPartPr>
              <p14:xfrm>
                <a:off x="7747030" y="4992723"/>
                <a:ext cx="6120" cy="11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60C79D4-CB57-488F-A39B-B66A3CD441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38030" y="498372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0CAB10E-A3CC-453B-88BF-25511994C12D}"/>
                    </a:ext>
                  </a:extLst>
                </p14:cNvPr>
                <p14:cNvContentPartPr/>
                <p14:nvPr/>
              </p14:nvContentPartPr>
              <p14:xfrm>
                <a:off x="7808230" y="5099283"/>
                <a:ext cx="208440" cy="129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0CAB10E-A3CC-453B-88BF-25511994C1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99590" y="5090283"/>
                  <a:ext cx="226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2150091-8222-4280-9462-F486A042211C}"/>
                    </a:ext>
                  </a:extLst>
                </p14:cNvPr>
                <p14:cNvContentPartPr/>
                <p14:nvPr/>
              </p14:nvContentPartPr>
              <p14:xfrm>
                <a:off x="8116390" y="5053923"/>
                <a:ext cx="130680" cy="188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2150091-8222-4280-9462-F486A042211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07750" y="5045283"/>
                  <a:ext cx="148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4F8FDE8-4264-46B0-A5B2-89244106152F}"/>
                    </a:ext>
                  </a:extLst>
                </p14:cNvPr>
                <p14:cNvContentPartPr/>
                <p14:nvPr/>
              </p14:nvContentPartPr>
              <p14:xfrm>
                <a:off x="8156350" y="5143923"/>
                <a:ext cx="106920" cy="22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4F8FDE8-4264-46B0-A5B2-8924410615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47710" y="513528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A6F0AE1-6348-48C8-B04F-26A2C4E807EE}"/>
                    </a:ext>
                  </a:extLst>
                </p14:cNvPr>
                <p14:cNvContentPartPr/>
                <p14:nvPr/>
              </p14:nvContentPartPr>
              <p14:xfrm>
                <a:off x="8044030" y="5317803"/>
                <a:ext cx="208080" cy="77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A6F0AE1-6348-48C8-B04F-26A2C4E807E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35390" y="5309163"/>
                  <a:ext cx="225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F2E45A1-ADD0-44E0-83D6-E36BFD8CE528}"/>
                    </a:ext>
                  </a:extLst>
                </p14:cNvPr>
                <p14:cNvContentPartPr/>
                <p14:nvPr/>
              </p14:nvContentPartPr>
              <p14:xfrm>
                <a:off x="8425630" y="4998123"/>
                <a:ext cx="236520" cy="270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F2E45A1-ADD0-44E0-83D6-E36BFD8CE5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16990" y="4989123"/>
                  <a:ext cx="254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CA79CF0-DA9C-4180-8B3B-CCA9787114EC}"/>
                    </a:ext>
                  </a:extLst>
                </p14:cNvPr>
                <p14:cNvContentPartPr/>
                <p14:nvPr/>
              </p14:nvContentPartPr>
              <p14:xfrm>
                <a:off x="8442550" y="5143923"/>
                <a:ext cx="202320" cy="23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CA79CF0-DA9C-4180-8B3B-CCA9787114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33910" y="5135283"/>
                  <a:ext cx="21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287E836-CA15-40F1-A321-1E1B0535BA9C}"/>
                    </a:ext>
                  </a:extLst>
                </p14:cNvPr>
                <p14:cNvContentPartPr/>
                <p14:nvPr/>
              </p14:nvContentPartPr>
              <p14:xfrm>
                <a:off x="8487190" y="4960323"/>
                <a:ext cx="133200" cy="1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287E836-CA15-40F1-A321-1E1B0535BA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78550" y="4951683"/>
                  <a:ext cx="1508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054DB00-7B6F-4ACA-9BB3-C514205F815A}"/>
              </a:ext>
            </a:extLst>
          </p:cNvPr>
          <p:cNvGrpSpPr/>
          <p:nvPr/>
        </p:nvGrpSpPr>
        <p:grpSpPr>
          <a:xfrm>
            <a:off x="7309630" y="5514363"/>
            <a:ext cx="909000" cy="537120"/>
            <a:chOff x="7309630" y="5514363"/>
            <a:chExt cx="9090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50B28A6-5EC5-4CAD-AC6F-F687CE7E6AAC}"/>
                    </a:ext>
                  </a:extLst>
                </p14:cNvPr>
                <p14:cNvContentPartPr/>
                <p14:nvPr/>
              </p14:nvContentPartPr>
              <p14:xfrm>
                <a:off x="7903630" y="5514363"/>
                <a:ext cx="146520" cy="234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50B28A6-5EC5-4CAD-AC6F-F687CE7E6AA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94990" y="5505363"/>
                  <a:ext cx="164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AB53B6-544F-4981-AA46-EB6268936342}"/>
                    </a:ext>
                  </a:extLst>
                </p14:cNvPr>
                <p14:cNvContentPartPr/>
                <p14:nvPr/>
              </p14:nvContentPartPr>
              <p14:xfrm>
                <a:off x="7309630" y="5856003"/>
                <a:ext cx="508680" cy="19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AB53B6-544F-4981-AA46-EB626893634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00990" y="5847003"/>
                  <a:ext cx="52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D045F30-9A7C-475A-8857-6A76365A58C3}"/>
                    </a:ext>
                  </a:extLst>
                </p14:cNvPr>
                <p14:cNvContentPartPr/>
                <p14:nvPr/>
              </p14:nvContentPartPr>
              <p14:xfrm>
                <a:off x="7915510" y="5785083"/>
                <a:ext cx="303120" cy="184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D045F30-9A7C-475A-8857-6A76365A58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06510" y="5776443"/>
                  <a:ext cx="320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F2C76E1-6456-49E8-ACE6-A02E09BEF461}"/>
                    </a:ext>
                  </a:extLst>
                </p14:cNvPr>
                <p14:cNvContentPartPr/>
                <p14:nvPr/>
              </p14:nvContentPartPr>
              <p14:xfrm>
                <a:off x="8150950" y="5867523"/>
                <a:ext cx="50760" cy="45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F2C76E1-6456-49E8-ACE6-A02E09BEF46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41950" y="5858883"/>
                  <a:ext cx="684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666F7C1-64CA-437D-BCC0-C16B5AED048A}"/>
              </a:ext>
            </a:extLst>
          </p:cNvPr>
          <p:cNvGrpSpPr/>
          <p:nvPr/>
        </p:nvGrpSpPr>
        <p:grpSpPr>
          <a:xfrm>
            <a:off x="7309270" y="6131043"/>
            <a:ext cx="1352880" cy="432720"/>
            <a:chOff x="7309270" y="6131043"/>
            <a:chExt cx="135288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A0C1A9-F601-40BB-8639-133E4BFCBD08}"/>
                    </a:ext>
                  </a:extLst>
                </p14:cNvPr>
                <p14:cNvContentPartPr/>
                <p14:nvPr/>
              </p14:nvContentPartPr>
              <p14:xfrm>
                <a:off x="7326190" y="6148323"/>
                <a:ext cx="28800" cy="252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A0C1A9-F601-40BB-8639-133E4BFCBD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17550" y="6139323"/>
                  <a:ext cx="46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64F058F-E074-4180-8DF8-8262EDA2B1FC}"/>
                    </a:ext>
                  </a:extLst>
                </p14:cNvPr>
                <p14:cNvContentPartPr/>
                <p14:nvPr/>
              </p14:nvContentPartPr>
              <p14:xfrm>
                <a:off x="7309270" y="6181803"/>
                <a:ext cx="477360" cy="151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64F058F-E074-4180-8DF8-8262EDA2B1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00630" y="6173163"/>
                  <a:ext cx="49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7ECD974-C0B0-41D1-BA1D-9787BE0A0A0B}"/>
                    </a:ext>
                  </a:extLst>
                </p14:cNvPr>
                <p14:cNvContentPartPr/>
                <p14:nvPr/>
              </p14:nvContentPartPr>
              <p14:xfrm>
                <a:off x="7853590" y="6148323"/>
                <a:ext cx="39600" cy="180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7ECD974-C0B0-41D1-BA1D-9787BE0A0A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44590" y="6139323"/>
                  <a:ext cx="57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7E5F739-1F65-47DD-B694-16F177210F82}"/>
                    </a:ext>
                  </a:extLst>
                </p14:cNvPr>
                <p14:cNvContentPartPr/>
                <p14:nvPr/>
              </p14:nvContentPartPr>
              <p14:xfrm>
                <a:off x="7965910" y="6142563"/>
                <a:ext cx="33840" cy="18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7E5F739-1F65-47DD-B694-16F177210F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56910" y="6133923"/>
                  <a:ext cx="51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FE261AD-5319-4737-91F7-08F498E01732}"/>
                    </a:ext>
                  </a:extLst>
                </p14:cNvPr>
                <p14:cNvContentPartPr/>
                <p14:nvPr/>
              </p14:nvContentPartPr>
              <p14:xfrm>
                <a:off x="8016310" y="6136803"/>
                <a:ext cx="33840" cy="19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FE261AD-5319-4737-91F7-08F498E017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07310" y="6128163"/>
                  <a:ext cx="51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A85EFCD-67F5-4D8F-A41D-9F7FF68AF750}"/>
                    </a:ext>
                  </a:extLst>
                </p14:cNvPr>
                <p14:cNvContentPartPr/>
                <p14:nvPr/>
              </p14:nvContentPartPr>
              <p14:xfrm>
                <a:off x="7887070" y="6165243"/>
                <a:ext cx="393120" cy="151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A85EFCD-67F5-4D8F-A41D-9F7FF68AF75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78430" y="6156243"/>
                  <a:ext cx="410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F4AB25A-468C-4E43-B557-130DCBB0CF79}"/>
                    </a:ext>
                  </a:extLst>
                </p14:cNvPr>
                <p14:cNvContentPartPr/>
                <p14:nvPr/>
              </p14:nvContentPartPr>
              <p14:xfrm>
                <a:off x="8358310" y="6149043"/>
                <a:ext cx="39600" cy="167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F4AB25A-468C-4E43-B557-130DCBB0CF7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49670" y="6140403"/>
                  <a:ext cx="57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DEF92C2-3F45-4BA1-BF95-6797F3CE4D12}"/>
                    </a:ext>
                  </a:extLst>
                </p14:cNvPr>
                <p14:cNvContentPartPr/>
                <p14:nvPr/>
              </p14:nvContentPartPr>
              <p14:xfrm>
                <a:off x="8481430" y="6131043"/>
                <a:ext cx="180720" cy="432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DEF92C2-3F45-4BA1-BF95-6797F3CE4D1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72790" y="6122043"/>
                  <a:ext cx="19836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C6637FD-C88C-47E2-9B1F-911960B16BB4}"/>
              </a:ext>
            </a:extLst>
          </p:cNvPr>
          <p:cNvGrpSpPr/>
          <p:nvPr/>
        </p:nvGrpSpPr>
        <p:grpSpPr>
          <a:xfrm>
            <a:off x="941950" y="667323"/>
            <a:ext cx="494280" cy="441720"/>
            <a:chOff x="941950" y="667323"/>
            <a:chExt cx="4942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1B18E9-049E-4522-9369-79BCAD3B4AF5}"/>
                    </a:ext>
                  </a:extLst>
                </p14:cNvPr>
                <p14:cNvContentPartPr/>
                <p14:nvPr/>
              </p14:nvContentPartPr>
              <p14:xfrm>
                <a:off x="981550" y="779643"/>
                <a:ext cx="202320" cy="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1B18E9-049E-4522-9369-79BCAD3B4A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2550" y="770643"/>
                  <a:ext cx="21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FC1EA57-0505-4812-9812-0053A0AC2248}"/>
                    </a:ext>
                  </a:extLst>
                </p14:cNvPr>
                <p14:cNvContentPartPr/>
                <p14:nvPr/>
              </p14:nvContentPartPr>
              <p14:xfrm>
                <a:off x="941950" y="768483"/>
                <a:ext cx="45360" cy="340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FC1EA57-0505-4812-9812-0053A0AC224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3310" y="759483"/>
                  <a:ext cx="63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50FC922-B947-49AB-8FB1-C7E7DD7170DA}"/>
                    </a:ext>
                  </a:extLst>
                </p14:cNvPr>
                <p14:cNvContentPartPr/>
                <p14:nvPr/>
              </p14:nvContentPartPr>
              <p14:xfrm>
                <a:off x="959230" y="953523"/>
                <a:ext cx="208080" cy="17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50FC922-B947-49AB-8FB1-C7E7DD7170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0230" y="944523"/>
                  <a:ext cx="22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9C5B0AB-FD78-402A-8791-45C8A00443DF}"/>
                    </a:ext>
                  </a:extLst>
                </p14:cNvPr>
                <p14:cNvContentPartPr/>
                <p14:nvPr/>
              </p14:nvContentPartPr>
              <p14:xfrm>
                <a:off x="992710" y="667323"/>
                <a:ext cx="177840" cy="29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9C5B0AB-FD78-402A-8791-45C8A00443D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3710" y="658683"/>
                  <a:ext cx="195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E60F904-777E-4B23-AC41-260CEF2F4A29}"/>
                    </a:ext>
                  </a:extLst>
                </p14:cNvPr>
                <p14:cNvContentPartPr/>
                <p14:nvPr/>
              </p14:nvContentPartPr>
              <p14:xfrm>
                <a:off x="1340470" y="829683"/>
                <a:ext cx="95760" cy="11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E60F904-777E-4B23-AC41-260CEF2F4A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31830" y="820683"/>
                  <a:ext cx="11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A14436-8219-4ED8-B2B7-4095E9CE5218}"/>
                    </a:ext>
                  </a:extLst>
                </p14:cNvPr>
                <p14:cNvContentPartPr/>
                <p14:nvPr/>
              </p14:nvContentPartPr>
              <p14:xfrm>
                <a:off x="1340470" y="931203"/>
                <a:ext cx="84600" cy="6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A14436-8219-4ED8-B2B7-4095E9CE521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1830" y="92220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DBF942B-0DD0-442D-B702-34EECC8169A6}"/>
              </a:ext>
            </a:extLst>
          </p:cNvPr>
          <p:cNvGrpSpPr/>
          <p:nvPr/>
        </p:nvGrpSpPr>
        <p:grpSpPr>
          <a:xfrm>
            <a:off x="1716310" y="708723"/>
            <a:ext cx="510840" cy="475560"/>
            <a:chOff x="1716310" y="708723"/>
            <a:chExt cx="51084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129F6AF-3A8F-464C-9CEC-4112A75BA72B}"/>
                    </a:ext>
                  </a:extLst>
                </p14:cNvPr>
                <p14:cNvContentPartPr/>
                <p14:nvPr/>
              </p14:nvContentPartPr>
              <p14:xfrm>
                <a:off x="1716310" y="813123"/>
                <a:ext cx="168840" cy="371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129F6AF-3A8F-464C-9CEC-4112A75BA72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707670" y="804123"/>
                  <a:ext cx="1864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0640D96-FA59-4C43-9A8E-99658545662F}"/>
                    </a:ext>
                  </a:extLst>
                </p14:cNvPr>
                <p14:cNvContentPartPr/>
                <p14:nvPr/>
              </p14:nvContentPartPr>
              <p14:xfrm>
                <a:off x="1990630" y="779283"/>
                <a:ext cx="236520" cy="264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0640D96-FA59-4C43-9A8E-9965854566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81990" y="770283"/>
                  <a:ext cx="254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A6002F1-2C81-4184-A780-C3DD86110B7B}"/>
                    </a:ext>
                  </a:extLst>
                </p14:cNvPr>
                <p14:cNvContentPartPr/>
                <p14:nvPr/>
              </p14:nvContentPartPr>
              <p14:xfrm>
                <a:off x="2013670" y="914283"/>
                <a:ext cx="197640" cy="39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A6002F1-2C81-4184-A780-C3DD86110B7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005030" y="905283"/>
                  <a:ext cx="215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DB283D4-3465-461A-9D19-4EEC380BFB88}"/>
                    </a:ext>
                  </a:extLst>
                </p14:cNvPr>
                <p14:cNvContentPartPr/>
                <p14:nvPr/>
              </p14:nvContentPartPr>
              <p14:xfrm>
                <a:off x="2043910" y="708723"/>
                <a:ext cx="155520" cy="15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DB283D4-3465-461A-9D19-4EEC380BFB8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34910" y="700083"/>
                  <a:ext cx="1731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1BE2BAC-3C80-4F02-BA54-10AA8CC75321}"/>
              </a:ext>
            </a:extLst>
          </p:cNvPr>
          <p:cNvGrpSpPr/>
          <p:nvPr/>
        </p:nvGrpSpPr>
        <p:grpSpPr>
          <a:xfrm>
            <a:off x="2434510" y="701163"/>
            <a:ext cx="1565640" cy="488520"/>
            <a:chOff x="2434510" y="701163"/>
            <a:chExt cx="15656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9CF7A9C-5294-4A17-87DA-6D94D5D86689}"/>
                    </a:ext>
                  </a:extLst>
                </p14:cNvPr>
                <p14:cNvContentPartPr/>
                <p14:nvPr/>
              </p14:nvContentPartPr>
              <p14:xfrm>
                <a:off x="2434510" y="931203"/>
                <a:ext cx="168840" cy="2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9CF7A9C-5294-4A17-87DA-6D94D5D8668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25510" y="922203"/>
                  <a:ext cx="186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172C777-F28F-466B-986B-51E59A8B2A12}"/>
                    </a:ext>
                  </a:extLst>
                </p14:cNvPr>
                <p14:cNvContentPartPr/>
                <p14:nvPr/>
              </p14:nvContentPartPr>
              <p14:xfrm>
                <a:off x="2512990" y="846963"/>
                <a:ext cx="23040" cy="185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172C777-F28F-466B-986B-51E59A8B2A1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04350" y="837963"/>
                  <a:ext cx="40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D0A6687-C16B-448D-84DE-BFD4D73FE298}"/>
                    </a:ext>
                  </a:extLst>
                </p14:cNvPr>
                <p14:cNvContentPartPr/>
                <p14:nvPr/>
              </p14:nvContentPartPr>
              <p14:xfrm>
                <a:off x="2759590" y="868923"/>
                <a:ext cx="141120" cy="320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D0A6687-C16B-448D-84DE-BFD4D73FE29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50950" y="859923"/>
                  <a:ext cx="158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9F67451-C3D6-4C96-8AA5-C8D8998784FD}"/>
                    </a:ext>
                  </a:extLst>
                </p14:cNvPr>
                <p14:cNvContentPartPr/>
                <p14:nvPr/>
              </p14:nvContentPartPr>
              <p14:xfrm>
                <a:off x="3001150" y="813123"/>
                <a:ext cx="325800" cy="173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9F67451-C3D6-4C96-8AA5-C8D8998784F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92150" y="804483"/>
                  <a:ext cx="343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F228ED3-A880-47E3-8FFD-2EA7B75B2D91}"/>
                    </a:ext>
                  </a:extLst>
                </p14:cNvPr>
                <p14:cNvContentPartPr/>
                <p14:nvPr/>
              </p14:nvContentPartPr>
              <p14:xfrm>
                <a:off x="3124630" y="742203"/>
                <a:ext cx="135000" cy="15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F228ED3-A880-47E3-8FFD-2EA7B75B2D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15630" y="733203"/>
                  <a:ext cx="152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C2808D4-6FE7-438C-A6B1-F2ECC6DF5635}"/>
                    </a:ext>
                  </a:extLst>
                </p14:cNvPr>
                <p14:cNvContentPartPr/>
                <p14:nvPr/>
              </p14:nvContentPartPr>
              <p14:xfrm>
                <a:off x="3444310" y="790803"/>
                <a:ext cx="132840" cy="174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C2808D4-6FE7-438C-A6B1-F2ECC6DF56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435310" y="781803"/>
                  <a:ext cx="150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E1F9E3D-B4BD-467D-A6CF-BB9651CE9571}"/>
                    </a:ext>
                  </a:extLst>
                </p14:cNvPr>
                <p14:cNvContentPartPr/>
                <p14:nvPr/>
              </p14:nvContentPartPr>
              <p14:xfrm>
                <a:off x="3433150" y="807003"/>
                <a:ext cx="174240" cy="180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E1F9E3D-B4BD-467D-A6CF-BB9651CE957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24150" y="798363"/>
                  <a:ext cx="191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AE903F1-0705-4FBF-A7D3-88EF72A14928}"/>
                    </a:ext>
                  </a:extLst>
                </p14:cNvPr>
                <p14:cNvContentPartPr/>
                <p14:nvPr/>
              </p14:nvContentPartPr>
              <p14:xfrm>
                <a:off x="3769750" y="751563"/>
                <a:ext cx="50760" cy="196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AE903F1-0705-4FBF-A7D3-88EF72A1492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0750" y="742563"/>
                  <a:ext cx="6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D0A83D-2D3A-4EAC-9380-7AC5EE4431B4}"/>
                    </a:ext>
                  </a:extLst>
                </p14:cNvPr>
                <p14:cNvContentPartPr/>
                <p14:nvPr/>
              </p14:nvContentPartPr>
              <p14:xfrm>
                <a:off x="3724750" y="773523"/>
                <a:ext cx="218520" cy="273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D0A83D-2D3A-4EAC-9380-7AC5EE4431B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15750" y="764883"/>
                  <a:ext cx="236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A5D217A-E324-4FCB-A553-A04D57F95C21}"/>
                    </a:ext>
                  </a:extLst>
                </p14:cNvPr>
                <p14:cNvContentPartPr/>
                <p14:nvPr/>
              </p14:nvContentPartPr>
              <p14:xfrm>
                <a:off x="3859390" y="701163"/>
                <a:ext cx="140760" cy="11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A5D217A-E324-4FCB-A553-A04D57F95C2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50390" y="69216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275CDF1-8C2B-4A12-A86C-168011944ECD}"/>
                  </a:ext>
                </a:extLst>
              </p14:cNvPr>
              <p14:cNvContentPartPr/>
              <p14:nvPr/>
            </p14:nvContentPartPr>
            <p14:xfrm>
              <a:off x="3085750" y="1121643"/>
              <a:ext cx="886680" cy="1724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275CDF1-8C2B-4A12-A86C-168011944EC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076750" y="1113003"/>
                <a:ext cx="90432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4143F1C-0347-4574-85F0-4461F6A504EC}"/>
              </a:ext>
            </a:extLst>
          </p:cNvPr>
          <p:cNvGrpSpPr/>
          <p:nvPr/>
        </p:nvGrpSpPr>
        <p:grpSpPr>
          <a:xfrm>
            <a:off x="3135790" y="1407843"/>
            <a:ext cx="567000" cy="225000"/>
            <a:chOff x="3135790" y="1407843"/>
            <a:chExt cx="5670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7856040-C743-4A74-8AB1-9829B2F15EDF}"/>
                    </a:ext>
                  </a:extLst>
                </p14:cNvPr>
                <p14:cNvContentPartPr/>
                <p14:nvPr/>
              </p14:nvContentPartPr>
              <p14:xfrm>
                <a:off x="3135790" y="1429803"/>
                <a:ext cx="241200" cy="141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7856040-C743-4A74-8AB1-9829B2F15ED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127150" y="1420803"/>
                  <a:ext cx="258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AE4B9D9-4110-4356-9CB3-142CB3601E77}"/>
                    </a:ext>
                  </a:extLst>
                </p14:cNvPr>
                <p14:cNvContentPartPr/>
                <p14:nvPr/>
              </p14:nvContentPartPr>
              <p14:xfrm>
                <a:off x="3399310" y="1424763"/>
                <a:ext cx="50760" cy="61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AE4B9D9-4110-4356-9CB3-142CB3601E7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90670" y="1415763"/>
                  <a:ext cx="68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9B2C7A1-4117-48B3-9BC0-409E7E75281E}"/>
                    </a:ext>
                  </a:extLst>
                </p14:cNvPr>
                <p14:cNvContentPartPr/>
                <p14:nvPr/>
              </p14:nvContentPartPr>
              <p14:xfrm>
                <a:off x="3433150" y="1420443"/>
                <a:ext cx="213480" cy="178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9B2C7A1-4117-48B3-9BC0-409E7E75281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24150" y="1411443"/>
                  <a:ext cx="23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E80A00C-5EEF-45A4-B7AB-129EEC28533C}"/>
                    </a:ext>
                  </a:extLst>
                </p14:cNvPr>
                <p14:cNvContentPartPr/>
                <p14:nvPr/>
              </p14:nvContentPartPr>
              <p14:xfrm>
                <a:off x="3578950" y="1441323"/>
                <a:ext cx="90360" cy="191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E80A00C-5EEF-45A4-B7AB-129EEC28533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69950" y="1432323"/>
                  <a:ext cx="108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696447C-ABCE-4AC3-A006-4AAF9EFAAC1C}"/>
                    </a:ext>
                  </a:extLst>
                </p14:cNvPr>
                <p14:cNvContentPartPr/>
                <p14:nvPr/>
              </p14:nvContentPartPr>
              <p14:xfrm>
                <a:off x="3635110" y="1407843"/>
                <a:ext cx="67680" cy="17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696447C-ABCE-4AC3-A006-4AAF9EFAAC1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26110" y="139920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2961FB4C-CE12-412F-8E22-38998B027D21}"/>
                  </a:ext>
                </a:extLst>
              </p14:cNvPr>
              <p14:cNvContentPartPr/>
              <p14:nvPr/>
            </p14:nvContentPartPr>
            <p14:xfrm>
              <a:off x="3937870" y="1430163"/>
              <a:ext cx="499680" cy="2696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2961FB4C-CE12-412F-8E22-38998B027D2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929230" y="1421523"/>
                <a:ext cx="51732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3B64A8D-412D-4F54-9172-F8C2F5A2D45D}"/>
              </a:ext>
            </a:extLst>
          </p:cNvPr>
          <p:cNvGrpSpPr/>
          <p:nvPr/>
        </p:nvGrpSpPr>
        <p:grpSpPr>
          <a:xfrm>
            <a:off x="1435150" y="1156203"/>
            <a:ext cx="961200" cy="372960"/>
            <a:chOff x="1435150" y="1156203"/>
            <a:chExt cx="9612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5D98470-BEE3-4DD8-AC79-5D753BD062F9}"/>
                    </a:ext>
                  </a:extLst>
                </p14:cNvPr>
                <p14:cNvContentPartPr/>
                <p14:nvPr/>
              </p14:nvContentPartPr>
              <p14:xfrm>
                <a:off x="1654030" y="1156203"/>
                <a:ext cx="587520" cy="128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5D98470-BEE3-4DD8-AC79-5D753BD062F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645030" y="1147563"/>
                  <a:ext cx="605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1700A5E-C8CF-4FE6-BB32-41A0F1B4DCFB}"/>
                    </a:ext>
                  </a:extLst>
                </p14:cNvPr>
                <p14:cNvContentPartPr/>
                <p14:nvPr/>
              </p14:nvContentPartPr>
              <p14:xfrm>
                <a:off x="1435150" y="1373643"/>
                <a:ext cx="213840" cy="122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1700A5E-C8CF-4FE6-BB32-41A0F1B4DCF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426510" y="1365003"/>
                  <a:ext cx="231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487A624-B601-491D-8B8F-545BF27AB9ED}"/>
                    </a:ext>
                  </a:extLst>
                </p14:cNvPr>
                <p14:cNvContentPartPr/>
                <p14:nvPr/>
              </p14:nvContentPartPr>
              <p14:xfrm>
                <a:off x="1682470" y="1420803"/>
                <a:ext cx="141120" cy="63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487A624-B601-491D-8B8F-545BF27AB9E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73470" y="1411803"/>
                  <a:ext cx="15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46F5804-A3E4-4BCD-B9FA-C3D0B755E76F}"/>
                    </a:ext>
                  </a:extLst>
                </p14:cNvPr>
                <p14:cNvContentPartPr/>
                <p14:nvPr/>
              </p14:nvContentPartPr>
              <p14:xfrm>
                <a:off x="1828630" y="1357443"/>
                <a:ext cx="325800" cy="168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46F5804-A3E4-4BCD-B9FA-C3D0B755E76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819630" y="1348443"/>
                  <a:ext cx="34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C397177-EAA3-4BE0-B980-7D7915EA9B87}"/>
                    </a:ext>
                  </a:extLst>
                </p14:cNvPr>
                <p14:cNvContentPartPr/>
                <p14:nvPr/>
              </p14:nvContentPartPr>
              <p14:xfrm>
                <a:off x="2176390" y="1353483"/>
                <a:ext cx="89280" cy="175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C397177-EAA3-4BE0-B980-7D7915EA9B8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167750" y="1344843"/>
                  <a:ext cx="106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72B4826-3F0E-48E8-A7F8-5C47B3EF2671}"/>
                    </a:ext>
                  </a:extLst>
                </p14:cNvPr>
                <p14:cNvContentPartPr/>
                <p14:nvPr/>
              </p14:nvContentPartPr>
              <p14:xfrm>
                <a:off x="2316790" y="1396683"/>
                <a:ext cx="6120" cy="22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72B4826-3F0E-48E8-A7F8-5C47B3EF267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07790" y="1387683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E3F79CB-FA6A-4DE6-AF58-930E0F027DE4}"/>
                    </a:ext>
                  </a:extLst>
                </p14:cNvPr>
                <p14:cNvContentPartPr/>
                <p14:nvPr/>
              </p14:nvContentPartPr>
              <p14:xfrm>
                <a:off x="2366830" y="1424763"/>
                <a:ext cx="29520" cy="62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E3F79CB-FA6A-4DE6-AF58-930E0F027DE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57830" y="1415763"/>
                  <a:ext cx="471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1DCE20B-60B3-4069-A2E5-711F3031F517}"/>
                  </a:ext>
                </a:extLst>
              </p14:cNvPr>
              <p14:cNvContentPartPr/>
              <p14:nvPr/>
            </p14:nvContentPartPr>
            <p14:xfrm>
              <a:off x="1671670" y="1615203"/>
              <a:ext cx="606240" cy="1738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1DCE20B-60B3-4069-A2E5-711F3031F51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662670" y="1606563"/>
                <a:ext cx="62388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F8E70DC-DF06-48F1-AEB4-551030C9E65E}"/>
              </a:ext>
            </a:extLst>
          </p:cNvPr>
          <p:cNvGrpSpPr/>
          <p:nvPr/>
        </p:nvGrpSpPr>
        <p:grpSpPr>
          <a:xfrm>
            <a:off x="829630" y="2428083"/>
            <a:ext cx="1956600" cy="416160"/>
            <a:chOff x="829630" y="2428083"/>
            <a:chExt cx="19566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725A97-A5A9-4CCB-A4C4-E07B3060184C}"/>
                    </a:ext>
                  </a:extLst>
                </p14:cNvPr>
                <p14:cNvContentPartPr/>
                <p14:nvPr/>
              </p14:nvContentPartPr>
              <p14:xfrm>
                <a:off x="936550" y="2689083"/>
                <a:ext cx="28440" cy="127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725A97-A5A9-4CCB-A4C4-E07B3060184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7910" y="2680083"/>
                  <a:ext cx="46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9F7106C-E901-4783-B4CD-765902F01224}"/>
                    </a:ext>
                  </a:extLst>
                </p14:cNvPr>
                <p14:cNvContentPartPr/>
                <p14:nvPr/>
              </p14:nvContentPartPr>
              <p14:xfrm>
                <a:off x="829630" y="2630403"/>
                <a:ext cx="303840" cy="197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9F7106C-E901-4783-B4CD-765902F0122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0630" y="2621763"/>
                  <a:ext cx="321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F93DDC7-2BEF-4A82-ACF5-69D84666D7CB}"/>
                    </a:ext>
                  </a:extLst>
                </p14:cNvPr>
                <p14:cNvContentPartPr/>
                <p14:nvPr/>
              </p14:nvContentPartPr>
              <p14:xfrm>
                <a:off x="903070" y="2535363"/>
                <a:ext cx="151920" cy="17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F93DDC7-2BEF-4A82-ACF5-69D84666D7C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4070" y="252672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953D2A3-5D84-40D5-B01F-64EBC342788A}"/>
                    </a:ext>
                  </a:extLst>
                </p14:cNvPr>
                <p14:cNvContentPartPr/>
                <p14:nvPr/>
              </p14:nvContentPartPr>
              <p14:xfrm>
                <a:off x="1319950" y="2675763"/>
                <a:ext cx="105120" cy="12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953D2A3-5D84-40D5-B01F-64EBC34278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11310" y="2666763"/>
                  <a:ext cx="12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6B24F79-92FD-446D-9318-FD29AADE1A01}"/>
                    </a:ext>
                  </a:extLst>
                </p14:cNvPr>
                <p14:cNvContentPartPr/>
                <p14:nvPr/>
              </p14:nvContentPartPr>
              <p14:xfrm>
                <a:off x="1323910" y="2760003"/>
                <a:ext cx="84600" cy="6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6B24F79-92FD-446D-9318-FD29AADE1A0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14910" y="2751003"/>
                  <a:ext cx="102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EB098E5-8C86-4762-8E2F-0213501AE6EF}"/>
                    </a:ext>
                  </a:extLst>
                </p14:cNvPr>
                <p14:cNvContentPartPr/>
                <p14:nvPr/>
              </p14:nvContentPartPr>
              <p14:xfrm>
                <a:off x="1603990" y="2602683"/>
                <a:ext cx="157680" cy="19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EB098E5-8C86-4762-8E2F-0213501AE6E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95350" y="2593683"/>
                  <a:ext cx="175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064FA84-7FC1-42E6-9C4A-C78D52E1C45C}"/>
                    </a:ext>
                  </a:extLst>
                </p14:cNvPr>
                <p14:cNvContentPartPr/>
                <p14:nvPr/>
              </p14:nvContentPartPr>
              <p14:xfrm>
                <a:off x="1609750" y="2726163"/>
                <a:ext cx="123840" cy="17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064FA84-7FC1-42E6-9C4A-C78D52E1C45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601110" y="271752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BE39713-2AAC-4E9A-A2CD-A44531D75740}"/>
                    </a:ext>
                  </a:extLst>
                </p14:cNvPr>
                <p14:cNvContentPartPr/>
                <p14:nvPr/>
              </p14:nvContentPartPr>
              <p14:xfrm>
                <a:off x="1862110" y="2563083"/>
                <a:ext cx="230040" cy="247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BE39713-2AAC-4E9A-A2CD-A44531D7574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853470" y="2554083"/>
                  <a:ext cx="247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50FD003-4941-4E63-A397-B36D08478E67}"/>
                    </a:ext>
                  </a:extLst>
                </p14:cNvPr>
                <p14:cNvContentPartPr/>
                <p14:nvPr/>
              </p14:nvContentPartPr>
              <p14:xfrm>
                <a:off x="1867510" y="2670003"/>
                <a:ext cx="180720" cy="22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50FD003-4941-4E63-A397-B36D08478E6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58870" y="2661363"/>
                  <a:ext cx="198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8D542EB-7E97-4253-810D-1B45739D81DF}"/>
                    </a:ext>
                  </a:extLst>
                </p14:cNvPr>
                <p14:cNvContentPartPr/>
                <p14:nvPr/>
              </p14:nvContentPartPr>
              <p14:xfrm>
                <a:off x="1985590" y="2462643"/>
                <a:ext cx="78840" cy="33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8D542EB-7E97-4253-810D-1B45739D81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76950" y="2453643"/>
                  <a:ext cx="9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05A3B0A-954F-4045-817E-6B16D05078D4}"/>
                    </a:ext>
                  </a:extLst>
                </p14:cNvPr>
                <p14:cNvContentPartPr/>
                <p14:nvPr/>
              </p14:nvContentPartPr>
              <p14:xfrm>
                <a:off x="2154070" y="2686923"/>
                <a:ext cx="196560" cy="17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05A3B0A-954F-4045-817E-6B16D05078D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145070" y="2677923"/>
                  <a:ext cx="21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0299A8F-8313-4CFA-8361-4705DA162A91}"/>
                    </a:ext>
                  </a:extLst>
                </p14:cNvPr>
                <p14:cNvContentPartPr/>
                <p14:nvPr/>
              </p14:nvContentPartPr>
              <p14:xfrm>
                <a:off x="2282950" y="2569203"/>
                <a:ext cx="22680" cy="180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0299A8F-8313-4CFA-8361-4705DA162A9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74310" y="2560203"/>
                  <a:ext cx="4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A4CB8A8-439D-464F-B659-A5234A27C03B}"/>
                    </a:ext>
                  </a:extLst>
                </p14:cNvPr>
                <p14:cNvContentPartPr/>
                <p14:nvPr/>
              </p14:nvContentPartPr>
              <p14:xfrm>
                <a:off x="2552230" y="2552283"/>
                <a:ext cx="67680" cy="291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A4CB8A8-439D-464F-B659-A5234A27C03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43590" y="2543643"/>
                  <a:ext cx="85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4E0B613-0C3B-403C-BD2A-9E12C14E8CB4}"/>
                    </a:ext>
                  </a:extLst>
                </p14:cNvPr>
                <p14:cNvContentPartPr/>
                <p14:nvPr/>
              </p14:nvContentPartPr>
              <p14:xfrm>
                <a:off x="2557990" y="2574603"/>
                <a:ext cx="202320" cy="155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4E0B613-0C3B-403C-BD2A-9E12C14E8CB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548990" y="2565963"/>
                  <a:ext cx="219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A8794F4-42A0-4C08-9018-D6031633B77A}"/>
                    </a:ext>
                  </a:extLst>
                </p14:cNvPr>
                <p14:cNvContentPartPr/>
                <p14:nvPr/>
              </p14:nvContentPartPr>
              <p14:xfrm>
                <a:off x="2632510" y="2428083"/>
                <a:ext cx="153720" cy="6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A8794F4-42A0-4C08-9018-D6031633B77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23510" y="2419443"/>
                  <a:ext cx="1713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1469E58-ABD3-408A-B5E6-CAB10DB8CBC5}"/>
                  </a:ext>
                </a:extLst>
              </p14:cNvPr>
              <p14:cNvContentPartPr/>
              <p14:nvPr/>
            </p14:nvContentPartPr>
            <p14:xfrm>
              <a:off x="2492110" y="2927763"/>
              <a:ext cx="261360" cy="514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1469E58-ABD3-408A-B5E6-CAB10DB8CBC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483470" y="2919123"/>
                <a:ext cx="27900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02A6EA5-99F1-4352-A041-8E275E0AB7FF}"/>
              </a:ext>
            </a:extLst>
          </p:cNvPr>
          <p:cNvGrpSpPr/>
          <p:nvPr/>
        </p:nvGrpSpPr>
        <p:grpSpPr>
          <a:xfrm>
            <a:off x="1020790" y="3051603"/>
            <a:ext cx="2227320" cy="314640"/>
            <a:chOff x="1020790" y="3051603"/>
            <a:chExt cx="22273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FBB64BF-9F2A-4957-8ECB-D21C8307E20A}"/>
                    </a:ext>
                  </a:extLst>
                </p14:cNvPr>
                <p14:cNvContentPartPr/>
                <p14:nvPr/>
              </p14:nvContentPartPr>
              <p14:xfrm>
                <a:off x="1099270" y="3148803"/>
                <a:ext cx="23040" cy="198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FBB64BF-9F2A-4957-8ECB-D21C8307E20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90630" y="3139803"/>
                  <a:ext cx="40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5684612-ED5E-4246-B82F-B5E0E6C7F778}"/>
                    </a:ext>
                  </a:extLst>
                </p14:cNvPr>
                <p14:cNvContentPartPr/>
                <p14:nvPr/>
              </p14:nvContentPartPr>
              <p14:xfrm>
                <a:off x="1133110" y="3135123"/>
                <a:ext cx="90360" cy="101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5684612-ED5E-4246-B82F-B5E0E6C7F77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4110" y="3126483"/>
                  <a:ext cx="10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05249C7-1B96-4FAD-8CE8-88B6490F6391}"/>
                    </a:ext>
                  </a:extLst>
                </p14:cNvPr>
                <p14:cNvContentPartPr/>
                <p14:nvPr/>
              </p14:nvContentPartPr>
              <p14:xfrm>
                <a:off x="1273150" y="3051603"/>
                <a:ext cx="78840" cy="258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05249C7-1B96-4FAD-8CE8-88B6490F639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64510" y="3042603"/>
                  <a:ext cx="96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CA054C4-5D38-46C6-AD98-EC09BF0784E0}"/>
                    </a:ext>
                  </a:extLst>
                </p14:cNvPr>
                <p14:cNvContentPartPr/>
                <p14:nvPr/>
              </p14:nvContentPartPr>
              <p14:xfrm>
                <a:off x="1410310" y="3191283"/>
                <a:ext cx="104400" cy="57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CA054C4-5D38-46C6-AD98-EC09BF0784E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01310" y="3182643"/>
                  <a:ext cx="122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5021F8E-9252-4F25-B596-D284B7D23CEA}"/>
                    </a:ext>
                  </a:extLst>
                </p14:cNvPr>
                <p14:cNvContentPartPr/>
                <p14:nvPr/>
              </p14:nvContentPartPr>
              <p14:xfrm>
                <a:off x="1603990" y="3163203"/>
                <a:ext cx="39960" cy="105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5021F8E-9252-4F25-B596-D284B7D23C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94990" y="3154203"/>
                  <a:ext cx="57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82E39F0-EB04-4559-8822-19031457B96F}"/>
                    </a:ext>
                  </a:extLst>
                </p14:cNvPr>
                <p14:cNvContentPartPr/>
                <p14:nvPr/>
              </p14:nvContentPartPr>
              <p14:xfrm>
                <a:off x="1713790" y="3180483"/>
                <a:ext cx="137520" cy="90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82E39F0-EB04-4559-8822-19031457B96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04790" y="3171843"/>
                  <a:ext cx="155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21D0211-750D-42E0-A0FC-36C7FB8978E0}"/>
                    </a:ext>
                  </a:extLst>
                </p14:cNvPr>
                <p14:cNvContentPartPr/>
                <p14:nvPr/>
              </p14:nvContentPartPr>
              <p14:xfrm>
                <a:off x="1935190" y="3191283"/>
                <a:ext cx="118080" cy="79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21D0211-750D-42E0-A0FC-36C7FB8978E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926190" y="3182643"/>
                  <a:ext cx="13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CD2B9F5-4B72-4B0D-9DC1-7E6FB824B8B7}"/>
                    </a:ext>
                  </a:extLst>
                </p14:cNvPr>
                <p14:cNvContentPartPr/>
                <p14:nvPr/>
              </p14:nvContentPartPr>
              <p14:xfrm>
                <a:off x="2288710" y="3097323"/>
                <a:ext cx="208440" cy="178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CD2B9F5-4B72-4B0D-9DC1-7E6FB824B8B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279710" y="3088683"/>
                  <a:ext cx="226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28191AA-2865-46E8-9AE0-1E5DD39B895F}"/>
                    </a:ext>
                  </a:extLst>
                </p14:cNvPr>
                <p14:cNvContentPartPr/>
                <p14:nvPr/>
              </p14:nvContentPartPr>
              <p14:xfrm>
                <a:off x="2541430" y="3079683"/>
                <a:ext cx="252720" cy="188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28191AA-2865-46E8-9AE0-1E5DD39B89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532790" y="3071043"/>
                  <a:ext cx="270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A2E8332-CFDD-48AE-8031-140EC15E1F52}"/>
                    </a:ext>
                  </a:extLst>
                </p14:cNvPr>
                <p14:cNvContentPartPr/>
                <p14:nvPr/>
              </p14:nvContentPartPr>
              <p14:xfrm>
                <a:off x="2809990" y="3095883"/>
                <a:ext cx="45720" cy="155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A2E8332-CFDD-48AE-8031-140EC15E1F5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800990" y="3087243"/>
                  <a:ext cx="63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FE362C3-A2B1-42F8-88CD-474AA7D3D268}"/>
                    </a:ext>
                  </a:extLst>
                </p14:cNvPr>
                <p14:cNvContentPartPr/>
                <p14:nvPr/>
              </p14:nvContentPartPr>
              <p14:xfrm>
                <a:off x="2905750" y="3204963"/>
                <a:ext cx="297720" cy="52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FE362C3-A2B1-42F8-88CD-474AA7D3D26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896750" y="3195963"/>
                  <a:ext cx="315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2CACE62-5E05-45DF-8B7E-763CF09D1D52}"/>
                    </a:ext>
                  </a:extLst>
                </p14:cNvPr>
                <p14:cNvContentPartPr/>
                <p14:nvPr/>
              </p14:nvContentPartPr>
              <p14:xfrm>
                <a:off x="1020790" y="3264723"/>
                <a:ext cx="2227320" cy="101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2CACE62-5E05-45DF-8B7E-763CF09D1D5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12150" y="3256083"/>
                  <a:ext cx="224496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C94FFD7-9852-4254-949E-C4F91481DCCD}"/>
              </a:ext>
            </a:extLst>
          </p:cNvPr>
          <p:cNvGrpSpPr/>
          <p:nvPr/>
        </p:nvGrpSpPr>
        <p:grpSpPr>
          <a:xfrm>
            <a:off x="1447390" y="3842163"/>
            <a:ext cx="286920" cy="219960"/>
            <a:chOff x="1447390" y="3842163"/>
            <a:chExt cx="2869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C6B8C4E-9593-4CA1-8258-A954FE2A5CE6}"/>
                    </a:ext>
                  </a:extLst>
                </p14:cNvPr>
                <p14:cNvContentPartPr/>
                <p14:nvPr/>
              </p14:nvContentPartPr>
              <p14:xfrm>
                <a:off x="1447390" y="3842163"/>
                <a:ext cx="286920" cy="2199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C6B8C4E-9593-4CA1-8258-A954FE2A5CE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38750" y="3833523"/>
                  <a:ext cx="304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DD3FECD-4A2D-40B5-A917-1FCFA67C5C26}"/>
                    </a:ext>
                  </a:extLst>
                </p14:cNvPr>
                <p14:cNvContentPartPr/>
                <p14:nvPr/>
              </p14:nvContentPartPr>
              <p14:xfrm>
                <a:off x="1508950" y="3932163"/>
                <a:ext cx="123840" cy="28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DD3FECD-4A2D-40B5-A917-1FCFA67C5C2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99950" y="392352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61DCDE9-1860-453A-A171-70A9DE8CCE1A}"/>
                    </a:ext>
                  </a:extLst>
                </p14:cNvPr>
                <p14:cNvContentPartPr/>
                <p14:nvPr/>
              </p14:nvContentPartPr>
              <p14:xfrm>
                <a:off x="1572670" y="3898683"/>
                <a:ext cx="15480" cy="122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61DCDE9-1860-453A-A171-70A9DE8CCE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63670" y="3889683"/>
                  <a:ext cx="331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7A1828F-2E4C-427B-9234-6BBAF757F0C8}"/>
              </a:ext>
            </a:extLst>
          </p:cNvPr>
          <p:cNvGrpSpPr/>
          <p:nvPr/>
        </p:nvGrpSpPr>
        <p:grpSpPr>
          <a:xfrm>
            <a:off x="2961550" y="4111803"/>
            <a:ext cx="1117440" cy="258840"/>
            <a:chOff x="2961550" y="4111803"/>
            <a:chExt cx="111744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944D631-751A-41F7-A84B-AED08FC06250}"/>
                    </a:ext>
                  </a:extLst>
                </p14:cNvPr>
                <p14:cNvContentPartPr/>
                <p14:nvPr/>
              </p14:nvContentPartPr>
              <p14:xfrm>
                <a:off x="2961550" y="4167963"/>
                <a:ext cx="129600" cy="146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944D631-751A-41F7-A84B-AED08FC0625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52910" y="4158963"/>
                  <a:ext cx="14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D2C2CAF-B087-4F28-A8D6-6C3EA3CD2043}"/>
                    </a:ext>
                  </a:extLst>
                </p14:cNvPr>
                <p14:cNvContentPartPr/>
                <p14:nvPr/>
              </p14:nvContentPartPr>
              <p14:xfrm>
                <a:off x="3141190" y="4167603"/>
                <a:ext cx="112680" cy="135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D2C2CAF-B087-4F28-A8D6-6C3EA3CD204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132190" y="4158963"/>
                  <a:ext cx="130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C733B83-C997-4DEB-AABA-B3CE9C1BDE69}"/>
                    </a:ext>
                  </a:extLst>
                </p14:cNvPr>
                <p14:cNvContentPartPr/>
                <p14:nvPr/>
              </p14:nvContentPartPr>
              <p14:xfrm>
                <a:off x="3342430" y="4189923"/>
                <a:ext cx="74160" cy="101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C733B83-C997-4DEB-AABA-B3CE9C1BDE6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333790" y="4180923"/>
                  <a:ext cx="91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ACA8348-95F0-4FBD-AEA1-D811D8EACAE2}"/>
                    </a:ext>
                  </a:extLst>
                </p14:cNvPr>
                <p14:cNvContentPartPr/>
                <p14:nvPr/>
              </p14:nvContentPartPr>
              <p14:xfrm>
                <a:off x="3438550" y="4134123"/>
                <a:ext cx="45360" cy="157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ACA8348-95F0-4FBD-AEA1-D811D8EACAE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429910" y="4125483"/>
                  <a:ext cx="63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1023B3E-0D9B-457E-A4B6-4CF1E64FC1B1}"/>
                    </a:ext>
                  </a:extLst>
                </p14:cNvPr>
                <p14:cNvContentPartPr/>
                <p14:nvPr/>
              </p14:nvContentPartPr>
              <p14:xfrm>
                <a:off x="3539710" y="4125123"/>
                <a:ext cx="101880" cy="245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1023B3E-0D9B-457E-A4B6-4CF1E64FC1B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530710" y="4116483"/>
                  <a:ext cx="119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56F0A83-D4B6-4165-8839-909571313B4B}"/>
                    </a:ext>
                  </a:extLst>
                </p14:cNvPr>
                <p14:cNvContentPartPr/>
                <p14:nvPr/>
              </p14:nvContentPartPr>
              <p14:xfrm>
                <a:off x="3663190" y="4117563"/>
                <a:ext cx="22680" cy="157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56F0A83-D4B6-4165-8839-909571313B4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54190" y="4108563"/>
                  <a:ext cx="4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3DEAE56-D66B-4631-AFC3-05F24A8684DC}"/>
                    </a:ext>
                  </a:extLst>
                </p14:cNvPr>
                <p14:cNvContentPartPr/>
                <p14:nvPr/>
              </p14:nvContentPartPr>
              <p14:xfrm>
                <a:off x="3769750" y="4111803"/>
                <a:ext cx="309240" cy="191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3DEAE56-D66B-4631-AFC3-05F24A8684D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60750" y="4103163"/>
                  <a:ext cx="3268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D8EFDDBC-26A2-44FE-9CC0-617538C865CB}"/>
              </a:ext>
            </a:extLst>
          </p:cNvPr>
          <p:cNvGrpSpPr/>
          <p:nvPr/>
        </p:nvGrpSpPr>
        <p:grpSpPr>
          <a:xfrm>
            <a:off x="1710550" y="4520763"/>
            <a:ext cx="163440" cy="140760"/>
            <a:chOff x="1710550" y="4520763"/>
            <a:chExt cx="1634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C0D8876-2508-45A9-A4BC-C044577296AF}"/>
                    </a:ext>
                  </a:extLst>
                </p14:cNvPr>
                <p14:cNvContentPartPr/>
                <p14:nvPr/>
              </p14:nvContentPartPr>
              <p14:xfrm>
                <a:off x="1710550" y="4520763"/>
                <a:ext cx="163440" cy="140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C0D8876-2508-45A9-A4BC-C044577296A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01550" y="4511763"/>
                  <a:ext cx="181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1D0CE70-5988-4A40-987B-ABA61F702220}"/>
                    </a:ext>
                  </a:extLst>
                </p14:cNvPr>
                <p14:cNvContentPartPr/>
                <p14:nvPr/>
              </p14:nvContentPartPr>
              <p14:xfrm>
                <a:off x="1755550" y="4566123"/>
                <a:ext cx="106920" cy="28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1D0CE70-5988-4A40-987B-ABA61F70222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46910" y="455748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024ABCDE-2AAA-4EC0-BAED-BFABAC43D1E4}"/>
              </a:ext>
            </a:extLst>
          </p:cNvPr>
          <p:cNvGrpSpPr/>
          <p:nvPr/>
        </p:nvGrpSpPr>
        <p:grpSpPr>
          <a:xfrm>
            <a:off x="2335870" y="4274163"/>
            <a:ext cx="183240" cy="163440"/>
            <a:chOff x="2335870" y="4274163"/>
            <a:chExt cx="18324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8F69AA7-9C80-4EF5-90F4-8512A367DBDB}"/>
                    </a:ext>
                  </a:extLst>
                </p14:cNvPr>
                <p14:cNvContentPartPr/>
                <p14:nvPr/>
              </p14:nvContentPartPr>
              <p14:xfrm>
                <a:off x="2335870" y="4274163"/>
                <a:ext cx="183240" cy="163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8F69AA7-9C80-4EF5-90F4-8512A367DBD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327230" y="4265163"/>
                  <a:ext cx="20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7E127AC-CB4F-4347-8FE6-0E3DABC02E16}"/>
                    </a:ext>
                  </a:extLst>
                </p14:cNvPr>
                <p14:cNvContentPartPr/>
                <p14:nvPr/>
              </p14:nvContentPartPr>
              <p14:xfrm>
                <a:off x="2344870" y="4358763"/>
                <a:ext cx="106920" cy="11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7E127AC-CB4F-4347-8FE6-0E3DABC02E1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335870" y="434976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AA73D8A-6811-4234-8DEE-220E1895D39A}"/>
              </a:ext>
            </a:extLst>
          </p:cNvPr>
          <p:cNvGrpSpPr/>
          <p:nvPr/>
        </p:nvGrpSpPr>
        <p:grpSpPr>
          <a:xfrm>
            <a:off x="2889550" y="4464963"/>
            <a:ext cx="173880" cy="144000"/>
            <a:chOff x="2889550" y="4464963"/>
            <a:chExt cx="1738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34512DA-F998-43C2-A215-CE25220A9CF6}"/>
                    </a:ext>
                  </a:extLst>
                </p14:cNvPr>
                <p14:cNvContentPartPr/>
                <p14:nvPr/>
              </p14:nvContentPartPr>
              <p14:xfrm>
                <a:off x="2889550" y="4464963"/>
                <a:ext cx="173880" cy="144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34512DA-F998-43C2-A215-CE25220A9CF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880550" y="4455963"/>
                  <a:ext cx="191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CCD18F6-9F54-4CA1-ABF5-8D71E2CBF5FE}"/>
                    </a:ext>
                  </a:extLst>
                </p14:cNvPr>
                <p14:cNvContentPartPr/>
                <p14:nvPr/>
              </p14:nvContentPartPr>
              <p14:xfrm>
                <a:off x="2967310" y="4509963"/>
                <a:ext cx="73440" cy="22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CCD18F6-9F54-4CA1-ABF5-8D71E2CBF5F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58670" y="4501323"/>
                  <a:ext cx="91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E5A3220-93A5-460A-91C1-B5EA2E2E483E}"/>
              </a:ext>
            </a:extLst>
          </p:cNvPr>
          <p:cNvGrpSpPr/>
          <p:nvPr/>
        </p:nvGrpSpPr>
        <p:grpSpPr>
          <a:xfrm>
            <a:off x="819190" y="4409163"/>
            <a:ext cx="190440" cy="186120"/>
            <a:chOff x="819190" y="4409163"/>
            <a:chExt cx="1904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2D53F22-A68B-4FC1-923A-87E8388D1EC0}"/>
                    </a:ext>
                  </a:extLst>
                </p14:cNvPr>
                <p14:cNvContentPartPr/>
                <p14:nvPr/>
              </p14:nvContentPartPr>
              <p14:xfrm>
                <a:off x="819190" y="4409163"/>
                <a:ext cx="190440" cy="186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2D53F22-A68B-4FC1-923A-87E8388D1EC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10550" y="4400163"/>
                  <a:ext cx="208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8C54899-836A-40B9-900A-D98A3E25291E}"/>
                    </a:ext>
                  </a:extLst>
                </p14:cNvPr>
                <p14:cNvContentPartPr/>
                <p14:nvPr/>
              </p14:nvContentPartPr>
              <p14:xfrm>
                <a:off x="863830" y="4538043"/>
                <a:ext cx="78840" cy="22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8C54899-836A-40B9-900A-D98A3E25291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4830" y="452940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8AE3A26E-7BE6-42B5-BC43-6515482AC878}"/>
              </a:ext>
            </a:extLst>
          </p:cNvPr>
          <p:cNvGrpSpPr/>
          <p:nvPr/>
        </p:nvGrpSpPr>
        <p:grpSpPr>
          <a:xfrm>
            <a:off x="1335070" y="4857723"/>
            <a:ext cx="185040" cy="138960"/>
            <a:chOff x="1335070" y="4857723"/>
            <a:chExt cx="18504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D0463D2-E81B-4DF6-8C9F-1B5B2A646EBC}"/>
                    </a:ext>
                  </a:extLst>
                </p14:cNvPr>
                <p14:cNvContentPartPr/>
                <p14:nvPr/>
              </p14:nvContentPartPr>
              <p14:xfrm>
                <a:off x="1335430" y="4857723"/>
                <a:ext cx="184680" cy="138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D0463D2-E81B-4DF6-8C9F-1B5B2A646EB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326430" y="4849083"/>
                  <a:ext cx="202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18B9C1B-91E0-471D-A9F5-E43F30BA47D5}"/>
                    </a:ext>
                  </a:extLst>
                </p14:cNvPr>
                <p14:cNvContentPartPr/>
                <p14:nvPr/>
              </p14:nvContentPartPr>
              <p14:xfrm>
                <a:off x="1335070" y="4919643"/>
                <a:ext cx="90000" cy="17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18B9C1B-91E0-471D-A9F5-E43F30BA47D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326070" y="491064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6520C55-516F-4651-90EF-FD004EC78305}"/>
              </a:ext>
            </a:extLst>
          </p:cNvPr>
          <p:cNvGrpSpPr/>
          <p:nvPr/>
        </p:nvGrpSpPr>
        <p:grpSpPr>
          <a:xfrm>
            <a:off x="3505870" y="4678443"/>
            <a:ext cx="1745280" cy="365040"/>
            <a:chOff x="3505870" y="4678443"/>
            <a:chExt cx="174528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A09EE7F-738E-405C-838D-A3D2E8EA5526}"/>
                    </a:ext>
                  </a:extLst>
                </p14:cNvPr>
                <p14:cNvContentPartPr/>
                <p14:nvPr/>
              </p14:nvContentPartPr>
              <p14:xfrm>
                <a:off x="3505870" y="4725243"/>
                <a:ext cx="185760" cy="3182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A09EE7F-738E-405C-838D-A3D2E8EA552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97230" y="4716603"/>
                  <a:ext cx="203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ACD49E6-AFB1-4DCC-9958-32268541DADD}"/>
                    </a:ext>
                  </a:extLst>
                </p14:cNvPr>
                <p14:cNvContentPartPr/>
                <p14:nvPr/>
              </p14:nvContentPartPr>
              <p14:xfrm>
                <a:off x="3685510" y="4801923"/>
                <a:ext cx="331200" cy="118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ACD49E6-AFB1-4DCC-9958-32268541DAD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76510" y="4792923"/>
                  <a:ext cx="348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7675B34-5D21-4F8C-82E4-4FFF6431A0AE}"/>
                    </a:ext>
                  </a:extLst>
                </p14:cNvPr>
                <p14:cNvContentPartPr/>
                <p14:nvPr/>
              </p14:nvContentPartPr>
              <p14:xfrm>
                <a:off x="4319470" y="4678443"/>
                <a:ext cx="61920" cy="252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7675B34-5D21-4F8C-82E4-4FFF6431A0A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10470" y="4669443"/>
                  <a:ext cx="79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2A978BD-0E43-4F68-B481-4D5D38CD9AC0}"/>
                    </a:ext>
                  </a:extLst>
                </p14:cNvPr>
                <p14:cNvContentPartPr/>
                <p14:nvPr/>
              </p14:nvContentPartPr>
              <p14:xfrm>
                <a:off x="4224070" y="4807323"/>
                <a:ext cx="249840" cy="106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2A978BD-0E43-4F68-B481-4D5D38CD9AC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15070" y="4798323"/>
                  <a:ext cx="26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0F1B783-B09C-4963-B15A-A7EF152CE279}"/>
                    </a:ext>
                  </a:extLst>
                </p14:cNvPr>
                <p14:cNvContentPartPr/>
                <p14:nvPr/>
              </p14:nvContentPartPr>
              <p14:xfrm>
                <a:off x="4604950" y="4790403"/>
                <a:ext cx="158040" cy="151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0F1B783-B09C-4963-B15A-A7EF152CE27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596310" y="4781763"/>
                  <a:ext cx="175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E428160-D759-44BB-A78D-1A5AC300257E}"/>
                    </a:ext>
                  </a:extLst>
                </p14:cNvPr>
                <p14:cNvContentPartPr/>
                <p14:nvPr/>
              </p14:nvContentPartPr>
              <p14:xfrm>
                <a:off x="4778830" y="4818483"/>
                <a:ext cx="51480" cy="101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E428160-D759-44BB-A78D-1A5AC300257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769830" y="4809843"/>
                  <a:ext cx="69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CDE666C-8D7C-4BDC-A1D8-0088D3126731}"/>
                    </a:ext>
                  </a:extLst>
                </p14:cNvPr>
                <p14:cNvContentPartPr/>
                <p14:nvPr/>
              </p14:nvContentPartPr>
              <p14:xfrm>
                <a:off x="4914550" y="4797243"/>
                <a:ext cx="336600" cy="117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CDE666C-8D7C-4BDC-A1D8-0088D312673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905550" y="4788243"/>
                  <a:ext cx="3542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B287ECFA-AD27-447C-93BE-95C7BBC0FC52}"/>
              </a:ext>
            </a:extLst>
          </p:cNvPr>
          <p:cNvGrpSpPr/>
          <p:nvPr/>
        </p:nvGrpSpPr>
        <p:grpSpPr>
          <a:xfrm>
            <a:off x="1300510" y="4203603"/>
            <a:ext cx="258480" cy="221040"/>
            <a:chOff x="1300510" y="4203603"/>
            <a:chExt cx="2584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E3B0633-7E1C-483C-B662-E723BE6BD5C5}"/>
                    </a:ext>
                  </a:extLst>
                </p14:cNvPr>
                <p14:cNvContentPartPr/>
                <p14:nvPr/>
              </p14:nvContentPartPr>
              <p14:xfrm>
                <a:off x="1300510" y="4203603"/>
                <a:ext cx="258480" cy="221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E3B0633-7E1C-483C-B662-E723BE6BD5C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291870" y="4194603"/>
                  <a:ext cx="276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B4491BE-435C-4233-B93C-77F03CB8CFF1}"/>
                    </a:ext>
                  </a:extLst>
                </p14:cNvPr>
                <p14:cNvContentPartPr/>
                <p14:nvPr/>
              </p14:nvContentPartPr>
              <p14:xfrm>
                <a:off x="1329310" y="4324923"/>
                <a:ext cx="122400" cy="17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B4491BE-435C-4233-B93C-77F03CB8CF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320670" y="4316283"/>
                  <a:ext cx="14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4CF7841-41F4-4E80-A605-3846B2AC7808}"/>
                    </a:ext>
                  </a:extLst>
                </p14:cNvPr>
                <p14:cNvContentPartPr/>
                <p14:nvPr/>
              </p14:nvContentPartPr>
              <p14:xfrm>
                <a:off x="1391230" y="4252203"/>
                <a:ext cx="11520" cy="146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4CF7841-41F4-4E80-A605-3846B2AC780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382230" y="4243203"/>
                  <a:ext cx="291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D5F2961-BA57-4CE1-A374-5701346CB132}"/>
              </a:ext>
            </a:extLst>
          </p:cNvPr>
          <p:cNvGrpSpPr/>
          <p:nvPr/>
        </p:nvGrpSpPr>
        <p:grpSpPr>
          <a:xfrm>
            <a:off x="2418310" y="4779243"/>
            <a:ext cx="289800" cy="217440"/>
            <a:chOff x="2418310" y="4779243"/>
            <a:chExt cx="2898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12DBB8F-1729-4648-8A1D-BA138B649698}"/>
                    </a:ext>
                  </a:extLst>
                </p14:cNvPr>
                <p14:cNvContentPartPr/>
                <p14:nvPr/>
              </p14:nvContentPartPr>
              <p14:xfrm>
                <a:off x="2418310" y="4779243"/>
                <a:ext cx="289800" cy="217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12DBB8F-1729-4648-8A1D-BA138B64969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409310" y="4770603"/>
                  <a:ext cx="307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4A7FB54-5525-4C02-B7A9-CEB6032AEC2E}"/>
                    </a:ext>
                  </a:extLst>
                </p14:cNvPr>
                <p14:cNvContentPartPr/>
                <p14:nvPr/>
              </p14:nvContentPartPr>
              <p14:xfrm>
                <a:off x="2473750" y="4908483"/>
                <a:ext cx="129240" cy="17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4A7FB54-5525-4C02-B7A9-CEB6032AEC2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64750" y="489948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D710D6E-E967-4A6E-8CDA-1EE7AC779EBB}"/>
                    </a:ext>
                  </a:extLst>
                </p14:cNvPr>
                <p14:cNvContentPartPr/>
                <p14:nvPr/>
              </p14:nvContentPartPr>
              <p14:xfrm>
                <a:off x="2552230" y="4841163"/>
                <a:ext cx="17280" cy="112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D710D6E-E967-4A6E-8CDA-1EE7AC779EB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43590" y="4832163"/>
                  <a:ext cx="349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974CC7C-F36C-4BAD-9BB1-733AC961F6B2}"/>
              </a:ext>
            </a:extLst>
          </p:cNvPr>
          <p:cNvGrpSpPr/>
          <p:nvPr/>
        </p:nvGrpSpPr>
        <p:grpSpPr>
          <a:xfrm>
            <a:off x="1072270" y="5233563"/>
            <a:ext cx="475560" cy="135360"/>
            <a:chOff x="1072270" y="5233563"/>
            <a:chExt cx="47556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CC19D0E-4E0C-420A-A68A-CD2A3671F23A}"/>
                    </a:ext>
                  </a:extLst>
                </p14:cNvPr>
                <p14:cNvContentPartPr/>
                <p14:nvPr/>
              </p14:nvContentPartPr>
              <p14:xfrm>
                <a:off x="1072270" y="5253003"/>
                <a:ext cx="419400" cy="259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CC19D0E-4E0C-420A-A68A-CD2A3671F23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63270" y="5244003"/>
                  <a:ext cx="437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A0B0E34-86E3-4DBF-A811-74E831A73155}"/>
                    </a:ext>
                  </a:extLst>
                </p14:cNvPr>
                <p14:cNvContentPartPr/>
                <p14:nvPr/>
              </p14:nvContentPartPr>
              <p14:xfrm>
                <a:off x="1407430" y="5233563"/>
                <a:ext cx="140400" cy="1353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A0B0E34-86E3-4DBF-A811-74E831A7315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98430" y="5224563"/>
                  <a:ext cx="158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6F4C72B-F39B-48C0-B06A-89B6CE66CFC4}"/>
              </a:ext>
            </a:extLst>
          </p:cNvPr>
          <p:cNvGrpSpPr/>
          <p:nvPr/>
        </p:nvGrpSpPr>
        <p:grpSpPr>
          <a:xfrm>
            <a:off x="1828270" y="5177403"/>
            <a:ext cx="203040" cy="298440"/>
            <a:chOff x="1828270" y="5177403"/>
            <a:chExt cx="2030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1DF02A3-DFCC-4F6A-8B21-10EB7267B426}"/>
                    </a:ext>
                  </a:extLst>
                </p14:cNvPr>
                <p14:cNvContentPartPr/>
                <p14:nvPr/>
              </p14:nvContentPartPr>
              <p14:xfrm>
                <a:off x="1828270" y="5246883"/>
                <a:ext cx="203040" cy="228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1DF02A3-DFCC-4F6A-8B21-10EB7267B42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19270" y="5237883"/>
                  <a:ext cx="220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7C28404-83E5-43DC-BFA9-09A9138D3201}"/>
                    </a:ext>
                  </a:extLst>
                </p14:cNvPr>
                <p14:cNvContentPartPr/>
                <p14:nvPr/>
              </p14:nvContentPartPr>
              <p14:xfrm>
                <a:off x="1828270" y="5384763"/>
                <a:ext cx="151920" cy="180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7C28404-83E5-43DC-BFA9-09A9138D320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819630" y="5375763"/>
                  <a:ext cx="169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26AFAB2-FADC-4141-885C-573849552C5F}"/>
                    </a:ext>
                  </a:extLst>
                </p14:cNvPr>
                <p14:cNvContentPartPr/>
                <p14:nvPr/>
              </p14:nvContentPartPr>
              <p14:xfrm>
                <a:off x="1852030" y="5177403"/>
                <a:ext cx="145440" cy="6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26AFAB2-FADC-4141-885C-573849552C5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43030" y="5168403"/>
                  <a:ext cx="163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F633E39E-B9F8-48AD-B25A-BCF541792406}"/>
              </a:ext>
            </a:extLst>
          </p:cNvPr>
          <p:cNvGrpSpPr/>
          <p:nvPr/>
        </p:nvGrpSpPr>
        <p:grpSpPr>
          <a:xfrm>
            <a:off x="1967950" y="3421683"/>
            <a:ext cx="2441520" cy="578520"/>
            <a:chOff x="1967950" y="3421683"/>
            <a:chExt cx="244152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3E308FF-0DC1-4B9B-BB16-51095D03EAD7}"/>
                    </a:ext>
                  </a:extLst>
                </p14:cNvPr>
                <p14:cNvContentPartPr/>
                <p14:nvPr/>
              </p14:nvContentPartPr>
              <p14:xfrm>
                <a:off x="1967950" y="3718683"/>
                <a:ext cx="125280" cy="146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3E308FF-0DC1-4B9B-BB16-51095D03EA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59310" y="3710043"/>
                  <a:ext cx="14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A79B53D-0BAC-49C4-AED2-038FF9E9E682}"/>
                    </a:ext>
                  </a:extLst>
                </p14:cNvPr>
                <p14:cNvContentPartPr/>
                <p14:nvPr/>
              </p14:nvContentPartPr>
              <p14:xfrm>
                <a:off x="1996750" y="3814443"/>
                <a:ext cx="61920" cy="6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A79B53D-0BAC-49C4-AED2-038FF9E9E68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88110" y="380580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D694D32-E52E-48F7-92FE-F27F01E61DC7}"/>
                    </a:ext>
                  </a:extLst>
                </p14:cNvPr>
                <p14:cNvContentPartPr/>
                <p14:nvPr/>
              </p14:nvContentPartPr>
              <p14:xfrm>
                <a:off x="2215630" y="3511323"/>
                <a:ext cx="269640" cy="155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D694D32-E52E-48F7-92FE-F27F01E61DC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206630" y="3502683"/>
                  <a:ext cx="287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B94C9B9-60F7-4F4F-8F3C-0FA96498BCB6}"/>
                    </a:ext>
                  </a:extLst>
                </p14:cNvPr>
                <p14:cNvContentPartPr/>
                <p14:nvPr/>
              </p14:nvContentPartPr>
              <p14:xfrm>
                <a:off x="2182510" y="3573243"/>
                <a:ext cx="100800" cy="141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B94C9B9-60F7-4F4F-8F3C-0FA96498BCB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173510" y="3564603"/>
                  <a:ext cx="11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9347D6C-E244-4DBA-B3DD-A70C977824DE}"/>
                    </a:ext>
                  </a:extLst>
                </p14:cNvPr>
                <p14:cNvContentPartPr/>
                <p14:nvPr/>
              </p14:nvContentPartPr>
              <p14:xfrm>
                <a:off x="2995390" y="3679803"/>
                <a:ext cx="28440" cy="6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9347D6C-E244-4DBA-B3DD-A70C977824D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986750" y="367116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16183BB-DEF3-474D-986F-6C34F98036F0}"/>
                    </a:ext>
                  </a:extLst>
                </p14:cNvPr>
                <p14:cNvContentPartPr/>
                <p14:nvPr/>
              </p14:nvContentPartPr>
              <p14:xfrm>
                <a:off x="2905750" y="3797523"/>
                <a:ext cx="28440" cy="90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16183BB-DEF3-474D-986F-6C34F98036F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896750" y="3788883"/>
                  <a:ext cx="4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73A8BB5-2946-4E76-9EA0-285EEB9EDED9}"/>
                    </a:ext>
                  </a:extLst>
                </p14:cNvPr>
                <p14:cNvContentPartPr/>
                <p14:nvPr/>
              </p14:nvContentPartPr>
              <p14:xfrm>
                <a:off x="3011590" y="3803283"/>
                <a:ext cx="68400" cy="124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73A8BB5-2946-4E76-9EA0-285EEB9EDED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02590" y="3794283"/>
                  <a:ext cx="86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92F6C89-158E-44D0-873B-735F4D9F428F}"/>
                    </a:ext>
                  </a:extLst>
                </p14:cNvPr>
                <p14:cNvContentPartPr/>
                <p14:nvPr/>
              </p14:nvContentPartPr>
              <p14:xfrm>
                <a:off x="3169270" y="3825603"/>
                <a:ext cx="56880" cy="101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92F6C89-158E-44D0-873B-735F4D9F428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160630" y="3816603"/>
                  <a:ext cx="74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A88B459-24A8-4F02-AEA5-3657C9CB2D50}"/>
                    </a:ext>
                  </a:extLst>
                </p14:cNvPr>
                <p14:cNvContentPartPr/>
                <p14:nvPr/>
              </p14:nvContentPartPr>
              <p14:xfrm>
                <a:off x="3326230" y="3833163"/>
                <a:ext cx="73440" cy="77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A88B459-24A8-4F02-AEA5-3657C9CB2D5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317590" y="3824163"/>
                  <a:ext cx="91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503E3A-F444-4769-9D1F-E07346A13EBD}"/>
                    </a:ext>
                  </a:extLst>
                </p14:cNvPr>
                <p14:cNvContentPartPr/>
                <p14:nvPr/>
              </p14:nvContentPartPr>
              <p14:xfrm>
                <a:off x="3477790" y="3803283"/>
                <a:ext cx="56520" cy="95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503E3A-F444-4769-9D1F-E07346A13EB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469150" y="3794283"/>
                  <a:ext cx="74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31B0A67-3353-447F-B0B3-A0568721CB02}"/>
                    </a:ext>
                  </a:extLst>
                </p14:cNvPr>
                <p14:cNvContentPartPr/>
                <p14:nvPr/>
              </p14:nvContentPartPr>
              <p14:xfrm>
                <a:off x="3623590" y="3805803"/>
                <a:ext cx="45360" cy="194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31B0A67-3353-447F-B0B3-A0568721CB0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614950" y="3796803"/>
                  <a:ext cx="63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E91C639-6A4B-43DC-AFB2-9DE57554AA0A}"/>
                    </a:ext>
                  </a:extLst>
                </p14:cNvPr>
                <p14:cNvContentPartPr/>
                <p14:nvPr/>
              </p14:nvContentPartPr>
              <p14:xfrm>
                <a:off x="3668230" y="3831363"/>
                <a:ext cx="34920" cy="84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E91C639-6A4B-43DC-AFB2-9DE57554AA0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59230" y="3822363"/>
                  <a:ext cx="5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85C4B83-0D77-4E91-B4B5-1182CA869174}"/>
                    </a:ext>
                  </a:extLst>
                </p14:cNvPr>
                <p14:cNvContentPartPr/>
                <p14:nvPr/>
              </p14:nvContentPartPr>
              <p14:xfrm>
                <a:off x="3802870" y="3681603"/>
                <a:ext cx="85680" cy="228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85C4B83-0D77-4E91-B4B5-1182CA86917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793870" y="3672603"/>
                  <a:ext cx="103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86943B2-CD51-417B-9AA2-129938C72D6A}"/>
                    </a:ext>
                  </a:extLst>
                </p14:cNvPr>
                <p14:cNvContentPartPr/>
                <p14:nvPr/>
              </p14:nvContentPartPr>
              <p14:xfrm>
                <a:off x="3929590" y="3820203"/>
                <a:ext cx="440640" cy="101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86943B2-CD51-417B-9AA2-129938C72D6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920590" y="3811203"/>
                  <a:ext cx="45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ECEB1E1-7118-4CAA-8E22-A51A4DCBEFE9}"/>
                    </a:ext>
                  </a:extLst>
                </p14:cNvPr>
                <p14:cNvContentPartPr/>
                <p14:nvPr/>
              </p14:nvContentPartPr>
              <p14:xfrm>
                <a:off x="2692270" y="3460923"/>
                <a:ext cx="398880" cy="300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ECEB1E1-7118-4CAA-8E22-A51A4DCBEFE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683270" y="3452283"/>
                  <a:ext cx="416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E3B8AF1-B36C-44F1-8849-F2FD7E4F1597}"/>
                    </a:ext>
                  </a:extLst>
                </p14:cNvPr>
                <p14:cNvContentPartPr/>
                <p14:nvPr/>
              </p14:nvContentPartPr>
              <p14:xfrm>
                <a:off x="3353950" y="3438603"/>
                <a:ext cx="191520" cy="172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E3B8AF1-B36C-44F1-8849-F2FD7E4F159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45310" y="3429603"/>
                  <a:ext cx="20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D5D214D-E4D6-47CC-946A-E49437FDB3B8}"/>
                    </a:ext>
                  </a:extLst>
                </p14:cNvPr>
                <p14:cNvContentPartPr/>
                <p14:nvPr/>
              </p14:nvContentPartPr>
              <p14:xfrm>
                <a:off x="3625750" y="3494763"/>
                <a:ext cx="93600" cy="98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D5D214D-E4D6-47CC-946A-E49437FDB3B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616750" y="3485763"/>
                  <a:ext cx="111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2603931-86B0-4B69-AA80-70D1896D4008}"/>
                    </a:ext>
                  </a:extLst>
                </p14:cNvPr>
                <p14:cNvContentPartPr/>
                <p14:nvPr/>
              </p14:nvContentPartPr>
              <p14:xfrm>
                <a:off x="3758230" y="3472443"/>
                <a:ext cx="90000" cy="135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2603931-86B0-4B69-AA80-70D1896D400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49590" y="3463443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F05481E-E1E1-4403-97D6-B5AB34B9533F}"/>
                    </a:ext>
                  </a:extLst>
                </p14:cNvPr>
                <p14:cNvContentPartPr/>
                <p14:nvPr/>
              </p14:nvContentPartPr>
              <p14:xfrm>
                <a:off x="3887830" y="3421683"/>
                <a:ext cx="443160" cy="189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F05481E-E1E1-4403-97D6-B5AB34B9533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878830" y="3413043"/>
                  <a:ext cx="460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A4B29B5-CE10-4490-884C-1EAC629779A7}"/>
                    </a:ext>
                  </a:extLst>
                </p14:cNvPr>
                <p14:cNvContentPartPr/>
                <p14:nvPr/>
              </p14:nvContentPartPr>
              <p14:xfrm>
                <a:off x="4381030" y="3468483"/>
                <a:ext cx="28440" cy="1162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A4B29B5-CE10-4490-884C-1EAC629779A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372030" y="3459843"/>
                  <a:ext cx="460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2F663690-86DA-4FA1-82FB-75DF7187D35D}"/>
              </a:ext>
            </a:extLst>
          </p:cNvPr>
          <p:cNvGrpSpPr/>
          <p:nvPr/>
        </p:nvGrpSpPr>
        <p:grpSpPr>
          <a:xfrm>
            <a:off x="2608390" y="5037363"/>
            <a:ext cx="1217880" cy="438480"/>
            <a:chOff x="2608390" y="5037363"/>
            <a:chExt cx="12178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8F157F4-778C-41D0-A7E1-E4DD8010B8F9}"/>
                    </a:ext>
                  </a:extLst>
                </p14:cNvPr>
                <p14:cNvContentPartPr/>
                <p14:nvPr/>
              </p14:nvContentPartPr>
              <p14:xfrm>
                <a:off x="2608390" y="5037363"/>
                <a:ext cx="173160" cy="292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8F157F4-778C-41D0-A7E1-E4DD8010B8F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599390" y="5028723"/>
                  <a:ext cx="190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2156903-29F7-4B9C-959F-93D552555490}"/>
                    </a:ext>
                  </a:extLst>
                </p14:cNvPr>
                <p14:cNvContentPartPr/>
                <p14:nvPr/>
              </p14:nvContentPartPr>
              <p14:xfrm>
                <a:off x="2860750" y="5376483"/>
                <a:ext cx="91080" cy="986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2156903-29F7-4B9C-959F-93D55255549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851750" y="5367843"/>
                  <a:ext cx="108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2B452B2-506B-471E-8CC8-52AB0141F3EC}"/>
                    </a:ext>
                  </a:extLst>
                </p14:cNvPr>
                <p14:cNvContentPartPr/>
                <p14:nvPr/>
              </p14:nvContentPartPr>
              <p14:xfrm>
                <a:off x="2995390" y="5402043"/>
                <a:ext cx="22680" cy="61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2B452B2-506B-471E-8CC8-52AB0141F3E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986750" y="5393403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FF79320-4AA0-4E44-8B2B-D95952CC4901}"/>
                    </a:ext>
                  </a:extLst>
                </p14:cNvPr>
                <p14:cNvContentPartPr/>
                <p14:nvPr/>
              </p14:nvContentPartPr>
              <p14:xfrm>
                <a:off x="3040390" y="5396643"/>
                <a:ext cx="196560" cy="77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FF79320-4AA0-4E44-8B2B-D95952CC490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031390" y="5387643"/>
                  <a:ext cx="21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E30EF43-543B-4927-93F7-4C49BCB4718D}"/>
                    </a:ext>
                  </a:extLst>
                </p14:cNvPr>
                <p14:cNvContentPartPr/>
                <p14:nvPr/>
              </p14:nvContentPartPr>
              <p14:xfrm>
                <a:off x="3298510" y="5312403"/>
                <a:ext cx="33840" cy="1573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E30EF43-543B-4927-93F7-4C49BCB4718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289510" y="5303403"/>
                  <a:ext cx="5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22C430A-B3BC-4A8B-923B-7CEE9651EAFC}"/>
                    </a:ext>
                  </a:extLst>
                </p14:cNvPr>
                <p14:cNvContentPartPr/>
                <p14:nvPr/>
              </p14:nvContentPartPr>
              <p14:xfrm>
                <a:off x="3393910" y="5395923"/>
                <a:ext cx="432360" cy="79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22C430A-B3BC-4A8B-923B-7CEE9651EAF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384910" y="5387283"/>
                  <a:ext cx="4500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380E84E4-3D14-4912-96BC-6325C22A1FB5}"/>
              </a:ext>
            </a:extLst>
          </p:cNvPr>
          <p:cNvGrpSpPr/>
          <p:nvPr/>
        </p:nvGrpSpPr>
        <p:grpSpPr>
          <a:xfrm>
            <a:off x="1239670" y="5749803"/>
            <a:ext cx="1144440" cy="245160"/>
            <a:chOff x="1239670" y="5749803"/>
            <a:chExt cx="114444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8EEC6EE-EAA0-49C9-9557-C7C19749427C}"/>
                    </a:ext>
                  </a:extLst>
                </p14:cNvPr>
                <p14:cNvContentPartPr/>
                <p14:nvPr/>
              </p14:nvContentPartPr>
              <p14:xfrm>
                <a:off x="1306990" y="5749803"/>
                <a:ext cx="185400" cy="176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8EEC6EE-EAA0-49C9-9557-C7C19749427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97990" y="5740803"/>
                  <a:ext cx="203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8CFA24F-E55A-4935-902F-4159ECC7D6CB}"/>
                    </a:ext>
                  </a:extLst>
                </p14:cNvPr>
                <p14:cNvContentPartPr/>
                <p14:nvPr/>
              </p14:nvContentPartPr>
              <p14:xfrm>
                <a:off x="1245070" y="5755563"/>
                <a:ext cx="63000" cy="2394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8CFA24F-E55A-4935-902F-4159ECC7D6C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236070" y="5746563"/>
                  <a:ext cx="80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9FA3F87-9610-4A9E-97CD-56C7BDBA6D1D}"/>
                    </a:ext>
                  </a:extLst>
                </p14:cNvPr>
                <p14:cNvContentPartPr/>
                <p14:nvPr/>
              </p14:nvContentPartPr>
              <p14:xfrm>
                <a:off x="1239670" y="5917923"/>
                <a:ext cx="163080" cy="61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9FA3F87-9610-4A9E-97CD-56C7BDBA6D1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230670" y="5908923"/>
                  <a:ext cx="18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F1AB45F-2A7A-4DD3-BC4A-B70BEA51DC87}"/>
                    </a:ext>
                  </a:extLst>
                </p14:cNvPr>
                <p14:cNvContentPartPr/>
                <p14:nvPr/>
              </p14:nvContentPartPr>
              <p14:xfrm>
                <a:off x="1643590" y="5884443"/>
                <a:ext cx="101160" cy="11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F1AB45F-2A7A-4DD3-BC4A-B70BEA51DC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634590" y="587580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372BEB5-6690-45EF-8F2D-0FB87D43BA66}"/>
                    </a:ext>
                  </a:extLst>
                </p14:cNvPr>
                <p14:cNvContentPartPr/>
                <p14:nvPr/>
              </p14:nvContentPartPr>
              <p14:xfrm>
                <a:off x="1660150" y="5923683"/>
                <a:ext cx="118080" cy="115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372BEB5-6690-45EF-8F2D-0FB87D43BA6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651510" y="591504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FC75DC3-E391-4824-9E6F-F64278B2443A}"/>
                    </a:ext>
                  </a:extLst>
                </p14:cNvPr>
                <p14:cNvContentPartPr/>
                <p14:nvPr/>
              </p14:nvContentPartPr>
              <p14:xfrm>
                <a:off x="1946350" y="5862123"/>
                <a:ext cx="157320" cy="903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FC75DC3-E391-4824-9E6F-F64278B2443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937710" y="5853123"/>
                  <a:ext cx="17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AE13F99-76C3-463B-958D-2F0D089D2E2B}"/>
                    </a:ext>
                  </a:extLst>
                </p14:cNvPr>
                <p14:cNvContentPartPr/>
                <p14:nvPr/>
              </p14:nvContentPartPr>
              <p14:xfrm>
                <a:off x="2226790" y="5811363"/>
                <a:ext cx="157320" cy="135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AE13F99-76C3-463B-958D-2F0D089D2E2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218150" y="5802723"/>
                  <a:ext cx="17496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750E831E-297D-455C-A25D-61E5ADB9F36A}"/>
                  </a:ext>
                </a:extLst>
              </p14:cNvPr>
              <p14:cNvContentPartPr/>
              <p14:nvPr/>
            </p14:nvContentPartPr>
            <p14:xfrm>
              <a:off x="2619550" y="5991003"/>
              <a:ext cx="95760" cy="11268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750E831E-297D-455C-A25D-61E5ADB9F36A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610910" y="5982363"/>
                <a:ext cx="11340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oup 399">
            <a:extLst>
              <a:ext uri="{FF2B5EF4-FFF2-40B4-BE49-F238E27FC236}">
                <a16:creationId xmlns:a16="http://schemas.microsoft.com/office/drawing/2014/main" id="{F9C7CA01-9BD0-4F24-9433-071CFB27FEE0}"/>
              </a:ext>
            </a:extLst>
          </p:cNvPr>
          <p:cNvGrpSpPr/>
          <p:nvPr/>
        </p:nvGrpSpPr>
        <p:grpSpPr>
          <a:xfrm>
            <a:off x="3118870" y="5677803"/>
            <a:ext cx="774720" cy="474480"/>
            <a:chOff x="3118870" y="5677803"/>
            <a:chExt cx="7747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74B1465-B26F-49D4-93B8-C599B1F82547}"/>
                    </a:ext>
                  </a:extLst>
                </p14:cNvPr>
                <p14:cNvContentPartPr/>
                <p14:nvPr/>
              </p14:nvContentPartPr>
              <p14:xfrm>
                <a:off x="3118870" y="5857443"/>
                <a:ext cx="151920" cy="1227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74B1465-B26F-49D4-93B8-C599B1F8254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110230" y="5848443"/>
                  <a:ext cx="169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491A528-363F-4766-A45F-18CB01EB50DD}"/>
                    </a:ext>
                  </a:extLst>
                </p14:cNvPr>
                <p14:cNvContentPartPr/>
                <p14:nvPr/>
              </p14:nvContentPartPr>
              <p14:xfrm>
                <a:off x="3269710" y="5954283"/>
                <a:ext cx="124560" cy="138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491A528-363F-4766-A45F-18CB01EB50D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260710" y="5945283"/>
                  <a:ext cx="142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19638BF-26CE-44B0-A263-6E49EF97AD79}"/>
                    </a:ext>
                  </a:extLst>
                </p14:cNvPr>
                <p14:cNvContentPartPr/>
                <p14:nvPr/>
              </p14:nvContentPartPr>
              <p14:xfrm>
                <a:off x="3275830" y="6013683"/>
                <a:ext cx="78840" cy="84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19638BF-26CE-44B0-A263-6E49EF97AD7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267190" y="6004683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99FAFA9-9DF3-465D-82C2-B8CB6E8C330B}"/>
                    </a:ext>
                  </a:extLst>
                </p14:cNvPr>
                <p14:cNvContentPartPr/>
                <p14:nvPr/>
              </p14:nvContentPartPr>
              <p14:xfrm>
                <a:off x="3483550" y="5677803"/>
                <a:ext cx="118440" cy="1958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99FAFA9-9DF3-465D-82C2-B8CB6E8C330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474550" y="5669163"/>
                  <a:ext cx="136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B608C54-E86C-4F4C-AA0C-EB2DF2951F86}"/>
                    </a:ext>
                  </a:extLst>
                </p14:cNvPr>
                <p14:cNvContentPartPr/>
                <p14:nvPr/>
              </p14:nvContentPartPr>
              <p14:xfrm>
                <a:off x="3612430" y="5682843"/>
                <a:ext cx="78840" cy="56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B608C54-E86C-4F4C-AA0C-EB2DF2951F8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603790" y="5673843"/>
                  <a:ext cx="96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902B267-14FC-4DAF-9ED1-8557E4E001FB}"/>
                    </a:ext>
                  </a:extLst>
                </p14:cNvPr>
                <p14:cNvContentPartPr/>
                <p14:nvPr/>
              </p14:nvContentPartPr>
              <p14:xfrm>
                <a:off x="3752470" y="5717763"/>
                <a:ext cx="79200" cy="1162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902B267-14FC-4DAF-9ED1-8557E4E001F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743470" y="5709123"/>
                  <a:ext cx="96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D6C2A0B-83CD-4FF6-A62D-C3F7944429D4}"/>
                    </a:ext>
                  </a:extLst>
                </p14:cNvPr>
                <p14:cNvContentPartPr/>
                <p14:nvPr/>
              </p14:nvContentPartPr>
              <p14:xfrm>
                <a:off x="3741670" y="5716323"/>
                <a:ext cx="106920" cy="118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D6C2A0B-83CD-4FF6-A62D-C3F7944429D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732670" y="5707323"/>
                  <a:ext cx="12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9908B9F-347F-4DD5-91F0-066B418DD0ED}"/>
                    </a:ext>
                  </a:extLst>
                </p14:cNvPr>
                <p14:cNvContentPartPr/>
                <p14:nvPr/>
              </p14:nvContentPartPr>
              <p14:xfrm>
                <a:off x="3444310" y="5918283"/>
                <a:ext cx="449280" cy="176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9908B9F-347F-4DD5-91F0-066B418DD0E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435310" y="5909283"/>
                  <a:ext cx="466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8E5C53A-89E5-4BD3-90F7-588D0D4BEDD7}"/>
                    </a:ext>
                  </a:extLst>
                </p14:cNvPr>
                <p14:cNvContentPartPr/>
                <p14:nvPr/>
              </p14:nvContentPartPr>
              <p14:xfrm>
                <a:off x="3517750" y="5969043"/>
                <a:ext cx="134640" cy="1684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8E5C53A-89E5-4BD3-90F7-588D0D4BEDD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508750" y="5960043"/>
                  <a:ext cx="152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E0571BA-FDF4-4B28-A7B2-84EBEAC45E2F}"/>
                    </a:ext>
                  </a:extLst>
                </p14:cNvPr>
                <p14:cNvContentPartPr/>
                <p14:nvPr/>
              </p14:nvContentPartPr>
              <p14:xfrm>
                <a:off x="3674350" y="6086403"/>
                <a:ext cx="118080" cy="6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E0571BA-FDF4-4B28-A7B2-84EBEAC45E2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665350" y="607740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4F5A311-9D0A-48DA-8859-5AA50DE51F44}"/>
                    </a:ext>
                  </a:extLst>
                </p14:cNvPr>
                <p14:cNvContentPartPr/>
                <p14:nvPr/>
              </p14:nvContentPartPr>
              <p14:xfrm>
                <a:off x="3713590" y="6036003"/>
                <a:ext cx="56520" cy="1162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4F5A311-9D0A-48DA-8859-5AA50DE51F4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704590" y="6027003"/>
                  <a:ext cx="74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37FE6B0-CA91-4C83-8EE3-2234CD1BC95B}"/>
                    </a:ext>
                  </a:extLst>
                </p14:cNvPr>
                <p14:cNvContentPartPr/>
                <p14:nvPr/>
              </p14:nvContentPartPr>
              <p14:xfrm>
                <a:off x="3820150" y="6024843"/>
                <a:ext cx="61920" cy="73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37FE6B0-CA91-4C83-8EE3-2234CD1BC95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811150" y="6015843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53ACAA-33F0-4AE5-9BDB-13D185D91E92}"/>
              </a:ext>
            </a:extLst>
          </p:cNvPr>
          <p:cNvGrpSpPr/>
          <p:nvPr/>
        </p:nvGrpSpPr>
        <p:grpSpPr>
          <a:xfrm>
            <a:off x="4100590" y="5783643"/>
            <a:ext cx="808200" cy="196920"/>
            <a:chOff x="4100590" y="5783643"/>
            <a:chExt cx="8082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C0301C5-59D0-4094-8DB9-01D5D4AFAA6A}"/>
                    </a:ext>
                  </a:extLst>
                </p14:cNvPr>
                <p14:cNvContentPartPr/>
                <p14:nvPr/>
              </p14:nvContentPartPr>
              <p14:xfrm>
                <a:off x="4106350" y="5868603"/>
                <a:ext cx="84960" cy="11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C0301C5-59D0-4094-8DB9-01D5D4AFAA6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097350" y="5859963"/>
                  <a:ext cx="102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FDDD196-9F34-4940-BF23-4FE0F9F7E3A4}"/>
                    </a:ext>
                  </a:extLst>
                </p14:cNvPr>
                <p14:cNvContentPartPr/>
                <p14:nvPr/>
              </p14:nvContentPartPr>
              <p14:xfrm>
                <a:off x="4100590" y="5946363"/>
                <a:ext cx="67680" cy="12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FDDD196-9F34-4940-BF23-4FE0F9F7E3A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091950" y="5937363"/>
                  <a:ext cx="8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7FFD92B-FEF8-4DDF-81F7-0E715A8FD273}"/>
                    </a:ext>
                  </a:extLst>
                </p14:cNvPr>
                <p14:cNvContentPartPr/>
                <p14:nvPr/>
              </p14:nvContentPartPr>
              <p14:xfrm>
                <a:off x="4308310" y="5912523"/>
                <a:ext cx="78840" cy="6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7FFD92B-FEF8-4DDF-81F7-0E715A8FD27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99310" y="590388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163C0B1-80AA-42A2-B59F-6F3233E9CF53}"/>
                    </a:ext>
                  </a:extLst>
                </p14:cNvPr>
                <p14:cNvContentPartPr/>
                <p14:nvPr/>
              </p14:nvContentPartPr>
              <p14:xfrm>
                <a:off x="4661470" y="5783643"/>
                <a:ext cx="247320" cy="1969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163C0B1-80AA-42A2-B59F-6F3233E9CF5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652830" y="5774643"/>
                  <a:ext cx="264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2B77EA1-9906-4962-8489-3879EFF7D241}"/>
                    </a:ext>
                  </a:extLst>
                </p14:cNvPr>
                <p14:cNvContentPartPr/>
                <p14:nvPr/>
              </p14:nvContentPartPr>
              <p14:xfrm>
                <a:off x="4728790" y="5901003"/>
                <a:ext cx="128520" cy="122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2B77EA1-9906-4962-8489-3879EFF7D24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720150" y="5892363"/>
                  <a:ext cx="146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38E901E-8D24-499E-97DB-CFA18805A411}"/>
                    </a:ext>
                  </a:extLst>
                </p14:cNvPr>
                <p14:cNvContentPartPr/>
                <p14:nvPr/>
              </p14:nvContentPartPr>
              <p14:xfrm>
                <a:off x="4438990" y="5884443"/>
                <a:ext cx="160920" cy="90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38E901E-8D24-499E-97DB-CFA18805A41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430350" y="5875803"/>
                  <a:ext cx="1785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2190D25B-2AAE-4B1D-855A-059122D2C2F7}"/>
              </a:ext>
            </a:extLst>
          </p:cNvPr>
          <p:cNvGrpSpPr/>
          <p:nvPr/>
        </p:nvGrpSpPr>
        <p:grpSpPr>
          <a:xfrm>
            <a:off x="4639150" y="5155083"/>
            <a:ext cx="1262520" cy="346680"/>
            <a:chOff x="4639150" y="5155083"/>
            <a:chExt cx="126252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BAB554A-46B9-4868-B0F4-0B705CA17408}"/>
                    </a:ext>
                  </a:extLst>
                </p14:cNvPr>
                <p14:cNvContentPartPr/>
                <p14:nvPr/>
              </p14:nvContentPartPr>
              <p14:xfrm>
                <a:off x="4639150" y="5317803"/>
                <a:ext cx="157680" cy="183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BAB554A-46B9-4868-B0F4-0B705CA1740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630150" y="5308803"/>
                  <a:ext cx="175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9D1E40F-C292-43BD-A115-8A38F4B1D524}"/>
                    </a:ext>
                  </a:extLst>
                </p14:cNvPr>
                <p14:cNvContentPartPr/>
                <p14:nvPr/>
              </p14:nvContentPartPr>
              <p14:xfrm>
                <a:off x="4863430" y="5239323"/>
                <a:ext cx="157320" cy="2023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9D1E40F-C292-43BD-A115-8A38F4B1D52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854790" y="5230323"/>
                  <a:ext cx="174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D74A2E1-545C-42B0-A0C0-912A247A57F2}"/>
                    </a:ext>
                  </a:extLst>
                </p14:cNvPr>
                <p14:cNvContentPartPr/>
                <p14:nvPr/>
              </p14:nvContentPartPr>
              <p14:xfrm>
                <a:off x="4863430" y="5301243"/>
                <a:ext cx="106920" cy="284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D74A2E1-545C-42B0-A0C0-912A247A57F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854790" y="529224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83E7A53-265C-4379-9959-DF8ABE6E7BDC}"/>
                    </a:ext>
                  </a:extLst>
                </p14:cNvPr>
                <p14:cNvContentPartPr/>
                <p14:nvPr/>
              </p14:nvContentPartPr>
              <p14:xfrm>
                <a:off x="4930750" y="5172003"/>
                <a:ext cx="67680" cy="11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83E7A53-265C-4379-9959-DF8ABE6E7BD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922110" y="516336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5E1BC15-2CD1-4106-959D-0DBF2BEB88F0}"/>
                    </a:ext>
                  </a:extLst>
                </p14:cNvPr>
                <p14:cNvContentPartPr/>
                <p14:nvPr/>
              </p14:nvContentPartPr>
              <p14:xfrm>
                <a:off x="5155390" y="5278563"/>
                <a:ext cx="56520" cy="1238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5E1BC15-2CD1-4106-959D-0DBF2BEB88F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146390" y="5269923"/>
                  <a:ext cx="7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8156BF8-AA65-4FE2-8CCA-25A0E791E93A}"/>
                    </a:ext>
                  </a:extLst>
                </p14:cNvPr>
                <p14:cNvContentPartPr/>
                <p14:nvPr/>
              </p14:nvContentPartPr>
              <p14:xfrm>
                <a:off x="5362750" y="5329323"/>
                <a:ext cx="90000" cy="115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8156BF8-AA65-4FE2-8CCA-25A0E791E93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354110" y="53203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4F7E8E1-39BE-4775-BFA1-B75BDC914EDF}"/>
                    </a:ext>
                  </a:extLst>
                </p14:cNvPr>
                <p14:cNvContentPartPr/>
                <p14:nvPr/>
              </p14:nvContentPartPr>
              <p14:xfrm>
                <a:off x="5503150" y="5301243"/>
                <a:ext cx="67680" cy="1069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4F7E8E1-39BE-4775-BFA1-B75BDC914ED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494150" y="5292243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9B77852-E1EB-4D6A-9EA4-F22F0484256F}"/>
                    </a:ext>
                  </a:extLst>
                </p14:cNvPr>
                <p14:cNvContentPartPr/>
                <p14:nvPr/>
              </p14:nvContentPartPr>
              <p14:xfrm>
                <a:off x="5727430" y="5239323"/>
                <a:ext cx="174240" cy="2246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9B77852-E1EB-4D6A-9EA4-F22F0484256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718430" y="5230683"/>
                  <a:ext cx="191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32199E6-C022-42D3-BFCC-DEBEDB291425}"/>
                    </a:ext>
                  </a:extLst>
                </p14:cNvPr>
                <p14:cNvContentPartPr/>
                <p14:nvPr/>
              </p14:nvContentPartPr>
              <p14:xfrm>
                <a:off x="5727430" y="5345883"/>
                <a:ext cx="129240" cy="17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32199E6-C022-42D3-BFCC-DEBEDB29142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718790" y="533724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A6BCF0A-46EA-488D-B388-A8FD6B71DF9F}"/>
                    </a:ext>
                  </a:extLst>
                </p14:cNvPr>
                <p14:cNvContentPartPr/>
                <p14:nvPr/>
              </p14:nvContentPartPr>
              <p14:xfrm>
                <a:off x="5744350" y="5155083"/>
                <a:ext cx="90000" cy="6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A6BCF0A-46EA-488D-B388-A8FD6B71DF9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735350" y="514644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A60E011D-6BC7-4A34-9A29-CD99196E54BF}"/>
                  </a:ext>
                </a:extLst>
              </p14:cNvPr>
              <p14:cNvContentPartPr/>
              <p14:nvPr/>
            </p14:nvContentPartPr>
            <p14:xfrm>
              <a:off x="5160790" y="6052923"/>
              <a:ext cx="45360" cy="676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A60E011D-6BC7-4A34-9A29-CD99196E54BF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152150" y="6043923"/>
                <a:ext cx="630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CF46089C-9C2C-40A0-8EF8-755B30295FD3}"/>
              </a:ext>
            </a:extLst>
          </p:cNvPr>
          <p:cNvGrpSpPr/>
          <p:nvPr/>
        </p:nvGrpSpPr>
        <p:grpSpPr>
          <a:xfrm>
            <a:off x="5749750" y="5856363"/>
            <a:ext cx="656640" cy="281160"/>
            <a:chOff x="5749750" y="5856363"/>
            <a:chExt cx="6566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E4EBB06B-9373-45DD-9E67-0431738FB32B}"/>
                    </a:ext>
                  </a:extLst>
                </p14:cNvPr>
                <p14:cNvContentPartPr/>
                <p14:nvPr/>
              </p14:nvContentPartPr>
              <p14:xfrm>
                <a:off x="5749750" y="5856363"/>
                <a:ext cx="152280" cy="2811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E4EBB06B-9373-45DD-9E67-0431738FB32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40750" y="5847723"/>
                  <a:ext cx="169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7EDEE41-2E18-495E-A4FE-8AF638A806B5}"/>
                    </a:ext>
                  </a:extLst>
                </p14:cNvPr>
                <p14:cNvContentPartPr/>
                <p14:nvPr/>
              </p14:nvContentPartPr>
              <p14:xfrm>
                <a:off x="5990950" y="5873283"/>
                <a:ext cx="101160" cy="619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7EDEE41-2E18-495E-A4FE-8AF638A806B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82310" y="5864643"/>
                  <a:ext cx="118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203B509-D8F0-4745-AA9A-76AA3471277D}"/>
                    </a:ext>
                  </a:extLst>
                </p14:cNvPr>
                <p14:cNvContentPartPr/>
                <p14:nvPr/>
              </p14:nvContentPartPr>
              <p14:xfrm>
                <a:off x="6187510" y="5895603"/>
                <a:ext cx="45360" cy="17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203B509-D8F0-4745-AA9A-76AA3471277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178510" y="5886963"/>
                  <a:ext cx="6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E4D9797-9786-47CA-8D32-E195E8C4C7F9}"/>
                    </a:ext>
                  </a:extLst>
                </p14:cNvPr>
                <p14:cNvContentPartPr/>
                <p14:nvPr/>
              </p14:nvContentPartPr>
              <p14:xfrm>
                <a:off x="6327550" y="5861763"/>
                <a:ext cx="78840" cy="792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E4D9797-9786-47CA-8D32-E195E8C4C7F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318910" y="5853123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8CBC5B-478E-405B-B91F-03A1BF5B6246}"/>
              </a:ext>
            </a:extLst>
          </p:cNvPr>
          <p:cNvGrpSpPr/>
          <p:nvPr/>
        </p:nvGrpSpPr>
        <p:grpSpPr>
          <a:xfrm>
            <a:off x="1458827" y="286514"/>
            <a:ext cx="618480" cy="282600"/>
            <a:chOff x="1458827" y="286514"/>
            <a:chExt cx="6184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A422D9-4EEB-4300-9CD2-63B09BC8C3A1}"/>
                    </a:ext>
                  </a:extLst>
                </p14:cNvPr>
                <p14:cNvContentPartPr/>
                <p14:nvPr/>
              </p14:nvContentPartPr>
              <p14:xfrm>
                <a:off x="1458827" y="286514"/>
                <a:ext cx="175320" cy="171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A422D9-4EEB-4300-9CD2-63B09BC8C3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0187" y="277874"/>
                  <a:ext cx="192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701900-27BD-4730-AB91-ACAC6756586E}"/>
                    </a:ext>
                  </a:extLst>
                </p14:cNvPr>
                <p14:cNvContentPartPr/>
                <p14:nvPr/>
              </p14:nvContentPartPr>
              <p14:xfrm>
                <a:off x="1677707" y="481274"/>
                <a:ext cx="63720" cy="1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701900-27BD-4730-AB91-ACAC675658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9067" y="472634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ED8A7C-7034-45EF-9AE8-546FBE61CD40}"/>
                    </a:ext>
                  </a:extLst>
                </p14:cNvPr>
                <p14:cNvContentPartPr/>
                <p14:nvPr/>
              </p14:nvContentPartPr>
              <p14:xfrm>
                <a:off x="1670507" y="457154"/>
                <a:ext cx="80640" cy="11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ED8A7C-7034-45EF-9AE8-546FBE61CD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1507" y="448154"/>
                  <a:ext cx="98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424C76-7749-4DA9-88F7-C37C797B5948}"/>
                    </a:ext>
                  </a:extLst>
                </p14:cNvPr>
                <p14:cNvContentPartPr/>
                <p14:nvPr/>
              </p14:nvContentPartPr>
              <p14:xfrm>
                <a:off x="1984427" y="374354"/>
                <a:ext cx="92880" cy="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424C76-7749-4DA9-88F7-C37C797B59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5427" y="365354"/>
                  <a:ext cx="11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B8B9F54-AEFB-41A3-8378-464209446FF6}"/>
                    </a:ext>
                  </a:extLst>
                </p14:cNvPr>
                <p14:cNvContentPartPr/>
                <p14:nvPr/>
              </p14:nvContentPartPr>
              <p14:xfrm>
                <a:off x="1994147" y="437714"/>
                <a:ext cx="83160" cy="15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8B9F54-AEFB-41A3-8378-464209446F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5147" y="428714"/>
                  <a:ext cx="1008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2CB020-69B5-45AD-8BD7-B79961A2A107}"/>
              </a:ext>
            </a:extLst>
          </p:cNvPr>
          <p:cNvGrpSpPr/>
          <p:nvPr/>
        </p:nvGrpSpPr>
        <p:grpSpPr>
          <a:xfrm>
            <a:off x="2455667" y="116954"/>
            <a:ext cx="1829520" cy="529920"/>
            <a:chOff x="2455667" y="116954"/>
            <a:chExt cx="182952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B51F9B-C7C8-43D4-9351-78A86F9FA3FD}"/>
                    </a:ext>
                  </a:extLst>
                </p14:cNvPr>
                <p14:cNvContentPartPr/>
                <p14:nvPr/>
              </p14:nvContentPartPr>
              <p14:xfrm>
                <a:off x="2766707" y="116954"/>
                <a:ext cx="126720" cy="13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B51F9B-C7C8-43D4-9351-78A86F9FA3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8067" y="107954"/>
                  <a:ext cx="144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97E5AC-1A3B-4359-93EB-EE233D91AAF8}"/>
                    </a:ext>
                  </a:extLst>
                </p14:cNvPr>
                <p14:cNvContentPartPr/>
                <p14:nvPr/>
              </p14:nvContentPartPr>
              <p14:xfrm>
                <a:off x="2455667" y="281834"/>
                <a:ext cx="1332360" cy="2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97E5AC-1A3B-4359-93EB-EE233D91AA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7027" y="272834"/>
                  <a:ext cx="1350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95DCEB-2C25-45E8-9EC1-0255DF03383A}"/>
                    </a:ext>
                  </a:extLst>
                </p14:cNvPr>
                <p14:cNvContentPartPr/>
                <p14:nvPr/>
              </p14:nvContentPartPr>
              <p14:xfrm>
                <a:off x="2558267" y="496754"/>
                <a:ext cx="131760" cy="11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95DCEB-2C25-45E8-9EC1-0255DF0338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9267" y="487754"/>
                  <a:ext cx="149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287D32-BF45-4CE1-BCC3-DBAF2E762F3A}"/>
                    </a:ext>
                  </a:extLst>
                </p14:cNvPr>
                <p14:cNvContentPartPr/>
                <p14:nvPr/>
              </p14:nvContentPartPr>
              <p14:xfrm>
                <a:off x="2791187" y="505754"/>
                <a:ext cx="166320" cy="9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287D32-BF45-4CE1-BCC3-DBAF2E762F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2187" y="496754"/>
                  <a:ext cx="18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0E4EBE-46D2-41C1-9AE3-3FDD9DFC0C68}"/>
                    </a:ext>
                  </a:extLst>
                </p14:cNvPr>
                <p14:cNvContentPartPr/>
                <p14:nvPr/>
              </p14:nvContentPartPr>
              <p14:xfrm>
                <a:off x="2986307" y="432674"/>
                <a:ext cx="68760" cy="58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0E4EBE-46D2-41C1-9AE3-3FDD9DFC0C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7307" y="423674"/>
                  <a:ext cx="86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EBE1C5-D6FB-422B-BD41-C9752F116929}"/>
                    </a:ext>
                  </a:extLst>
                </p14:cNvPr>
                <p14:cNvContentPartPr/>
                <p14:nvPr/>
              </p14:nvContentPartPr>
              <p14:xfrm>
                <a:off x="3109787" y="490994"/>
                <a:ext cx="120240" cy="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EBE1C5-D6FB-422B-BD41-C9752F1169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00787" y="482354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849696-7919-4C05-97EB-DF730CBABFDA}"/>
                    </a:ext>
                  </a:extLst>
                </p14:cNvPr>
                <p14:cNvContentPartPr/>
                <p14:nvPr/>
              </p14:nvContentPartPr>
              <p14:xfrm>
                <a:off x="3116987" y="583154"/>
                <a:ext cx="12060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849696-7919-4C05-97EB-DF730CBABF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08347" y="574514"/>
                  <a:ext cx="13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87E0A3-F401-400F-AB37-1A19C11A4DC4}"/>
                    </a:ext>
                  </a:extLst>
                </p14:cNvPr>
                <p14:cNvContentPartPr/>
                <p14:nvPr/>
              </p14:nvContentPartPr>
              <p14:xfrm>
                <a:off x="3180707" y="500714"/>
                <a:ext cx="21924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87E0A3-F401-400F-AB37-1A19C11A4D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72067" y="492074"/>
                  <a:ext cx="23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965618-25EE-4EDA-9F6D-04C771BEE28F}"/>
                    </a:ext>
                  </a:extLst>
                </p14:cNvPr>
                <p14:cNvContentPartPr/>
                <p14:nvPr/>
              </p14:nvContentPartPr>
              <p14:xfrm>
                <a:off x="3477347" y="471554"/>
                <a:ext cx="15120" cy="117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965618-25EE-4EDA-9F6D-04C771BEE2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8707" y="462914"/>
                  <a:ext cx="3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F63920-EF8F-4317-940F-E08CADD5B5A6}"/>
                    </a:ext>
                  </a:extLst>
                </p14:cNvPr>
                <p14:cNvContentPartPr/>
                <p14:nvPr/>
              </p14:nvContentPartPr>
              <p14:xfrm>
                <a:off x="3457907" y="456794"/>
                <a:ext cx="126360" cy="15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F63920-EF8F-4317-940F-E08CADD5B5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49267" y="448154"/>
                  <a:ext cx="144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6BBC80-725C-44BF-8E34-3E224AAB8D94}"/>
                    </a:ext>
                  </a:extLst>
                </p14:cNvPr>
                <p14:cNvContentPartPr/>
                <p14:nvPr/>
              </p14:nvContentPartPr>
              <p14:xfrm>
                <a:off x="3632507" y="554354"/>
                <a:ext cx="30600" cy="8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6BBC80-725C-44BF-8E34-3E224AAB8D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3867" y="545354"/>
                  <a:ext cx="48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1C67D9-4907-4780-92E4-4B02612A8106}"/>
                    </a:ext>
                  </a:extLst>
                </p14:cNvPr>
                <p14:cNvContentPartPr/>
                <p14:nvPr/>
              </p14:nvContentPartPr>
              <p14:xfrm>
                <a:off x="3691187" y="466874"/>
                <a:ext cx="166320" cy="9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1C67D9-4907-4780-92E4-4B02612A81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2187" y="457874"/>
                  <a:ext cx="183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55BB1C-1724-407B-86B7-3BB203D1A4E4}"/>
                    </a:ext>
                  </a:extLst>
                </p14:cNvPr>
                <p14:cNvContentPartPr/>
                <p14:nvPr/>
              </p14:nvContentPartPr>
              <p14:xfrm>
                <a:off x="3973787" y="194354"/>
                <a:ext cx="188280" cy="24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55BB1C-1724-407B-86B7-3BB203D1A4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4787" y="185354"/>
                  <a:ext cx="205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5AFC4B-F864-4E1C-A1B0-A117051431A5}"/>
                    </a:ext>
                  </a:extLst>
                </p14:cNvPr>
                <p14:cNvContentPartPr/>
                <p14:nvPr/>
              </p14:nvContentPartPr>
              <p14:xfrm>
                <a:off x="3988187" y="320714"/>
                <a:ext cx="7812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5AFC4B-F864-4E1C-A1B0-A117051431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9187" y="312074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2408C5-ECDA-47D2-B9F2-0BE29B3D1748}"/>
                    </a:ext>
                  </a:extLst>
                </p14:cNvPr>
                <p14:cNvContentPartPr/>
                <p14:nvPr/>
              </p14:nvContentPartPr>
              <p14:xfrm>
                <a:off x="4133987" y="325754"/>
                <a:ext cx="12672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2408C5-ECDA-47D2-B9F2-0BE29B3D17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25347" y="316754"/>
                  <a:ext cx="144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2778BD-F93B-42C6-B401-361B8829FD27}"/>
                    </a:ext>
                  </a:extLst>
                </p14:cNvPr>
                <p14:cNvContentPartPr/>
                <p14:nvPr/>
              </p14:nvContentPartPr>
              <p14:xfrm>
                <a:off x="4134707" y="490994"/>
                <a:ext cx="150480" cy="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2778BD-F93B-42C6-B401-361B8829FD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26067" y="482354"/>
                  <a:ext cx="1681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C811EA-1522-4C01-9A2F-BB89257A7B00}"/>
              </a:ext>
            </a:extLst>
          </p:cNvPr>
          <p:cNvGrpSpPr/>
          <p:nvPr/>
        </p:nvGrpSpPr>
        <p:grpSpPr>
          <a:xfrm>
            <a:off x="4562027" y="290834"/>
            <a:ext cx="112320" cy="83880"/>
            <a:chOff x="4562027" y="290834"/>
            <a:chExt cx="11232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E20B98-983F-4450-AD0F-E3E19022287D}"/>
                    </a:ext>
                  </a:extLst>
                </p14:cNvPr>
                <p14:cNvContentPartPr/>
                <p14:nvPr/>
              </p14:nvContentPartPr>
              <p14:xfrm>
                <a:off x="4581467" y="290834"/>
                <a:ext cx="9288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E20B98-983F-4450-AD0F-E3E19022287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72827" y="281834"/>
                  <a:ext cx="11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752B7E-C95B-49CE-B052-925DA781090F}"/>
                    </a:ext>
                  </a:extLst>
                </p14:cNvPr>
                <p14:cNvContentPartPr/>
                <p14:nvPr/>
              </p14:nvContentPartPr>
              <p14:xfrm>
                <a:off x="4562027" y="349874"/>
                <a:ext cx="102600" cy="2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752B7E-C95B-49CE-B052-925DA78109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53387" y="341234"/>
                  <a:ext cx="1202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2BA806-E4AB-4E90-8ACE-41A3F153ED05}"/>
              </a:ext>
            </a:extLst>
          </p:cNvPr>
          <p:cNvGrpSpPr/>
          <p:nvPr/>
        </p:nvGrpSpPr>
        <p:grpSpPr>
          <a:xfrm>
            <a:off x="4955867" y="199034"/>
            <a:ext cx="292680" cy="258480"/>
            <a:chOff x="4955867" y="199034"/>
            <a:chExt cx="2926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3FF871-DF8F-4854-9030-73EC7A0F024D}"/>
                    </a:ext>
                  </a:extLst>
                </p14:cNvPr>
                <p14:cNvContentPartPr/>
                <p14:nvPr/>
              </p14:nvContentPartPr>
              <p14:xfrm>
                <a:off x="4955867" y="199034"/>
                <a:ext cx="18072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3FF871-DF8F-4854-9030-73EC7A0F02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46867" y="190034"/>
                  <a:ext cx="198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42A5D8-E4F5-407E-810B-31826F53176A}"/>
                    </a:ext>
                  </a:extLst>
                </p14:cNvPr>
                <p14:cNvContentPartPr/>
                <p14:nvPr/>
              </p14:nvContentPartPr>
              <p14:xfrm>
                <a:off x="5175107" y="369314"/>
                <a:ext cx="7344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42A5D8-E4F5-407E-810B-31826F5317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66107" y="360674"/>
                  <a:ext cx="9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271D55-C29D-4A0A-AE51-08CB61DD6BF9}"/>
                    </a:ext>
                  </a:extLst>
                </p14:cNvPr>
                <p14:cNvContentPartPr/>
                <p14:nvPr/>
              </p14:nvContentPartPr>
              <p14:xfrm>
                <a:off x="5213987" y="320714"/>
                <a:ext cx="10080" cy="122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271D55-C29D-4A0A-AE51-08CB61DD6B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4987" y="312074"/>
                  <a:ext cx="27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7A1CC6-36AE-4F57-8542-085E76853A42}"/>
                    </a:ext>
                  </a:extLst>
                </p14:cNvPr>
                <p14:cNvContentPartPr/>
                <p14:nvPr/>
              </p14:nvContentPartPr>
              <p14:xfrm>
                <a:off x="5140907" y="452114"/>
                <a:ext cx="102600" cy="5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7A1CC6-36AE-4F57-8542-085E76853A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31907" y="443474"/>
                  <a:ext cx="120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03D6BC-D594-4807-8E14-A02EA8E6F712}"/>
              </a:ext>
            </a:extLst>
          </p:cNvPr>
          <p:cNvGrpSpPr/>
          <p:nvPr/>
        </p:nvGrpSpPr>
        <p:grpSpPr>
          <a:xfrm>
            <a:off x="5456627" y="150074"/>
            <a:ext cx="190800" cy="317160"/>
            <a:chOff x="5456627" y="150074"/>
            <a:chExt cx="1908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E34874-165C-42BB-9E50-E16EAF4DD781}"/>
                    </a:ext>
                  </a:extLst>
                </p14:cNvPr>
                <p14:cNvContentPartPr/>
                <p14:nvPr/>
              </p14:nvContentPartPr>
              <p14:xfrm>
                <a:off x="5456627" y="150074"/>
                <a:ext cx="181080" cy="249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E34874-165C-42BB-9E50-E16EAF4DD7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47627" y="141074"/>
                  <a:ext cx="198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DEF523-2AC8-4E93-94B2-267173D86DF8}"/>
                    </a:ext>
                  </a:extLst>
                </p14:cNvPr>
                <p14:cNvContentPartPr/>
                <p14:nvPr/>
              </p14:nvContentPartPr>
              <p14:xfrm>
                <a:off x="5456987" y="281834"/>
                <a:ext cx="190080" cy="6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DEF523-2AC8-4E93-94B2-267173D86D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48347" y="273194"/>
                  <a:ext cx="207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C48B4C-4542-420E-B5D8-28E1F4C31086}"/>
                    </a:ext>
                  </a:extLst>
                </p14:cNvPr>
                <p14:cNvContentPartPr/>
                <p14:nvPr/>
              </p14:nvContentPartPr>
              <p14:xfrm>
                <a:off x="5632307" y="316034"/>
                <a:ext cx="15120" cy="11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C48B4C-4542-420E-B5D8-28E1F4C310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23307" y="307034"/>
                  <a:ext cx="3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E61579-F6ED-4424-B5B4-A01F8B52D25D}"/>
                    </a:ext>
                  </a:extLst>
                </p14:cNvPr>
                <p14:cNvContentPartPr/>
                <p14:nvPr/>
              </p14:nvContentPartPr>
              <p14:xfrm>
                <a:off x="5578667" y="457154"/>
                <a:ext cx="68400" cy="1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E61579-F6ED-4424-B5B4-A01F8B52D2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69667" y="448154"/>
                  <a:ext cx="86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793D75-1DBA-4C3F-8E3B-3833DF94CEF0}"/>
              </a:ext>
            </a:extLst>
          </p:cNvPr>
          <p:cNvGrpSpPr/>
          <p:nvPr/>
        </p:nvGrpSpPr>
        <p:grpSpPr>
          <a:xfrm>
            <a:off x="2208347" y="904634"/>
            <a:ext cx="212040" cy="228600"/>
            <a:chOff x="2208347" y="904634"/>
            <a:chExt cx="2120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6970E8-6747-4478-B777-36A719DAE29F}"/>
                    </a:ext>
                  </a:extLst>
                </p14:cNvPr>
                <p14:cNvContentPartPr/>
                <p14:nvPr/>
              </p14:nvContentPartPr>
              <p14:xfrm>
                <a:off x="2232107" y="938474"/>
                <a:ext cx="20160" cy="19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6970E8-6747-4478-B777-36A719DAE2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23467" y="929834"/>
                  <a:ext cx="3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561DA8-AFE6-4D30-8AED-3D66663D74C3}"/>
                    </a:ext>
                  </a:extLst>
                </p14:cNvPr>
                <p14:cNvContentPartPr/>
                <p14:nvPr/>
              </p14:nvContentPartPr>
              <p14:xfrm>
                <a:off x="2208347" y="904634"/>
                <a:ext cx="212040" cy="14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561DA8-AFE6-4D30-8AED-3D66663D74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99347" y="895994"/>
                  <a:ext cx="2296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49025C5-70CF-4946-9620-C72FEC33EE38}"/>
              </a:ext>
            </a:extLst>
          </p:cNvPr>
          <p:cNvGrpSpPr/>
          <p:nvPr/>
        </p:nvGrpSpPr>
        <p:grpSpPr>
          <a:xfrm>
            <a:off x="2645747" y="831194"/>
            <a:ext cx="1041120" cy="205200"/>
            <a:chOff x="2645747" y="831194"/>
            <a:chExt cx="104112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6347DE-2B72-4239-BD57-AC08C0CB2EAB}"/>
                    </a:ext>
                  </a:extLst>
                </p14:cNvPr>
                <p14:cNvContentPartPr/>
                <p14:nvPr/>
              </p14:nvContentPartPr>
              <p14:xfrm>
                <a:off x="2655467" y="962954"/>
                <a:ext cx="63720" cy="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6347DE-2B72-4239-BD57-AC08C0CB2E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46827" y="953954"/>
                  <a:ext cx="81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87CA96-4BDC-4859-B270-A3A495EBA9FC}"/>
                    </a:ext>
                  </a:extLst>
                </p14:cNvPr>
                <p14:cNvContentPartPr/>
                <p14:nvPr/>
              </p14:nvContentPartPr>
              <p14:xfrm>
                <a:off x="2645747" y="982394"/>
                <a:ext cx="345600" cy="54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87CA96-4BDC-4859-B270-A3A495EBA9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36747" y="973394"/>
                  <a:ext cx="363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32D79B-781B-4C1D-83B9-5796DEF34051}"/>
                    </a:ext>
                  </a:extLst>
                </p14:cNvPr>
                <p14:cNvContentPartPr/>
                <p14:nvPr/>
              </p14:nvContentPartPr>
              <p14:xfrm>
                <a:off x="3070187" y="831194"/>
                <a:ext cx="203400" cy="18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32D79B-781B-4C1D-83B9-5796DEF340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61547" y="822194"/>
                  <a:ext cx="22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6BBAED-37D1-4757-BAE3-ACAFBFDDB103}"/>
                    </a:ext>
                  </a:extLst>
                </p14:cNvPr>
                <p14:cNvContentPartPr/>
                <p14:nvPr/>
              </p14:nvContentPartPr>
              <p14:xfrm>
                <a:off x="3336587" y="915794"/>
                <a:ext cx="121680" cy="9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6BBAED-37D1-4757-BAE3-ACAFBFDDB1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7587" y="907154"/>
                  <a:ext cx="139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FAB777-ECE3-490B-9A2E-B4ED1B2D7E7D}"/>
                    </a:ext>
                  </a:extLst>
                </p14:cNvPr>
                <p14:cNvContentPartPr/>
                <p14:nvPr/>
              </p14:nvContentPartPr>
              <p14:xfrm>
                <a:off x="3608747" y="875474"/>
                <a:ext cx="78120" cy="10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FAB777-ECE3-490B-9A2E-B4ED1B2D7E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00107" y="866834"/>
                  <a:ext cx="95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171DF18-948E-438C-A2B6-27B33B911A63}"/>
                    </a:ext>
                  </a:extLst>
                </p14:cNvPr>
                <p14:cNvContentPartPr/>
                <p14:nvPr/>
              </p14:nvContentPartPr>
              <p14:xfrm>
                <a:off x="3589307" y="894914"/>
                <a:ext cx="97560" cy="126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171DF18-948E-438C-A2B6-27B33B911A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80667" y="885914"/>
                  <a:ext cx="11520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80AF83-842B-45AD-8CE7-8D34E07CEABE}"/>
                  </a:ext>
                </a:extLst>
              </p14:cNvPr>
              <p14:cNvContentPartPr/>
              <p14:nvPr/>
            </p14:nvContentPartPr>
            <p14:xfrm>
              <a:off x="3881267" y="1021274"/>
              <a:ext cx="39240" cy="44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80AF83-842B-45AD-8CE7-8D34E07CEA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72267" y="1012274"/>
                <a:ext cx="5688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AAA870B-2F82-49A4-8A79-18CEB1CEB598}"/>
              </a:ext>
            </a:extLst>
          </p:cNvPr>
          <p:cNvGrpSpPr/>
          <p:nvPr/>
        </p:nvGrpSpPr>
        <p:grpSpPr>
          <a:xfrm>
            <a:off x="4664267" y="739034"/>
            <a:ext cx="812880" cy="292320"/>
            <a:chOff x="4664267" y="739034"/>
            <a:chExt cx="81288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D36022-7AD8-4B58-95B5-5B2CF5E0A97D}"/>
                    </a:ext>
                  </a:extLst>
                </p14:cNvPr>
                <p14:cNvContentPartPr/>
                <p14:nvPr/>
              </p14:nvContentPartPr>
              <p14:xfrm>
                <a:off x="4664267" y="812114"/>
                <a:ext cx="15120" cy="219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D36022-7AD8-4B58-95B5-5B2CF5E0A9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55267" y="803114"/>
                  <a:ext cx="32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DDFBC41-B7FB-423F-906E-9FA3AE4E736A}"/>
                    </a:ext>
                  </a:extLst>
                </p14:cNvPr>
                <p14:cNvContentPartPr/>
                <p14:nvPr/>
              </p14:nvContentPartPr>
              <p14:xfrm>
                <a:off x="4668947" y="811754"/>
                <a:ext cx="112320" cy="4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DDFBC41-B7FB-423F-906E-9FA3AE4E73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60307" y="803114"/>
                  <a:ext cx="129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0CDEA1-B373-4ADA-82B5-E0200BADC14C}"/>
                    </a:ext>
                  </a:extLst>
                </p14:cNvPr>
                <p14:cNvContentPartPr/>
                <p14:nvPr/>
              </p14:nvContentPartPr>
              <p14:xfrm>
                <a:off x="4922027" y="821834"/>
                <a:ext cx="58680" cy="10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0CDEA1-B373-4ADA-82B5-E0200BADC1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13027" y="812834"/>
                  <a:ext cx="7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0CADA3-2BCA-4A1C-B01F-B054347D543A}"/>
                    </a:ext>
                  </a:extLst>
                </p14:cNvPr>
                <p14:cNvContentPartPr/>
                <p14:nvPr/>
              </p14:nvContentPartPr>
              <p14:xfrm>
                <a:off x="4922027" y="856034"/>
                <a:ext cx="92880" cy="1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0CADA3-2BCA-4A1C-B01F-B054347D54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3027" y="847034"/>
                  <a:ext cx="11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76D2D2-D02D-4063-AAF4-614233CE2152}"/>
                    </a:ext>
                  </a:extLst>
                </p14:cNvPr>
                <p14:cNvContentPartPr/>
                <p14:nvPr/>
              </p14:nvContentPartPr>
              <p14:xfrm>
                <a:off x="5102027" y="836234"/>
                <a:ext cx="3924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76D2D2-D02D-4063-AAF4-614233CE21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93027" y="827594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34148E-40A8-4ABF-8CDB-26DFFF6A0788}"/>
                    </a:ext>
                  </a:extLst>
                </p14:cNvPr>
                <p14:cNvContentPartPr/>
                <p14:nvPr/>
              </p14:nvContentPartPr>
              <p14:xfrm>
                <a:off x="5233427" y="806714"/>
                <a:ext cx="69120" cy="54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34148E-40A8-4ABF-8CDB-26DFFF6A07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4427" y="798074"/>
                  <a:ext cx="86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DBD29B-AC75-44AC-A139-71781D3881A5}"/>
                    </a:ext>
                  </a:extLst>
                </p14:cNvPr>
                <p14:cNvContentPartPr/>
                <p14:nvPr/>
              </p14:nvContentPartPr>
              <p14:xfrm>
                <a:off x="5424947" y="748754"/>
                <a:ext cx="52200" cy="11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DBD29B-AC75-44AC-A139-71781D3881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15947" y="740114"/>
                  <a:ext cx="6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D464F6-8E79-4A38-8E8A-70253A0BCADA}"/>
                    </a:ext>
                  </a:extLst>
                </p14:cNvPr>
                <p14:cNvContentPartPr/>
                <p14:nvPr/>
              </p14:nvContentPartPr>
              <p14:xfrm>
                <a:off x="5419907" y="739034"/>
                <a:ext cx="47160" cy="11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D464F6-8E79-4A38-8E8A-70253A0BCAD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11267" y="730394"/>
                  <a:ext cx="648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B057DE-370C-40CC-92DD-3DC15E08A54B}"/>
              </a:ext>
            </a:extLst>
          </p:cNvPr>
          <p:cNvGrpSpPr/>
          <p:nvPr/>
        </p:nvGrpSpPr>
        <p:grpSpPr>
          <a:xfrm>
            <a:off x="1891907" y="1312874"/>
            <a:ext cx="234000" cy="370080"/>
            <a:chOff x="1891907" y="1312874"/>
            <a:chExt cx="2340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047710-61FC-4D0D-9C4D-D5FB71A02A0B}"/>
                    </a:ext>
                  </a:extLst>
                </p14:cNvPr>
                <p14:cNvContentPartPr/>
                <p14:nvPr/>
              </p14:nvContentPartPr>
              <p14:xfrm>
                <a:off x="1891907" y="1415114"/>
                <a:ext cx="5760" cy="180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047710-61FC-4D0D-9C4D-D5FB71A02A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82907" y="1406474"/>
                  <a:ext cx="23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0D213B-F69C-4F97-8F25-E04EF0300B11}"/>
                    </a:ext>
                  </a:extLst>
                </p14:cNvPr>
                <p14:cNvContentPartPr/>
                <p14:nvPr/>
              </p14:nvContentPartPr>
              <p14:xfrm>
                <a:off x="1906307" y="1312874"/>
                <a:ext cx="185040" cy="15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0D213B-F69C-4F97-8F25-E04EF0300B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97667" y="1304234"/>
                  <a:ext cx="202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B33CE3-F223-4DCD-A64F-5CB21B0FC43C}"/>
                    </a:ext>
                  </a:extLst>
                </p14:cNvPr>
                <p14:cNvContentPartPr/>
                <p14:nvPr/>
              </p14:nvContentPartPr>
              <p14:xfrm>
                <a:off x="2042747" y="1600154"/>
                <a:ext cx="83160" cy="1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B33CE3-F223-4DCD-A64F-5CB21B0FC4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33747" y="1591154"/>
                  <a:ext cx="10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428AAD-5A36-45AF-BE15-F9CFE79393D1}"/>
                    </a:ext>
                  </a:extLst>
                </p14:cNvPr>
                <p14:cNvContentPartPr/>
                <p14:nvPr/>
              </p14:nvContentPartPr>
              <p14:xfrm>
                <a:off x="2037707" y="1556234"/>
                <a:ext cx="78120" cy="12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428AAD-5A36-45AF-BE15-F9CFE79393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29067" y="1547594"/>
                  <a:ext cx="957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4B9A678-84AB-40F9-8621-167907F94CE4}"/>
                  </a:ext>
                </a:extLst>
              </p14:cNvPr>
              <p14:cNvContentPartPr/>
              <p14:nvPr/>
            </p14:nvContentPartPr>
            <p14:xfrm>
              <a:off x="2441627" y="1478474"/>
              <a:ext cx="63720" cy="1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4B9A678-84AB-40F9-8621-167907F94CE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32627" y="1469474"/>
                <a:ext cx="81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9862460-5079-4328-B9AB-766C8A5537FB}"/>
                  </a:ext>
                </a:extLst>
              </p14:cNvPr>
              <p14:cNvContentPartPr/>
              <p14:nvPr/>
            </p14:nvContentPartPr>
            <p14:xfrm>
              <a:off x="2436587" y="1565954"/>
              <a:ext cx="5400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9862460-5079-4328-B9AB-766C8A5537F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27947" y="1557314"/>
                <a:ext cx="71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36F6543-4AF7-4A47-B5E2-53B717CFDEFD}"/>
                  </a:ext>
                </a:extLst>
              </p14:cNvPr>
              <p14:cNvContentPartPr/>
              <p14:nvPr/>
            </p14:nvContentPartPr>
            <p14:xfrm>
              <a:off x="2738267" y="1488194"/>
              <a:ext cx="92880" cy="5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36F6543-4AF7-4A47-B5E2-53B717CFDEF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729267" y="1479194"/>
                <a:ext cx="11052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EDD0C621-10A6-41AE-937C-E80CBD7EA240}"/>
              </a:ext>
            </a:extLst>
          </p:cNvPr>
          <p:cNvGrpSpPr/>
          <p:nvPr/>
        </p:nvGrpSpPr>
        <p:grpSpPr>
          <a:xfrm>
            <a:off x="3015107" y="1312514"/>
            <a:ext cx="662040" cy="264600"/>
            <a:chOff x="3015107" y="1312514"/>
            <a:chExt cx="6620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89E36D-6B12-4BBF-B92A-434F2620AC99}"/>
                    </a:ext>
                  </a:extLst>
                </p14:cNvPr>
                <p14:cNvContentPartPr/>
                <p14:nvPr/>
              </p14:nvContentPartPr>
              <p14:xfrm>
                <a:off x="3015107" y="1312514"/>
                <a:ext cx="204840" cy="22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89E36D-6B12-4BBF-B92A-434F2620AC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06467" y="1303874"/>
                  <a:ext cx="222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52EEE79-40C3-483D-B4E7-730ED357DA80}"/>
                    </a:ext>
                  </a:extLst>
                </p14:cNvPr>
                <p14:cNvContentPartPr/>
                <p14:nvPr/>
              </p14:nvContentPartPr>
              <p14:xfrm>
                <a:off x="3244067" y="1449314"/>
                <a:ext cx="122040" cy="88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52EEE79-40C3-483D-B4E7-730ED357DA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35067" y="1440314"/>
                  <a:ext cx="139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86991E-D63A-4BBA-980B-C4BCCB8E8378}"/>
                    </a:ext>
                  </a:extLst>
                </p14:cNvPr>
                <p14:cNvContentPartPr/>
                <p14:nvPr/>
              </p14:nvContentPartPr>
              <p14:xfrm>
                <a:off x="3482387" y="1380914"/>
                <a:ext cx="151200" cy="11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86991E-D63A-4BBA-980B-C4BCCB8E83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3387" y="1371914"/>
                  <a:ext cx="168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13BB2B-5FA9-4126-ABBD-E876143CAD30}"/>
                    </a:ext>
                  </a:extLst>
                </p14:cNvPr>
                <p14:cNvContentPartPr/>
                <p14:nvPr/>
              </p14:nvContentPartPr>
              <p14:xfrm>
                <a:off x="3613787" y="1497914"/>
                <a:ext cx="44280" cy="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13BB2B-5FA9-4126-ABBD-E876143CAD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04787" y="1488914"/>
                  <a:ext cx="6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8C3AA4-511D-41EA-8EEE-71CA39A5124A}"/>
                    </a:ext>
                  </a:extLst>
                </p14:cNvPr>
                <p14:cNvContentPartPr/>
                <p14:nvPr/>
              </p14:nvContentPartPr>
              <p14:xfrm>
                <a:off x="3627827" y="1463714"/>
                <a:ext cx="15120" cy="102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8C3AA4-511D-41EA-8EEE-71CA39A512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19187" y="1455074"/>
                  <a:ext cx="32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D3B810-5579-4408-B3B8-D7607A595123}"/>
                    </a:ext>
                  </a:extLst>
                </p14:cNvPr>
                <p14:cNvContentPartPr/>
                <p14:nvPr/>
              </p14:nvContentPartPr>
              <p14:xfrm>
                <a:off x="3601187" y="1573154"/>
                <a:ext cx="75960" cy="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D3B810-5579-4408-B3B8-D7607A5951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92187" y="1564154"/>
                  <a:ext cx="93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4581562-D597-4AD2-B00A-15635F41FC9E}"/>
              </a:ext>
            </a:extLst>
          </p:cNvPr>
          <p:cNvGrpSpPr/>
          <p:nvPr/>
        </p:nvGrpSpPr>
        <p:grpSpPr>
          <a:xfrm>
            <a:off x="4002587" y="1405394"/>
            <a:ext cx="297000" cy="54000"/>
            <a:chOff x="4002587" y="1405394"/>
            <a:chExt cx="29700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AF55B94-6868-4319-B592-FE9873068677}"/>
                    </a:ext>
                  </a:extLst>
                </p14:cNvPr>
                <p14:cNvContentPartPr/>
                <p14:nvPr/>
              </p14:nvContentPartPr>
              <p14:xfrm>
                <a:off x="4022387" y="1405394"/>
                <a:ext cx="48960" cy="1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AF55B94-6868-4319-B592-FE98730686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13387" y="1396754"/>
                  <a:ext cx="66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A2C334-0C98-419C-A071-2B59ACFF5334}"/>
                    </a:ext>
                  </a:extLst>
                </p14:cNvPr>
                <p14:cNvContentPartPr/>
                <p14:nvPr/>
              </p14:nvContentPartPr>
              <p14:xfrm>
                <a:off x="4002587" y="1434554"/>
                <a:ext cx="297000" cy="2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A2C334-0C98-419C-A071-2B59ACFF53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93947" y="1425914"/>
                  <a:ext cx="3146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5B216CC-4392-48D0-89F0-83F2AE89012B}"/>
                  </a:ext>
                </a:extLst>
              </p14:cNvPr>
              <p14:cNvContentPartPr/>
              <p14:nvPr/>
            </p14:nvContentPartPr>
            <p14:xfrm>
              <a:off x="4474547" y="1273994"/>
              <a:ext cx="141480" cy="204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5B216CC-4392-48D0-89F0-83F2AE89012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65547" y="1265354"/>
                <a:ext cx="159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5D8B06B-5979-4385-8F2D-3CA004DDED6C}"/>
                  </a:ext>
                </a:extLst>
              </p14:cNvPr>
              <p14:cNvContentPartPr/>
              <p14:nvPr/>
            </p14:nvContentPartPr>
            <p14:xfrm>
              <a:off x="4677947" y="1327634"/>
              <a:ext cx="118080" cy="11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5D8B06B-5979-4385-8F2D-3CA004DDED6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68947" y="1318634"/>
                <a:ext cx="135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3F44AFE-9143-4149-9B8C-6A7313458FE5}"/>
                  </a:ext>
                </a:extLst>
              </p14:cNvPr>
              <p14:cNvContentPartPr/>
              <p14:nvPr/>
            </p14:nvContentPartPr>
            <p14:xfrm>
              <a:off x="5014547" y="578474"/>
              <a:ext cx="870120" cy="40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3F44AFE-9143-4149-9B8C-6A7313458FE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5547" y="569834"/>
                <a:ext cx="88776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60EE39FC-15C5-40C0-8FCD-6CB3623E04BE}"/>
              </a:ext>
            </a:extLst>
          </p:cNvPr>
          <p:cNvGrpSpPr/>
          <p:nvPr/>
        </p:nvGrpSpPr>
        <p:grpSpPr>
          <a:xfrm>
            <a:off x="4921667" y="1230794"/>
            <a:ext cx="705960" cy="272160"/>
            <a:chOff x="4921667" y="1230794"/>
            <a:chExt cx="70596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EAE149-0EDC-4030-8999-C79CC9517F95}"/>
                    </a:ext>
                  </a:extLst>
                </p14:cNvPr>
                <p14:cNvContentPartPr/>
                <p14:nvPr/>
              </p14:nvContentPartPr>
              <p14:xfrm>
                <a:off x="4921667" y="1259234"/>
                <a:ext cx="161280" cy="17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EAE149-0EDC-4030-8999-C79CC9517F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13027" y="1250234"/>
                  <a:ext cx="178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80F72D1-E41B-4A70-B9EB-66601AE13208}"/>
                    </a:ext>
                  </a:extLst>
                </p14:cNvPr>
                <p14:cNvContentPartPr/>
                <p14:nvPr/>
              </p14:nvContentPartPr>
              <p14:xfrm>
                <a:off x="5116427" y="1410434"/>
                <a:ext cx="107280" cy="5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80F72D1-E41B-4A70-B9EB-66601AE1320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07787" y="1401434"/>
                  <a:ext cx="12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3A470E-4DD6-47C8-8D83-0180DA59CF32}"/>
                    </a:ext>
                  </a:extLst>
                </p14:cNvPr>
                <p14:cNvContentPartPr/>
                <p14:nvPr/>
              </p14:nvContentPartPr>
              <p14:xfrm>
                <a:off x="5106707" y="1371554"/>
                <a:ext cx="151200" cy="11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3A470E-4DD6-47C8-8D83-0180DA59CF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98067" y="1362554"/>
                  <a:ext cx="16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7F1A4A-A935-4EB9-97BC-954405F41DB5}"/>
                    </a:ext>
                  </a:extLst>
                </p14:cNvPr>
                <p14:cNvContentPartPr/>
                <p14:nvPr/>
              </p14:nvContentPartPr>
              <p14:xfrm>
                <a:off x="5388947" y="1230794"/>
                <a:ext cx="146160" cy="21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7F1A4A-A935-4EB9-97BC-954405F41D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79947" y="1221794"/>
                  <a:ext cx="163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B6F16C-16F5-4CDC-94F8-DF46290CA270}"/>
                    </a:ext>
                  </a:extLst>
                </p14:cNvPr>
                <p14:cNvContentPartPr/>
                <p14:nvPr/>
              </p14:nvContentPartPr>
              <p14:xfrm>
                <a:off x="5427827" y="1342394"/>
                <a:ext cx="102600" cy="1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B6F16C-16F5-4CDC-94F8-DF46290CA2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19187" y="1333394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E66DB6-8FB9-45B8-AB12-9C6E7AEC31E4}"/>
                    </a:ext>
                  </a:extLst>
                </p14:cNvPr>
                <p14:cNvContentPartPr/>
                <p14:nvPr/>
              </p14:nvContentPartPr>
              <p14:xfrm>
                <a:off x="5530067" y="1405394"/>
                <a:ext cx="87840" cy="73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E66DB6-8FB9-45B8-AB12-9C6E7AEC31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21067" y="1396754"/>
                  <a:ext cx="10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0A8B8B4-97FB-4DC7-90D1-C510601F77E0}"/>
                    </a:ext>
                  </a:extLst>
                </p14:cNvPr>
                <p14:cNvContentPartPr/>
                <p14:nvPr/>
              </p14:nvContentPartPr>
              <p14:xfrm>
                <a:off x="5530067" y="1492874"/>
                <a:ext cx="97560" cy="1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0A8B8B4-97FB-4DC7-90D1-C510601F77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21067" y="148423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D38839-1A43-44F0-9C8D-6C9089EFA494}"/>
              </a:ext>
            </a:extLst>
          </p:cNvPr>
          <p:cNvGrpSpPr/>
          <p:nvPr/>
        </p:nvGrpSpPr>
        <p:grpSpPr>
          <a:xfrm>
            <a:off x="5860907" y="1327634"/>
            <a:ext cx="107280" cy="73440"/>
            <a:chOff x="5860907" y="1327634"/>
            <a:chExt cx="1072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E0E89F-A018-4684-9D75-41AD3BF44F16}"/>
                    </a:ext>
                  </a:extLst>
                </p14:cNvPr>
                <p14:cNvContentPartPr/>
                <p14:nvPr/>
              </p14:nvContentPartPr>
              <p14:xfrm>
                <a:off x="5880347" y="1327634"/>
                <a:ext cx="83160" cy="2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E0E89F-A018-4684-9D75-41AD3BF44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71347" y="1318994"/>
                  <a:ext cx="100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0DF481-078F-4BD4-B32D-8BF898E728B8}"/>
                    </a:ext>
                  </a:extLst>
                </p14:cNvPr>
                <p14:cNvContentPartPr/>
                <p14:nvPr/>
              </p14:nvContentPartPr>
              <p14:xfrm>
                <a:off x="5860907" y="1390994"/>
                <a:ext cx="107280" cy="1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0DF481-078F-4BD4-B32D-8BF898E728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51907" y="1381994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3EE6EE4-C2DB-4A0B-B163-CC3F4646CC72}"/>
                  </a:ext>
                </a:extLst>
              </p14:cNvPr>
              <p14:cNvContentPartPr/>
              <p14:nvPr/>
            </p14:nvContentPartPr>
            <p14:xfrm>
              <a:off x="1764827" y="1760714"/>
              <a:ext cx="472680" cy="102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3EE6EE4-C2DB-4A0B-B163-CC3F4646CC7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55827" y="1751714"/>
                <a:ext cx="49032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6DDE0C-215F-45A9-B77C-1E7767B6463B}"/>
              </a:ext>
            </a:extLst>
          </p:cNvPr>
          <p:cNvGrpSpPr/>
          <p:nvPr/>
        </p:nvGrpSpPr>
        <p:grpSpPr>
          <a:xfrm>
            <a:off x="3077747" y="1804274"/>
            <a:ext cx="526680" cy="271080"/>
            <a:chOff x="3077747" y="1804274"/>
            <a:chExt cx="526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74FB91-D3C7-4139-AFFF-8CC778BFB6D6}"/>
                    </a:ext>
                  </a:extLst>
                </p14:cNvPr>
                <p14:cNvContentPartPr/>
                <p14:nvPr/>
              </p14:nvContentPartPr>
              <p14:xfrm>
                <a:off x="3077747" y="1804274"/>
                <a:ext cx="167040" cy="20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74FB91-D3C7-4139-AFFF-8CC778BFB6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9107" y="1795634"/>
                  <a:ext cx="184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2D73F4-BC8D-46AB-B19B-154E182ED717}"/>
                    </a:ext>
                  </a:extLst>
                </p14:cNvPr>
                <p14:cNvContentPartPr/>
                <p14:nvPr/>
              </p14:nvContentPartPr>
              <p14:xfrm>
                <a:off x="3244067" y="2008754"/>
                <a:ext cx="63720" cy="1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2D73F4-BC8D-46AB-B19B-154E182ED7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35067" y="1999754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8601E6-369F-43AE-A945-F8BF88AE6D10}"/>
                    </a:ext>
                  </a:extLst>
                </p14:cNvPr>
                <p14:cNvContentPartPr/>
                <p14:nvPr/>
              </p14:nvContentPartPr>
              <p14:xfrm>
                <a:off x="3258107" y="1998674"/>
                <a:ext cx="78480" cy="7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8601E6-369F-43AE-A945-F8BF88AE6D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49467" y="1990034"/>
                  <a:ext cx="96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F808152-3A7A-40BA-89E5-87978829A11E}"/>
                    </a:ext>
                  </a:extLst>
                </p14:cNvPr>
                <p14:cNvContentPartPr/>
                <p14:nvPr/>
              </p14:nvContentPartPr>
              <p14:xfrm>
                <a:off x="3492107" y="1911194"/>
                <a:ext cx="112320" cy="8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F808152-3A7A-40BA-89E5-87978829A1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83107" y="1902554"/>
                  <a:ext cx="1299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F10CD9-8742-4C7B-B918-24A626859D88}"/>
              </a:ext>
            </a:extLst>
          </p:cNvPr>
          <p:cNvGrpSpPr/>
          <p:nvPr/>
        </p:nvGrpSpPr>
        <p:grpSpPr>
          <a:xfrm>
            <a:off x="3808187" y="1784834"/>
            <a:ext cx="739440" cy="378000"/>
            <a:chOff x="3808187" y="1784834"/>
            <a:chExt cx="739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962035-68EF-4E3F-885F-5766A4C6B02A}"/>
                    </a:ext>
                  </a:extLst>
                </p14:cNvPr>
                <p14:cNvContentPartPr/>
                <p14:nvPr/>
              </p14:nvContentPartPr>
              <p14:xfrm>
                <a:off x="3808187" y="1823714"/>
                <a:ext cx="25200" cy="195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962035-68EF-4E3F-885F-5766A4C6B0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9547" y="1815074"/>
                  <a:ext cx="42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D9DD74-A4D8-45D5-9C52-18C9A5B2C3E8}"/>
                    </a:ext>
                  </a:extLst>
                </p14:cNvPr>
                <p14:cNvContentPartPr/>
                <p14:nvPr/>
              </p14:nvContentPartPr>
              <p14:xfrm>
                <a:off x="3837347" y="1803914"/>
                <a:ext cx="70560" cy="10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D9DD74-A4D8-45D5-9C52-18C9A5B2C3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28707" y="1795274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D96F46-2202-44B1-B3CE-8A391412E64F}"/>
                    </a:ext>
                  </a:extLst>
                </p14:cNvPr>
                <p14:cNvContentPartPr/>
                <p14:nvPr/>
              </p14:nvContentPartPr>
              <p14:xfrm>
                <a:off x="3905387" y="1959794"/>
                <a:ext cx="92880" cy="73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D96F46-2202-44B1-B3CE-8A391412E6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96747" y="1951154"/>
                  <a:ext cx="110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5C324F-9122-4830-BCB4-6C01F8D9B764}"/>
                    </a:ext>
                  </a:extLst>
                </p14:cNvPr>
                <p14:cNvContentPartPr/>
                <p14:nvPr/>
              </p14:nvContentPartPr>
              <p14:xfrm>
                <a:off x="4065947" y="1823714"/>
                <a:ext cx="78120" cy="141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5C324F-9122-4830-BCB4-6C01F8D9B7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57307" y="1815074"/>
                  <a:ext cx="9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16C69A-FF9A-4354-AD69-18999A071B79}"/>
                    </a:ext>
                  </a:extLst>
                </p14:cNvPr>
                <p14:cNvContentPartPr/>
                <p14:nvPr/>
              </p14:nvContentPartPr>
              <p14:xfrm>
                <a:off x="4061267" y="2003714"/>
                <a:ext cx="7344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16C69A-FF9A-4354-AD69-18999A071B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52267" y="1995074"/>
                  <a:ext cx="9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0722B45-AD9C-442A-8E01-67D33B555B77}"/>
                    </a:ext>
                  </a:extLst>
                </p14:cNvPr>
                <p14:cNvContentPartPr/>
                <p14:nvPr/>
              </p14:nvContentPartPr>
              <p14:xfrm>
                <a:off x="4207067" y="1867634"/>
                <a:ext cx="78840" cy="204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0722B45-AD9C-442A-8E01-67D33B555B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98067" y="1858634"/>
                  <a:ext cx="96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2E177F-6796-4F73-A3D2-F166D86CC626}"/>
                    </a:ext>
                  </a:extLst>
                </p14:cNvPr>
                <p14:cNvContentPartPr/>
                <p14:nvPr/>
              </p14:nvContentPartPr>
              <p14:xfrm>
                <a:off x="4270427" y="1823714"/>
                <a:ext cx="5400" cy="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2E177F-6796-4F73-A3D2-F166D86CC6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61427" y="1815074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04058B-864B-49B8-B2FE-6CA3D7E4ED79}"/>
                    </a:ext>
                  </a:extLst>
                </p14:cNvPr>
                <p14:cNvContentPartPr/>
                <p14:nvPr/>
              </p14:nvContentPartPr>
              <p14:xfrm>
                <a:off x="4381667" y="1784834"/>
                <a:ext cx="92880" cy="210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04058B-864B-49B8-B2FE-6CA3D7E4ED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72667" y="1776194"/>
                  <a:ext cx="110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8337861-51E2-42C0-91CF-669C3D87364D}"/>
                    </a:ext>
                  </a:extLst>
                </p14:cNvPr>
                <p14:cNvContentPartPr/>
                <p14:nvPr/>
              </p14:nvContentPartPr>
              <p14:xfrm>
                <a:off x="4459787" y="1979234"/>
                <a:ext cx="87840" cy="183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8337861-51E2-42C0-91CF-669C3D8736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51147" y="1970594"/>
                  <a:ext cx="10548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8286251-F19C-4310-BD49-D8D31E7D8783}"/>
                  </a:ext>
                </a:extLst>
              </p14:cNvPr>
              <p14:cNvContentPartPr/>
              <p14:nvPr/>
            </p14:nvContentPartPr>
            <p14:xfrm>
              <a:off x="3492107" y="1887074"/>
              <a:ext cx="131760" cy="2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8286251-F19C-4310-BD49-D8D31E7D878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83107" y="1878074"/>
                <a:ext cx="149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950A78B-251F-4FF8-A4D8-3A478528DFA1}"/>
                  </a:ext>
                </a:extLst>
              </p14:cNvPr>
              <p14:cNvContentPartPr/>
              <p14:nvPr/>
            </p14:nvContentPartPr>
            <p14:xfrm>
              <a:off x="7562987" y="1653434"/>
              <a:ext cx="92880" cy="10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950A78B-251F-4FF8-A4D8-3A478528DFA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54347" y="1644794"/>
                <a:ext cx="11052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B729DE8-B30A-4F2F-836E-53E9AEC3F979}"/>
              </a:ext>
            </a:extLst>
          </p:cNvPr>
          <p:cNvGrpSpPr/>
          <p:nvPr/>
        </p:nvGrpSpPr>
        <p:grpSpPr>
          <a:xfrm>
            <a:off x="5495867" y="1740914"/>
            <a:ext cx="2937960" cy="627840"/>
            <a:chOff x="5495867" y="1740914"/>
            <a:chExt cx="293796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B4BA37-781C-4F5A-B055-DC17948D7563}"/>
                    </a:ext>
                  </a:extLst>
                </p14:cNvPr>
                <p14:cNvContentPartPr/>
                <p14:nvPr/>
              </p14:nvContentPartPr>
              <p14:xfrm>
                <a:off x="5671187" y="1755314"/>
                <a:ext cx="134280" cy="20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B4BA37-781C-4F5A-B055-DC17948D756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62187" y="1746314"/>
                  <a:ext cx="151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E667CB0-925C-458E-B3D3-CC0DAE97CE8F}"/>
                    </a:ext>
                  </a:extLst>
                </p14:cNvPr>
                <p14:cNvContentPartPr/>
                <p14:nvPr/>
              </p14:nvContentPartPr>
              <p14:xfrm>
                <a:off x="5632307" y="1906514"/>
                <a:ext cx="29880" cy="151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E667CB0-925C-458E-B3D3-CC0DAE97CE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23307" y="1897514"/>
                  <a:ext cx="4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6D2953-0B35-4F1C-900E-15072261E689}"/>
                    </a:ext>
                  </a:extLst>
                </p14:cNvPr>
                <p14:cNvContentPartPr/>
                <p14:nvPr/>
              </p14:nvContentPartPr>
              <p14:xfrm>
                <a:off x="5583347" y="1853234"/>
                <a:ext cx="268200" cy="291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6D2953-0B35-4F1C-900E-15072261E6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74707" y="1844594"/>
                  <a:ext cx="285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643952-B639-4D98-931E-25CCE9027BE1}"/>
                    </a:ext>
                  </a:extLst>
                </p14:cNvPr>
                <p14:cNvContentPartPr/>
                <p14:nvPr/>
              </p14:nvContentPartPr>
              <p14:xfrm>
                <a:off x="5841107" y="2120354"/>
                <a:ext cx="83160" cy="2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643952-B639-4D98-931E-25CCE9027B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32467" y="2111714"/>
                  <a:ext cx="100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B38B58D-4333-4652-BE98-9859412B96B5}"/>
                    </a:ext>
                  </a:extLst>
                </p14:cNvPr>
                <p14:cNvContentPartPr/>
                <p14:nvPr/>
              </p14:nvContentPartPr>
              <p14:xfrm>
                <a:off x="5880347" y="2062034"/>
                <a:ext cx="15120" cy="112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B38B58D-4333-4652-BE98-9859412B96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71347" y="2053394"/>
                  <a:ext cx="3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837763-FF8C-4B7F-9613-FDF8EA6A83E3}"/>
                    </a:ext>
                  </a:extLst>
                </p14:cNvPr>
                <p14:cNvContentPartPr/>
                <p14:nvPr/>
              </p14:nvContentPartPr>
              <p14:xfrm>
                <a:off x="5811947" y="2193434"/>
                <a:ext cx="131760" cy="34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837763-FF8C-4B7F-9613-FDF8EA6A83E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03307" y="2184434"/>
                  <a:ext cx="149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CC1194-C739-412D-A3AA-CCFD79EB0EAF}"/>
                    </a:ext>
                  </a:extLst>
                </p14:cNvPr>
                <p14:cNvContentPartPr/>
                <p14:nvPr/>
              </p14:nvContentPartPr>
              <p14:xfrm>
                <a:off x="6074747" y="1984274"/>
                <a:ext cx="112320" cy="54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CC1194-C739-412D-A3AA-CCFD79EB0E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65747" y="1975274"/>
                  <a:ext cx="129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43CF2F-2AB9-429E-B72C-C07D149BACE1}"/>
                    </a:ext>
                  </a:extLst>
                </p14:cNvPr>
                <p14:cNvContentPartPr/>
                <p14:nvPr/>
              </p14:nvContentPartPr>
              <p14:xfrm>
                <a:off x="6386867" y="1857554"/>
                <a:ext cx="106560" cy="200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43CF2F-2AB9-429E-B72C-C07D149BAC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77867" y="1848554"/>
                  <a:ext cx="12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CC49F94-1DE9-48C7-8DAB-89CD25328475}"/>
                    </a:ext>
                  </a:extLst>
                </p14:cNvPr>
                <p14:cNvContentPartPr/>
                <p14:nvPr/>
              </p14:nvContentPartPr>
              <p14:xfrm>
                <a:off x="6395867" y="1984274"/>
                <a:ext cx="63720" cy="5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CC49F94-1DE9-48C7-8DAB-89CD253284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86867" y="1975274"/>
                  <a:ext cx="81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CCF9ED-630B-4370-A253-99434F271691}"/>
                    </a:ext>
                  </a:extLst>
                </p14:cNvPr>
                <p14:cNvContentPartPr/>
                <p14:nvPr/>
              </p14:nvContentPartPr>
              <p14:xfrm>
                <a:off x="6507467" y="2042594"/>
                <a:ext cx="72360" cy="73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CCF9ED-630B-4370-A253-99434F27169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98827" y="2033954"/>
                  <a:ext cx="90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DCF9D55-93FC-4FA0-AEDD-5B13FF176806}"/>
                    </a:ext>
                  </a:extLst>
                </p14:cNvPr>
                <p14:cNvContentPartPr/>
                <p14:nvPr/>
              </p14:nvContentPartPr>
              <p14:xfrm>
                <a:off x="6663347" y="1822994"/>
                <a:ext cx="194760" cy="235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DCF9D55-93FC-4FA0-AEDD-5B13FF17680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54707" y="1813994"/>
                  <a:ext cx="212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D204C5-0681-499F-AA35-AB99AC90683A}"/>
                    </a:ext>
                  </a:extLst>
                </p14:cNvPr>
                <p14:cNvContentPartPr/>
                <p14:nvPr/>
              </p14:nvContentPartPr>
              <p14:xfrm>
                <a:off x="6843347" y="2032874"/>
                <a:ext cx="78120" cy="10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D204C5-0681-499F-AA35-AB99AC90683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34347" y="2024234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BA8B5D-C1FD-4693-8196-5F0FA45610F7}"/>
                    </a:ext>
                  </a:extLst>
                </p14:cNvPr>
                <p14:cNvContentPartPr/>
                <p14:nvPr/>
              </p14:nvContentPartPr>
              <p14:xfrm>
                <a:off x="6828587" y="1984274"/>
                <a:ext cx="83160" cy="175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BA8B5D-C1FD-4693-8196-5F0FA45610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19947" y="1975274"/>
                  <a:ext cx="100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827198-FE57-47EC-A395-28273D98968E}"/>
                    </a:ext>
                  </a:extLst>
                </p14:cNvPr>
                <p14:cNvContentPartPr/>
                <p14:nvPr/>
              </p14:nvContentPartPr>
              <p14:xfrm>
                <a:off x="7096067" y="1935674"/>
                <a:ext cx="146160" cy="1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827198-FE57-47EC-A395-28273D98968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87427" y="1926674"/>
                  <a:ext cx="163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D6695A-7C88-4788-8C7D-98DBFC7C988C}"/>
                    </a:ext>
                  </a:extLst>
                </p14:cNvPr>
                <p14:cNvContentPartPr/>
                <p14:nvPr/>
              </p14:nvContentPartPr>
              <p14:xfrm>
                <a:off x="7205507" y="1849634"/>
                <a:ext cx="22320" cy="193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D6695A-7C88-4788-8C7D-98DBFC7C98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96507" y="1840634"/>
                  <a:ext cx="39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D7CD922-D4ED-4DA6-9767-B5F6B71524A4}"/>
                    </a:ext>
                  </a:extLst>
                </p14:cNvPr>
                <p14:cNvContentPartPr/>
                <p14:nvPr/>
              </p14:nvContentPartPr>
              <p14:xfrm>
                <a:off x="7485587" y="1752074"/>
                <a:ext cx="221760" cy="252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D7CD922-D4ED-4DA6-9767-B5F6B71524A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76587" y="1743074"/>
                  <a:ext cx="239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2318A1-4507-4E93-B897-1B11298EB106}"/>
                    </a:ext>
                  </a:extLst>
                </p14:cNvPr>
                <p14:cNvContentPartPr/>
                <p14:nvPr/>
              </p14:nvContentPartPr>
              <p14:xfrm>
                <a:off x="7625987" y="1984274"/>
                <a:ext cx="78480" cy="5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2318A1-4507-4E93-B897-1B11298EB1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17347" y="1975274"/>
                  <a:ext cx="96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7E4776E-2AE9-4A7E-BA5E-73F30070E867}"/>
                    </a:ext>
                  </a:extLst>
                </p14:cNvPr>
                <p14:cNvContentPartPr/>
                <p14:nvPr/>
              </p14:nvContentPartPr>
              <p14:xfrm>
                <a:off x="7621307" y="2100914"/>
                <a:ext cx="68400" cy="29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7E4776E-2AE9-4A7E-BA5E-73F30070E86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12667" y="2092274"/>
                  <a:ext cx="86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823210-D5E8-4442-A673-D94912F90167}"/>
                    </a:ext>
                  </a:extLst>
                </p14:cNvPr>
                <p14:cNvContentPartPr/>
                <p14:nvPr/>
              </p14:nvContentPartPr>
              <p14:xfrm>
                <a:off x="6750827" y="1740914"/>
                <a:ext cx="117000" cy="15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823210-D5E8-4442-A673-D94912F9016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41827" y="1732274"/>
                  <a:ext cx="134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EE3A83-C284-49CD-9B84-085D02C1B9DC}"/>
                    </a:ext>
                  </a:extLst>
                </p14:cNvPr>
                <p14:cNvContentPartPr/>
                <p14:nvPr/>
              </p14:nvContentPartPr>
              <p14:xfrm>
                <a:off x="5495867" y="2207834"/>
                <a:ext cx="2937960" cy="160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EE3A83-C284-49CD-9B84-085D02C1B9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87227" y="2199194"/>
                  <a:ext cx="29556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A6C96E1-FE01-431F-A415-F93799E218F3}"/>
              </a:ext>
            </a:extLst>
          </p:cNvPr>
          <p:cNvGrpSpPr/>
          <p:nvPr/>
        </p:nvGrpSpPr>
        <p:grpSpPr>
          <a:xfrm>
            <a:off x="2047427" y="2436434"/>
            <a:ext cx="223920" cy="375120"/>
            <a:chOff x="2047427" y="2436434"/>
            <a:chExt cx="2239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B87D435-E348-4A12-AACD-26A850621860}"/>
                    </a:ext>
                  </a:extLst>
                </p14:cNvPr>
                <p14:cNvContentPartPr/>
                <p14:nvPr/>
              </p14:nvContentPartPr>
              <p14:xfrm>
                <a:off x="2052467" y="2514914"/>
                <a:ext cx="15120" cy="296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B87D435-E348-4A12-AACD-26A85062186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43467" y="2505914"/>
                  <a:ext cx="32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44EFAE-3643-48DB-8780-548D12D543EA}"/>
                    </a:ext>
                  </a:extLst>
                </p14:cNvPr>
                <p14:cNvContentPartPr/>
                <p14:nvPr/>
              </p14:nvContentPartPr>
              <p14:xfrm>
                <a:off x="2047427" y="2543354"/>
                <a:ext cx="223920" cy="166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44EFAE-3643-48DB-8780-548D12D543E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38787" y="2534354"/>
                  <a:ext cx="241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A846E5-2812-4E60-A2E9-6B1811C6017D}"/>
                    </a:ext>
                  </a:extLst>
                </p14:cNvPr>
                <p14:cNvContentPartPr/>
                <p14:nvPr/>
              </p14:nvContentPartPr>
              <p14:xfrm>
                <a:off x="2081627" y="2436434"/>
                <a:ext cx="165960" cy="29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A846E5-2812-4E60-A2E9-6B1811C6017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2627" y="2427794"/>
                  <a:ext cx="1836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5A4BFD1-1DA2-46FB-8B0F-708A44940153}"/>
              </a:ext>
            </a:extLst>
          </p:cNvPr>
          <p:cNvGrpSpPr/>
          <p:nvPr/>
        </p:nvGrpSpPr>
        <p:grpSpPr>
          <a:xfrm>
            <a:off x="2529107" y="2553434"/>
            <a:ext cx="141480" cy="78120"/>
            <a:chOff x="2529107" y="2553434"/>
            <a:chExt cx="141480" cy="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E46476-684C-4DE8-BC6C-FFFEA4DAF3F7}"/>
                    </a:ext>
                  </a:extLst>
                </p14:cNvPr>
                <p14:cNvContentPartPr/>
                <p14:nvPr/>
              </p14:nvContentPartPr>
              <p14:xfrm>
                <a:off x="2529107" y="2553434"/>
                <a:ext cx="141480" cy="15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E46476-684C-4DE8-BC6C-FFFEA4DAF3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20107" y="2544434"/>
                  <a:ext cx="15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0310116-C8D9-4600-B6F9-1B3594E12E47}"/>
                    </a:ext>
                  </a:extLst>
                </p14:cNvPr>
                <p14:cNvContentPartPr/>
                <p14:nvPr/>
              </p14:nvContentPartPr>
              <p14:xfrm>
                <a:off x="2533787" y="2621474"/>
                <a:ext cx="126720" cy="10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0310116-C8D9-4600-B6F9-1B3594E12E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525147" y="2612474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A80652A-4080-4F3A-9492-B59063FB08DC}"/>
              </a:ext>
            </a:extLst>
          </p:cNvPr>
          <p:cNvGrpSpPr/>
          <p:nvPr/>
        </p:nvGrpSpPr>
        <p:grpSpPr>
          <a:xfrm>
            <a:off x="2879387" y="2280914"/>
            <a:ext cx="1026360" cy="545040"/>
            <a:chOff x="2879387" y="2280914"/>
            <a:chExt cx="102636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C27DF7-6C67-41EA-AD64-79758240B56B}"/>
                    </a:ext>
                  </a:extLst>
                </p14:cNvPr>
                <p14:cNvContentPartPr/>
                <p14:nvPr/>
              </p14:nvContentPartPr>
              <p14:xfrm>
                <a:off x="2879387" y="2445794"/>
                <a:ext cx="136440" cy="166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C27DF7-6C67-41EA-AD64-79758240B5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70387" y="2437154"/>
                  <a:ext cx="154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B76C308-8EC3-48BF-B7F5-3B2FF08A420A}"/>
                    </a:ext>
                  </a:extLst>
                </p14:cNvPr>
                <p14:cNvContentPartPr/>
                <p14:nvPr/>
              </p14:nvContentPartPr>
              <p14:xfrm>
                <a:off x="3054347" y="2596994"/>
                <a:ext cx="28080" cy="58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B76C308-8EC3-48BF-B7F5-3B2FF08A420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45347" y="2588354"/>
                  <a:ext cx="45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86F2B0-66AC-45FB-9857-3E428A0A9D24}"/>
                    </a:ext>
                  </a:extLst>
                </p14:cNvPr>
                <p14:cNvContentPartPr/>
                <p14:nvPr/>
              </p14:nvContentPartPr>
              <p14:xfrm>
                <a:off x="3236147" y="2440754"/>
                <a:ext cx="110160" cy="385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86F2B0-66AC-45FB-9857-3E428A0A9D2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227507" y="2432114"/>
                  <a:ext cx="127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23ADC97-BE7E-473B-8361-74BA204DED70}"/>
                    </a:ext>
                  </a:extLst>
                </p14:cNvPr>
                <p14:cNvContentPartPr/>
                <p14:nvPr/>
              </p14:nvContentPartPr>
              <p14:xfrm>
                <a:off x="3248747" y="2426714"/>
                <a:ext cx="204840" cy="202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23ADC97-BE7E-473B-8361-74BA204DED7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40107" y="2418074"/>
                  <a:ext cx="222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28B7470-F6A4-4B52-823D-BB4B1B768073}"/>
                    </a:ext>
                  </a:extLst>
                </p14:cNvPr>
                <p14:cNvContentPartPr/>
                <p14:nvPr/>
              </p14:nvContentPartPr>
              <p14:xfrm>
                <a:off x="3268187" y="2280914"/>
                <a:ext cx="170640" cy="15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28B7470-F6A4-4B52-823D-BB4B1B76807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59547" y="2272274"/>
                  <a:ext cx="18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B92A0F-B3BC-47CC-81E8-6021F2B0FAE4}"/>
                    </a:ext>
                  </a:extLst>
                </p14:cNvPr>
                <p14:cNvContentPartPr/>
                <p14:nvPr/>
              </p14:nvContentPartPr>
              <p14:xfrm>
                <a:off x="3268187" y="2363714"/>
                <a:ext cx="122040" cy="10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B92A0F-B3BC-47CC-81E8-6021F2B0FA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59547" y="2354714"/>
                  <a:ext cx="13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65E3F6-B4A6-447C-9C10-922F3F889D78}"/>
                    </a:ext>
                  </a:extLst>
                </p14:cNvPr>
                <p14:cNvContentPartPr/>
                <p14:nvPr/>
              </p14:nvContentPartPr>
              <p14:xfrm>
                <a:off x="3579587" y="2563154"/>
                <a:ext cx="19800" cy="1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65E3F6-B4A6-447C-9C10-922F3F889D7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70947" y="2554154"/>
                  <a:ext cx="3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520F4E8-C76A-4C8A-88AC-63761AB9623D}"/>
                    </a:ext>
                  </a:extLst>
                </p14:cNvPr>
                <p14:cNvContentPartPr/>
                <p14:nvPr/>
              </p14:nvContentPartPr>
              <p14:xfrm>
                <a:off x="3725387" y="2407274"/>
                <a:ext cx="174960" cy="219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520F4E8-C76A-4C8A-88AC-63761AB9623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16387" y="2398634"/>
                  <a:ext cx="192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8DA6257-479F-4D3F-812B-731BD419CFCE}"/>
                    </a:ext>
                  </a:extLst>
                </p14:cNvPr>
                <p14:cNvContentPartPr/>
                <p14:nvPr/>
              </p14:nvContentPartPr>
              <p14:xfrm>
                <a:off x="3720707" y="2524274"/>
                <a:ext cx="126720" cy="34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8DA6257-479F-4D3F-812B-731BD419CFC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11707" y="2515274"/>
                  <a:ext cx="144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F9B9948-6A18-41D6-B375-1E5D8A38B261}"/>
                    </a:ext>
                  </a:extLst>
                </p14:cNvPr>
                <p14:cNvContentPartPr/>
                <p14:nvPr/>
              </p14:nvContentPartPr>
              <p14:xfrm>
                <a:off x="3812867" y="2348954"/>
                <a:ext cx="92880" cy="15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F9B9948-6A18-41D6-B375-1E5D8A38B26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04227" y="2340314"/>
                  <a:ext cx="1105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11F355E-246F-47C6-9E7B-C1F8E8731502}"/>
              </a:ext>
            </a:extLst>
          </p:cNvPr>
          <p:cNvGrpSpPr/>
          <p:nvPr/>
        </p:nvGrpSpPr>
        <p:grpSpPr>
          <a:xfrm>
            <a:off x="2392667" y="2995874"/>
            <a:ext cx="214920" cy="530640"/>
            <a:chOff x="2392667" y="2995874"/>
            <a:chExt cx="21492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091215F-69BB-4331-954C-ADB7A69258D3}"/>
                    </a:ext>
                  </a:extLst>
                </p14:cNvPr>
                <p14:cNvContentPartPr/>
                <p14:nvPr/>
              </p14:nvContentPartPr>
              <p14:xfrm>
                <a:off x="2392667" y="3065714"/>
                <a:ext cx="153720" cy="460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091215F-69BB-4331-954C-ADB7A69258D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84027" y="3057074"/>
                  <a:ext cx="1713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EFC2EF-558A-41E4-B223-111E53B2FF75}"/>
                    </a:ext>
                  </a:extLst>
                </p14:cNvPr>
                <p14:cNvContentPartPr/>
                <p14:nvPr/>
              </p14:nvContentPartPr>
              <p14:xfrm>
                <a:off x="2431907" y="3138794"/>
                <a:ext cx="175680" cy="261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EFC2EF-558A-41E4-B223-111E53B2FF7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22907" y="3129794"/>
                  <a:ext cx="193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092C944-9865-439C-9EC4-1F231F1442BF}"/>
                    </a:ext>
                  </a:extLst>
                </p14:cNvPr>
                <p14:cNvContentPartPr/>
                <p14:nvPr/>
              </p14:nvContentPartPr>
              <p14:xfrm>
                <a:off x="2475467" y="2995874"/>
                <a:ext cx="112320" cy="1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092C944-9865-439C-9EC4-1F231F1442B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66827" y="2987234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731D70-965F-40EF-A3AF-5FB4BAB882EA}"/>
                    </a:ext>
                  </a:extLst>
                </p14:cNvPr>
                <p14:cNvContentPartPr/>
                <p14:nvPr/>
              </p14:nvContentPartPr>
              <p14:xfrm>
                <a:off x="2475467" y="3034754"/>
                <a:ext cx="117000" cy="5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731D70-965F-40EF-A3AF-5FB4BAB882E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466827" y="3026114"/>
                  <a:ext cx="1346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07F9809-EC82-4A48-804C-9C655A12A3F9}"/>
                  </a:ext>
                </a:extLst>
              </p14:cNvPr>
              <p14:cNvContentPartPr/>
              <p14:nvPr/>
            </p14:nvContentPartPr>
            <p14:xfrm>
              <a:off x="2884067" y="3166154"/>
              <a:ext cx="131760" cy="586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07F9809-EC82-4A48-804C-9C655A12A3F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875427" y="3157514"/>
                <a:ext cx="14940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14D17AF-7558-4AA2-A496-FD2E16911DAE}"/>
              </a:ext>
            </a:extLst>
          </p:cNvPr>
          <p:cNvGrpSpPr/>
          <p:nvPr/>
        </p:nvGrpSpPr>
        <p:grpSpPr>
          <a:xfrm>
            <a:off x="3229307" y="3039794"/>
            <a:ext cx="131760" cy="312120"/>
            <a:chOff x="3229307" y="3039794"/>
            <a:chExt cx="1317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C05B3C-3F46-4A52-B114-B2B163B4D36E}"/>
                    </a:ext>
                  </a:extLst>
                </p14:cNvPr>
                <p14:cNvContentPartPr/>
                <p14:nvPr/>
              </p14:nvContentPartPr>
              <p14:xfrm>
                <a:off x="3292667" y="3039794"/>
                <a:ext cx="34560" cy="92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C05B3C-3F46-4A52-B114-B2B163B4D36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83667" y="3030794"/>
                  <a:ext cx="52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D8BEC61-9FDF-43BC-BBCE-A0E697B5DAA8}"/>
                    </a:ext>
                  </a:extLst>
                </p14:cNvPr>
                <p14:cNvContentPartPr/>
                <p14:nvPr/>
              </p14:nvContentPartPr>
              <p14:xfrm>
                <a:off x="3234347" y="3166154"/>
                <a:ext cx="92880" cy="15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D8BEC61-9FDF-43BC-BBCE-A0E697B5DAA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25347" y="3157514"/>
                  <a:ext cx="110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4A34DB3-C104-45DD-92D6-C32E12EB3919}"/>
                    </a:ext>
                  </a:extLst>
                </p14:cNvPr>
                <p14:cNvContentPartPr/>
                <p14:nvPr/>
              </p14:nvContentPartPr>
              <p14:xfrm>
                <a:off x="3229307" y="3234194"/>
                <a:ext cx="131760" cy="117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4A34DB3-C104-45DD-92D6-C32E12EB391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20667" y="3225554"/>
                  <a:ext cx="1494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0337455-DA84-41B1-A3C9-984F7C531FC5}"/>
              </a:ext>
            </a:extLst>
          </p:cNvPr>
          <p:cNvGrpSpPr/>
          <p:nvPr/>
        </p:nvGrpSpPr>
        <p:grpSpPr>
          <a:xfrm>
            <a:off x="3545027" y="2796434"/>
            <a:ext cx="1143720" cy="835560"/>
            <a:chOff x="3545027" y="2796434"/>
            <a:chExt cx="114372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75E8C45-5A39-414D-8EA9-30AC99DF576A}"/>
                    </a:ext>
                  </a:extLst>
                </p14:cNvPr>
                <p14:cNvContentPartPr/>
                <p14:nvPr/>
              </p14:nvContentPartPr>
              <p14:xfrm>
                <a:off x="3545027" y="2821274"/>
                <a:ext cx="258840" cy="810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75E8C45-5A39-414D-8EA9-30AC99DF576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36387" y="2812274"/>
                  <a:ext cx="27648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0F3033C-5249-4974-A6CE-D4C40268E883}"/>
                    </a:ext>
                  </a:extLst>
                </p14:cNvPr>
                <p14:cNvContentPartPr/>
                <p14:nvPr/>
              </p14:nvContentPartPr>
              <p14:xfrm>
                <a:off x="3900707" y="2821274"/>
                <a:ext cx="164160" cy="213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0F3033C-5249-4974-A6CE-D4C40268E88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91707" y="2812634"/>
                  <a:ext cx="181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76E5E9E-A87E-49D6-B0F5-B7187DC1B1DC}"/>
                    </a:ext>
                  </a:extLst>
                </p14:cNvPr>
                <p14:cNvContentPartPr/>
                <p14:nvPr/>
              </p14:nvContentPartPr>
              <p14:xfrm>
                <a:off x="3959027" y="2806154"/>
                <a:ext cx="146160" cy="175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76E5E9E-A87E-49D6-B0F5-B7187DC1B1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50027" y="2797514"/>
                  <a:ext cx="16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4718AC-62E0-46D8-82BE-51A45F63F12E}"/>
                    </a:ext>
                  </a:extLst>
                </p14:cNvPr>
                <p14:cNvContentPartPr/>
                <p14:nvPr/>
              </p14:nvContentPartPr>
              <p14:xfrm>
                <a:off x="4124267" y="2971754"/>
                <a:ext cx="63720" cy="44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4718AC-62E0-46D8-82BE-51A45F63F1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15627" y="2962754"/>
                  <a:ext cx="81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79DDA54-F6DA-4E56-BC79-6D6BBDE2543F}"/>
                    </a:ext>
                  </a:extLst>
                </p14:cNvPr>
                <p14:cNvContentPartPr/>
                <p14:nvPr/>
              </p14:nvContentPartPr>
              <p14:xfrm>
                <a:off x="4260707" y="2879234"/>
                <a:ext cx="63720" cy="24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79DDA54-F6DA-4E56-BC79-6D6BBDE2543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51707" y="2870234"/>
                  <a:ext cx="81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A95BC55-6E0C-4CAA-92C7-ED8E64EBCC4D}"/>
                    </a:ext>
                  </a:extLst>
                </p14:cNvPr>
                <p14:cNvContentPartPr/>
                <p14:nvPr/>
              </p14:nvContentPartPr>
              <p14:xfrm>
                <a:off x="4284827" y="2825594"/>
                <a:ext cx="39240" cy="146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A95BC55-6E0C-4CAA-92C7-ED8E64EBCC4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76187" y="2816954"/>
                  <a:ext cx="5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AB8893-000B-4EAD-BC9C-A35B5E5D81DF}"/>
                    </a:ext>
                  </a:extLst>
                </p14:cNvPr>
                <p14:cNvContentPartPr/>
                <p14:nvPr/>
              </p14:nvContentPartPr>
              <p14:xfrm>
                <a:off x="4445387" y="2854754"/>
                <a:ext cx="36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AB8893-000B-4EAD-BC9C-A35B5E5D81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36387" y="28461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5BAE3F-E2D2-47F9-9181-0D93EF906FE1}"/>
                    </a:ext>
                  </a:extLst>
                </p14:cNvPr>
                <p14:cNvContentPartPr/>
                <p14:nvPr/>
              </p14:nvContentPartPr>
              <p14:xfrm>
                <a:off x="4430267" y="2796434"/>
                <a:ext cx="78840" cy="19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5BAE3F-E2D2-47F9-9181-0D93EF906F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21267" y="2787794"/>
                  <a:ext cx="96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1E9CE3-4B9F-4482-BDC9-B4944A1DB4B8}"/>
                    </a:ext>
                  </a:extLst>
                </p14:cNvPr>
                <p14:cNvContentPartPr/>
                <p14:nvPr/>
              </p14:nvContentPartPr>
              <p14:xfrm>
                <a:off x="4620347" y="3015314"/>
                <a:ext cx="68400" cy="10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1E9CE3-4B9F-4482-BDC9-B4944A1DB4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11707" y="3006674"/>
                  <a:ext cx="86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95C07E1-5B32-40E2-AC62-082BA42A31A5}"/>
              </a:ext>
            </a:extLst>
          </p:cNvPr>
          <p:cNvGrpSpPr/>
          <p:nvPr/>
        </p:nvGrpSpPr>
        <p:grpSpPr>
          <a:xfrm>
            <a:off x="6273827" y="1162034"/>
            <a:ext cx="1090440" cy="448200"/>
            <a:chOff x="6273827" y="1162034"/>
            <a:chExt cx="10904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201273-DBC2-4EB7-99EC-426A703D58D9}"/>
                    </a:ext>
                  </a:extLst>
                </p14:cNvPr>
                <p14:cNvContentPartPr/>
                <p14:nvPr/>
              </p14:nvContentPartPr>
              <p14:xfrm>
                <a:off x="6273827" y="1249514"/>
                <a:ext cx="159120" cy="176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201273-DBC2-4EB7-99EC-426A703D58D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65187" y="1240874"/>
                  <a:ext cx="176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54195A-CC73-4587-909D-8CC0C067EC61}"/>
                    </a:ext>
                  </a:extLst>
                </p14:cNvPr>
                <p14:cNvContentPartPr/>
                <p14:nvPr/>
              </p14:nvContentPartPr>
              <p14:xfrm>
                <a:off x="6288587" y="1327634"/>
                <a:ext cx="190080" cy="153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54195A-CC73-4587-909D-8CC0C067EC6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79947" y="1318994"/>
                  <a:ext cx="207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4C1F2A7-1CE2-46D3-9AFB-C54C3E73D9F1}"/>
                    </a:ext>
                  </a:extLst>
                </p14:cNvPr>
                <p14:cNvContentPartPr/>
                <p14:nvPr/>
              </p14:nvContentPartPr>
              <p14:xfrm>
                <a:off x="6629147" y="1191194"/>
                <a:ext cx="151560" cy="351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4C1F2A7-1CE2-46D3-9AFB-C54C3E73D9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20507" y="1182194"/>
                  <a:ext cx="1692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EC033BA-0E87-4BDE-ABBD-7B161F309B35}"/>
                    </a:ext>
                  </a:extLst>
                </p14:cNvPr>
                <p14:cNvContentPartPr/>
                <p14:nvPr/>
              </p14:nvContentPartPr>
              <p14:xfrm>
                <a:off x="6580547" y="1215674"/>
                <a:ext cx="237960" cy="238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EC033BA-0E87-4BDE-ABBD-7B161F309B3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71907" y="1207034"/>
                  <a:ext cx="255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550E7D3-4601-48D4-9D9F-E2578E5B9FC7}"/>
                    </a:ext>
                  </a:extLst>
                </p14:cNvPr>
                <p14:cNvContentPartPr/>
                <p14:nvPr/>
              </p14:nvContentPartPr>
              <p14:xfrm>
                <a:off x="6828587" y="1449314"/>
                <a:ext cx="87840" cy="5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550E7D3-4601-48D4-9D9F-E2578E5B9FC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19947" y="1440314"/>
                  <a:ext cx="10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2B0F7A3-1DA7-42E6-BAF5-40650F339E7A}"/>
                    </a:ext>
                  </a:extLst>
                </p14:cNvPr>
                <p14:cNvContentPartPr/>
                <p14:nvPr/>
              </p14:nvContentPartPr>
              <p14:xfrm>
                <a:off x="6862787" y="1410434"/>
                <a:ext cx="20160" cy="112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2B0F7A3-1DA7-42E6-BAF5-40650F339E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53787" y="1401434"/>
                  <a:ext cx="37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E8CAC09-FFE4-489B-8EBF-F1DFA89425A3}"/>
                    </a:ext>
                  </a:extLst>
                </p14:cNvPr>
                <p14:cNvContentPartPr/>
                <p14:nvPr/>
              </p14:nvContentPartPr>
              <p14:xfrm>
                <a:off x="6839747" y="1541834"/>
                <a:ext cx="9144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E8CAC09-FFE4-489B-8EBF-F1DFA89425A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30747" y="1532834"/>
                  <a:ext cx="10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4FC86F9-8D2B-444B-820F-09AF37033222}"/>
                    </a:ext>
                  </a:extLst>
                </p14:cNvPr>
                <p14:cNvContentPartPr/>
                <p14:nvPr/>
              </p14:nvContentPartPr>
              <p14:xfrm>
                <a:off x="7066907" y="1162034"/>
                <a:ext cx="180720" cy="272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4FC86F9-8D2B-444B-820F-09AF3703322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057907" y="1153394"/>
                  <a:ext cx="198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645466-03FC-4267-B4C1-AC4A9D80B34E}"/>
                    </a:ext>
                  </a:extLst>
                </p14:cNvPr>
                <p14:cNvContentPartPr/>
                <p14:nvPr/>
              </p14:nvContentPartPr>
              <p14:xfrm>
                <a:off x="7071947" y="1279034"/>
                <a:ext cx="160920" cy="1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645466-03FC-4267-B4C1-AC4A9D80B3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62947" y="1270034"/>
                  <a:ext cx="17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AF3520F-09AB-4FB3-B392-4665802B729E}"/>
                    </a:ext>
                  </a:extLst>
                </p14:cNvPr>
                <p14:cNvContentPartPr/>
                <p14:nvPr/>
              </p14:nvContentPartPr>
              <p14:xfrm>
                <a:off x="7242227" y="1405394"/>
                <a:ext cx="92880" cy="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AF3520F-09AB-4FB3-B392-4665802B72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33227" y="1396754"/>
                  <a:ext cx="11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87BE83-EE73-4DC2-8DF8-FD24E4412570}"/>
                    </a:ext>
                  </a:extLst>
                </p14:cNvPr>
                <p14:cNvContentPartPr/>
                <p14:nvPr/>
              </p14:nvContentPartPr>
              <p14:xfrm>
                <a:off x="7242227" y="1366514"/>
                <a:ext cx="122040" cy="131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87BE83-EE73-4DC2-8DF8-FD24E441257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227" y="1357874"/>
                  <a:ext cx="139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2ECCABD-FF5B-40B3-AD3E-CCEF3B70283F}"/>
                    </a:ext>
                  </a:extLst>
                </p14:cNvPr>
                <p14:cNvContentPartPr/>
                <p14:nvPr/>
              </p14:nvContentPartPr>
              <p14:xfrm>
                <a:off x="6697187" y="1600154"/>
                <a:ext cx="107280" cy="10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2ECCABD-FF5B-40B3-AD3E-CCEF3B70283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88547" y="1591154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EFE9A92-D651-4DF9-96AE-7106EC81AFC8}"/>
              </a:ext>
            </a:extLst>
          </p:cNvPr>
          <p:cNvGrpSpPr/>
          <p:nvPr/>
        </p:nvGrpSpPr>
        <p:grpSpPr>
          <a:xfrm>
            <a:off x="4941467" y="2747834"/>
            <a:ext cx="83160" cy="302040"/>
            <a:chOff x="4941467" y="2747834"/>
            <a:chExt cx="831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D8B96BE-4636-4EAA-BF3C-F94B3CFF3A45}"/>
                    </a:ext>
                  </a:extLst>
                </p14:cNvPr>
                <p14:cNvContentPartPr/>
                <p14:nvPr/>
              </p14:nvContentPartPr>
              <p14:xfrm>
                <a:off x="4941467" y="2832074"/>
                <a:ext cx="78480" cy="217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D8B96BE-4636-4EAA-BF3C-F94B3CFF3A4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932827" y="2823074"/>
                  <a:ext cx="9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53F12F6-3D57-4A1B-9122-FD05E0429B3A}"/>
                    </a:ext>
                  </a:extLst>
                </p14:cNvPr>
                <p14:cNvContentPartPr/>
                <p14:nvPr/>
              </p14:nvContentPartPr>
              <p14:xfrm>
                <a:off x="5014547" y="2747834"/>
                <a:ext cx="10080" cy="19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53F12F6-3D57-4A1B-9122-FD05E0429B3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05547" y="2739194"/>
                  <a:ext cx="277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A79797B-0588-4318-B2B4-CF6EAC530DD2}"/>
              </a:ext>
            </a:extLst>
          </p:cNvPr>
          <p:cNvGrpSpPr/>
          <p:nvPr/>
        </p:nvGrpSpPr>
        <p:grpSpPr>
          <a:xfrm>
            <a:off x="5230187" y="2640914"/>
            <a:ext cx="820440" cy="365040"/>
            <a:chOff x="5230187" y="2640914"/>
            <a:chExt cx="8204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88DD7AF-5E58-4000-AB71-B4659228F452}"/>
                    </a:ext>
                  </a:extLst>
                </p14:cNvPr>
                <p14:cNvContentPartPr/>
                <p14:nvPr/>
              </p14:nvContentPartPr>
              <p14:xfrm>
                <a:off x="5230187" y="2670074"/>
                <a:ext cx="135000" cy="321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88DD7AF-5E58-4000-AB71-B4659228F45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221187" y="2661074"/>
                  <a:ext cx="152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FB5C3DF-EEB8-44C5-B934-EF95B46556D2}"/>
                    </a:ext>
                  </a:extLst>
                </p14:cNvPr>
                <p14:cNvContentPartPr/>
                <p14:nvPr/>
              </p14:nvContentPartPr>
              <p14:xfrm>
                <a:off x="5325227" y="2787434"/>
                <a:ext cx="102960" cy="11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FB5C3DF-EEB8-44C5-B934-EF95B46556D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16587" y="2778794"/>
                  <a:ext cx="120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818E926-D1DB-4B44-96CF-9B7561CC8259}"/>
                    </a:ext>
                  </a:extLst>
                </p14:cNvPr>
                <p14:cNvContentPartPr/>
                <p14:nvPr/>
              </p14:nvContentPartPr>
              <p14:xfrm>
                <a:off x="5325587" y="2796434"/>
                <a:ext cx="102600" cy="107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818E926-D1DB-4B44-96CF-9B7561CC825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316947" y="2787794"/>
                  <a:ext cx="120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42CCFE-48AD-4CB0-87C3-312C6EAFA112}"/>
                    </a:ext>
                  </a:extLst>
                </p14:cNvPr>
                <p14:cNvContentPartPr/>
                <p14:nvPr/>
              </p14:nvContentPartPr>
              <p14:xfrm>
                <a:off x="5456987" y="2962034"/>
                <a:ext cx="9180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42CCFE-48AD-4CB0-87C3-312C6EAFA1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48347" y="2953034"/>
                  <a:ext cx="10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4F78226-A975-4FA2-9938-F416C62BBBB2}"/>
                    </a:ext>
                  </a:extLst>
                </p14:cNvPr>
                <p14:cNvContentPartPr/>
                <p14:nvPr/>
              </p14:nvContentPartPr>
              <p14:xfrm>
                <a:off x="5486147" y="2888954"/>
                <a:ext cx="39240" cy="117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4F78226-A975-4FA2-9938-F416C62BBBB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477507" y="2879954"/>
                  <a:ext cx="56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C98C75A-4EC9-42E4-B09B-15085E77B94F}"/>
                    </a:ext>
                  </a:extLst>
                </p14:cNvPr>
                <p14:cNvContentPartPr/>
                <p14:nvPr/>
              </p14:nvContentPartPr>
              <p14:xfrm>
                <a:off x="5593067" y="2747834"/>
                <a:ext cx="209520" cy="190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C98C75A-4EC9-42E4-B09B-15085E77B94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84427" y="2739194"/>
                  <a:ext cx="227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42BF57-1FED-4C7A-97A9-48607E558D1F}"/>
                    </a:ext>
                  </a:extLst>
                </p14:cNvPr>
                <p14:cNvContentPartPr/>
                <p14:nvPr/>
              </p14:nvContentPartPr>
              <p14:xfrm>
                <a:off x="5743907" y="2772314"/>
                <a:ext cx="73440" cy="131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42BF57-1FED-4C7A-97A9-48607E558D1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35267" y="2763314"/>
                  <a:ext cx="91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8447C13-092D-4476-AA4B-A356E1EA05BD}"/>
                    </a:ext>
                  </a:extLst>
                </p14:cNvPr>
                <p14:cNvContentPartPr/>
                <p14:nvPr/>
              </p14:nvContentPartPr>
              <p14:xfrm>
                <a:off x="5831387" y="2888954"/>
                <a:ext cx="83160" cy="29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8447C13-092D-4476-AA4B-A356E1EA05B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22747" y="2879954"/>
                  <a:ext cx="100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52F41E-43BD-4483-B74C-72F74BD1FCA4}"/>
                    </a:ext>
                  </a:extLst>
                </p14:cNvPr>
                <p14:cNvContentPartPr/>
                <p14:nvPr/>
              </p14:nvContentPartPr>
              <p14:xfrm>
                <a:off x="6001667" y="2640914"/>
                <a:ext cx="48960" cy="272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52F41E-43BD-4483-B74C-72F74BD1FC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93027" y="2631914"/>
                  <a:ext cx="666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C704F51-DED5-4FF9-B134-ED30F969B010}"/>
              </a:ext>
            </a:extLst>
          </p:cNvPr>
          <p:cNvGrpSpPr/>
          <p:nvPr/>
        </p:nvGrpSpPr>
        <p:grpSpPr>
          <a:xfrm>
            <a:off x="3662027" y="3357314"/>
            <a:ext cx="1017000" cy="334440"/>
            <a:chOff x="3662027" y="3357314"/>
            <a:chExt cx="10170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32AB73-BAEB-4757-9D36-CB62499A9C93}"/>
                    </a:ext>
                  </a:extLst>
                </p14:cNvPr>
                <p14:cNvContentPartPr/>
                <p14:nvPr/>
              </p14:nvContentPartPr>
              <p14:xfrm>
                <a:off x="3662027" y="3506354"/>
                <a:ext cx="129960" cy="1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32AB73-BAEB-4757-9D36-CB62499A9C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53387" y="3497714"/>
                  <a:ext cx="14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5A0C63-1C00-4834-A2C9-2824ECD88B32}"/>
                    </a:ext>
                  </a:extLst>
                </p14:cNvPr>
                <p14:cNvContentPartPr/>
                <p14:nvPr/>
              </p14:nvContentPartPr>
              <p14:xfrm>
                <a:off x="3817907" y="3443354"/>
                <a:ext cx="83160" cy="231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5A0C63-1C00-4834-A2C9-2824ECD88B3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09267" y="3434714"/>
                  <a:ext cx="10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58ABC10-52A9-4BA9-94BC-8542DC4FBF4B}"/>
                    </a:ext>
                  </a:extLst>
                </p14:cNvPr>
                <p14:cNvContentPartPr/>
                <p14:nvPr/>
              </p14:nvContentPartPr>
              <p14:xfrm>
                <a:off x="3866507" y="3357314"/>
                <a:ext cx="282600" cy="285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58ABC10-52A9-4BA9-94BC-8542DC4FBF4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857867" y="3348674"/>
                  <a:ext cx="300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722B1C2-B48E-4084-9997-A588AB20042A}"/>
                    </a:ext>
                  </a:extLst>
                </p14:cNvPr>
                <p14:cNvContentPartPr/>
                <p14:nvPr/>
              </p14:nvContentPartPr>
              <p14:xfrm>
                <a:off x="4065947" y="3448394"/>
                <a:ext cx="122040" cy="141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722B1C2-B48E-4084-9997-A588AB20042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57307" y="3439394"/>
                  <a:ext cx="139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E82F4B5-B0EF-4730-93A2-93995F1F3E2B}"/>
                    </a:ext>
                  </a:extLst>
                </p14:cNvPr>
                <p14:cNvContentPartPr/>
                <p14:nvPr/>
              </p14:nvContentPartPr>
              <p14:xfrm>
                <a:off x="4187627" y="3569714"/>
                <a:ext cx="63720" cy="78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E82F4B5-B0EF-4730-93A2-93995F1F3E2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78627" y="3561074"/>
                  <a:ext cx="81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305730E-A034-4542-B29A-5D92899C14D9}"/>
                    </a:ext>
                  </a:extLst>
                </p14:cNvPr>
                <p14:cNvContentPartPr/>
                <p14:nvPr/>
              </p14:nvContentPartPr>
              <p14:xfrm>
                <a:off x="4299587" y="3506714"/>
                <a:ext cx="87840" cy="29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305730E-A034-4542-B29A-5D92899C14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90587" y="3497714"/>
                  <a:ext cx="105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ADE7E6-CF1F-42E2-9583-49E4A63E71A9}"/>
                    </a:ext>
                  </a:extLst>
                </p14:cNvPr>
                <p14:cNvContentPartPr/>
                <p14:nvPr/>
              </p14:nvContentPartPr>
              <p14:xfrm>
                <a:off x="4450067" y="3399794"/>
                <a:ext cx="117000" cy="14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ADE7E6-CF1F-42E2-9583-49E4A63E71A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441427" y="3390794"/>
                  <a:ext cx="134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C73E54D-C0D4-435F-801D-91C27AB23C0D}"/>
                    </a:ext>
                  </a:extLst>
                </p14:cNvPr>
                <p14:cNvContentPartPr/>
                <p14:nvPr/>
              </p14:nvContentPartPr>
              <p14:xfrm>
                <a:off x="4557347" y="3550274"/>
                <a:ext cx="87840" cy="10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C73E54D-C0D4-435F-801D-91C27AB23C0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548347" y="3541634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A904191-A4DE-413A-9DE1-316A42B4FD8D}"/>
                    </a:ext>
                  </a:extLst>
                </p14:cNvPr>
                <p14:cNvContentPartPr/>
                <p14:nvPr/>
              </p14:nvContentPartPr>
              <p14:xfrm>
                <a:off x="4591187" y="3360554"/>
                <a:ext cx="87840" cy="331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A904191-A4DE-413A-9DE1-316A42B4FD8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582547" y="3351914"/>
                  <a:ext cx="10548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9EF52EE-5493-4518-89DC-7D1F16D43837}"/>
              </a:ext>
            </a:extLst>
          </p:cNvPr>
          <p:cNvGrpSpPr/>
          <p:nvPr/>
        </p:nvGrpSpPr>
        <p:grpSpPr>
          <a:xfrm>
            <a:off x="5237747" y="3346154"/>
            <a:ext cx="647640" cy="219240"/>
            <a:chOff x="5237747" y="3346154"/>
            <a:chExt cx="6476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98FBB69-B045-45A0-8860-6DE930E2F622}"/>
                    </a:ext>
                  </a:extLst>
                </p14:cNvPr>
                <p14:cNvContentPartPr/>
                <p14:nvPr/>
              </p14:nvContentPartPr>
              <p14:xfrm>
                <a:off x="5237747" y="3376754"/>
                <a:ext cx="88200" cy="101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98FBB69-B045-45A0-8860-6DE930E2F62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229107" y="3367754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EEB1411-DE46-469A-8153-C1A90EEB8483}"/>
                    </a:ext>
                  </a:extLst>
                </p14:cNvPr>
                <p14:cNvContentPartPr/>
                <p14:nvPr/>
              </p14:nvContentPartPr>
              <p14:xfrm>
                <a:off x="5238107" y="3380354"/>
                <a:ext cx="102600" cy="73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EEB1411-DE46-469A-8153-C1A90EEB84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29467" y="3371354"/>
                  <a:ext cx="12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6FF539D-0D57-41D7-B2D4-F7306E132C34}"/>
                    </a:ext>
                  </a:extLst>
                </p14:cNvPr>
                <p14:cNvContentPartPr/>
                <p14:nvPr/>
              </p14:nvContentPartPr>
              <p14:xfrm>
                <a:off x="5345027" y="3414194"/>
                <a:ext cx="209520" cy="151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6FF539D-0D57-41D7-B2D4-F7306E132C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336387" y="3405554"/>
                  <a:ext cx="227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5C6AA0-BB42-436D-9AFB-2ED7993060C4}"/>
                    </a:ext>
                  </a:extLst>
                </p14:cNvPr>
                <p14:cNvContentPartPr/>
                <p14:nvPr/>
              </p14:nvContentPartPr>
              <p14:xfrm>
                <a:off x="5530067" y="3360554"/>
                <a:ext cx="248400" cy="117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5C6AA0-BB42-436D-9AFB-2ED7993060C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21067" y="3351914"/>
                  <a:ext cx="266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63A6045-2032-4763-BC7A-9881BDB440A3}"/>
                    </a:ext>
                  </a:extLst>
                </p14:cNvPr>
                <p14:cNvContentPartPr/>
                <p14:nvPr/>
              </p14:nvContentPartPr>
              <p14:xfrm>
                <a:off x="5666147" y="3346154"/>
                <a:ext cx="126720" cy="155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63A6045-2032-4763-BC7A-9881BDB440A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657507" y="3337154"/>
                  <a:ext cx="144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23394E6-1762-47D6-8D6B-ED7E8D91D84C}"/>
                    </a:ext>
                  </a:extLst>
                </p14:cNvPr>
                <p14:cNvContentPartPr/>
                <p14:nvPr/>
              </p14:nvContentPartPr>
              <p14:xfrm>
                <a:off x="5846147" y="3501674"/>
                <a:ext cx="39240" cy="10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23394E6-1762-47D6-8D6B-ED7E8D91D8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37147" y="3493034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6DBB3848-A7D0-4385-B748-E1093F120F34}"/>
                  </a:ext>
                </a:extLst>
              </p14:cNvPr>
              <p14:cNvContentPartPr/>
              <p14:nvPr/>
            </p14:nvContentPartPr>
            <p14:xfrm>
              <a:off x="6142787" y="2558114"/>
              <a:ext cx="111240" cy="861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6DBB3848-A7D0-4385-B748-E1093F120F3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134147" y="2549474"/>
                <a:ext cx="128880" cy="87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0B19B0F-7F65-4DA4-9BF1-DBE327174EBB}"/>
              </a:ext>
            </a:extLst>
          </p:cNvPr>
          <p:cNvGrpSpPr/>
          <p:nvPr/>
        </p:nvGrpSpPr>
        <p:grpSpPr>
          <a:xfrm>
            <a:off x="6814187" y="2869514"/>
            <a:ext cx="156240" cy="340560"/>
            <a:chOff x="6814187" y="2869514"/>
            <a:chExt cx="15624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D9CFD66-7592-487A-81E2-452E337A3B6C}"/>
                    </a:ext>
                  </a:extLst>
                </p14:cNvPr>
                <p14:cNvContentPartPr/>
                <p14:nvPr/>
              </p14:nvContentPartPr>
              <p14:xfrm>
                <a:off x="6814187" y="2869514"/>
                <a:ext cx="112320" cy="340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D9CFD66-7592-487A-81E2-452E337A3B6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05187" y="2860874"/>
                  <a:ext cx="129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B1A5EB6-6A74-43EF-8994-CAB1E1ECEA2A}"/>
                    </a:ext>
                  </a:extLst>
                </p14:cNvPr>
                <p14:cNvContentPartPr/>
                <p14:nvPr/>
              </p14:nvContentPartPr>
              <p14:xfrm>
                <a:off x="6833627" y="2956994"/>
                <a:ext cx="136800" cy="213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B1A5EB6-6A74-43EF-8994-CAB1E1ECEA2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24627" y="2948354"/>
                  <a:ext cx="1544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C2DBCF0-C980-473E-BC34-8B787FC09BCB}"/>
                  </a:ext>
                </a:extLst>
              </p14:cNvPr>
              <p14:cNvContentPartPr/>
              <p14:nvPr/>
            </p14:nvContentPartPr>
            <p14:xfrm>
              <a:off x="6911387" y="2728394"/>
              <a:ext cx="102600" cy="684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C2DBCF0-C980-473E-BC34-8B787FC09BC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902387" y="2719754"/>
                <a:ext cx="120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D7552CC-4BDC-4B2A-9CD2-00098E6BB5C6}"/>
              </a:ext>
            </a:extLst>
          </p:cNvPr>
          <p:cNvGrpSpPr/>
          <p:nvPr/>
        </p:nvGrpSpPr>
        <p:grpSpPr>
          <a:xfrm>
            <a:off x="7402427" y="2733434"/>
            <a:ext cx="97560" cy="248760"/>
            <a:chOff x="7402427" y="2733434"/>
            <a:chExt cx="97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3887C06-9C78-460F-978A-E77352427D90}"/>
                    </a:ext>
                  </a:extLst>
                </p14:cNvPr>
                <p14:cNvContentPartPr/>
                <p14:nvPr/>
              </p14:nvContentPartPr>
              <p14:xfrm>
                <a:off x="7402427" y="2733434"/>
                <a:ext cx="15120" cy="223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3887C06-9C78-460F-978A-E77352427D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93787" y="2724434"/>
                  <a:ext cx="32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D9A6F5-5B76-45E3-B4E4-9403BCAD2847}"/>
                    </a:ext>
                  </a:extLst>
                </p14:cNvPr>
                <p14:cNvContentPartPr/>
                <p14:nvPr/>
              </p14:nvContentPartPr>
              <p14:xfrm>
                <a:off x="7461107" y="2854754"/>
                <a:ext cx="38880" cy="127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D9A6F5-5B76-45E3-B4E4-9403BCAD284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452107" y="2846114"/>
                  <a:ext cx="56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A6E3DB0-FAC4-44A4-9A52-3FD682FB9508}"/>
              </a:ext>
            </a:extLst>
          </p:cNvPr>
          <p:cNvGrpSpPr/>
          <p:nvPr/>
        </p:nvGrpSpPr>
        <p:grpSpPr>
          <a:xfrm>
            <a:off x="7178507" y="3202154"/>
            <a:ext cx="1119240" cy="227160"/>
            <a:chOff x="7178507" y="3202154"/>
            <a:chExt cx="11192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462D49-F3ED-4EA1-B6CB-71F4BAC6E29A}"/>
                    </a:ext>
                  </a:extLst>
                </p14:cNvPr>
                <p14:cNvContentPartPr/>
                <p14:nvPr/>
              </p14:nvContentPartPr>
              <p14:xfrm>
                <a:off x="7178507" y="3202154"/>
                <a:ext cx="76680" cy="227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462D49-F3ED-4EA1-B6CB-71F4BAC6E29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69867" y="3193514"/>
                  <a:ext cx="94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E6E4A2F-0672-4C9D-A3BA-97A3D33A4992}"/>
                    </a:ext>
                  </a:extLst>
                </p14:cNvPr>
                <p14:cNvContentPartPr/>
                <p14:nvPr/>
              </p14:nvContentPartPr>
              <p14:xfrm>
                <a:off x="7353827" y="3302234"/>
                <a:ext cx="370080" cy="92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E6E4A2F-0672-4C9D-A3BA-97A3D33A499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45187" y="3293234"/>
                  <a:ext cx="38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A2323D9-6E70-4A49-B76B-161060058806}"/>
                    </a:ext>
                  </a:extLst>
                </p14:cNvPr>
                <p14:cNvContentPartPr/>
                <p14:nvPr/>
              </p14:nvContentPartPr>
              <p14:xfrm>
                <a:off x="7811027" y="3214754"/>
                <a:ext cx="160920" cy="170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A2323D9-6E70-4A49-B76B-16106005880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02387" y="3206114"/>
                  <a:ext cx="178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A7A8D47-8F97-4D3B-AF78-67D1E9534C98}"/>
                    </a:ext>
                  </a:extLst>
                </p14:cNvPr>
                <p14:cNvContentPartPr/>
                <p14:nvPr/>
              </p14:nvContentPartPr>
              <p14:xfrm>
                <a:off x="7840187" y="3209714"/>
                <a:ext cx="204840" cy="180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A7A8D47-8F97-4D3B-AF78-67D1E9534C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31547" y="3201074"/>
                  <a:ext cx="222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EEF9E04-08B8-4264-880B-2FAC752848F8}"/>
                    </a:ext>
                  </a:extLst>
                </p14:cNvPr>
                <p14:cNvContentPartPr/>
                <p14:nvPr/>
              </p14:nvContentPartPr>
              <p14:xfrm>
                <a:off x="8063387" y="3278114"/>
                <a:ext cx="234360" cy="107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EEF9E04-08B8-4264-880B-2FAC752848F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54747" y="3269474"/>
                  <a:ext cx="2520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3F8DCC1-045C-4AA0-BE29-14F4364C8A87}"/>
              </a:ext>
            </a:extLst>
          </p:cNvPr>
          <p:cNvGrpSpPr/>
          <p:nvPr/>
        </p:nvGrpSpPr>
        <p:grpSpPr>
          <a:xfrm>
            <a:off x="2314907" y="4134194"/>
            <a:ext cx="306360" cy="241560"/>
            <a:chOff x="2314907" y="4134194"/>
            <a:chExt cx="3063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EA65E89-AADF-4A8C-A378-1315B2CAB791}"/>
                    </a:ext>
                  </a:extLst>
                </p14:cNvPr>
                <p14:cNvContentPartPr/>
                <p14:nvPr/>
              </p14:nvContentPartPr>
              <p14:xfrm>
                <a:off x="2441627" y="4134194"/>
                <a:ext cx="34560" cy="204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EA65E89-AADF-4A8C-A378-1315B2CAB79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32627" y="4125194"/>
                  <a:ext cx="52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96C86F1-8897-46AB-8534-3CDD2AD29DA4}"/>
                    </a:ext>
                  </a:extLst>
                </p14:cNvPr>
                <p14:cNvContentPartPr/>
                <p14:nvPr/>
              </p14:nvContentPartPr>
              <p14:xfrm>
                <a:off x="2314907" y="4157954"/>
                <a:ext cx="306360" cy="217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96C86F1-8897-46AB-8534-3CDD2AD29D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05907" y="4149314"/>
                  <a:ext cx="32400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C766F03-1040-4874-8FC8-818975FFEEA7}"/>
                  </a:ext>
                </a:extLst>
              </p14:cNvPr>
              <p14:cNvContentPartPr/>
              <p14:nvPr/>
            </p14:nvContentPartPr>
            <p14:xfrm>
              <a:off x="2427227" y="4031954"/>
              <a:ext cx="170280" cy="226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C766F03-1040-4874-8FC8-818975FFEEA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418587" y="4022954"/>
                <a:ext cx="1879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805F76A-A64E-47AF-B14C-EBBE67A4F2AA}"/>
              </a:ext>
            </a:extLst>
          </p:cNvPr>
          <p:cNvGrpSpPr/>
          <p:nvPr/>
        </p:nvGrpSpPr>
        <p:grpSpPr>
          <a:xfrm>
            <a:off x="2854907" y="4197194"/>
            <a:ext cx="136440" cy="78480"/>
            <a:chOff x="2854907" y="4197194"/>
            <a:chExt cx="1364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4F35EE1-CB90-4DE2-A921-645980704914}"/>
                    </a:ext>
                  </a:extLst>
                </p14:cNvPr>
                <p14:cNvContentPartPr/>
                <p14:nvPr/>
              </p14:nvContentPartPr>
              <p14:xfrm>
                <a:off x="2859587" y="4197194"/>
                <a:ext cx="131760" cy="10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4F35EE1-CB90-4DE2-A921-64598070491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50947" y="4188554"/>
                  <a:ext cx="14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8248CA3-4C06-4474-9A20-8C97264F67AC}"/>
                    </a:ext>
                  </a:extLst>
                </p14:cNvPr>
                <p14:cNvContentPartPr/>
                <p14:nvPr/>
              </p14:nvContentPartPr>
              <p14:xfrm>
                <a:off x="2854907" y="4260554"/>
                <a:ext cx="87840" cy="15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8248CA3-4C06-4474-9A20-8C97264F67A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45907" y="4251554"/>
                  <a:ext cx="1054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AB31AB3-5A87-47DE-8B0B-53BC898E4861}"/>
              </a:ext>
            </a:extLst>
          </p:cNvPr>
          <p:cNvGrpSpPr/>
          <p:nvPr/>
        </p:nvGrpSpPr>
        <p:grpSpPr>
          <a:xfrm>
            <a:off x="3229307" y="3978314"/>
            <a:ext cx="1050840" cy="372600"/>
            <a:chOff x="3229307" y="3978314"/>
            <a:chExt cx="10508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3EE4608-07B3-4009-81D8-AC1E4603AEF5}"/>
                    </a:ext>
                  </a:extLst>
                </p14:cNvPr>
                <p14:cNvContentPartPr/>
                <p14:nvPr/>
              </p14:nvContentPartPr>
              <p14:xfrm>
                <a:off x="3231107" y="4138514"/>
                <a:ext cx="96120" cy="166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3EE4608-07B3-4009-81D8-AC1E4603AEF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22107" y="4129514"/>
                  <a:ext cx="11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CBF7D66-AB34-439D-A5FB-A1C5947DDC10}"/>
                    </a:ext>
                  </a:extLst>
                </p14:cNvPr>
                <p14:cNvContentPartPr/>
                <p14:nvPr/>
              </p14:nvContentPartPr>
              <p14:xfrm>
                <a:off x="3229307" y="4211954"/>
                <a:ext cx="112320" cy="10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CBF7D66-AB34-439D-A5FB-A1C5947DDC1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20667" y="4202954"/>
                  <a:ext cx="12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1131E75-911C-4F8E-B25C-BC99B0ECB262}"/>
                    </a:ext>
                  </a:extLst>
                </p14:cNvPr>
                <p14:cNvContentPartPr/>
                <p14:nvPr/>
              </p14:nvContentPartPr>
              <p14:xfrm>
                <a:off x="3371147" y="4274954"/>
                <a:ext cx="73080" cy="75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1131E75-911C-4F8E-B25C-BC99B0ECB26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62147" y="4266314"/>
                  <a:ext cx="9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C963E10-296F-43FF-B9E1-4E4F98F87261}"/>
                    </a:ext>
                  </a:extLst>
                </p14:cNvPr>
                <p14:cNvContentPartPr/>
                <p14:nvPr/>
              </p14:nvContentPartPr>
              <p14:xfrm>
                <a:off x="3521267" y="4075514"/>
                <a:ext cx="180360" cy="270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C963E10-296F-43FF-B9E1-4E4F98F8726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12267" y="4066514"/>
                  <a:ext cx="198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10E1AF1-EDBE-4C2B-AD71-FB1310A265B4}"/>
                    </a:ext>
                  </a:extLst>
                </p14:cNvPr>
                <p14:cNvContentPartPr/>
                <p14:nvPr/>
              </p14:nvContentPartPr>
              <p14:xfrm>
                <a:off x="3555107" y="4002794"/>
                <a:ext cx="58680" cy="19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10E1AF1-EDBE-4C2B-AD71-FB1310A265B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46467" y="3993794"/>
                  <a:ext cx="76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D550D2-2075-47C8-8531-1C0AD9F0F6A4}"/>
                    </a:ext>
                  </a:extLst>
                </p14:cNvPr>
                <p14:cNvContentPartPr/>
                <p14:nvPr/>
              </p14:nvContentPartPr>
              <p14:xfrm>
                <a:off x="3769307" y="4124474"/>
                <a:ext cx="190080" cy="122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D550D2-2075-47C8-8531-1C0AD9F0F6A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760307" y="4115474"/>
                  <a:ext cx="207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E0CC047-9401-495D-8AF1-E5CA53BD655C}"/>
                    </a:ext>
                  </a:extLst>
                </p14:cNvPr>
                <p14:cNvContentPartPr/>
                <p14:nvPr/>
              </p14:nvContentPartPr>
              <p14:xfrm>
                <a:off x="4104827" y="4007474"/>
                <a:ext cx="29520" cy="277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E0CC047-9401-495D-8AF1-E5CA53BD65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96187" y="3998834"/>
                  <a:ext cx="47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423E816-6C1A-42B6-BE01-3F3D912C5197}"/>
                    </a:ext>
                  </a:extLst>
                </p14:cNvPr>
                <p14:cNvContentPartPr/>
                <p14:nvPr/>
              </p14:nvContentPartPr>
              <p14:xfrm>
                <a:off x="4095107" y="4051754"/>
                <a:ext cx="160560" cy="138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423E816-6C1A-42B6-BE01-3F3D912C519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86467" y="4043114"/>
                  <a:ext cx="178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2A70290-77FF-44C0-A8BE-7E94A7198E27}"/>
                    </a:ext>
                  </a:extLst>
                </p14:cNvPr>
                <p14:cNvContentPartPr/>
                <p14:nvPr/>
              </p14:nvContentPartPr>
              <p14:xfrm>
                <a:off x="4153427" y="3978314"/>
                <a:ext cx="126720" cy="15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2A70290-77FF-44C0-A8BE-7E94A7198E2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44787" y="3969674"/>
                  <a:ext cx="1443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81C362A-4403-432F-8F94-4507E0BE1C84}"/>
                  </a:ext>
                </a:extLst>
              </p14:cNvPr>
              <p14:cNvContentPartPr/>
              <p14:nvPr/>
            </p14:nvContentPartPr>
            <p14:xfrm>
              <a:off x="4493987" y="4153634"/>
              <a:ext cx="117000" cy="586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81C362A-4403-432F-8F94-4507E0BE1C84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485347" y="4144634"/>
                <a:ext cx="13464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0DD1CCE-AA2A-4373-B19A-A23629467815}"/>
              </a:ext>
            </a:extLst>
          </p:cNvPr>
          <p:cNvGrpSpPr/>
          <p:nvPr/>
        </p:nvGrpSpPr>
        <p:grpSpPr>
          <a:xfrm>
            <a:off x="5116427" y="3822794"/>
            <a:ext cx="1746360" cy="588600"/>
            <a:chOff x="5116427" y="3822794"/>
            <a:chExt cx="174636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9690B8A-34A5-4A76-AEAC-ADD3F9E602D2}"/>
                    </a:ext>
                  </a:extLst>
                </p14:cNvPr>
                <p14:cNvContentPartPr/>
                <p14:nvPr/>
              </p14:nvContentPartPr>
              <p14:xfrm>
                <a:off x="5127227" y="4128794"/>
                <a:ext cx="140400" cy="146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9690B8A-34A5-4A76-AEAC-ADD3F9E602D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18587" y="4120154"/>
                  <a:ext cx="158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45DF771-0799-4B0F-8BE1-D1A36FAB6DFE}"/>
                    </a:ext>
                  </a:extLst>
                </p14:cNvPr>
                <p14:cNvContentPartPr/>
                <p14:nvPr/>
              </p14:nvContentPartPr>
              <p14:xfrm>
                <a:off x="5116427" y="4177754"/>
                <a:ext cx="219960" cy="138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45DF771-0799-4B0F-8BE1-D1A36FAB6DF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107787" y="4169114"/>
                  <a:ext cx="237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2A2D1F6-385D-456A-820C-5DB7C94A3C06}"/>
                    </a:ext>
                  </a:extLst>
                </p14:cNvPr>
                <p14:cNvContentPartPr/>
                <p14:nvPr/>
              </p14:nvContentPartPr>
              <p14:xfrm>
                <a:off x="5447627" y="3993074"/>
                <a:ext cx="155520" cy="345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2A2D1F6-385D-456A-820C-5DB7C94A3C0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438987" y="3984074"/>
                  <a:ext cx="173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F9DDD1D-697C-44E4-9330-1594700AFFD0}"/>
                    </a:ext>
                  </a:extLst>
                </p14:cNvPr>
                <p14:cNvContentPartPr/>
                <p14:nvPr/>
              </p14:nvContentPartPr>
              <p14:xfrm>
                <a:off x="5598107" y="4099994"/>
                <a:ext cx="151560" cy="234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F9DDD1D-697C-44E4-9330-1594700AFFD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589107" y="4091354"/>
                  <a:ext cx="16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28954F6-E382-4ECC-B070-3AE38AA1DA4E}"/>
                    </a:ext>
                  </a:extLst>
                </p14:cNvPr>
                <p14:cNvContentPartPr/>
                <p14:nvPr/>
              </p14:nvContentPartPr>
              <p14:xfrm>
                <a:off x="5642027" y="3973634"/>
                <a:ext cx="136440" cy="58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28954F6-E382-4ECC-B070-3AE38AA1DA4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33027" y="3964634"/>
                  <a:ext cx="154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D0507F3-03F2-4247-AD0A-839EE749CAE4}"/>
                    </a:ext>
                  </a:extLst>
                </p14:cNvPr>
                <p14:cNvContentPartPr/>
                <p14:nvPr/>
              </p14:nvContentPartPr>
              <p14:xfrm>
                <a:off x="5851187" y="4134194"/>
                <a:ext cx="146160" cy="107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D0507F3-03F2-4247-AD0A-839EE749CAE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42187" y="4125194"/>
                  <a:ext cx="163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E19383A-255F-48ED-A17E-84A90EABACDA}"/>
                    </a:ext>
                  </a:extLst>
                </p14:cNvPr>
                <p14:cNvContentPartPr/>
                <p14:nvPr/>
              </p14:nvContentPartPr>
              <p14:xfrm>
                <a:off x="6050267" y="4002794"/>
                <a:ext cx="112320" cy="408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E19383A-255F-48ED-A17E-84A90EABACD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41627" y="3993794"/>
                  <a:ext cx="129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F07EF25-0086-47BA-9712-0B05A105094B}"/>
                    </a:ext>
                  </a:extLst>
                </p14:cNvPr>
                <p14:cNvContentPartPr/>
                <p14:nvPr/>
              </p14:nvContentPartPr>
              <p14:xfrm>
                <a:off x="6069707" y="3910274"/>
                <a:ext cx="185040" cy="363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F07EF25-0086-47BA-9712-0B05A105094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061067" y="3901634"/>
                  <a:ext cx="2026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EA44380-173C-42B0-81BD-3B6194C2F8E3}"/>
                    </a:ext>
                  </a:extLst>
                </p14:cNvPr>
                <p14:cNvContentPartPr/>
                <p14:nvPr/>
              </p14:nvContentPartPr>
              <p14:xfrm>
                <a:off x="6215867" y="3822794"/>
                <a:ext cx="326160" cy="513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EA44380-173C-42B0-81BD-3B6194C2F8E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06867" y="3813794"/>
                  <a:ext cx="3438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BA762DD-491C-483A-8604-04058C351C75}"/>
                    </a:ext>
                  </a:extLst>
                </p14:cNvPr>
                <p14:cNvContentPartPr/>
                <p14:nvPr/>
              </p14:nvContentPartPr>
              <p14:xfrm>
                <a:off x="6619427" y="3919634"/>
                <a:ext cx="185400" cy="298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BA762DD-491C-483A-8604-04058C351C7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610427" y="3910634"/>
                  <a:ext cx="203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5AA6368-F286-47A9-B405-301049507F73}"/>
                    </a:ext>
                  </a:extLst>
                </p14:cNvPr>
                <p14:cNvContentPartPr/>
                <p14:nvPr/>
              </p14:nvContentPartPr>
              <p14:xfrm>
                <a:off x="6736067" y="3822794"/>
                <a:ext cx="126720" cy="10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5AA6368-F286-47A9-B405-301049507F7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27427" y="3813794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4857B21-ED5E-4E61-BC52-54FF2FC0EF6A}"/>
              </a:ext>
            </a:extLst>
          </p:cNvPr>
          <p:cNvGrpSpPr/>
          <p:nvPr/>
        </p:nvGrpSpPr>
        <p:grpSpPr>
          <a:xfrm>
            <a:off x="7397387" y="262034"/>
            <a:ext cx="1075680" cy="311760"/>
            <a:chOff x="7397387" y="262034"/>
            <a:chExt cx="10756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C2AA77B-A9F9-4094-9771-C649D4DA2B6B}"/>
                    </a:ext>
                  </a:extLst>
                </p14:cNvPr>
                <p14:cNvContentPartPr/>
                <p14:nvPr/>
              </p14:nvContentPartPr>
              <p14:xfrm>
                <a:off x="7397387" y="335114"/>
                <a:ext cx="102600" cy="156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C2AA77B-A9F9-4094-9771-C649D4DA2B6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388747" y="326474"/>
                  <a:ext cx="120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6410D18-1CC1-4B4F-9508-EEF1F3555F55}"/>
                    </a:ext>
                  </a:extLst>
                </p14:cNvPr>
                <p14:cNvContentPartPr/>
                <p14:nvPr/>
              </p14:nvContentPartPr>
              <p14:xfrm>
                <a:off x="7592147" y="345194"/>
                <a:ext cx="63720" cy="19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6410D18-1CC1-4B4F-9508-EEF1F3555F5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583507" y="336194"/>
                  <a:ext cx="81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B2165A7-B7E2-425E-897F-623EB1C6D30E}"/>
                    </a:ext>
                  </a:extLst>
                </p14:cNvPr>
                <p14:cNvContentPartPr/>
                <p14:nvPr/>
              </p14:nvContentPartPr>
              <p14:xfrm>
                <a:off x="7572707" y="393794"/>
                <a:ext cx="102600" cy="24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B2165A7-B7E2-425E-897F-623EB1C6D30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64067" y="384794"/>
                  <a:ext cx="120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58BC0B2-D03D-4551-85D4-6E065B5ED6B8}"/>
                    </a:ext>
                  </a:extLst>
                </p14:cNvPr>
                <p14:cNvContentPartPr/>
                <p14:nvPr/>
              </p14:nvContentPartPr>
              <p14:xfrm>
                <a:off x="7811027" y="310994"/>
                <a:ext cx="54000" cy="126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58BC0B2-D03D-4551-85D4-6E065B5ED6B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802387" y="302354"/>
                  <a:ext cx="71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4284334-07CA-44B7-8D7F-1F3642963FBE}"/>
                    </a:ext>
                  </a:extLst>
                </p14:cNvPr>
                <p14:cNvContentPartPr/>
                <p14:nvPr/>
              </p14:nvContentPartPr>
              <p14:xfrm>
                <a:off x="7815347" y="291554"/>
                <a:ext cx="49320" cy="126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4284334-07CA-44B7-8D7F-1F3642963FB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806707" y="282914"/>
                  <a:ext cx="66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3A3AEE1-6479-4972-A284-035378CDAFB9}"/>
                    </a:ext>
                  </a:extLst>
                </p14:cNvPr>
                <p14:cNvContentPartPr/>
                <p14:nvPr/>
              </p14:nvContentPartPr>
              <p14:xfrm>
                <a:off x="7976627" y="291554"/>
                <a:ext cx="83160" cy="34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3A3AEE1-6479-4972-A284-035378CDAFB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67627" y="282914"/>
                  <a:ext cx="100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9D4BC13-72C5-4603-9109-5FAF8E817117}"/>
                    </a:ext>
                  </a:extLst>
                </p14:cNvPr>
                <p14:cNvContentPartPr/>
                <p14:nvPr/>
              </p14:nvContentPartPr>
              <p14:xfrm>
                <a:off x="8000747" y="262394"/>
                <a:ext cx="29520" cy="136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9D4BC13-72C5-4603-9109-5FAF8E81711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992107" y="253754"/>
                  <a:ext cx="47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52E97B3-5ADF-45D0-940F-358107741B21}"/>
                    </a:ext>
                  </a:extLst>
                </p14:cNvPr>
                <p14:cNvContentPartPr/>
                <p14:nvPr/>
              </p14:nvContentPartPr>
              <p14:xfrm>
                <a:off x="7976627" y="308114"/>
                <a:ext cx="165960" cy="190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52E97B3-5ADF-45D0-940F-358107741B2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967627" y="299114"/>
                  <a:ext cx="183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A2C224E-34C8-48B8-BA38-067E8EB92831}"/>
                    </a:ext>
                  </a:extLst>
                </p14:cNvPr>
                <p14:cNvContentPartPr/>
                <p14:nvPr/>
              </p14:nvContentPartPr>
              <p14:xfrm>
                <a:off x="8156627" y="262394"/>
                <a:ext cx="1008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A2C224E-34C8-48B8-BA38-067E8EB9283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47627" y="253754"/>
                  <a:ext cx="2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1AD914E-A766-49F1-B3A2-37B0A6A9767C}"/>
                    </a:ext>
                  </a:extLst>
                </p14:cNvPr>
                <p14:cNvContentPartPr/>
                <p14:nvPr/>
              </p14:nvContentPartPr>
              <p14:xfrm>
                <a:off x="8253827" y="262034"/>
                <a:ext cx="219240" cy="311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1AD914E-A766-49F1-B3A2-37B0A6A9767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44827" y="253394"/>
                  <a:ext cx="23688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82CC5DA-9F44-472D-A62E-309CE806FAD9}"/>
              </a:ext>
            </a:extLst>
          </p:cNvPr>
          <p:cNvGrpSpPr/>
          <p:nvPr/>
        </p:nvGrpSpPr>
        <p:grpSpPr>
          <a:xfrm>
            <a:off x="3029867" y="4766354"/>
            <a:ext cx="1211400" cy="549720"/>
            <a:chOff x="3029867" y="4766354"/>
            <a:chExt cx="12114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A3C0BE0-8329-42F4-82C7-4059D531B73E}"/>
                    </a:ext>
                  </a:extLst>
                </p14:cNvPr>
                <p14:cNvContentPartPr/>
                <p14:nvPr/>
              </p14:nvContentPartPr>
              <p14:xfrm>
                <a:off x="3029867" y="4766354"/>
                <a:ext cx="302040" cy="34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A3C0BE0-8329-42F4-82C7-4059D531B73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021227" y="4757714"/>
                  <a:ext cx="319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1DC35C6-E6B2-4D4F-8C46-54D3F05F6ECB}"/>
                    </a:ext>
                  </a:extLst>
                </p14:cNvPr>
                <p14:cNvContentPartPr/>
                <p14:nvPr/>
              </p14:nvContentPartPr>
              <p14:xfrm>
                <a:off x="3054347" y="4921874"/>
                <a:ext cx="24840" cy="214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1DC35C6-E6B2-4D4F-8C46-54D3F05F6EC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45347" y="4913234"/>
                  <a:ext cx="42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4567B14-839B-4D65-92C4-7BD63C514FB6}"/>
                    </a:ext>
                  </a:extLst>
                </p14:cNvPr>
                <p14:cNvContentPartPr/>
                <p14:nvPr/>
              </p14:nvContentPartPr>
              <p14:xfrm>
                <a:off x="3059027" y="4816754"/>
                <a:ext cx="1182240" cy="499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4567B14-839B-4D65-92C4-7BD63C514FB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50387" y="4808114"/>
                  <a:ext cx="1199880" cy="51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40D83D6-AF64-4BF7-9C5A-826E2C4FDACA}"/>
              </a:ext>
            </a:extLst>
          </p:cNvPr>
          <p:cNvGrpSpPr/>
          <p:nvPr/>
        </p:nvGrpSpPr>
        <p:grpSpPr>
          <a:xfrm>
            <a:off x="4746707" y="4771034"/>
            <a:ext cx="1299960" cy="246600"/>
            <a:chOff x="4746707" y="4771034"/>
            <a:chExt cx="129996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005A430-12E7-4CD6-B844-3F83431FD4B6}"/>
                    </a:ext>
                  </a:extLst>
                </p14:cNvPr>
                <p14:cNvContentPartPr/>
                <p14:nvPr/>
              </p14:nvContentPartPr>
              <p14:xfrm>
                <a:off x="4746707" y="4819634"/>
                <a:ext cx="257040" cy="198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005A430-12E7-4CD6-B844-3F83431FD4B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37707" y="4810994"/>
                  <a:ext cx="274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E837D4D-45F0-4E8D-9D0E-9EBDA31F6AD2}"/>
                    </a:ext>
                  </a:extLst>
                </p14:cNvPr>
                <p14:cNvContentPartPr/>
                <p14:nvPr/>
              </p14:nvContentPartPr>
              <p14:xfrm>
                <a:off x="5077187" y="4912154"/>
                <a:ext cx="92520" cy="79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E837D4D-45F0-4E8D-9D0E-9EBDA31F6AD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68547" y="4903154"/>
                  <a:ext cx="110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4D0611A-83D0-4E70-9D31-B097EED7FA82}"/>
                    </a:ext>
                  </a:extLst>
                </p14:cNvPr>
                <p14:cNvContentPartPr/>
                <p14:nvPr/>
              </p14:nvContentPartPr>
              <p14:xfrm>
                <a:off x="5228387" y="4800554"/>
                <a:ext cx="68400" cy="214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4D0611A-83D0-4E70-9D31-B097EED7FA8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219747" y="4791554"/>
                  <a:ext cx="86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FD36849-1AE2-4BC0-A343-FB3BF3C89C27}"/>
                    </a:ext>
                  </a:extLst>
                </p14:cNvPr>
                <p14:cNvContentPartPr/>
                <p14:nvPr/>
              </p14:nvContentPartPr>
              <p14:xfrm>
                <a:off x="5262587" y="4897394"/>
                <a:ext cx="170280" cy="69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FD36849-1AE2-4BC0-A343-FB3BF3C89C2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253587" y="4888394"/>
                  <a:ext cx="187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519C1C3-A767-429C-A5D4-BEB5A551369B}"/>
                    </a:ext>
                  </a:extLst>
                </p14:cNvPr>
                <p14:cNvContentPartPr/>
                <p14:nvPr/>
              </p14:nvContentPartPr>
              <p14:xfrm>
                <a:off x="5398667" y="4816754"/>
                <a:ext cx="228600" cy="164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519C1C3-A767-429C-A5D4-BEB5A551369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390027" y="4808114"/>
                  <a:ext cx="246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FC6226E-9CC4-4AC3-9358-65A2ED1030B4}"/>
                    </a:ext>
                  </a:extLst>
                </p14:cNvPr>
                <p14:cNvContentPartPr/>
                <p14:nvPr/>
              </p14:nvContentPartPr>
              <p14:xfrm>
                <a:off x="5466707" y="4771034"/>
                <a:ext cx="385200" cy="219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FC6226E-9CC4-4AC3-9358-65A2ED1030B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458067" y="4762034"/>
                  <a:ext cx="402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A3FED44-F74A-48DF-9A81-9C3EE167EB95}"/>
                    </a:ext>
                  </a:extLst>
                </p14:cNvPr>
                <p14:cNvContentPartPr/>
                <p14:nvPr/>
              </p14:nvContentPartPr>
              <p14:xfrm>
                <a:off x="5836427" y="4941314"/>
                <a:ext cx="24840" cy="48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A3FED44-F74A-48DF-9A81-9C3EE167EB9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827427" y="4932674"/>
                  <a:ext cx="4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D4F8123-2FD3-4608-84C2-F1B199D8CDD9}"/>
                    </a:ext>
                  </a:extLst>
                </p14:cNvPr>
                <p14:cNvContentPartPr/>
                <p14:nvPr/>
              </p14:nvContentPartPr>
              <p14:xfrm>
                <a:off x="5843627" y="4912154"/>
                <a:ext cx="203040" cy="92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D4F8123-2FD3-4608-84C2-F1B199D8CDD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834627" y="4903514"/>
                  <a:ext cx="22068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8241C26-AF5B-4C60-804D-52399A4DD852}"/>
                  </a:ext>
                </a:extLst>
              </p14:cNvPr>
              <p14:cNvContentPartPr/>
              <p14:nvPr/>
            </p14:nvContentPartPr>
            <p14:xfrm>
              <a:off x="6512507" y="4727474"/>
              <a:ext cx="92880" cy="3798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8241C26-AF5B-4C60-804D-52399A4DD852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503507" y="4718474"/>
                <a:ext cx="110520" cy="3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8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B52B76D-E54D-4421-A150-220F4C42F3E8}"/>
              </a:ext>
            </a:extLst>
          </p:cNvPr>
          <p:cNvSpPr txBox="1"/>
          <p:nvPr/>
        </p:nvSpPr>
        <p:spPr>
          <a:xfrm>
            <a:off x="1234616" y="2097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Wave Polarization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919EA7-C7CE-464F-9249-D7D534240524}"/>
              </a:ext>
            </a:extLst>
          </p:cNvPr>
          <p:cNvGrpSpPr/>
          <p:nvPr/>
        </p:nvGrpSpPr>
        <p:grpSpPr>
          <a:xfrm>
            <a:off x="1756547" y="765314"/>
            <a:ext cx="1861560" cy="309960"/>
            <a:chOff x="1756547" y="765314"/>
            <a:chExt cx="18615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6863AF-5B8A-46B5-95D9-7DE85F938AFD}"/>
                    </a:ext>
                  </a:extLst>
                </p14:cNvPr>
                <p14:cNvContentPartPr/>
                <p14:nvPr/>
              </p14:nvContentPartPr>
              <p14:xfrm>
                <a:off x="1756547" y="870434"/>
                <a:ext cx="222120" cy="20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6863AF-5B8A-46B5-95D9-7DE85F938A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47547" y="861794"/>
                  <a:ext cx="239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790D1F-944D-4D31-BB1C-CEC399693D9E}"/>
                    </a:ext>
                  </a:extLst>
                </p14:cNvPr>
                <p14:cNvContentPartPr/>
                <p14:nvPr/>
              </p14:nvContentPartPr>
              <p14:xfrm>
                <a:off x="1789667" y="966914"/>
                <a:ext cx="19440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790D1F-944D-4D31-BB1C-CEC399693D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0667" y="958274"/>
                  <a:ext cx="21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B5A265-C6B1-49F5-B272-9396F1CE8E73}"/>
                    </a:ext>
                  </a:extLst>
                </p14:cNvPr>
                <p14:cNvContentPartPr/>
                <p14:nvPr/>
              </p14:nvContentPartPr>
              <p14:xfrm>
                <a:off x="1838267" y="826514"/>
                <a:ext cx="428400" cy="9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B5A265-C6B1-49F5-B272-9396F1CE8E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9627" y="817514"/>
                  <a:ext cx="446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B36A27-69CF-424B-89E0-47FA51F43366}"/>
                    </a:ext>
                  </a:extLst>
                </p14:cNvPr>
                <p14:cNvContentPartPr/>
                <p14:nvPr/>
              </p14:nvContentPartPr>
              <p14:xfrm>
                <a:off x="2154347" y="884474"/>
                <a:ext cx="506160" cy="13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B36A27-69CF-424B-89E0-47FA51F433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5707" y="875834"/>
                  <a:ext cx="523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25D135-D22C-480C-B872-30BB4776F2E1}"/>
                    </a:ext>
                  </a:extLst>
                </p14:cNvPr>
                <p14:cNvContentPartPr/>
                <p14:nvPr/>
              </p14:nvContentPartPr>
              <p14:xfrm>
                <a:off x="2567987" y="767834"/>
                <a:ext cx="83160" cy="7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25D135-D22C-480C-B872-30BB4776F2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8987" y="759194"/>
                  <a:ext cx="100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647316-D893-4A9F-A5E7-20BA78466803}"/>
                    </a:ext>
                  </a:extLst>
                </p14:cNvPr>
                <p14:cNvContentPartPr/>
                <p14:nvPr/>
              </p14:nvContentPartPr>
              <p14:xfrm>
                <a:off x="2796587" y="807074"/>
                <a:ext cx="192960" cy="21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647316-D893-4A9F-A5E7-20BA784668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87947" y="798434"/>
                  <a:ext cx="210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BB889E-2DA7-4EAB-A410-FB6B31FEF627}"/>
                    </a:ext>
                  </a:extLst>
                </p14:cNvPr>
                <p14:cNvContentPartPr/>
                <p14:nvPr/>
              </p14:nvContentPartPr>
              <p14:xfrm>
                <a:off x="2820707" y="904634"/>
                <a:ext cx="54000" cy="1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BB889E-2DA7-4EAB-A410-FB6B31FEF6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12067" y="895634"/>
                  <a:ext cx="71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D0A72C-DBBD-4267-A4FF-F842DEC37FD0}"/>
                    </a:ext>
                  </a:extLst>
                </p14:cNvPr>
                <p14:cNvContentPartPr/>
                <p14:nvPr/>
              </p14:nvContentPartPr>
              <p14:xfrm>
                <a:off x="2918267" y="977354"/>
                <a:ext cx="112320" cy="9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D0A72C-DBBD-4267-A4FF-F842DEC37F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09267" y="968714"/>
                  <a:ext cx="129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C53C57-85F2-47AF-89CB-5A25DF9A7701}"/>
                    </a:ext>
                  </a:extLst>
                </p14:cNvPr>
                <p14:cNvContentPartPr/>
                <p14:nvPr/>
              </p14:nvContentPartPr>
              <p14:xfrm>
                <a:off x="3078107" y="765314"/>
                <a:ext cx="132120" cy="25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C53C57-85F2-47AF-89CB-5A25DF9A77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69107" y="756674"/>
                  <a:ext cx="149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212357-6174-4090-8CA8-390F313BB9E1}"/>
                    </a:ext>
                  </a:extLst>
                </p14:cNvPr>
                <p14:cNvContentPartPr/>
                <p14:nvPr/>
              </p14:nvContentPartPr>
              <p14:xfrm>
                <a:off x="3146507" y="858194"/>
                <a:ext cx="151560" cy="20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212357-6174-4090-8CA8-390F313BB9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7507" y="849194"/>
                  <a:ext cx="169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B03FBA-1787-434D-9B21-059303D0F881}"/>
                    </a:ext>
                  </a:extLst>
                </p14:cNvPr>
                <p14:cNvContentPartPr/>
                <p14:nvPr/>
              </p14:nvContentPartPr>
              <p14:xfrm>
                <a:off x="3370427" y="885194"/>
                <a:ext cx="107280" cy="1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B03FBA-1787-434D-9B21-059303D0F8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1787" y="876194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346B7B-3A11-42CD-A273-B36FAFB5B1C0}"/>
                    </a:ext>
                  </a:extLst>
                </p14:cNvPr>
                <p14:cNvContentPartPr/>
                <p14:nvPr/>
              </p14:nvContentPartPr>
              <p14:xfrm>
                <a:off x="3416507" y="816794"/>
                <a:ext cx="201600" cy="22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346B7B-3A11-42CD-A273-B36FAFB5B1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07867" y="808154"/>
                  <a:ext cx="2192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CA5287-4DF3-4CB1-971D-6A407BE687FE}"/>
              </a:ext>
            </a:extLst>
          </p:cNvPr>
          <p:cNvGrpSpPr/>
          <p:nvPr/>
        </p:nvGrpSpPr>
        <p:grpSpPr>
          <a:xfrm>
            <a:off x="3856787" y="714554"/>
            <a:ext cx="1580760" cy="479520"/>
            <a:chOff x="3856787" y="714554"/>
            <a:chExt cx="158076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200719-91C3-4442-8569-46D23DACE458}"/>
                    </a:ext>
                  </a:extLst>
                </p14:cNvPr>
                <p14:cNvContentPartPr/>
                <p14:nvPr/>
              </p14:nvContentPartPr>
              <p14:xfrm>
                <a:off x="3856787" y="914354"/>
                <a:ext cx="97560" cy="1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200719-91C3-4442-8569-46D23DACE4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8147" y="905354"/>
                  <a:ext cx="11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F69D74-DCE5-4861-A576-F2E494F8BF5C}"/>
                    </a:ext>
                  </a:extLst>
                </p14:cNvPr>
                <p14:cNvContentPartPr/>
                <p14:nvPr/>
              </p14:nvContentPartPr>
              <p14:xfrm>
                <a:off x="3890627" y="867194"/>
                <a:ext cx="20160" cy="13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F69D74-DCE5-4861-A576-F2E494F8BF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81987" y="858194"/>
                  <a:ext cx="37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377EB8-5B5A-469C-86D6-8FD232616892}"/>
                    </a:ext>
                  </a:extLst>
                </p14:cNvPr>
                <p14:cNvContentPartPr/>
                <p14:nvPr/>
              </p14:nvContentPartPr>
              <p14:xfrm>
                <a:off x="4070267" y="880154"/>
                <a:ext cx="146880" cy="25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377EB8-5B5A-469C-86D6-8FD2326168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1627" y="871514"/>
                  <a:ext cx="164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F168BC-2CD1-4CC6-BF9B-D5A702484D3B}"/>
                    </a:ext>
                  </a:extLst>
                </p14:cNvPr>
                <p14:cNvContentPartPr/>
                <p14:nvPr/>
              </p14:nvContentPartPr>
              <p14:xfrm>
                <a:off x="4163147" y="744074"/>
                <a:ext cx="102600" cy="7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F168BC-2CD1-4CC6-BF9B-D5A702484D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54507" y="735074"/>
                  <a:ext cx="120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F53C1C5-DD71-43F8-B0CD-F6E29E439625}"/>
                    </a:ext>
                  </a:extLst>
                </p14:cNvPr>
                <p14:cNvContentPartPr/>
                <p14:nvPr/>
              </p14:nvContentPartPr>
              <p14:xfrm>
                <a:off x="4455107" y="744074"/>
                <a:ext cx="12672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F53C1C5-DD71-43F8-B0CD-F6E29E4396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6107" y="735074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CB2FB3-9AFE-4976-874C-E1E0BBCE081E}"/>
                    </a:ext>
                  </a:extLst>
                </p14:cNvPr>
                <p14:cNvContentPartPr/>
                <p14:nvPr/>
              </p14:nvContentPartPr>
              <p14:xfrm>
                <a:off x="4415507" y="748754"/>
                <a:ext cx="83520" cy="25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CB2FB3-9AFE-4976-874C-E1E0BBCE08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06867" y="740114"/>
                  <a:ext cx="101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268009-D112-48DD-B5BE-6E3963A5955E}"/>
                    </a:ext>
                  </a:extLst>
                </p14:cNvPr>
                <p14:cNvContentPartPr/>
                <p14:nvPr/>
              </p14:nvContentPartPr>
              <p14:xfrm>
                <a:off x="4387067" y="894914"/>
                <a:ext cx="14616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268009-D112-48DD-B5BE-6E3963A595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78067" y="885914"/>
                  <a:ext cx="163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9E2634-A6FE-42BE-8797-326D34E9C946}"/>
                    </a:ext>
                  </a:extLst>
                </p14:cNvPr>
                <p14:cNvContentPartPr/>
                <p14:nvPr/>
              </p14:nvContentPartPr>
              <p14:xfrm>
                <a:off x="4504067" y="924074"/>
                <a:ext cx="131400" cy="270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9E2634-A6FE-42BE-8797-326D34E9C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5427" y="915074"/>
                  <a:ext cx="149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B6A777-B10D-49A2-AAEC-2EF72D0F99B5}"/>
                    </a:ext>
                  </a:extLst>
                </p14:cNvPr>
                <p14:cNvContentPartPr/>
                <p14:nvPr/>
              </p14:nvContentPartPr>
              <p14:xfrm>
                <a:off x="4719707" y="714554"/>
                <a:ext cx="144360" cy="268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B6A777-B10D-49A2-AAEC-2EF72D0F99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10707" y="705554"/>
                  <a:ext cx="162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3169931-7A9E-4476-A82B-3F94681407EC}"/>
                    </a:ext>
                  </a:extLst>
                </p14:cNvPr>
                <p14:cNvContentPartPr/>
                <p14:nvPr/>
              </p14:nvContentPartPr>
              <p14:xfrm>
                <a:off x="4878107" y="816794"/>
                <a:ext cx="100440" cy="10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3169931-7A9E-4476-A82B-3F94681407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69467" y="807794"/>
                  <a:ext cx="118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96412F4-A5C5-429D-8246-BAA956E6292D}"/>
                    </a:ext>
                  </a:extLst>
                </p14:cNvPr>
                <p14:cNvContentPartPr/>
                <p14:nvPr/>
              </p14:nvContentPartPr>
              <p14:xfrm>
                <a:off x="4892867" y="865754"/>
                <a:ext cx="180360" cy="117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96412F4-A5C5-429D-8246-BAA956E629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83867" y="856754"/>
                  <a:ext cx="198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4DD21F-3A75-4135-98A9-0D836AA80C54}"/>
                    </a:ext>
                  </a:extLst>
                </p14:cNvPr>
                <p14:cNvContentPartPr/>
                <p14:nvPr/>
              </p14:nvContentPartPr>
              <p14:xfrm>
                <a:off x="5126147" y="841274"/>
                <a:ext cx="136440" cy="1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4DD21F-3A75-4135-98A9-0D836AA80C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17507" y="832274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5F6C10-58E5-4D51-A812-AEBF6EBA8683}"/>
                    </a:ext>
                  </a:extLst>
                </p14:cNvPr>
                <p14:cNvContentPartPr/>
                <p14:nvPr/>
              </p14:nvContentPartPr>
              <p14:xfrm>
                <a:off x="5162867" y="807074"/>
                <a:ext cx="56160" cy="14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5F6C10-58E5-4D51-A812-AEBF6EBA86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53867" y="798434"/>
                  <a:ext cx="73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177802-CC16-4E5E-A037-E22003103D83}"/>
                    </a:ext>
                  </a:extLst>
                </p14:cNvPr>
                <p14:cNvContentPartPr/>
                <p14:nvPr/>
              </p14:nvContentPartPr>
              <p14:xfrm>
                <a:off x="5330627" y="729314"/>
                <a:ext cx="106920" cy="25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177802-CC16-4E5E-A037-E22003103D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1627" y="720674"/>
                  <a:ext cx="1245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83BF17-34BE-4F10-BAD9-ED7D18C214F8}"/>
              </a:ext>
            </a:extLst>
          </p:cNvPr>
          <p:cNvGrpSpPr/>
          <p:nvPr/>
        </p:nvGrpSpPr>
        <p:grpSpPr>
          <a:xfrm>
            <a:off x="6692507" y="340154"/>
            <a:ext cx="97920" cy="141480"/>
            <a:chOff x="6692507" y="340154"/>
            <a:chExt cx="9792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04CF4B-5827-4B40-9542-4671F7F8449E}"/>
                    </a:ext>
                  </a:extLst>
                </p14:cNvPr>
                <p14:cNvContentPartPr/>
                <p14:nvPr/>
              </p14:nvContentPartPr>
              <p14:xfrm>
                <a:off x="6697187" y="349874"/>
                <a:ext cx="88200" cy="122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04CF4B-5827-4B40-9542-4671F7F844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88547" y="341234"/>
                  <a:ext cx="105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A9770C-4CBA-4129-ACCB-F5A962B5D759}"/>
                    </a:ext>
                  </a:extLst>
                </p14:cNvPr>
                <p14:cNvContentPartPr/>
                <p14:nvPr/>
              </p14:nvContentPartPr>
              <p14:xfrm>
                <a:off x="6692507" y="340154"/>
                <a:ext cx="97920" cy="14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A9770C-4CBA-4129-ACCB-F5A962B5D7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83507" y="331514"/>
                  <a:ext cx="1155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D0250C7-92CB-4F34-9A10-A88FE657BE89}"/>
              </a:ext>
            </a:extLst>
          </p:cNvPr>
          <p:cNvGrpSpPr/>
          <p:nvPr/>
        </p:nvGrpSpPr>
        <p:grpSpPr>
          <a:xfrm>
            <a:off x="6844067" y="612674"/>
            <a:ext cx="1765080" cy="1206360"/>
            <a:chOff x="6844067" y="612674"/>
            <a:chExt cx="1765080" cy="12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A8EC36-6A71-449C-9313-D93F2815A360}"/>
                    </a:ext>
                  </a:extLst>
                </p14:cNvPr>
                <p14:cNvContentPartPr/>
                <p14:nvPr/>
              </p14:nvContentPartPr>
              <p14:xfrm>
                <a:off x="6998867" y="1133234"/>
                <a:ext cx="1473480" cy="20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A8EC36-6A71-449C-9313-D93F2815A3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90227" y="1124234"/>
                  <a:ext cx="1491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61728A-8747-4A48-BB09-EEFC66151F17}"/>
                    </a:ext>
                  </a:extLst>
                </p14:cNvPr>
                <p14:cNvContentPartPr/>
                <p14:nvPr/>
              </p14:nvContentPartPr>
              <p14:xfrm>
                <a:off x="8261387" y="1093994"/>
                <a:ext cx="197640" cy="14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61728A-8747-4A48-BB09-EEFC66151F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52387" y="1084994"/>
                  <a:ext cx="21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E6B36C-13D2-40AD-8465-4DBBA26AF93D}"/>
                    </a:ext>
                  </a:extLst>
                </p14:cNvPr>
                <p14:cNvContentPartPr/>
                <p14:nvPr/>
              </p14:nvContentPartPr>
              <p14:xfrm>
                <a:off x="8501867" y="1157354"/>
                <a:ext cx="95040" cy="15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E6B36C-13D2-40AD-8465-4DBBA26AF9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92867" y="1148714"/>
                  <a:ext cx="112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F37FE0-1338-409F-8CB7-469CC2AB61DF}"/>
                    </a:ext>
                  </a:extLst>
                </p14:cNvPr>
                <p14:cNvContentPartPr/>
                <p14:nvPr/>
              </p14:nvContentPartPr>
              <p14:xfrm>
                <a:off x="8535707" y="1249874"/>
                <a:ext cx="73440" cy="5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F37FE0-1338-409F-8CB7-469CC2AB61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27067" y="1240874"/>
                  <a:ext cx="91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81CB86-4928-442B-BB75-1B70965794D8}"/>
                    </a:ext>
                  </a:extLst>
                </p14:cNvPr>
                <p14:cNvContentPartPr/>
                <p14:nvPr/>
              </p14:nvContentPartPr>
              <p14:xfrm>
                <a:off x="6844067" y="612674"/>
                <a:ext cx="155880" cy="72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81CB86-4928-442B-BB75-1B70965794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35067" y="603674"/>
                  <a:ext cx="1735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D84148-C8D7-4603-BE98-6E723F292245}"/>
                    </a:ext>
                  </a:extLst>
                </p14:cNvPr>
                <p14:cNvContentPartPr/>
                <p14:nvPr/>
              </p14:nvContentPartPr>
              <p14:xfrm>
                <a:off x="6907067" y="1249514"/>
                <a:ext cx="158040" cy="16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D84148-C8D7-4603-BE98-6E723F2922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8427" y="1240514"/>
                  <a:ext cx="175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5D7B9E-DC28-419C-ADE2-479355CFF44E}"/>
                    </a:ext>
                  </a:extLst>
                </p14:cNvPr>
                <p14:cNvContentPartPr/>
                <p14:nvPr/>
              </p14:nvContentPartPr>
              <p14:xfrm>
                <a:off x="6998867" y="1342394"/>
                <a:ext cx="19800" cy="24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5D7B9E-DC28-419C-ADE2-479355CFF4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0227" y="1333394"/>
                  <a:ext cx="37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DD2C9C-B8D7-4C69-A763-4CDCC075F79F}"/>
                    </a:ext>
                  </a:extLst>
                </p14:cNvPr>
                <p14:cNvContentPartPr/>
                <p14:nvPr/>
              </p14:nvContentPartPr>
              <p14:xfrm>
                <a:off x="6872867" y="1509074"/>
                <a:ext cx="116640" cy="30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DD2C9C-B8D7-4C69-A763-4CDCC075F7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64227" y="1500074"/>
                  <a:ext cx="134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BAEC4A-C48F-4E69-B39F-27E8822486EA}"/>
                    </a:ext>
                  </a:extLst>
                </p14:cNvPr>
                <p14:cNvContentPartPr/>
                <p14:nvPr/>
              </p14:nvContentPartPr>
              <p14:xfrm>
                <a:off x="7149707" y="665594"/>
                <a:ext cx="131760" cy="190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BAEC4A-C48F-4E69-B39F-27E8822486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40707" y="656954"/>
                  <a:ext cx="149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FD6C22-C14B-43F6-B006-B2F139674F6A}"/>
                    </a:ext>
                  </a:extLst>
                </p14:cNvPr>
                <p14:cNvContentPartPr/>
                <p14:nvPr/>
              </p14:nvContentPartPr>
              <p14:xfrm>
                <a:off x="7183547" y="787634"/>
                <a:ext cx="214200" cy="68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FD6C22-C14B-43F6-B006-B2F139674F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74907" y="778994"/>
                  <a:ext cx="231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77E72D-8D25-4137-B27D-0B86CB54CEF9}"/>
                    </a:ext>
                  </a:extLst>
                </p14:cNvPr>
                <p14:cNvContentPartPr/>
                <p14:nvPr/>
              </p14:nvContentPartPr>
              <p14:xfrm>
                <a:off x="7324667" y="816794"/>
                <a:ext cx="63720" cy="5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77E72D-8D25-4137-B27D-0B86CB54CE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16027" y="808154"/>
                  <a:ext cx="81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E83D5D-97C2-4FB6-B283-DA4FA0DCE19E}"/>
                    </a:ext>
                  </a:extLst>
                </p14:cNvPr>
                <p14:cNvContentPartPr/>
                <p14:nvPr/>
              </p14:nvContentPartPr>
              <p14:xfrm>
                <a:off x="7047467" y="896354"/>
                <a:ext cx="64440" cy="237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E83D5D-97C2-4FB6-B283-DA4FA0DCE1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38467" y="887354"/>
                  <a:ext cx="820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AA9ED6-E0A3-47DE-B668-47BC4560944C}"/>
              </a:ext>
            </a:extLst>
          </p:cNvPr>
          <p:cNvGrpSpPr/>
          <p:nvPr/>
        </p:nvGrpSpPr>
        <p:grpSpPr>
          <a:xfrm>
            <a:off x="7212707" y="1444274"/>
            <a:ext cx="205200" cy="316800"/>
            <a:chOff x="7212707" y="1444274"/>
            <a:chExt cx="20520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DDDF3B-9770-4F1A-8B03-0E1D4F0D8CB3}"/>
                    </a:ext>
                  </a:extLst>
                </p14:cNvPr>
                <p14:cNvContentPartPr/>
                <p14:nvPr/>
              </p14:nvContentPartPr>
              <p14:xfrm>
                <a:off x="7227467" y="1444274"/>
                <a:ext cx="124560" cy="1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DDDF3B-9770-4F1A-8B03-0E1D4F0D8C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18467" y="1435634"/>
                  <a:ext cx="14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ADD51D-70E4-4D1E-8219-B05D00AC78DF}"/>
                    </a:ext>
                  </a:extLst>
                </p14:cNvPr>
                <p14:cNvContentPartPr/>
                <p14:nvPr/>
              </p14:nvContentPartPr>
              <p14:xfrm>
                <a:off x="7212707" y="1459034"/>
                <a:ext cx="83160" cy="176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ADD51D-70E4-4D1E-8219-B05D00AC78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03707" y="1450034"/>
                  <a:ext cx="10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5B5707-381E-44DF-9E4F-36C4CB4D680C}"/>
                    </a:ext>
                  </a:extLst>
                </p14:cNvPr>
                <p14:cNvContentPartPr/>
                <p14:nvPr/>
              </p14:nvContentPartPr>
              <p14:xfrm>
                <a:off x="7304507" y="1590434"/>
                <a:ext cx="113400" cy="170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5B5707-381E-44DF-9E4F-36C4CB4D68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95867" y="1581434"/>
                  <a:ext cx="1310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214ED4D-AB7F-4003-AA9E-178B8A8D187F}"/>
              </a:ext>
            </a:extLst>
          </p:cNvPr>
          <p:cNvGrpSpPr/>
          <p:nvPr/>
        </p:nvGrpSpPr>
        <p:grpSpPr>
          <a:xfrm>
            <a:off x="1708667" y="1273994"/>
            <a:ext cx="2270160" cy="360000"/>
            <a:chOff x="1708667" y="1273994"/>
            <a:chExt cx="22701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62F794F-A629-4F6A-9E23-EF57CB379464}"/>
                    </a:ext>
                  </a:extLst>
                </p14:cNvPr>
                <p14:cNvContentPartPr/>
                <p14:nvPr/>
              </p14:nvContentPartPr>
              <p14:xfrm>
                <a:off x="1708667" y="1424834"/>
                <a:ext cx="334080" cy="190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62F794F-A629-4F6A-9E23-EF57CB3794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00027" y="1415834"/>
                  <a:ext cx="351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7685EC0-08D0-4EA3-911E-9E3D23C70C0C}"/>
                    </a:ext>
                  </a:extLst>
                </p14:cNvPr>
                <p14:cNvContentPartPr/>
                <p14:nvPr/>
              </p14:nvContentPartPr>
              <p14:xfrm>
                <a:off x="2120507" y="1384874"/>
                <a:ext cx="141480" cy="64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7685EC0-08D0-4EA3-911E-9E3D23C70C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11507" y="1376234"/>
                  <a:ext cx="159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409DEB7-513B-472A-B205-08B8665FD834}"/>
                    </a:ext>
                  </a:extLst>
                </p14:cNvPr>
                <p14:cNvContentPartPr/>
                <p14:nvPr/>
              </p14:nvContentPartPr>
              <p14:xfrm>
                <a:off x="2290787" y="1473074"/>
                <a:ext cx="180360" cy="20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409DEB7-513B-472A-B205-08B8665FD8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81787" y="1464434"/>
                  <a:ext cx="198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33AA717-512A-43A1-B260-9BFC566C9BE9}"/>
                    </a:ext>
                  </a:extLst>
                </p14:cNvPr>
                <p14:cNvContentPartPr/>
                <p14:nvPr/>
              </p14:nvContentPartPr>
              <p14:xfrm>
                <a:off x="2397707" y="1424834"/>
                <a:ext cx="48960" cy="155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33AA717-512A-43A1-B260-9BFC566C9B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88707" y="1416194"/>
                  <a:ext cx="66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82C9397-3602-42C3-8F15-4CD62681F3FA}"/>
                    </a:ext>
                  </a:extLst>
                </p14:cNvPr>
                <p14:cNvContentPartPr/>
                <p14:nvPr/>
              </p14:nvContentPartPr>
              <p14:xfrm>
                <a:off x="1734227" y="1312874"/>
                <a:ext cx="158040" cy="316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82C9397-3602-42C3-8F15-4CD62681F3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25587" y="1304234"/>
                  <a:ext cx="175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B295560-5779-4224-B914-6B7D09454502}"/>
                    </a:ext>
                  </a:extLst>
                </p14:cNvPr>
                <p14:cNvContentPartPr/>
                <p14:nvPr/>
              </p14:nvContentPartPr>
              <p14:xfrm>
                <a:off x="2632787" y="1366514"/>
                <a:ext cx="71280" cy="218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B295560-5779-4224-B914-6B7D094545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23787" y="1357874"/>
                  <a:ext cx="88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1B8BD59-F45A-4DAF-A2D6-3FBAA68922C9}"/>
                    </a:ext>
                  </a:extLst>
                </p14:cNvPr>
                <p14:cNvContentPartPr/>
                <p14:nvPr/>
              </p14:nvContentPartPr>
              <p14:xfrm>
                <a:off x="2738267" y="1361834"/>
                <a:ext cx="102600" cy="42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1B8BD59-F45A-4DAF-A2D6-3FBAA68922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29267" y="1352834"/>
                  <a:ext cx="12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176B7C6-33F9-421A-8597-DE62748A006A}"/>
                    </a:ext>
                  </a:extLst>
                </p14:cNvPr>
                <p14:cNvContentPartPr/>
                <p14:nvPr/>
              </p14:nvContentPartPr>
              <p14:xfrm>
                <a:off x="2917547" y="1298474"/>
                <a:ext cx="132480" cy="335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176B7C6-33F9-421A-8597-DE62748A00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08547" y="1289474"/>
                  <a:ext cx="150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F25D1B8-1AA4-443D-A611-213DE94A38ED}"/>
                    </a:ext>
                  </a:extLst>
                </p14:cNvPr>
                <p14:cNvContentPartPr/>
                <p14:nvPr/>
              </p14:nvContentPartPr>
              <p14:xfrm>
                <a:off x="3127427" y="1327634"/>
                <a:ext cx="222120" cy="239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F25D1B8-1AA4-443D-A611-213DE94A38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18427" y="1318634"/>
                  <a:ext cx="239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31DE94B-EE85-4FC2-9654-DCFF555E5584}"/>
                    </a:ext>
                  </a:extLst>
                </p14:cNvPr>
                <p14:cNvContentPartPr/>
                <p14:nvPr/>
              </p14:nvContentPartPr>
              <p14:xfrm>
                <a:off x="3161267" y="1478114"/>
                <a:ext cx="112320" cy="15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31DE94B-EE85-4FC2-9654-DCFF555E55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52627" y="1469474"/>
                  <a:ext cx="129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B0FC957-EB78-4FE5-989B-6A59A182E254}"/>
                    </a:ext>
                  </a:extLst>
                </p14:cNvPr>
                <p14:cNvContentPartPr/>
                <p14:nvPr/>
              </p14:nvContentPartPr>
              <p14:xfrm>
                <a:off x="3211307" y="1273994"/>
                <a:ext cx="470880" cy="136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B0FC957-EB78-4FE5-989B-6A59A182E25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02307" y="1265354"/>
                  <a:ext cx="488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3BF1F64-DDDA-462E-BEF0-CE04AA7CCED4}"/>
                    </a:ext>
                  </a:extLst>
                </p14:cNvPr>
                <p14:cNvContentPartPr/>
                <p14:nvPr/>
              </p14:nvContentPartPr>
              <p14:xfrm>
                <a:off x="3579587" y="1410434"/>
                <a:ext cx="399240" cy="75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3BF1F64-DDDA-462E-BEF0-CE04AA7CCE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70947" y="1401434"/>
                  <a:ext cx="4168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6989CF3A-EE7C-47AD-9694-E76911C59903}"/>
              </a:ext>
            </a:extLst>
          </p:cNvPr>
          <p:cNvGrpSpPr/>
          <p:nvPr/>
        </p:nvGrpSpPr>
        <p:grpSpPr>
          <a:xfrm>
            <a:off x="1765547" y="1823714"/>
            <a:ext cx="919440" cy="321480"/>
            <a:chOff x="1765547" y="1823714"/>
            <a:chExt cx="9194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62BDA91-3AAE-435C-83C1-9F34105575EA}"/>
                    </a:ext>
                  </a:extLst>
                </p14:cNvPr>
                <p14:cNvContentPartPr/>
                <p14:nvPr/>
              </p14:nvContentPartPr>
              <p14:xfrm>
                <a:off x="1884347" y="1901474"/>
                <a:ext cx="193320" cy="154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62BDA91-3AAE-435C-83C1-9F34105575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75347" y="1892834"/>
                  <a:ext cx="210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9B288FE-EDCD-41CB-98EA-E223AEB136ED}"/>
                    </a:ext>
                  </a:extLst>
                </p14:cNvPr>
                <p14:cNvContentPartPr/>
                <p14:nvPr/>
              </p14:nvContentPartPr>
              <p14:xfrm>
                <a:off x="2081627" y="1842794"/>
                <a:ext cx="326160" cy="151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9B288FE-EDCD-41CB-98EA-E223AEB136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72627" y="1833794"/>
                  <a:ext cx="343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F73A8E0-964D-49DA-A4EF-539187247D6C}"/>
                    </a:ext>
                  </a:extLst>
                </p14:cNvPr>
                <p14:cNvContentPartPr/>
                <p14:nvPr/>
              </p14:nvContentPartPr>
              <p14:xfrm>
                <a:off x="2402387" y="1930634"/>
                <a:ext cx="24840" cy="112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F73A8E0-964D-49DA-A4EF-539187247D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93747" y="1921994"/>
                  <a:ext cx="4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E456943-6B0E-4D8D-A968-955A85EB0B65}"/>
                    </a:ext>
                  </a:extLst>
                </p14:cNvPr>
                <p14:cNvContentPartPr/>
                <p14:nvPr/>
              </p14:nvContentPartPr>
              <p14:xfrm>
                <a:off x="2509307" y="1833434"/>
                <a:ext cx="175680" cy="190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E456943-6B0E-4D8D-A968-955A85EB0B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00667" y="1824434"/>
                  <a:ext cx="193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41B1104-D5B0-44CB-85EC-EF13EBCF6A90}"/>
                    </a:ext>
                  </a:extLst>
                </p14:cNvPr>
                <p14:cNvContentPartPr/>
                <p14:nvPr/>
              </p14:nvContentPartPr>
              <p14:xfrm>
                <a:off x="1765547" y="1823714"/>
                <a:ext cx="190080" cy="321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41B1104-D5B0-44CB-85EC-EF13EBCF6A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56547" y="1815074"/>
                  <a:ext cx="20772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CC26854-CC8F-4CCF-9B1A-01BC6A0BB807}"/>
              </a:ext>
            </a:extLst>
          </p:cNvPr>
          <p:cNvGrpSpPr/>
          <p:nvPr/>
        </p:nvGrpSpPr>
        <p:grpSpPr>
          <a:xfrm>
            <a:off x="2879027" y="1712114"/>
            <a:ext cx="1109520" cy="335880"/>
            <a:chOff x="2879027" y="1712114"/>
            <a:chExt cx="11095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483D747-C655-49B9-B373-892CCDA66073}"/>
                    </a:ext>
                  </a:extLst>
                </p14:cNvPr>
                <p14:cNvContentPartPr/>
                <p14:nvPr/>
              </p14:nvContentPartPr>
              <p14:xfrm>
                <a:off x="2879027" y="1712114"/>
                <a:ext cx="155880" cy="330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483D747-C655-49B9-B373-892CCDA660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70387" y="1703114"/>
                  <a:ext cx="1735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F3656E2-69C5-48C4-9F55-4D59A2B86BE2}"/>
                    </a:ext>
                  </a:extLst>
                </p14:cNvPr>
                <p14:cNvContentPartPr/>
                <p14:nvPr/>
              </p14:nvContentPartPr>
              <p14:xfrm>
                <a:off x="3112667" y="1806074"/>
                <a:ext cx="131760" cy="13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F3656E2-69C5-48C4-9F55-4D59A2B86B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04027" y="1797074"/>
                  <a:ext cx="14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76C1B3E-CA93-49F4-A9A5-FDE1BBCB0B9F}"/>
                    </a:ext>
                  </a:extLst>
                </p14:cNvPr>
                <p14:cNvContentPartPr/>
                <p14:nvPr/>
              </p14:nvContentPartPr>
              <p14:xfrm>
                <a:off x="3102227" y="1833434"/>
                <a:ext cx="141840" cy="151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76C1B3E-CA93-49F4-A9A5-FDE1BBCB0B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93587" y="1824794"/>
                  <a:ext cx="159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84B3A52-165A-4A87-888D-47D747FAA7CE}"/>
                    </a:ext>
                  </a:extLst>
                </p14:cNvPr>
                <p14:cNvContentPartPr/>
                <p14:nvPr/>
              </p14:nvContentPartPr>
              <p14:xfrm>
                <a:off x="3268187" y="1906514"/>
                <a:ext cx="78120" cy="141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84B3A52-165A-4A87-888D-47D747FAA7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59547" y="1897514"/>
                  <a:ext cx="9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A8C9AF1-3806-4A55-A984-72E69EDFBEE0}"/>
                    </a:ext>
                  </a:extLst>
                </p14:cNvPr>
                <p14:cNvContentPartPr/>
                <p14:nvPr/>
              </p14:nvContentPartPr>
              <p14:xfrm>
                <a:off x="3492107" y="1843154"/>
                <a:ext cx="136440" cy="78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A8C9AF1-3806-4A55-A984-72E69EDFBE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83107" y="1834514"/>
                  <a:ext cx="154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C443DD8-1249-4FDD-8A43-A6D633B9D398}"/>
                    </a:ext>
                  </a:extLst>
                </p14:cNvPr>
                <p14:cNvContentPartPr/>
                <p14:nvPr/>
              </p14:nvContentPartPr>
              <p14:xfrm>
                <a:off x="3725387" y="1830194"/>
                <a:ext cx="96120" cy="149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C443DD8-1249-4FDD-8A43-A6D633B9D3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16747" y="1821554"/>
                  <a:ext cx="113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55CDCF7-2476-4D2A-98BF-9AE471A96404}"/>
                    </a:ext>
                  </a:extLst>
                </p14:cNvPr>
                <p14:cNvContentPartPr/>
                <p14:nvPr/>
              </p14:nvContentPartPr>
              <p14:xfrm>
                <a:off x="3934547" y="1920914"/>
                <a:ext cx="54000" cy="117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55CDCF7-2476-4D2A-98BF-9AE471A964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25907" y="1912274"/>
                  <a:ext cx="716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A709F88-4C05-4BB1-95CF-A3E8C98C45B5}"/>
              </a:ext>
            </a:extLst>
          </p:cNvPr>
          <p:cNvGrpSpPr/>
          <p:nvPr/>
        </p:nvGrpSpPr>
        <p:grpSpPr>
          <a:xfrm>
            <a:off x="4211747" y="1546874"/>
            <a:ext cx="1985040" cy="493560"/>
            <a:chOff x="4211747" y="1546874"/>
            <a:chExt cx="19850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3D76665-BDFD-46FD-89C3-F3E71FA0F768}"/>
                    </a:ext>
                  </a:extLst>
                </p14:cNvPr>
                <p14:cNvContentPartPr/>
                <p14:nvPr/>
              </p14:nvContentPartPr>
              <p14:xfrm>
                <a:off x="4425587" y="1730834"/>
                <a:ext cx="170640" cy="147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3D76665-BDFD-46FD-89C3-F3E71FA0F7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16947" y="1721834"/>
                  <a:ext cx="18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DFA9B55-7679-40A4-B47C-87D59593DF9B}"/>
                    </a:ext>
                  </a:extLst>
                </p14:cNvPr>
                <p14:cNvContentPartPr/>
                <p14:nvPr/>
              </p14:nvContentPartPr>
              <p14:xfrm>
                <a:off x="4610627" y="1653074"/>
                <a:ext cx="112320" cy="68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DFA9B55-7679-40A4-B47C-87D59593DF9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01987" y="1644074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510317A-FD97-4E2A-AB5C-96B163731801}"/>
                    </a:ext>
                  </a:extLst>
                </p14:cNvPr>
                <p14:cNvContentPartPr/>
                <p14:nvPr/>
              </p14:nvContentPartPr>
              <p14:xfrm>
                <a:off x="4717907" y="1643714"/>
                <a:ext cx="302400" cy="234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510317A-FD97-4E2A-AB5C-96B1637318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08907" y="1635074"/>
                  <a:ext cx="320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4B2D082-636F-4773-B45B-7A65D15303DE}"/>
                    </a:ext>
                  </a:extLst>
                </p14:cNvPr>
                <p14:cNvContentPartPr/>
                <p14:nvPr/>
              </p14:nvContentPartPr>
              <p14:xfrm>
                <a:off x="5038667" y="1662434"/>
                <a:ext cx="63720" cy="30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4B2D082-636F-4773-B45B-7A65D15303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30027" y="1653794"/>
                  <a:ext cx="81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4C86590-7699-4861-A6C0-F91E769FC8FE}"/>
                    </a:ext>
                  </a:extLst>
                </p14:cNvPr>
                <p14:cNvContentPartPr/>
                <p14:nvPr/>
              </p14:nvContentPartPr>
              <p14:xfrm>
                <a:off x="4211747" y="1546874"/>
                <a:ext cx="1391400" cy="486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4C86590-7699-4861-A6C0-F91E769FC8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03107" y="1538234"/>
                  <a:ext cx="14090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2C7C8BB-A8D7-47BC-96C7-04C34A1C09EC}"/>
                    </a:ext>
                  </a:extLst>
                </p14:cNvPr>
                <p14:cNvContentPartPr/>
                <p14:nvPr/>
              </p14:nvContentPartPr>
              <p14:xfrm>
                <a:off x="5471747" y="1682594"/>
                <a:ext cx="442800" cy="357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2C7C8BB-A8D7-47BC-96C7-04C34A1C09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62747" y="1673954"/>
                  <a:ext cx="460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C594F77-F581-4361-B083-DE07ED6354FD}"/>
                    </a:ext>
                  </a:extLst>
                </p14:cNvPr>
                <p14:cNvContentPartPr/>
                <p14:nvPr/>
              </p14:nvContentPartPr>
              <p14:xfrm>
                <a:off x="6069347" y="1677194"/>
                <a:ext cx="127440" cy="98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C594F77-F581-4361-B083-DE07ED6354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60347" y="1668554"/>
                  <a:ext cx="145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37D2C7A-977E-449D-BAB1-14F9A018E75B}"/>
              </a:ext>
            </a:extLst>
          </p:cNvPr>
          <p:cNvGrpSpPr/>
          <p:nvPr/>
        </p:nvGrpSpPr>
        <p:grpSpPr>
          <a:xfrm>
            <a:off x="1891907" y="2285594"/>
            <a:ext cx="1177560" cy="355680"/>
            <a:chOff x="1891907" y="2285594"/>
            <a:chExt cx="11775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2BB0EF3-B451-44D3-A7C3-C7BF0F70223E}"/>
                    </a:ext>
                  </a:extLst>
                </p14:cNvPr>
                <p14:cNvContentPartPr/>
                <p14:nvPr/>
              </p14:nvContentPartPr>
              <p14:xfrm>
                <a:off x="1891907" y="2285954"/>
                <a:ext cx="209880" cy="258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2BB0EF3-B451-44D3-A7C3-C7BF0F70223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82907" y="2276954"/>
                  <a:ext cx="227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48321AD-5916-4857-B0A2-FE5C7148C799}"/>
                    </a:ext>
                  </a:extLst>
                </p14:cNvPr>
                <p14:cNvContentPartPr/>
                <p14:nvPr/>
              </p14:nvContentPartPr>
              <p14:xfrm>
                <a:off x="1916027" y="2431754"/>
                <a:ext cx="234000" cy="209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48321AD-5916-4857-B0A2-FE5C7148C7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07387" y="2422754"/>
                  <a:ext cx="251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7BCF48B-40BB-4892-B270-5C6EBFE3DC13}"/>
                    </a:ext>
                  </a:extLst>
                </p14:cNvPr>
                <p14:cNvContentPartPr/>
                <p14:nvPr/>
              </p14:nvContentPartPr>
              <p14:xfrm>
                <a:off x="2295107" y="2285594"/>
                <a:ext cx="122400" cy="234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7BCF48B-40BB-4892-B270-5C6EBFE3DC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86107" y="2276954"/>
                  <a:ext cx="140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92BD37D-6BAC-44CB-BC71-795CE46724BD}"/>
                    </a:ext>
                  </a:extLst>
                </p14:cNvPr>
                <p14:cNvContentPartPr/>
                <p14:nvPr/>
              </p14:nvContentPartPr>
              <p14:xfrm>
                <a:off x="2368547" y="2358314"/>
                <a:ext cx="122040" cy="204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92BD37D-6BAC-44CB-BC71-795CE46724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59547" y="2349674"/>
                  <a:ext cx="13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6DA5E47-E5DC-4429-814C-5EB0AC716F84}"/>
                    </a:ext>
                  </a:extLst>
                </p14:cNvPr>
                <p14:cNvContentPartPr/>
                <p14:nvPr/>
              </p14:nvContentPartPr>
              <p14:xfrm>
                <a:off x="2621267" y="2339234"/>
                <a:ext cx="92880" cy="141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6DA5E47-E5DC-4429-814C-5EB0AC716F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12627" y="2330594"/>
                  <a:ext cx="110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BD1CB80-08D7-40EE-9E2F-E07DFE8ACA3F}"/>
                    </a:ext>
                  </a:extLst>
                </p14:cNvPr>
                <p14:cNvContentPartPr/>
                <p14:nvPr/>
              </p14:nvContentPartPr>
              <p14:xfrm>
                <a:off x="2699387" y="2291354"/>
                <a:ext cx="370080" cy="281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BD1CB80-08D7-40EE-9E2F-E07DFE8ACA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90387" y="2282714"/>
                  <a:ext cx="38772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D956579-C39E-46BF-9568-561D346B452A}"/>
              </a:ext>
            </a:extLst>
          </p:cNvPr>
          <p:cNvGrpSpPr/>
          <p:nvPr/>
        </p:nvGrpSpPr>
        <p:grpSpPr>
          <a:xfrm>
            <a:off x="3321467" y="2278394"/>
            <a:ext cx="223200" cy="333720"/>
            <a:chOff x="3321467" y="2278394"/>
            <a:chExt cx="2232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836C852-16E9-46AE-A5DD-3741581B2AE5}"/>
                    </a:ext>
                  </a:extLst>
                </p14:cNvPr>
                <p14:cNvContentPartPr/>
                <p14:nvPr/>
              </p14:nvContentPartPr>
              <p14:xfrm>
                <a:off x="3321467" y="2278394"/>
                <a:ext cx="223200" cy="241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836C852-16E9-46AE-A5DD-3741581B2A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12467" y="2269754"/>
                  <a:ext cx="240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58BD4EA-CD29-4C77-A586-47262E117F69}"/>
                    </a:ext>
                  </a:extLst>
                </p14:cNvPr>
                <p14:cNvContentPartPr/>
                <p14:nvPr/>
              </p14:nvContentPartPr>
              <p14:xfrm>
                <a:off x="3428747" y="2402594"/>
                <a:ext cx="73440" cy="24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58BD4EA-CD29-4C77-A586-47262E117F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20107" y="2393594"/>
                  <a:ext cx="91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106FD4E-D9E5-42E3-9075-99F287F0CF2A}"/>
                    </a:ext>
                  </a:extLst>
                </p14:cNvPr>
                <p14:cNvContentPartPr/>
                <p14:nvPr/>
              </p14:nvContentPartPr>
              <p14:xfrm>
                <a:off x="3487067" y="2519234"/>
                <a:ext cx="48960" cy="92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106FD4E-D9E5-42E3-9075-99F287F0CF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78427" y="2510594"/>
                  <a:ext cx="66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ED3CA0B-B33C-4B32-B79E-CC85C4167E5B}"/>
              </a:ext>
            </a:extLst>
          </p:cNvPr>
          <p:cNvGrpSpPr/>
          <p:nvPr/>
        </p:nvGrpSpPr>
        <p:grpSpPr>
          <a:xfrm>
            <a:off x="3837707" y="2256434"/>
            <a:ext cx="1109160" cy="263520"/>
            <a:chOff x="3837707" y="2256434"/>
            <a:chExt cx="110916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3790915-2646-4382-A215-33CA8246EADE}"/>
                    </a:ext>
                  </a:extLst>
                </p14:cNvPr>
                <p14:cNvContentPartPr/>
                <p14:nvPr/>
              </p14:nvContentPartPr>
              <p14:xfrm>
                <a:off x="3837707" y="2334554"/>
                <a:ext cx="326160" cy="185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3790915-2646-4382-A215-33CA8246EA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28707" y="2325914"/>
                  <a:ext cx="343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2466A52-2C6C-4109-864F-DF27F14B0D78}"/>
                    </a:ext>
                  </a:extLst>
                </p14:cNvPr>
                <p14:cNvContentPartPr/>
                <p14:nvPr/>
              </p14:nvContentPartPr>
              <p14:xfrm>
                <a:off x="4297427" y="2256434"/>
                <a:ext cx="153000" cy="243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2466A52-2C6C-4109-864F-DF27F14B0D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88787" y="2247794"/>
                  <a:ext cx="170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0697D88-C1FD-4611-9670-0B1ED5173DC2}"/>
                    </a:ext>
                  </a:extLst>
                </p14:cNvPr>
                <p14:cNvContentPartPr/>
                <p14:nvPr/>
              </p14:nvContentPartPr>
              <p14:xfrm>
                <a:off x="4435667" y="2344274"/>
                <a:ext cx="350640" cy="126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0697D88-C1FD-4611-9670-0B1ED5173DC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26667" y="2335274"/>
                  <a:ext cx="368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5A303C9-ABB2-460E-AE85-8B1E71DD58D8}"/>
                    </a:ext>
                  </a:extLst>
                </p14:cNvPr>
                <p14:cNvContentPartPr/>
                <p14:nvPr/>
              </p14:nvContentPartPr>
              <p14:xfrm>
                <a:off x="4656347" y="2280554"/>
                <a:ext cx="290520" cy="185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5A303C9-ABB2-460E-AE85-8B1E71DD58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47347" y="2271554"/>
                  <a:ext cx="3081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41E60BF-ADA6-4B4F-908A-E18AE3FE9DC3}"/>
              </a:ext>
            </a:extLst>
          </p:cNvPr>
          <p:cNvGrpSpPr/>
          <p:nvPr/>
        </p:nvGrpSpPr>
        <p:grpSpPr>
          <a:xfrm>
            <a:off x="4991867" y="2241314"/>
            <a:ext cx="577440" cy="424440"/>
            <a:chOff x="4991867" y="2241314"/>
            <a:chExt cx="5774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D282450-38CC-4B69-8F8D-0AF7D05CFE83}"/>
                    </a:ext>
                  </a:extLst>
                </p14:cNvPr>
                <p14:cNvContentPartPr/>
                <p14:nvPr/>
              </p14:nvContentPartPr>
              <p14:xfrm>
                <a:off x="4991867" y="2305394"/>
                <a:ext cx="139320" cy="360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D282450-38CC-4B69-8F8D-0AF7D05CFE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83227" y="2296394"/>
                  <a:ext cx="156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53561DD-5DE6-4038-A0BE-21BA563A6A91}"/>
                    </a:ext>
                  </a:extLst>
                </p14:cNvPr>
                <p14:cNvContentPartPr/>
                <p14:nvPr/>
              </p14:nvContentPartPr>
              <p14:xfrm>
                <a:off x="5208947" y="2329154"/>
                <a:ext cx="102960" cy="127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53561DD-5DE6-4038-A0BE-21BA563A6A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00307" y="2320514"/>
                  <a:ext cx="12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EF19292-5BBF-4266-A7E7-BD50781E6FC1}"/>
                    </a:ext>
                  </a:extLst>
                </p14:cNvPr>
                <p14:cNvContentPartPr/>
                <p14:nvPr/>
              </p14:nvContentPartPr>
              <p14:xfrm>
                <a:off x="5205347" y="2407274"/>
                <a:ext cx="72000" cy="5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EF19292-5BBF-4266-A7E7-BD50781E6F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96707" y="2398634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8FC4474-3D04-4663-8520-8930B903549B}"/>
                    </a:ext>
                  </a:extLst>
                </p14:cNvPr>
                <p14:cNvContentPartPr/>
                <p14:nvPr/>
              </p14:nvContentPartPr>
              <p14:xfrm>
                <a:off x="5291747" y="2241314"/>
                <a:ext cx="277560" cy="326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8FC4474-3D04-4663-8520-8930B90354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82747" y="2232674"/>
                  <a:ext cx="29520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ADEF62CD-49FE-4842-95D3-FDDA7C93D8CD}"/>
              </a:ext>
            </a:extLst>
          </p:cNvPr>
          <p:cNvGrpSpPr/>
          <p:nvPr/>
        </p:nvGrpSpPr>
        <p:grpSpPr>
          <a:xfrm>
            <a:off x="6974387" y="2018474"/>
            <a:ext cx="667080" cy="433440"/>
            <a:chOff x="6974387" y="2018474"/>
            <a:chExt cx="66708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56BB36C-AA0E-433D-A2AD-2C634B358473}"/>
                    </a:ext>
                  </a:extLst>
                </p14:cNvPr>
                <p14:cNvContentPartPr/>
                <p14:nvPr/>
              </p14:nvContentPartPr>
              <p14:xfrm>
                <a:off x="6974387" y="2310074"/>
                <a:ext cx="165600" cy="141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56BB36C-AA0E-433D-A2AD-2C634B3584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65747" y="2301434"/>
                  <a:ext cx="183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1247795-1D03-4038-89D7-C568CBF7B001}"/>
                    </a:ext>
                  </a:extLst>
                </p14:cNvPr>
                <p14:cNvContentPartPr/>
                <p14:nvPr/>
              </p14:nvContentPartPr>
              <p14:xfrm>
                <a:off x="7149707" y="2149514"/>
                <a:ext cx="54000" cy="5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1247795-1D03-4038-89D7-C568CBF7B0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40707" y="2140874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3664299-99D0-4D99-99F9-4127564BF1E4}"/>
                    </a:ext>
                  </a:extLst>
                </p14:cNvPr>
                <p14:cNvContentPartPr/>
                <p14:nvPr/>
              </p14:nvContentPartPr>
              <p14:xfrm>
                <a:off x="7188587" y="2105954"/>
                <a:ext cx="97560" cy="168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3664299-99D0-4D99-99F9-4127564BF1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79587" y="2096954"/>
                  <a:ext cx="115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66C59B0-C7C5-4BA2-8336-C9BABE3AB672}"/>
                    </a:ext>
                  </a:extLst>
                </p14:cNvPr>
                <p14:cNvContentPartPr/>
                <p14:nvPr/>
              </p14:nvContentPartPr>
              <p14:xfrm>
                <a:off x="7232507" y="2037914"/>
                <a:ext cx="24840" cy="5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66C59B0-C7C5-4BA2-8336-C9BABE3AB6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23507" y="2028914"/>
                  <a:ext cx="4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834C6C8-BBB1-429E-A00C-74338DF07ACF}"/>
                    </a:ext>
                  </a:extLst>
                </p14:cNvPr>
                <p14:cNvContentPartPr/>
                <p14:nvPr/>
              </p14:nvContentPartPr>
              <p14:xfrm>
                <a:off x="7338707" y="2018474"/>
                <a:ext cx="147600" cy="326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834C6C8-BBB1-429E-A00C-74338DF07A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30067" y="2009474"/>
                  <a:ext cx="165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42AFEB6-293B-4CA9-B1FE-EB33A28DD0CB}"/>
                    </a:ext>
                  </a:extLst>
                </p14:cNvPr>
                <p14:cNvContentPartPr/>
                <p14:nvPr/>
              </p14:nvContentPartPr>
              <p14:xfrm>
                <a:off x="7562987" y="2019914"/>
                <a:ext cx="78120" cy="144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42AFEB6-293B-4CA9-B1FE-EB33A28DD0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54347" y="2011274"/>
                  <a:ext cx="95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1B6ABB0-0A67-4178-A76E-DD292FC1F6F8}"/>
                    </a:ext>
                  </a:extLst>
                </p14:cNvPr>
                <p14:cNvContentPartPr/>
                <p14:nvPr/>
              </p14:nvContentPartPr>
              <p14:xfrm>
                <a:off x="7558307" y="2081474"/>
                <a:ext cx="83160" cy="10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1B6ABB0-0A67-4178-A76E-DD292FC1F6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49307" y="2072834"/>
                  <a:ext cx="1008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9F1146BC-6883-4A4E-806E-0D8F901F84B7}"/>
                  </a:ext>
                </a:extLst>
              </p14:cNvPr>
              <p14:cNvContentPartPr/>
              <p14:nvPr/>
            </p14:nvContentPartPr>
            <p14:xfrm>
              <a:off x="7543547" y="2538674"/>
              <a:ext cx="54000" cy="734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9F1146BC-6883-4A4E-806E-0D8F901F84B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34907" y="2530034"/>
                <a:ext cx="7164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46D22D5F-2D39-4D11-86CC-00C421197E64}"/>
              </a:ext>
            </a:extLst>
          </p:cNvPr>
          <p:cNvGrpSpPr/>
          <p:nvPr/>
        </p:nvGrpSpPr>
        <p:grpSpPr>
          <a:xfrm>
            <a:off x="8039267" y="2242034"/>
            <a:ext cx="538920" cy="370080"/>
            <a:chOff x="8039267" y="2242034"/>
            <a:chExt cx="538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2270FBA-9323-48A3-BDD3-DA210005B7D9}"/>
                    </a:ext>
                  </a:extLst>
                </p14:cNvPr>
                <p14:cNvContentPartPr/>
                <p14:nvPr/>
              </p14:nvContentPartPr>
              <p14:xfrm>
                <a:off x="8039267" y="2242034"/>
                <a:ext cx="120960" cy="175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2270FBA-9323-48A3-BDD3-DA210005B7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30627" y="2233394"/>
                  <a:ext cx="138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90CD11D-FBDF-4B63-BCF6-432520A54021}"/>
                    </a:ext>
                  </a:extLst>
                </p14:cNvPr>
                <p14:cNvContentPartPr/>
                <p14:nvPr/>
              </p14:nvContentPartPr>
              <p14:xfrm>
                <a:off x="8229347" y="2339234"/>
                <a:ext cx="154440" cy="15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90CD11D-FBDF-4B63-BCF6-432520A540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20347" y="2330594"/>
                  <a:ext cx="172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C7285BB-2B41-43C2-B997-401EE924B71D}"/>
                    </a:ext>
                  </a:extLst>
                </p14:cNvPr>
                <p14:cNvContentPartPr/>
                <p14:nvPr/>
              </p14:nvContentPartPr>
              <p14:xfrm>
                <a:off x="8351027" y="2280914"/>
                <a:ext cx="53640" cy="102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C7285BB-2B41-43C2-B997-401EE924B71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42027" y="2272274"/>
                  <a:ext cx="71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AAFCB26-5815-4A16-B28D-6D8006EF27CD}"/>
                    </a:ext>
                  </a:extLst>
                </p14:cNvPr>
                <p14:cNvContentPartPr/>
                <p14:nvPr/>
              </p14:nvContentPartPr>
              <p14:xfrm>
                <a:off x="8210267" y="2436434"/>
                <a:ext cx="203400" cy="97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AAFCB26-5815-4A16-B28D-6D8006EF27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01627" y="2427794"/>
                  <a:ext cx="221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D5D6804-1C64-4E9F-92AA-333A21634D4C}"/>
                    </a:ext>
                  </a:extLst>
                </p14:cNvPr>
                <p14:cNvContentPartPr/>
                <p14:nvPr/>
              </p14:nvContentPartPr>
              <p14:xfrm>
                <a:off x="8461907" y="2310074"/>
                <a:ext cx="116280" cy="3020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D5D6804-1C64-4E9F-92AA-333A21634D4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53267" y="2301074"/>
                  <a:ext cx="13392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733E9FD4-052A-42F5-83D8-88D6E7AAC8A4}"/>
              </a:ext>
            </a:extLst>
          </p:cNvPr>
          <p:cNvGrpSpPr/>
          <p:nvPr/>
        </p:nvGrpSpPr>
        <p:grpSpPr>
          <a:xfrm>
            <a:off x="2451347" y="2704274"/>
            <a:ext cx="1201680" cy="345240"/>
            <a:chOff x="2451347" y="2704274"/>
            <a:chExt cx="120168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B896CAE-7C0B-4E6E-BF28-A59F21E89BB3}"/>
                    </a:ext>
                  </a:extLst>
                </p14:cNvPr>
                <p14:cNvContentPartPr/>
                <p14:nvPr/>
              </p14:nvContentPartPr>
              <p14:xfrm>
                <a:off x="2451347" y="2776634"/>
                <a:ext cx="182880" cy="272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B896CAE-7C0B-4E6E-BF28-A59F21E89B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42347" y="2767994"/>
                  <a:ext cx="200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429A5C8-CC51-47E4-B63D-D6EFD26F3194}"/>
                    </a:ext>
                  </a:extLst>
                </p14:cNvPr>
                <p14:cNvContentPartPr/>
                <p14:nvPr/>
              </p14:nvContentPartPr>
              <p14:xfrm>
                <a:off x="2718827" y="2796434"/>
                <a:ext cx="83160" cy="54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429A5C8-CC51-47E4-B63D-D6EFD26F319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09827" y="2787794"/>
                  <a:ext cx="100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615C71E-8801-43DD-96CB-E58BF155E2EC}"/>
                    </a:ext>
                  </a:extLst>
                </p14:cNvPr>
                <p14:cNvContentPartPr/>
                <p14:nvPr/>
              </p14:nvContentPartPr>
              <p14:xfrm>
                <a:off x="2922587" y="2738114"/>
                <a:ext cx="132120" cy="199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615C71E-8801-43DD-96CB-E58BF155E2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13587" y="2729474"/>
                  <a:ext cx="149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72532AC-8BB0-4AAE-8462-0BF3E07AC88F}"/>
                    </a:ext>
                  </a:extLst>
                </p14:cNvPr>
                <p14:cNvContentPartPr/>
                <p14:nvPr/>
              </p14:nvContentPartPr>
              <p14:xfrm>
                <a:off x="3219587" y="2811194"/>
                <a:ext cx="58680" cy="10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72532AC-8BB0-4AAE-8462-0BF3E07AC8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10947" y="2802194"/>
                  <a:ext cx="7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8B2037E-E1A3-4C58-8ED2-C54F156D15AD}"/>
                    </a:ext>
                  </a:extLst>
                </p14:cNvPr>
                <p14:cNvContentPartPr/>
                <p14:nvPr/>
              </p14:nvContentPartPr>
              <p14:xfrm>
                <a:off x="3209867" y="2859794"/>
                <a:ext cx="97560" cy="10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8B2037E-E1A3-4C58-8ED2-C54F156D15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01227" y="285079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6595A95-0AEC-469D-BBE2-47E522B2921C}"/>
                    </a:ext>
                  </a:extLst>
                </p14:cNvPr>
                <p14:cNvContentPartPr/>
                <p14:nvPr/>
              </p14:nvContentPartPr>
              <p14:xfrm>
                <a:off x="3479147" y="2704274"/>
                <a:ext cx="163800" cy="112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6595A95-0AEC-469D-BBE2-47E522B292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70147" y="2695274"/>
                  <a:ext cx="181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3DCEB1B-FCD4-4F20-8CA7-3D22C8A93FB2}"/>
                    </a:ext>
                  </a:extLst>
                </p14:cNvPr>
                <p14:cNvContentPartPr/>
                <p14:nvPr/>
              </p14:nvContentPartPr>
              <p14:xfrm>
                <a:off x="3414347" y="2830634"/>
                <a:ext cx="238680" cy="10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3DCEB1B-FCD4-4F20-8CA7-3D22C8A93F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05347" y="2821634"/>
                  <a:ext cx="25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4391DCA-9038-4E71-99E8-39BF5DB6479D}"/>
                    </a:ext>
                  </a:extLst>
                </p14:cNvPr>
                <p14:cNvContentPartPr/>
                <p14:nvPr/>
              </p14:nvContentPartPr>
              <p14:xfrm>
                <a:off x="3473027" y="2913074"/>
                <a:ext cx="145800" cy="83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4391DCA-9038-4E71-99E8-39BF5DB6479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64387" y="2904074"/>
                  <a:ext cx="1634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4489BCC5-1C2B-47ED-AF31-5CDC8D93130D}"/>
              </a:ext>
            </a:extLst>
          </p:cNvPr>
          <p:cNvGrpSpPr/>
          <p:nvPr/>
        </p:nvGrpSpPr>
        <p:grpSpPr>
          <a:xfrm>
            <a:off x="1891907" y="3228794"/>
            <a:ext cx="1337760" cy="409680"/>
            <a:chOff x="1891907" y="3228794"/>
            <a:chExt cx="13377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9AA8916-F86C-4304-99ED-07CEA7F3AEBC}"/>
                    </a:ext>
                  </a:extLst>
                </p14:cNvPr>
                <p14:cNvContentPartPr/>
                <p14:nvPr/>
              </p14:nvContentPartPr>
              <p14:xfrm>
                <a:off x="1891907" y="3243914"/>
                <a:ext cx="199800" cy="243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9AA8916-F86C-4304-99ED-07CEA7F3AE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83267" y="3235274"/>
                  <a:ext cx="217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29FB57A-A22D-4C3B-BD36-5DB605E6A7E9}"/>
                    </a:ext>
                  </a:extLst>
                </p14:cNvPr>
                <p14:cNvContentPartPr/>
                <p14:nvPr/>
              </p14:nvContentPartPr>
              <p14:xfrm>
                <a:off x="1921067" y="3399794"/>
                <a:ext cx="131760" cy="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29FB57A-A22D-4C3B-BD36-5DB605E6A7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12067" y="3390794"/>
                  <a:ext cx="149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8B7435B-01C4-48BD-ACA6-461467620146}"/>
                    </a:ext>
                  </a:extLst>
                </p14:cNvPr>
                <p14:cNvContentPartPr/>
                <p14:nvPr/>
              </p14:nvContentPartPr>
              <p14:xfrm>
                <a:off x="2056067" y="3228794"/>
                <a:ext cx="336960" cy="409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8B7435B-01C4-48BD-ACA6-46146762014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47427" y="3220154"/>
                  <a:ext cx="3546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B0E091A-C4F4-4843-ABED-20A5A471B9EB}"/>
                    </a:ext>
                  </a:extLst>
                </p14:cNvPr>
                <p14:cNvContentPartPr/>
                <p14:nvPr/>
              </p14:nvContentPartPr>
              <p14:xfrm>
                <a:off x="2412107" y="3311954"/>
                <a:ext cx="403920" cy="199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B0E091A-C4F4-4843-ABED-20A5A471B9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03467" y="3303314"/>
                  <a:ext cx="42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BA4196A-AC40-4329-BA1C-EE89EF81E96E}"/>
                    </a:ext>
                  </a:extLst>
                </p14:cNvPr>
                <p14:cNvContentPartPr/>
                <p14:nvPr/>
              </p14:nvContentPartPr>
              <p14:xfrm>
                <a:off x="2690027" y="3258674"/>
                <a:ext cx="539640" cy="282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BA4196A-AC40-4329-BA1C-EE89EF81E9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81387" y="3249674"/>
                  <a:ext cx="55728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4768B331-C6C2-4D55-A3E6-0804BBE5C6AE}"/>
                  </a:ext>
                </a:extLst>
              </p14:cNvPr>
              <p14:cNvContentPartPr/>
              <p14:nvPr/>
            </p14:nvContentPartPr>
            <p14:xfrm>
              <a:off x="3467627" y="3210074"/>
              <a:ext cx="209520" cy="3074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4768B331-C6C2-4D55-A3E6-0804BBE5C6A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458987" y="3201074"/>
                <a:ext cx="22716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BDEBD1F-429B-435D-8AC8-EF492388C07A}"/>
              </a:ext>
            </a:extLst>
          </p:cNvPr>
          <p:cNvGrpSpPr/>
          <p:nvPr/>
        </p:nvGrpSpPr>
        <p:grpSpPr>
          <a:xfrm>
            <a:off x="3856067" y="3068954"/>
            <a:ext cx="4140360" cy="632520"/>
            <a:chOff x="3856067" y="3068954"/>
            <a:chExt cx="414036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C1AE7D7-AD4F-40C1-982B-398E0642EEC4}"/>
                    </a:ext>
                  </a:extLst>
                </p14:cNvPr>
                <p14:cNvContentPartPr/>
                <p14:nvPr/>
              </p14:nvContentPartPr>
              <p14:xfrm>
                <a:off x="3856067" y="3238874"/>
                <a:ext cx="392400" cy="141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C1AE7D7-AD4F-40C1-982B-398E0642EE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47427" y="3230234"/>
                  <a:ext cx="410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A9E1F3F-5D40-4192-AF11-20C94FE828AE}"/>
                    </a:ext>
                  </a:extLst>
                </p14:cNvPr>
                <p14:cNvContentPartPr/>
                <p14:nvPr/>
              </p14:nvContentPartPr>
              <p14:xfrm>
                <a:off x="4348187" y="3180914"/>
                <a:ext cx="476280" cy="234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A9E1F3F-5D40-4192-AF11-20C94FE828A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39187" y="3171914"/>
                  <a:ext cx="493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59DFF56-BF2B-46E6-A878-9AE9A77D2CB9}"/>
                    </a:ext>
                  </a:extLst>
                </p14:cNvPr>
                <p14:cNvContentPartPr/>
                <p14:nvPr/>
              </p14:nvContentPartPr>
              <p14:xfrm>
                <a:off x="4728347" y="3192794"/>
                <a:ext cx="242640" cy="178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59DFF56-BF2B-46E6-A878-9AE9A77D2C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19347" y="3183794"/>
                  <a:ext cx="260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88F58C0-05B7-47A1-B17F-36742B4F0EBF}"/>
                    </a:ext>
                  </a:extLst>
                </p14:cNvPr>
                <p14:cNvContentPartPr/>
                <p14:nvPr/>
              </p14:nvContentPartPr>
              <p14:xfrm>
                <a:off x="5082587" y="3205034"/>
                <a:ext cx="131760" cy="351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88F58C0-05B7-47A1-B17F-36742B4F0EB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73587" y="3196394"/>
                  <a:ext cx="149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BAE1B9F-8665-41A3-91C8-AE17FE459CD6}"/>
                    </a:ext>
                  </a:extLst>
                </p14:cNvPr>
                <p14:cNvContentPartPr/>
                <p14:nvPr/>
              </p14:nvContentPartPr>
              <p14:xfrm>
                <a:off x="5271587" y="3214394"/>
                <a:ext cx="71640" cy="142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BAE1B9F-8665-41A3-91C8-AE17FE459CD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62947" y="3205394"/>
                  <a:ext cx="8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B0CD746-0F05-452F-86B5-4B7F83E0B9BF}"/>
                    </a:ext>
                  </a:extLst>
                </p14:cNvPr>
                <p14:cNvContentPartPr/>
                <p14:nvPr/>
              </p14:nvContentPartPr>
              <p14:xfrm>
                <a:off x="5267267" y="3287834"/>
                <a:ext cx="44280" cy="19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B0CD746-0F05-452F-86B5-4B7F83E0B9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8627" y="3278834"/>
                  <a:ext cx="61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78F40FB-E277-4EDF-AA4D-C237EAD1CE97}"/>
                    </a:ext>
                  </a:extLst>
                </p14:cNvPr>
                <p14:cNvContentPartPr/>
                <p14:nvPr/>
              </p14:nvContentPartPr>
              <p14:xfrm>
                <a:off x="5434667" y="3297554"/>
                <a:ext cx="129600" cy="39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78F40FB-E277-4EDF-AA4D-C237EAD1CE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25667" y="3288554"/>
                  <a:ext cx="147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9DD6C20-71A3-4120-916B-73BB6FA31A54}"/>
                    </a:ext>
                  </a:extLst>
                </p14:cNvPr>
                <p14:cNvContentPartPr/>
                <p14:nvPr/>
              </p14:nvContentPartPr>
              <p14:xfrm>
                <a:off x="5472107" y="3192074"/>
                <a:ext cx="277560" cy="196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9DD6C20-71A3-4120-916B-73BB6FA31A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63107" y="3183074"/>
                  <a:ext cx="295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57A7193-DA5E-4924-9CE9-67E782464CC2}"/>
                    </a:ext>
                  </a:extLst>
                </p14:cNvPr>
                <p14:cNvContentPartPr/>
                <p14:nvPr/>
              </p14:nvContentPartPr>
              <p14:xfrm>
                <a:off x="5787827" y="3068954"/>
                <a:ext cx="93240" cy="360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57A7193-DA5E-4924-9CE9-67E782464C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78827" y="3059954"/>
                  <a:ext cx="1108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4CD0341-B736-405E-8655-34B113ABDBD8}"/>
                    </a:ext>
                  </a:extLst>
                </p14:cNvPr>
                <p14:cNvContentPartPr/>
                <p14:nvPr/>
              </p14:nvContentPartPr>
              <p14:xfrm>
                <a:off x="5789627" y="3381074"/>
                <a:ext cx="1146240" cy="194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4CD0341-B736-405E-8655-34B113ABDBD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80627" y="3372074"/>
                  <a:ext cx="1163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5A6F8C3-6072-49A0-A367-E28E17A2461B}"/>
                    </a:ext>
                  </a:extLst>
                </p14:cNvPr>
                <p14:cNvContentPartPr/>
                <p14:nvPr/>
              </p14:nvContentPartPr>
              <p14:xfrm>
                <a:off x="7033427" y="3401234"/>
                <a:ext cx="369720" cy="2322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5A6F8C3-6072-49A0-A367-E28E17A2461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24427" y="3392234"/>
                  <a:ext cx="387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558F63A-B32A-45FC-9330-902EE18179F1}"/>
                    </a:ext>
                  </a:extLst>
                </p14:cNvPr>
                <p14:cNvContentPartPr/>
                <p14:nvPr/>
              </p14:nvContentPartPr>
              <p14:xfrm>
                <a:off x="7480547" y="3423914"/>
                <a:ext cx="132480" cy="277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558F63A-B32A-45FC-9330-902EE18179F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71547" y="3415274"/>
                  <a:ext cx="150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E0484F8-203A-4744-B380-F4D6F88A2DBB}"/>
                    </a:ext>
                  </a:extLst>
                </p14:cNvPr>
                <p14:cNvContentPartPr/>
                <p14:nvPr/>
              </p14:nvContentPartPr>
              <p14:xfrm>
                <a:off x="7674947" y="3321674"/>
                <a:ext cx="321480" cy="2250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E0484F8-203A-4744-B380-F4D6F88A2D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65947" y="3312674"/>
                  <a:ext cx="33912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7791545F-5029-435C-9561-20A4AB3975B5}"/>
                  </a:ext>
                </a:extLst>
              </p14:cNvPr>
              <p14:cNvContentPartPr/>
              <p14:nvPr/>
            </p14:nvContentPartPr>
            <p14:xfrm>
              <a:off x="2080547" y="3866714"/>
              <a:ext cx="190800" cy="1998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7791545F-5029-435C-9561-20A4AB3975B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071907" y="3857714"/>
                <a:ext cx="20844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F438976F-9E54-4824-8952-5710C802C2D7}"/>
              </a:ext>
            </a:extLst>
          </p:cNvPr>
          <p:cNvGrpSpPr/>
          <p:nvPr/>
        </p:nvGrpSpPr>
        <p:grpSpPr>
          <a:xfrm>
            <a:off x="2456027" y="3759434"/>
            <a:ext cx="485280" cy="317160"/>
            <a:chOff x="2456027" y="3759434"/>
            <a:chExt cx="4852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7C9885C-5AAD-45FF-A270-170CBEEC0951}"/>
                    </a:ext>
                  </a:extLst>
                </p14:cNvPr>
                <p14:cNvContentPartPr/>
                <p14:nvPr/>
              </p14:nvContentPartPr>
              <p14:xfrm>
                <a:off x="2456027" y="3881114"/>
                <a:ext cx="92880" cy="92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7C9885C-5AAD-45FF-A270-170CBEEC095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47387" y="3872474"/>
                  <a:ext cx="11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3900A8E-9686-4C06-A4ED-34F9383F9FDE}"/>
                    </a:ext>
                  </a:extLst>
                </p14:cNvPr>
                <p14:cNvContentPartPr/>
                <p14:nvPr/>
              </p14:nvContentPartPr>
              <p14:xfrm>
                <a:off x="2699027" y="3759434"/>
                <a:ext cx="222480" cy="20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3900A8E-9686-4C06-A4ED-34F9383F9F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90027" y="3750794"/>
                  <a:ext cx="240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7426D86-1DB1-470E-B590-7A8415F63B93}"/>
                    </a:ext>
                  </a:extLst>
                </p14:cNvPr>
                <p14:cNvContentPartPr/>
                <p14:nvPr/>
              </p14:nvContentPartPr>
              <p14:xfrm>
                <a:off x="2709827" y="3769154"/>
                <a:ext cx="231480" cy="1702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7426D86-1DB1-470E-B590-7A8415F63B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00827" y="3760514"/>
                  <a:ext cx="249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6357B21-8792-4AD7-8EB2-FB961BE2312A}"/>
                    </a:ext>
                  </a:extLst>
                </p14:cNvPr>
                <p14:cNvContentPartPr/>
                <p14:nvPr/>
              </p14:nvContentPartPr>
              <p14:xfrm>
                <a:off x="2772107" y="3993074"/>
                <a:ext cx="131760" cy="83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6357B21-8792-4AD7-8EB2-FB961BE231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63467" y="3984074"/>
                  <a:ext cx="1494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1B9F14CB-4F7E-40A5-B0FE-3087020D5800}"/>
                  </a:ext>
                </a:extLst>
              </p14:cNvPr>
              <p14:cNvContentPartPr/>
              <p14:nvPr/>
            </p14:nvContentPartPr>
            <p14:xfrm>
              <a:off x="3107627" y="3958874"/>
              <a:ext cx="83160" cy="975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1B9F14CB-4F7E-40A5-B0FE-3087020D580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098987" y="3950234"/>
                <a:ext cx="1008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97FFBCD-B2C5-4E58-840C-E14EF5AFEBF6}"/>
              </a:ext>
            </a:extLst>
          </p:cNvPr>
          <p:cNvGrpSpPr/>
          <p:nvPr/>
        </p:nvGrpSpPr>
        <p:grpSpPr>
          <a:xfrm>
            <a:off x="3599027" y="3745034"/>
            <a:ext cx="505440" cy="160560"/>
            <a:chOff x="3599027" y="3745034"/>
            <a:chExt cx="50544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0026E6F-4037-4CDA-A717-8FF79B72416B}"/>
                    </a:ext>
                  </a:extLst>
                </p14:cNvPr>
                <p14:cNvContentPartPr/>
                <p14:nvPr/>
              </p14:nvContentPartPr>
              <p14:xfrm>
                <a:off x="3613427" y="3745034"/>
                <a:ext cx="73800" cy="1605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0026E6F-4037-4CDA-A717-8FF79B72416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04427" y="3736394"/>
                  <a:ext cx="91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7718C06-4570-4DCB-B204-5F0A5925D00A}"/>
                    </a:ext>
                  </a:extLst>
                </p14:cNvPr>
                <p14:cNvContentPartPr/>
                <p14:nvPr/>
              </p14:nvContentPartPr>
              <p14:xfrm>
                <a:off x="3599027" y="3783914"/>
                <a:ext cx="297000" cy="684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7718C06-4570-4DCB-B204-5F0A5925D0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90387" y="3774914"/>
                  <a:ext cx="314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6A6E66F-4761-431F-9041-DE3FC21C81D6}"/>
                    </a:ext>
                  </a:extLst>
                </p14:cNvPr>
                <p14:cNvContentPartPr/>
                <p14:nvPr/>
              </p14:nvContentPartPr>
              <p14:xfrm>
                <a:off x="4041467" y="3793634"/>
                <a:ext cx="63000" cy="954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6A6E66F-4761-431F-9041-DE3FC21C81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32827" y="3784994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EEFF55DE-6703-4B63-AA6D-BF179BFE3052}"/>
              </a:ext>
            </a:extLst>
          </p:cNvPr>
          <p:cNvGrpSpPr/>
          <p:nvPr/>
        </p:nvGrpSpPr>
        <p:grpSpPr>
          <a:xfrm>
            <a:off x="1931147" y="4367474"/>
            <a:ext cx="501120" cy="389520"/>
            <a:chOff x="1931147" y="4367474"/>
            <a:chExt cx="5011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C03B9C1-58FA-493E-9FE3-D04229E34B8C}"/>
                    </a:ext>
                  </a:extLst>
                </p14:cNvPr>
                <p14:cNvContentPartPr/>
                <p14:nvPr/>
              </p14:nvContentPartPr>
              <p14:xfrm>
                <a:off x="1931147" y="4464314"/>
                <a:ext cx="214200" cy="2926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C03B9C1-58FA-493E-9FE3-D04229E34B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22147" y="4455674"/>
                  <a:ext cx="231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A3AF6B5-0FF1-482B-B0D8-87E60A9682A1}"/>
                    </a:ext>
                  </a:extLst>
                </p14:cNvPr>
                <p14:cNvContentPartPr/>
                <p14:nvPr/>
              </p14:nvContentPartPr>
              <p14:xfrm>
                <a:off x="1969667" y="4367474"/>
                <a:ext cx="185040" cy="2386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A3AF6B5-0FF1-482B-B0D8-87E60A9682A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61027" y="4358834"/>
                  <a:ext cx="202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C398181-1B90-4CA1-8DDB-D1C875F30B47}"/>
                    </a:ext>
                  </a:extLst>
                </p14:cNvPr>
                <p14:cNvContentPartPr/>
                <p14:nvPr/>
              </p14:nvContentPartPr>
              <p14:xfrm>
                <a:off x="2310227" y="4562234"/>
                <a:ext cx="122040" cy="392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C398181-1B90-4CA1-8DDB-D1C875F30B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01227" y="4553234"/>
                  <a:ext cx="1396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F6196493-6F6F-4CC7-A7ED-C81C21BBF386}"/>
              </a:ext>
            </a:extLst>
          </p:cNvPr>
          <p:cNvGrpSpPr/>
          <p:nvPr/>
        </p:nvGrpSpPr>
        <p:grpSpPr>
          <a:xfrm>
            <a:off x="2786867" y="4338314"/>
            <a:ext cx="2480760" cy="409680"/>
            <a:chOff x="2786867" y="4338314"/>
            <a:chExt cx="24807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FC029B5-CC87-4B4D-AEF6-0BEFE6DA5928}"/>
                    </a:ext>
                  </a:extLst>
                </p14:cNvPr>
                <p14:cNvContentPartPr/>
                <p14:nvPr/>
              </p14:nvContentPartPr>
              <p14:xfrm>
                <a:off x="2786867" y="4352354"/>
                <a:ext cx="431280" cy="295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FC029B5-CC87-4B4D-AEF6-0BEFE6DA592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77867" y="4343354"/>
                  <a:ext cx="448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CC09D75-7E82-42A9-8193-56B4D6D98050}"/>
                    </a:ext>
                  </a:extLst>
                </p14:cNvPr>
                <p14:cNvContentPartPr/>
                <p14:nvPr/>
              </p14:nvContentPartPr>
              <p14:xfrm>
                <a:off x="3176027" y="4586354"/>
                <a:ext cx="48960" cy="160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CC09D75-7E82-42A9-8193-56B4D6D9805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67027" y="4577714"/>
                  <a:ext cx="66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B5025B8-EBDB-4269-A7F1-C9C8839F89D5}"/>
                    </a:ext>
                  </a:extLst>
                </p14:cNvPr>
                <p14:cNvContentPartPr/>
                <p14:nvPr/>
              </p14:nvContentPartPr>
              <p14:xfrm>
                <a:off x="3360707" y="4338314"/>
                <a:ext cx="686880" cy="3020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B5025B8-EBDB-4269-A7F1-C9C8839F89D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51707" y="4329314"/>
                  <a:ext cx="704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DA7424C-35A5-4A0A-A4FF-FE3ACDEA8CD4}"/>
                    </a:ext>
                  </a:extLst>
                </p14:cNvPr>
                <p14:cNvContentPartPr/>
                <p14:nvPr/>
              </p14:nvContentPartPr>
              <p14:xfrm>
                <a:off x="3994667" y="4454954"/>
                <a:ext cx="333360" cy="119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DA7424C-35A5-4A0A-A4FF-FE3ACDEA8CD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85667" y="4446314"/>
                  <a:ext cx="351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96BFC8F-1DA9-4FFF-BEC9-B2AE20BBB5F6}"/>
                    </a:ext>
                  </a:extLst>
                </p14:cNvPr>
                <p14:cNvContentPartPr/>
                <p14:nvPr/>
              </p14:nvContentPartPr>
              <p14:xfrm>
                <a:off x="4240907" y="4367834"/>
                <a:ext cx="219240" cy="2966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96BFC8F-1DA9-4FFF-BEC9-B2AE20BBB5F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232267" y="4359194"/>
                  <a:ext cx="236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45202A2-35E4-4569-B4AB-04BF893AF426}"/>
                    </a:ext>
                  </a:extLst>
                </p14:cNvPr>
                <p14:cNvContentPartPr/>
                <p14:nvPr/>
              </p14:nvContentPartPr>
              <p14:xfrm>
                <a:off x="4576787" y="4518314"/>
                <a:ext cx="146160" cy="54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45202A2-35E4-4569-B4AB-04BF893AF4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67787" y="4509314"/>
                  <a:ext cx="163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3646011-745A-4697-9028-973ACBDA8B98}"/>
                    </a:ext>
                  </a:extLst>
                </p14:cNvPr>
                <p14:cNvContentPartPr/>
                <p14:nvPr/>
              </p14:nvContentPartPr>
              <p14:xfrm>
                <a:off x="4644827" y="4352714"/>
                <a:ext cx="243720" cy="395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3646011-745A-4697-9028-973ACBDA8B9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35827" y="4344074"/>
                  <a:ext cx="261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1FD9678-817E-4242-87E8-180E23228066}"/>
                    </a:ext>
                  </a:extLst>
                </p14:cNvPr>
                <p14:cNvContentPartPr/>
                <p14:nvPr/>
              </p14:nvContentPartPr>
              <p14:xfrm>
                <a:off x="5033627" y="4377194"/>
                <a:ext cx="229320" cy="2095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1FD9678-817E-4242-87E8-180E2322806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24987" y="4368194"/>
                  <a:ext cx="246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32C689B-4F98-4D7D-8747-2D048B8B0044}"/>
                    </a:ext>
                  </a:extLst>
                </p14:cNvPr>
                <p14:cNvContentPartPr/>
                <p14:nvPr/>
              </p14:nvContentPartPr>
              <p14:xfrm>
                <a:off x="5038667" y="4528034"/>
                <a:ext cx="228960" cy="1512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32C689B-4F98-4D7D-8747-2D048B8B00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30027" y="4519394"/>
                  <a:ext cx="2466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5DE2855-D758-48FD-BB40-0B01D71ED611}"/>
              </a:ext>
            </a:extLst>
          </p:cNvPr>
          <p:cNvGrpSpPr/>
          <p:nvPr/>
        </p:nvGrpSpPr>
        <p:grpSpPr>
          <a:xfrm>
            <a:off x="5477147" y="3915314"/>
            <a:ext cx="1551240" cy="778680"/>
            <a:chOff x="5477147" y="3915314"/>
            <a:chExt cx="155124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1B65EEF-C295-4412-8700-998BABEB3A4B}"/>
                    </a:ext>
                  </a:extLst>
                </p14:cNvPr>
                <p14:cNvContentPartPr/>
                <p14:nvPr/>
              </p14:nvContentPartPr>
              <p14:xfrm>
                <a:off x="5477147" y="4430114"/>
                <a:ext cx="281160" cy="1371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1B65EEF-C295-4412-8700-998BABEB3A4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68147" y="4421474"/>
                  <a:ext cx="298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080D92F-7D33-420B-8886-BBC4F86EB953}"/>
                    </a:ext>
                  </a:extLst>
                </p14:cNvPr>
                <p14:cNvContentPartPr/>
                <p14:nvPr/>
              </p14:nvContentPartPr>
              <p14:xfrm>
                <a:off x="5855867" y="4348034"/>
                <a:ext cx="117000" cy="228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080D92F-7D33-420B-8886-BBC4F86EB95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47227" y="4339394"/>
                  <a:ext cx="134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2D682A4-7964-4EF9-90A7-A1F70CBB2B09}"/>
                    </a:ext>
                  </a:extLst>
                </p14:cNvPr>
                <p14:cNvContentPartPr/>
                <p14:nvPr/>
              </p14:nvContentPartPr>
              <p14:xfrm>
                <a:off x="5948387" y="4417874"/>
                <a:ext cx="126720" cy="1400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2D682A4-7964-4EF9-90A7-A1F70CBB2B0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39387" y="4409234"/>
                  <a:ext cx="144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D83EB73-18B0-43B6-BCF8-E764BE7C8D3D}"/>
                    </a:ext>
                  </a:extLst>
                </p14:cNvPr>
                <p14:cNvContentPartPr/>
                <p14:nvPr/>
              </p14:nvContentPartPr>
              <p14:xfrm>
                <a:off x="6118667" y="4421114"/>
                <a:ext cx="102600" cy="1512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D83EB73-18B0-43B6-BCF8-E764BE7C8D3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09667" y="4412114"/>
                  <a:ext cx="120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A21BF3F-9D90-45E2-8D64-491FC21E9BB5}"/>
                    </a:ext>
                  </a:extLst>
                </p14:cNvPr>
                <p14:cNvContentPartPr/>
                <p14:nvPr/>
              </p14:nvContentPartPr>
              <p14:xfrm>
                <a:off x="6303347" y="4464674"/>
                <a:ext cx="112320" cy="1170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A21BF3F-9D90-45E2-8D64-491FC21E9B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94347" y="4456034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1FF9B34-D410-49D0-9D6F-B90C92EAC3D6}"/>
                    </a:ext>
                  </a:extLst>
                </p14:cNvPr>
                <p14:cNvContentPartPr/>
                <p14:nvPr/>
              </p14:nvContentPartPr>
              <p14:xfrm>
                <a:off x="6556067" y="4374314"/>
                <a:ext cx="78480" cy="226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1FF9B34-D410-49D0-9D6F-B90C92EAC3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47067" y="4365674"/>
                  <a:ext cx="9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4742DB1-C77E-49A7-AEB6-87EB3F11FF16}"/>
                    </a:ext>
                  </a:extLst>
                </p14:cNvPr>
                <p14:cNvContentPartPr/>
                <p14:nvPr/>
              </p14:nvContentPartPr>
              <p14:xfrm>
                <a:off x="6458867" y="4386914"/>
                <a:ext cx="170640" cy="2808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4742DB1-C77E-49A7-AEB6-87EB3F11FF1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50227" y="4378274"/>
                  <a:ext cx="188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53D9ADC-C336-45AD-BC87-8E84D7EE03FB}"/>
                    </a:ext>
                  </a:extLst>
                </p14:cNvPr>
                <p14:cNvContentPartPr/>
                <p14:nvPr/>
              </p14:nvContentPartPr>
              <p14:xfrm>
                <a:off x="6638867" y="4372514"/>
                <a:ext cx="165600" cy="321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53D9ADC-C336-45AD-BC87-8E84D7EE03F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30227" y="4363514"/>
                  <a:ext cx="183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646920E-3FF7-455F-AEA7-0A38AF85380A}"/>
                    </a:ext>
                  </a:extLst>
                </p14:cNvPr>
                <p14:cNvContentPartPr/>
                <p14:nvPr/>
              </p14:nvContentPartPr>
              <p14:xfrm>
                <a:off x="6362027" y="3978314"/>
                <a:ext cx="238320" cy="1461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646920E-3FF7-455F-AEA7-0A38AF85380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53387" y="3969674"/>
                  <a:ext cx="255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FE90806-D788-48E1-8196-2FAE0F2DB144}"/>
                    </a:ext>
                  </a:extLst>
                </p14:cNvPr>
                <p14:cNvContentPartPr/>
                <p14:nvPr/>
              </p14:nvContentPartPr>
              <p14:xfrm>
                <a:off x="6624467" y="3915314"/>
                <a:ext cx="180360" cy="878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FE90806-D788-48E1-8196-2FAE0F2DB14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15467" y="3906314"/>
                  <a:ext cx="198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12673E5-4A20-45BF-9402-45C3656E6E4B}"/>
                    </a:ext>
                  </a:extLst>
                </p14:cNvPr>
                <p14:cNvContentPartPr/>
                <p14:nvPr/>
              </p14:nvContentPartPr>
              <p14:xfrm>
                <a:off x="6682787" y="3944474"/>
                <a:ext cx="175320" cy="151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12673E5-4A20-45BF-9402-45C3656E6E4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73787" y="3935474"/>
                  <a:ext cx="192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B39B2D5-931B-4977-8CA6-72C02CAA9358}"/>
                    </a:ext>
                  </a:extLst>
                </p14:cNvPr>
                <p14:cNvContentPartPr/>
                <p14:nvPr/>
              </p14:nvContentPartPr>
              <p14:xfrm>
                <a:off x="6794027" y="4041674"/>
                <a:ext cx="234360" cy="2340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B39B2D5-931B-4977-8CA6-72C02CAA935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785387" y="4032674"/>
                  <a:ext cx="252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25C0B44-3899-4C1E-907B-78AAEFEAF7B6}"/>
                    </a:ext>
                  </a:extLst>
                </p14:cNvPr>
                <p14:cNvContentPartPr/>
                <p14:nvPr/>
              </p14:nvContentPartPr>
              <p14:xfrm>
                <a:off x="6760547" y="4206914"/>
                <a:ext cx="97560" cy="637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25C0B44-3899-4C1E-907B-78AAEFEAF7B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51547" y="4198274"/>
                  <a:ext cx="1152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DAE2A7F-2E18-4ED2-8DBC-9EBF9719817D}"/>
                  </a:ext>
                </a:extLst>
              </p14:cNvPr>
              <p14:cNvContentPartPr/>
              <p14:nvPr/>
            </p14:nvContentPartPr>
            <p14:xfrm>
              <a:off x="2752667" y="4383674"/>
              <a:ext cx="102600" cy="6192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DAE2A7F-2E18-4ED2-8DBC-9EBF9719817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743667" y="4375034"/>
                <a:ext cx="12024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19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433B9E-A1FE-4921-BD23-AAC3FC2D89EC}"/>
                  </a:ext>
                </a:extLst>
              </p14:cNvPr>
              <p14:cNvContentPartPr/>
              <p14:nvPr/>
            </p14:nvContentPartPr>
            <p14:xfrm>
              <a:off x="7584227" y="1186154"/>
              <a:ext cx="96120" cy="234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433B9E-A1FE-4921-BD23-AAC3FC2D89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5227" y="1177514"/>
                <a:ext cx="11376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52523-9CD4-4458-AB96-0EB304CA69F4}"/>
              </a:ext>
            </a:extLst>
          </p:cNvPr>
          <p:cNvGrpSpPr/>
          <p:nvPr/>
        </p:nvGrpSpPr>
        <p:grpSpPr>
          <a:xfrm>
            <a:off x="1706507" y="145754"/>
            <a:ext cx="832680" cy="180720"/>
            <a:chOff x="1706507" y="145754"/>
            <a:chExt cx="83268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58AD63-8E9C-406A-9D2E-B8D1C296C04E}"/>
                    </a:ext>
                  </a:extLst>
                </p14:cNvPr>
                <p14:cNvContentPartPr/>
                <p14:nvPr/>
              </p14:nvContentPartPr>
              <p14:xfrm>
                <a:off x="1706507" y="179234"/>
                <a:ext cx="258840" cy="14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58AD63-8E9C-406A-9D2E-B8D1C296C0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7867" y="170594"/>
                  <a:ext cx="27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ECF8EE-8E3F-4226-BE15-7EB98F752D89}"/>
                    </a:ext>
                  </a:extLst>
                </p14:cNvPr>
                <p14:cNvContentPartPr/>
                <p14:nvPr/>
              </p14:nvContentPartPr>
              <p14:xfrm>
                <a:off x="2033027" y="204074"/>
                <a:ext cx="12204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ECF8EE-8E3F-4226-BE15-7EB98F752D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4027" y="195434"/>
                  <a:ext cx="13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168F55-C8BE-4F70-87A2-07FEF09234B7}"/>
                    </a:ext>
                  </a:extLst>
                </p14:cNvPr>
                <p14:cNvContentPartPr/>
                <p14:nvPr/>
              </p14:nvContentPartPr>
              <p14:xfrm>
                <a:off x="2080907" y="145754"/>
                <a:ext cx="54360" cy="15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168F55-C8BE-4F70-87A2-07FEF09234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2267" y="136754"/>
                  <a:ext cx="72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2198E4-122E-44D6-931C-8123AB0D3A9B}"/>
                    </a:ext>
                  </a:extLst>
                </p14:cNvPr>
                <p14:cNvContentPartPr/>
                <p14:nvPr/>
              </p14:nvContentPartPr>
              <p14:xfrm>
                <a:off x="2276027" y="218834"/>
                <a:ext cx="78120" cy="73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2198E4-122E-44D6-931C-8123AB0D3A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7387" y="209834"/>
                  <a:ext cx="95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9E8B95-107B-4398-801D-D8301E7FBF03}"/>
                    </a:ext>
                  </a:extLst>
                </p14:cNvPr>
                <p14:cNvContentPartPr/>
                <p14:nvPr/>
              </p14:nvContentPartPr>
              <p14:xfrm>
                <a:off x="2470427" y="238274"/>
                <a:ext cx="6876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9E8B95-107B-4398-801D-D8301E7FBF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1787" y="229274"/>
                  <a:ext cx="864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5C13-0A91-46A6-B972-A2EF3BA8FBC3}"/>
              </a:ext>
            </a:extLst>
          </p:cNvPr>
          <p:cNvGrpSpPr/>
          <p:nvPr/>
        </p:nvGrpSpPr>
        <p:grpSpPr>
          <a:xfrm>
            <a:off x="7341947" y="274274"/>
            <a:ext cx="1014480" cy="791280"/>
            <a:chOff x="7341947" y="274274"/>
            <a:chExt cx="101448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D2DA82A-E25D-4CEC-8140-772DDB99F4B0}"/>
                    </a:ext>
                  </a:extLst>
                </p14:cNvPr>
                <p14:cNvContentPartPr/>
                <p14:nvPr/>
              </p14:nvContentPartPr>
              <p14:xfrm>
                <a:off x="7443107" y="478034"/>
                <a:ext cx="28080" cy="565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D2DA82A-E25D-4CEC-8140-772DDB99F4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34107" y="469394"/>
                  <a:ext cx="457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1EEC56-9597-410D-BD94-A32AAE827132}"/>
                    </a:ext>
                  </a:extLst>
                </p14:cNvPr>
                <p14:cNvContentPartPr/>
                <p14:nvPr/>
              </p14:nvContentPartPr>
              <p14:xfrm>
                <a:off x="7426907" y="982034"/>
                <a:ext cx="788400" cy="3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1EEC56-9597-410D-BD94-A32AAE8271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17907" y="973394"/>
                  <a:ext cx="806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69667E-FFB8-4BF1-A60D-999F4349C513}"/>
                    </a:ext>
                  </a:extLst>
                </p14:cNvPr>
                <p14:cNvContentPartPr/>
                <p14:nvPr/>
              </p14:nvContentPartPr>
              <p14:xfrm>
                <a:off x="8100107" y="894914"/>
                <a:ext cx="144360" cy="15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69667E-FFB8-4BF1-A60D-999F4349C5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1107" y="885914"/>
                  <a:ext cx="162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F0C618-4AB6-4DB5-8A4F-0C7EA3E28AC7}"/>
                    </a:ext>
                  </a:extLst>
                </p14:cNvPr>
                <p14:cNvContentPartPr/>
                <p14:nvPr/>
              </p14:nvContentPartPr>
              <p14:xfrm>
                <a:off x="8279387" y="953234"/>
                <a:ext cx="72000" cy="87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F0C618-4AB6-4DB5-8A4F-0C7EA3E28A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70747" y="944234"/>
                  <a:ext cx="89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9F7DBB-9895-4ACD-81F8-8F1852AA6CF2}"/>
                    </a:ext>
                  </a:extLst>
                </p14:cNvPr>
                <p14:cNvContentPartPr/>
                <p14:nvPr/>
              </p14:nvContentPartPr>
              <p14:xfrm>
                <a:off x="8263547" y="967634"/>
                <a:ext cx="92880" cy="87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9F7DBB-9895-4ACD-81F8-8F1852AA6C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54547" y="958994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EFDC2F-777F-4A79-8C72-74DB0FB6ADE0}"/>
                    </a:ext>
                  </a:extLst>
                </p14:cNvPr>
                <p14:cNvContentPartPr/>
                <p14:nvPr/>
              </p14:nvContentPartPr>
              <p14:xfrm>
                <a:off x="7379747" y="432674"/>
                <a:ext cx="81720" cy="5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EFDC2F-777F-4A79-8C72-74DB0FB6AD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71107" y="424034"/>
                  <a:ext cx="99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0A4A77-4878-49DA-AD9F-8649E0940BDA}"/>
                    </a:ext>
                  </a:extLst>
                </p14:cNvPr>
                <p14:cNvContentPartPr/>
                <p14:nvPr/>
              </p14:nvContentPartPr>
              <p14:xfrm>
                <a:off x="7538507" y="274274"/>
                <a:ext cx="97920" cy="18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0A4A77-4878-49DA-AD9F-8649E0940B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9867" y="265274"/>
                  <a:ext cx="115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4E9D4F-A2F3-4713-BFFD-C98E454582D9}"/>
                    </a:ext>
                  </a:extLst>
                </p14:cNvPr>
                <p14:cNvContentPartPr/>
                <p14:nvPr/>
              </p14:nvContentPartPr>
              <p14:xfrm>
                <a:off x="7341947" y="894554"/>
                <a:ext cx="216720" cy="16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4E9D4F-A2F3-4713-BFFD-C98E454582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32947" y="885554"/>
                  <a:ext cx="23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3565C0-DF4D-4273-B1E6-76806B092891}"/>
                    </a:ext>
                  </a:extLst>
                </p14:cNvPr>
                <p14:cNvContentPartPr/>
                <p14:nvPr/>
              </p14:nvContentPartPr>
              <p14:xfrm>
                <a:off x="7421867" y="1001834"/>
                <a:ext cx="19800" cy="1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3565C0-DF4D-4273-B1E6-76806B0928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13227" y="992834"/>
                  <a:ext cx="3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1CE132-DFEA-4673-8012-428EF88C506A}"/>
                    </a:ext>
                  </a:extLst>
                </p14:cNvPr>
                <p14:cNvContentPartPr/>
                <p14:nvPr/>
              </p14:nvContentPartPr>
              <p14:xfrm>
                <a:off x="7611587" y="992114"/>
                <a:ext cx="30024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1CE132-DFEA-4673-8012-428EF88C50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02947" y="983114"/>
                  <a:ext cx="317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106F38-C8C2-4D97-8A94-F83AECB583D3}"/>
                    </a:ext>
                  </a:extLst>
                </p14:cNvPr>
                <p14:cNvContentPartPr/>
                <p14:nvPr/>
              </p14:nvContentPartPr>
              <p14:xfrm>
                <a:off x="7830467" y="957914"/>
                <a:ext cx="83160" cy="10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106F38-C8C2-4D97-8A94-F83AECB583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21827" y="949274"/>
                  <a:ext cx="10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3C0FEA-DEFE-444A-8F44-A356DDD24355}"/>
                    </a:ext>
                  </a:extLst>
                </p14:cNvPr>
                <p14:cNvContentPartPr/>
                <p14:nvPr/>
              </p14:nvContentPartPr>
              <p14:xfrm>
                <a:off x="7840187" y="763514"/>
                <a:ext cx="107280" cy="2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3C0FEA-DEFE-444A-8F44-A356DDD243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1547" y="754514"/>
                  <a:ext cx="124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28A3F6-9CA5-4F25-88BD-07BB82933B2B}"/>
                    </a:ext>
                  </a:extLst>
                </p14:cNvPr>
                <p14:cNvContentPartPr/>
                <p14:nvPr/>
              </p14:nvContentPartPr>
              <p14:xfrm>
                <a:off x="7869347" y="724634"/>
                <a:ext cx="58680" cy="11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28A3F6-9CA5-4F25-88BD-07BB82933B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60707" y="715634"/>
                  <a:ext cx="76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059D39-DD71-45CB-9978-A7E28A2E37D1}"/>
                    </a:ext>
                  </a:extLst>
                </p14:cNvPr>
                <p14:cNvContentPartPr/>
                <p14:nvPr/>
              </p14:nvContentPartPr>
              <p14:xfrm>
                <a:off x="8005787" y="680714"/>
                <a:ext cx="208800" cy="10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059D39-DD71-45CB-9978-A7E28A2E37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96787" y="671714"/>
                  <a:ext cx="22644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D2B349C-5D95-49D8-8E65-CED5DCF34A76}"/>
                  </a:ext>
                </a:extLst>
              </p14:cNvPr>
              <p14:cNvContentPartPr/>
              <p14:nvPr/>
            </p14:nvContentPartPr>
            <p14:xfrm>
              <a:off x="2801267" y="335474"/>
              <a:ext cx="78120" cy="13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D2B349C-5D95-49D8-8E65-CED5DCF34A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92627" y="326474"/>
                <a:ext cx="9576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2C48326-4725-4DA9-828F-BD0EA4451267}"/>
              </a:ext>
            </a:extLst>
          </p:cNvPr>
          <p:cNvGrpSpPr/>
          <p:nvPr/>
        </p:nvGrpSpPr>
        <p:grpSpPr>
          <a:xfrm>
            <a:off x="3278267" y="116594"/>
            <a:ext cx="442800" cy="291960"/>
            <a:chOff x="3278267" y="116594"/>
            <a:chExt cx="44280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C4A47A-F6B0-4A55-A16B-681D86EAB332}"/>
                    </a:ext>
                  </a:extLst>
                </p14:cNvPr>
                <p14:cNvContentPartPr/>
                <p14:nvPr/>
              </p14:nvContentPartPr>
              <p14:xfrm>
                <a:off x="3278267" y="116594"/>
                <a:ext cx="243000" cy="20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C4A47A-F6B0-4A55-A16B-681D86EAB3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9627" y="107594"/>
                  <a:ext cx="260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188840-53CF-4120-AC97-F56056F0D1EB}"/>
                    </a:ext>
                  </a:extLst>
                </p14:cNvPr>
                <p14:cNvContentPartPr/>
                <p14:nvPr/>
              </p14:nvContentPartPr>
              <p14:xfrm>
                <a:off x="3312107" y="242954"/>
                <a:ext cx="199800" cy="11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188840-53CF-4120-AC97-F56056F0D1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03107" y="234314"/>
                  <a:ext cx="217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797AA4-ABEB-406B-AE65-FA15CD23D455}"/>
                    </a:ext>
                  </a:extLst>
                </p14:cNvPr>
                <p14:cNvContentPartPr/>
                <p14:nvPr/>
              </p14:nvContentPartPr>
              <p14:xfrm>
                <a:off x="3472667" y="233234"/>
                <a:ext cx="248400" cy="175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797AA4-ABEB-406B-AE65-FA15CD23D4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3667" y="224594"/>
                  <a:ext cx="266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E0CCBA-AAAE-43D1-8BB6-2149AC39BD9D}"/>
                    </a:ext>
                  </a:extLst>
                </p14:cNvPr>
                <p14:cNvContentPartPr/>
                <p14:nvPr/>
              </p14:nvContentPartPr>
              <p14:xfrm>
                <a:off x="3637907" y="286874"/>
                <a:ext cx="63720" cy="15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E0CCBA-AAAE-43D1-8BB6-2149AC39BD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29267" y="277874"/>
                  <a:ext cx="813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D964B7-08F1-4197-BDDB-2AA6174333DB}"/>
              </a:ext>
            </a:extLst>
          </p:cNvPr>
          <p:cNvGrpSpPr/>
          <p:nvPr/>
        </p:nvGrpSpPr>
        <p:grpSpPr>
          <a:xfrm>
            <a:off x="3949307" y="111194"/>
            <a:ext cx="471960" cy="321840"/>
            <a:chOff x="3949307" y="111194"/>
            <a:chExt cx="4719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0FC3BA-2E75-44CE-A384-6403FAC5FF16}"/>
                    </a:ext>
                  </a:extLst>
                </p14:cNvPr>
                <p14:cNvContentPartPr/>
                <p14:nvPr/>
              </p14:nvContentPartPr>
              <p14:xfrm>
                <a:off x="3949307" y="111194"/>
                <a:ext cx="194760" cy="19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0FC3BA-2E75-44CE-A384-6403FAC5FF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40307" y="102194"/>
                  <a:ext cx="212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CE973E-1CA7-4995-BE84-5CC0432A2E01}"/>
                    </a:ext>
                  </a:extLst>
                </p14:cNvPr>
                <p14:cNvContentPartPr/>
                <p14:nvPr/>
              </p14:nvContentPartPr>
              <p14:xfrm>
                <a:off x="4216787" y="291554"/>
                <a:ext cx="204480" cy="14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CE973E-1CA7-4995-BE84-5CC0432A2E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7787" y="282914"/>
                  <a:ext cx="2221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ACD281C-DACD-4D9E-B0CD-72A15C526605}"/>
              </a:ext>
            </a:extLst>
          </p:cNvPr>
          <p:cNvGrpSpPr/>
          <p:nvPr/>
        </p:nvGrpSpPr>
        <p:grpSpPr>
          <a:xfrm>
            <a:off x="4742027" y="97154"/>
            <a:ext cx="496440" cy="390240"/>
            <a:chOff x="4742027" y="97154"/>
            <a:chExt cx="4964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5D3B0E-D5DF-494C-89A4-EE05591D980B}"/>
                    </a:ext>
                  </a:extLst>
                </p14:cNvPr>
                <p14:cNvContentPartPr/>
                <p14:nvPr/>
              </p14:nvContentPartPr>
              <p14:xfrm>
                <a:off x="4776227" y="97154"/>
                <a:ext cx="18036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5D3B0E-D5DF-494C-89A4-EE05591D98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67227" y="88154"/>
                  <a:ext cx="198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82547E-C12C-4A8C-8467-484EF1821E12}"/>
                    </a:ext>
                  </a:extLst>
                </p14:cNvPr>
                <p14:cNvContentPartPr/>
                <p14:nvPr/>
              </p14:nvContentPartPr>
              <p14:xfrm>
                <a:off x="4742027" y="97154"/>
                <a:ext cx="156240" cy="19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82547E-C12C-4A8C-8467-484EF1821E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33027" y="88154"/>
                  <a:ext cx="173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2D63EF5-F86F-4FBB-85C7-E98A553865B8}"/>
                    </a:ext>
                  </a:extLst>
                </p14:cNvPr>
                <p14:cNvContentPartPr/>
                <p14:nvPr/>
              </p14:nvContentPartPr>
              <p14:xfrm>
                <a:off x="4771187" y="218834"/>
                <a:ext cx="209520" cy="268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2D63EF5-F86F-4FBB-85C7-E98A553865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62547" y="209834"/>
                  <a:ext cx="227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BA495C-2585-47E9-B9BE-67606B8FDD7B}"/>
                    </a:ext>
                  </a:extLst>
                </p14:cNvPr>
                <p14:cNvContentPartPr/>
                <p14:nvPr/>
              </p14:nvContentPartPr>
              <p14:xfrm>
                <a:off x="5092307" y="140714"/>
                <a:ext cx="146160" cy="11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BA495C-2585-47E9-B9BE-67606B8FDD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3307" y="132074"/>
                  <a:ext cx="1638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E408328-5691-4131-8FDD-2CDDFDED39A1}"/>
                  </a:ext>
                </a:extLst>
              </p14:cNvPr>
              <p14:cNvContentPartPr/>
              <p14:nvPr/>
            </p14:nvContentPartPr>
            <p14:xfrm>
              <a:off x="5423147" y="157634"/>
              <a:ext cx="76680" cy="9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E408328-5691-4131-8FDD-2CDDFDED39A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14147" y="148634"/>
                <a:ext cx="9432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2236DB3-F93E-4ED5-89E6-E53529A3D899}"/>
              </a:ext>
            </a:extLst>
          </p:cNvPr>
          <p:cNvGrpSpPr/>
          <p:nvPr/>
        </p:nvGrpSpPr>
        <p:grpSpPr>
          <a:xfrm>
            <a:off x="1736027" y="690434"/>
            <a:ext cx="901080" cy="355320"/>
            <a:chOff x="1736027" y="690434"/>
            <a:chExt cx="90108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BE36FB-005B-4D3B-B815-2EED7E0ED3BA}"/>
                    </a:ext>
                  </a:extLst>
                </p14:cNvPr>
                <p14:cNvContentPartPr/>
                <p14:nvPr/>
              </p14:nvContentPartPr>
              <p14:xfrm>
                <a:off x="1736027" y="758474"/>
                <a:ext cx="224280" cy="132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BE36FB-005B-4D3B-B815-2EED7E0ED3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27387" y="749834"/>
                  <a:ext cx="241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E5DF79-F519-4BCB-9549-220D46F8EF40}"/>
                    </a:ext>
                  </a:extLst>
                </p14:cNvPr>
                <p14:cNvContentPartPr/>
                <p14:nvPr/>
              </p14:nvContentPartPr>
              <p14:xfrm>
                <a:off x="2033027" y="782954"/>
                <a:ext cx="122040" cy="1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E5DF79-F519-4BCB-9549-220D46F8EF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24027" y="773954"/>
                  <a:ext cx="13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038EA84-048E-429C-A28E-2D286EA660DE}"/>
                    </a:ext>
                  </a:extLst>
                </p14:cNvPr>
                <p14:cNvContentPartPr/>
                <p14:nvPr/>
              </p14:nvContentPartPr>
              <p14:xfrm>
                <a:off x="2066867" y="719594"/>
                <a:ext cx="7812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038EA84-048E-429C-A28E-2D286EA660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7867" y="710954"/>
                  <a:ext cx="95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7132E2-2C78-4F48-87D4-C4AF8EDBB2BE}"/>
                    </a:ext>
                  </a:extLst>
                </p14:cNvPr>
                <p14:cNvContentPartPr/>
                <p14:nvPr/>
              </p14:nvContentPartPr>
              <p14:xfrm>
                <a:off x="2281067" y="802394"/>
                <a:ext cx="73440" cy="1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7132E2-2C78-4F48-87D4-C4AF8EDBB2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72067" y="793394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F54886-49C9-426B-9B72-C147D35B12F2}"/>
                    </a:ext>
                  </a:extLst>
                </p14:cNvPr>
                <p14:cNvContentPartPr/>
                <p14:nvPr/>
              </p14:nvContentPartPr>
              <p14:xfrm>
                <a:off x="2276027" y="690434"/>
                <a:ext cx="345600" cy="175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F54886-49C9-426B-9B72-C147D35B12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67387" y="681794"/>
                  <a:ext cx="36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02D250-DDB1-4A61-822C-B6F5F383FA3D}"/>
                    </a:ext>
                  </a:extLst>
                </p14:cNvPr>
                <p14:cNvContentPartPr/>
                <p14:nvPr/>
              </p14:nvContentPartPr>
              <p14:xfrm>
                <a:off x="2494907" y="690434"/>
                <a:ext cx="73440" cy="13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02D250-DDB1-4A61-822C-B6F5F383FA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86267" y="681794"/>
                  <a:ext cx="91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30D248-FAA2-4679-8DED-F35AA56ED545}"/>
                    </a:ext>
                  </a:extLst>
                </p14:cNvPr>
                <p14:cNvContentPartPr/>
                <p14:nvPr/>
              </p14:nvContentPartPr>
              <p14:xfrm>
                <a:off x="2456027" y="841274"/>
                <a:ext cx="181080" cy="20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30D248-FAA2-4679-8DED-F35AA56ED5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7387" y="832274"/>
                  <a:ext cx="19872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213D8DC-87EA-406A-A99A-F6C37D92B657}"/>
                  </a:ext>
                </a:extLst>
              </p14:cNvPr>
              <p14:cNvContentPartPr/>
              <p14:nvPr/>
            </p14:nvContentPartPr>
            <p14:xfrm>
              <a:off x="2820707" y="1011554"/>
              <a:ext cx="19800" cy="44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213D8DC-87EA-406A-A99A-F6C37D92B65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12067" y="1002554"/>
                <a:ext cx="3744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D97CC0E-A6CE-45A6-98EB-22EDEEE428A5}"/>
              </a:ext>
            </a:extLst>
          </p:cNvPr>
          <p:cNvGrpSpPr/>
          <p:nvPr/>
        </p:nvGrpSpPr>
        <p:grpSpPr>
          <a:xfrm>
            <a:off x="3365747" y="665594"/>
            <a:ext cx="1216440" cy="341280"/>
            <a:chOff x="3365747" y="665594"/>
            <a:chExt cx="121644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CE8529-E73E-4504-A356-23CED9EC1A68}"/>
                    </a:ext>
                  </a:extLst>
                </p14:cNvPr>
                <p14:cNvContentPartPr/>
                <p14:nvPr/>
              </p14:nvContentPartPr>
              <p14:xfrm>
                <a:off x="3365747" y="700154"/>
                <a:ext cx="203760" cy="234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CE8529-E73E-4504-A356-23CED9EC1A6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56747" y="691154"/>
                  <a:ext cx="221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6E8B98-A04B-4C39-99B2-0E12D57831D5}"/>
                    </a:ext>
                  </a:extLst>
                </p14:cNvPr>
                <p14:cNvContentPartPr/>
                <p14:nvPr/>
              </p14:nvContentPartPr>
              <p14:xfrm>
                <a:off x="3443507" y="850994"/>
                <a:ext cx="175320" cy="141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6E8B98-A04B-4C39-99B2-0E12D57831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34507" y="841994"/>
                  <a:ext cx="19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5B10A18-4259-42C5-B628-E4A25085BEF4}"/>
                    </a:ext>
                  </a:extLst>
                </p14:cNvPr>
                <p14:cNvContentPartPr/>
                <p14:nvPr/>
              </p14:nvContentPartPr>
              <p14:xfrm>
                <a:off x="3565187" y="831554"/>
                <a:ext cx="316440" cy="170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5B10A18-4259-42C5-B628-E4A25085BE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56187" y="822554"/>
                  <a:ext cx="334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C45A66-B4B9-4130-8D1C-7DF489B6C336}"/>
                    </a:ext>
                  </a:extLst>
                </p14:cNvPr>
                <p14:cNvContentPartPr/>
                <p14:nvPr/>
              </p14:nvContentPartPr>
              <p14:xfrm>
                <a:off x="4011587" y="685034"/>
                <a:ext cx="98640" cy="21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C45A66-B4B9-4130-8D1C-7DF489B6C33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02947" y="676394"/>
                  <a:ext cx="116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AA96A8-1DAC-44ED-8879-4433DFECE040}"/>
                    </a:ext>
                  </a:extLst>
                </p14:cNvPr>
                <p14:cNvContentPartPr/>
                <p14:nvPr/>
              </p14:nvContentPartPr>
              <p14:xfrm>
                <a:off x="4036787" y="826514"/>
                <a:ext cx="122040" cy="10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AA96A8-1DAC-44ED-8879-4433DFECE0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28147" y="817874"/>
                  <a:ext cx="139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1E8596-BF37-4C41-964B-1D1DEC9DC0BB}"/>
                    </a:ext>
                  </a:extLst>
                </p14:cNvPr>
                <p14:cNvContentPartPr/>
                <p14:nvPr/>
              </p14:nvContentPartPr>
              <p14:xfrm>
                <a:off x="4177907" y="665594"/>
                <a:ext cx="188640" cy="25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1E8596-BF37-4C41-964B-1D1DEC9DC0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68907" y="656954"/>
                  <a:ext cx="206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265256-5F6F-4020-868C-0E7F7D7B8C39}"/>
                    </a:ext>
                  </a:extLst>
                </p14:cNvPr>
                <p14:cNvContentPartPr/>
                <p14:nvPr/>
              </p14:nvContentPartPr>
              <p14:xfrm>
                <a:off x="4304267" y="767834"/>
                <a:ext cx="183600" cy="18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265256-5F6F-4020-868C-0E7F7D7B8C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95627" y="759194"/>
                  <a:ext cx="201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421168-B149-47FF-A494-1E8ACD8F9D6D}"/>
                    </a:ext>
                  </a:extLst>
                </p14:cNvPr>
                <p14:cNvContentPartPr/>
                <p14:nvPr/>
              </p14:nvContentPartPr>
              <p14:xfrm>
                <a:off x="4406507" y="850994"/>
                <a:ext cx="175680" cy="155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421168-B149-47FF-A494-1E8ACD8F9D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97507" y="841994"/>
                  <a:ext cx="1933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C989012-D3DC-4E74-BF13-CA07915192FF}"/>
              </a:ext>
            </a:extLst>
          </p:cNvPr>
          <p:cNvGrpSpPr/>
          <p:nvPr/>
        </p:nvGrpSpPr>
        <p:grpSpPr>
          <a:xfrm>
            <a:off x="4906907" y="637154"/>
            <a:ext cx="1387080" cy="414000"/>
            <a:chOff x="4906907" y="637154"/>
            <a:chExt cx="13870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943AE24-7962-4018-883A-C9246AC4C966}"/>
                    </a:ext>
                  </a:extLst>
                </p14:cNvPr>
                <p14:cNvContentPartPr/>
                <p14:nvPr/>
              </p14:nvContentPartPr>
              <p14:xfrm>
                <a:off x="4906907" y="690434"/>
                <a:ext cx="136800" cy="17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943AE24-7962-4018-883A-C9246AC4C9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98267" y="681434"/>
                  <a:ext cx="154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1A19AA-8B44-4C2A-A5AE-619211FAF51F}"/>
                    </a:ext>
                  </a:extLst>
                </p14:cNvPr>
                <p14:cNvContentPartPr/>
                <p14:nvPr/>
              </p14:nvContentPartPr>
              <p14:xfrm>
                <a:off x="4936787" y="831554"/>
                <a:ext cx="165600" cy="21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1A19AA-8B44-4C2A-A5AE-619211FAF5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27787" y="822554"/>
                  <a:ext cx="183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91BFD86-D049-4CDA-8E56-33CBB50B1DC4}"/>
                    </a:ext>
                  </a:extLst>
                </p14:cNvPr>
                <p14:cNvContentPartPr/>
                <p14:nvPr/>
              </p14:nvContentPartPr>
              <p14:xfrm>
                <a:off x="5252867" y="734354"/>
                <a:ext cx="340920" cy="9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91BFD86-D049-4CDA-8E56-33CBB50B1D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43867" y="725354"/>
                  <a:ext cx="358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892EF2-C461-40FF-BD9E-EC9D5EC5044B}"/>
                    </a:ext>
                  </a:extLst>
                </p14:cNvPr>
                <p14:cNvContentPartPr/>
                <p14:nvPr/>
              </p14:nvContentPartPr>
              <p14:xfrm>
                <a:off x="5734187" y="641834"/>
                <a:ext cx="125280" cy="18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892EF2-C461-40FF-BD9E-EC9D5EC504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25187" y="632834"/>
                  <a:ext cx="142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9DAB7F-E107-42F4-A63C-A07E13B1DC2D}"/>
                    </a:ext>
                  </a:extLst>
                </p14:cNvPr>
                <p14:cNvContentPartPr/>
                <p14:nvPr/>
              </p14:nvContentPartPr>
              <p14:xfrm>
                <a:off x="5734187" y="637154"/>
                <a:ext cx="379800" cy="23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9DAB7F-E107-42F4-A63C-A07E13B1DC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25547" y="628154"/>
                  <a:ext cx="39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07D7C2-41DE-4BA3-B6AE-5DCF81E1325A}"/>
                    </a:ext>
                  </a:extLst>
                </p14:cNvPr>
                <p14:cNvContentPartPr/>
                <p14:nvPr/>
              </p14:nvContentPartPr>
              <p14:xfrm>
                <a:off x="6098867" y="685394"/>
                <a:ext cx="195120" cy="19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07D7C2-41DE-4BA3-B6AE-5DCF81E132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89867" y="676754"/>
                  <a:ext cx="2127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EAEA439-40EB-46F1-890A-0F6B62071256}"/>
              </a:ext>
            </a:extLst>
          </p:cNvPr>
          <p:cNvGrpSpPr/>
          <p:nvPr/>
        </p:nvGrpSpPr>
        <p:grpSpPr>
          <a:xfrm>
            <a:off x="6902027" y="2577194"/>
            <a:ext cx="146160" cy="239400"/>
            <a:chOff x="6902027" y="2577194"/>
            <a:chExt cx="14616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F112A94-1E1D-42EB-924A-A7CCAD0A4FB9}"/>
                    </a:ext>
                  </a:extLst>
                </p14:cNvPr>
                <p14:cNvContentPartPr/>
                <p14:nvPr/>
              </p14:nvContentPartPr>
              <p14:xfrm>
                <a:off x="6954587" y="2606354"/>
                <a:ext cx="71640" cy="9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F112A94-1E1D-42EB-924A-A7CCAD0A4F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45947" y="2597354"/>
                  <a:ext cx="89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CDD335-C284-409D-9553-D114D08E8F2C}"/>
                    </a:ext>
                  </a:extLst>
                </p14:cNvPr>
                <p14:cNvContentPartPr/>
                <p14:nvPr/>
              </p14:nvContentPartPr>
              <p14:xfrm>
                <a:off x="6902027" y="2577194"/>
                <a:ext cx="146160" cy="239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CDD335-C284-409D-9553-D114D08E8F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93027" y="2568554"/>
                  <a:ext cx="16380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4D89333-FBC9-4779-AE17-3894DAEEEAD2}"/>
                  </a:ext>
                </a:extLst>
              </p14:cNvPr>
              <p14:cNvContentPartPr/>
              <p14:nvPr/>
            </p14:nvContentPartPr>
            <p14:xfrm>
              <a:off x="3565187" y="1089314"/>
              <a:ext cx="2451600" cy="97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4D89333-FBC9-4779-AE17-3894DAEEEAD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556187" y="1080674"/>
                <a:ext cx="24692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0C4AFDA-878D-43C9-9296-83F54E0967AC}"/>
                  </a:ext>
                </a:extLst>
              </p14:cNvPr>
              <p14:cNvContentPartPr/>
              <p14:nvPr/>
            </p14:nvContentPartPr>
            <p14:xfrm>
              <a:off x="7300547" y="1959794"/>
              <a:ext cx="1143360" cy="738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0C4AFDA-878D-43C9-9296-83F54E0967A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91547" y="1950794"/>
                <a:ext cx="116100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DCEE1D6-9D13-4B54-85B1-0926EDD063FF}"/>
                  </a:ext>
                </a:extLst>
              </p14:cNvPr>
              <p14:cNvContentPartPr/>
              <p14:nvPr/>
            </p14:nvContentPartPr>
            <p14:xfrm>
              <a:off x="8331587" y="2470634"/>
              <a:ext cx="131040" cy="151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DCEE1D6-9D13-4B54-85B1-0926EDD063F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22587" y="2461994"/>
                <a:ext cx="148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D00353-27C0-4F6E-80F9-87F02ACBB711}"/>
                  </a:ext>
                </a:extLst>
              </p14:cNvPr>
              <p14:cNvContentPartPr/>
              <p14:nvPr/>
            </p14:nvContentPartPr>
            <p14:xfrm>
              <a:off x="8560187" y="2446154"/>
              <a:ext cx="107280" cy="117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D00353-27C0-4F6E-80F9-87F02ACBB7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51187" y="2437514"/>
                <a:ext cx="124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CB90B4F-11C0-4533-BEE7-D6A6B31E7F1E}"/>
                  </a:ext>
                </a:extLst>
              </p14:cNvPr>
              <p14:cNvContentPartPr/>
              <p14:nvPr/>
            </p14:nvContentPartPr>
            <p14:xfrm>
              <a:off x="7280747" y="1820114"/>
              <a:ext cx="271080" cy="208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CB90B4F-11C0-4533-BEE7-D6A6B31E7F1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72107" y="1811474"/>
                <a:ext cx="288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B19800-2BD7-47E9-A58B-E15750F06298}"/>
                  </a:ext>
                </a:extLst>
              </p14:cNvPr>
              <p14:cNvContentPartPr/>
              <p14:nvPr/>
            </p14:nvContentPartPr>
            <p14:xfrm>
              <a:off x="7937387" y="2954114"/>
              <a:ext cx="112320" cy="12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B19800-2BD7-47E9-A58B-E15750F0629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928747" y="2945114"/>
                <a:ext cx="1299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193DB11-EE85-431F-BC77-2EB7DFCF4598}"/>
                  </a:ext>
                </a:extLst>
              </p14:cNvPr>
              <p14:cNvContentPartPr/>
              <p14:nvPr/>
            </p14:nvContentPartPr>
            <p14:xfrm>
              <a:off x="7976267" y="2908394"/>
              <a:ext cx="73440" cy="204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193DB11-EE85-431F-BC77-2EB7DFCF459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967627" y="2899394"/>
                <a:ext cx="910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EA9853E-36C8-4D13-94CD-7778AEBA64BC}"/>
                  </a:ext>
                </a:extLst>
              </p14:cNvPr>
              <p14:cNvContentPartPr/>
              <p14:nvPr/>
            </p14:nvContentPartPr>
            <p14:xfrm>
              <a:off x="8166347" y="2991194"/>
              <a:ext cx="5400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EA9853E-36C8-4D13-94CD-7778AEBA64B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157347" y="2982194"/>
                <a:ext cx="71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A188E63-B9BE-4983-8D69-94ADD2DC41EB}"/>
                  </a:ext>
                </a:extLst>
              </p14:cNvPr>
              <p14:cNvContentPartPr/>
              <p14:nvPr/>
            </p14:nvContentPartPr>
            <p14:xfrm>
              <a:off x="8112707" y="3039794"/>
              <a:ext cx="83160" cy="1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A188E63-B9BE-4983-8D69-94ADD2DC41E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03707" y="3030794"/>
                <a:ext cx="100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2A85A46-310D-4A26-B033-8B79D8F59C62}"/>
                  </a:ext>
                </a:extLst>
              </p14:cNvPr>
              <p14:cNvContentPartPr/>
              <p14:nvPr/>
            </p14:nvContentPartPr>
            <p14:xfrm>
              <a:off x="8375147" y="2811194"/>
              <a:ext cx="107280" cy="19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2A85A46-310D-4A26-B033-8B79D8F59C6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66507" y="2802194"/>
                <a:ext cx="124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850D419-6F9A-48AA-B558-FB580DDDCA88}"/>
                  </a:ext>
                </a:extLst>
              </p14:cNvPr>
              <p14:cNvContentPartPr/>
              <p14:nvPr/>
            </p14:nvContentPartPr>
            <p14:xfrm>
              <a:off x="7791587" y="3015314"/>
              <a:ext cx="92880" cy="127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850D419-6F9A-48AA-B558-FB580DDDCA8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782947" y="3006314"/>
                <a:ext cx="110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C8C9474-CFDE-4128-8815-4A934918DE96}"/>
                  </a:ext>
                </a:extLst>
              </p14:cNvPr>
              <p14:cNvContentPartPr/>
              <p14:nvPr/>
            </p14:nvContentPartPr>
            <p14:xfrm>
              <a:off x="8282987" y="2986154"/>
              <a:ext cx="540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C8C9474-CFDE-4128-8815-4A934918DE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273987" y="2977514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AF8DEC-6DD6-4885-B862-667A6703D734}"/>
                  </a:ext>
                </a:extLst>
              </p14:cNvPr>
              <p14:cNvContentPartPr/>
              <p14:nvPr/>
            </p14:nvContentPartPr>
            <p14:xfrm>
              <a:off x="8365427" y="2898674"/>
              <a:ext cx="29880" cy="83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AF8DEC-6DD6-4885-B862-667A6703D7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56427" y="2889674"/>
                <a:ext cx="47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0DA9275-7441-4D78-9322-DB9346B64D0D}"/>
                  </a:ext>
                </a:extLst>
              </p14:cNvPr>
              <p14:cNvContentPartPr/>
              <p14:nvPr/>
            </p14:nvContentPartPr>
            <p14:xfrm>
              <a:off x="8414387" y="2869514"/>
              <a:ext cx="15120" cy="112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0DA9275-7441-4D78-9322-DB9346B64D0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05387" y="2860514"/>
                <a:ext cx="32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2CE85FE-B6CD-4572-945F-4A6D2A59DA46}"/>
                  </a:ext>
                </a:extLst>
              </p14:cNvPr>
              <p14:cNvContentPartPr/>
              <p14:nvPr/>
            </p14:nvContentPartPr>
            <p14:xfrm>
              <a:off x="8277947" y="3025034"/>
              <a:ext cx="223200" cy="209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2CE85FE-B6CD-4572-945F-4A6D2A59DA4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269307" y="3016034"/>
                <a:ext cx="24084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10EA37C-A113-4062-A951-8ED467D71E14}"/>
              </a:ext>
            </a:extLst>
          </p:cNvPr>
          <p:cNvGrpSpPr/>
          <p:nvPr/>
        </p:nvGrpSpPr>
        <p:grpSpPr>
          <a:xfrm>
            <a:off x="7252307" y="2558114"/>
            <a:ext cx="525600" cy="428760"/>
            <a:chOff x="7252307" y="2558114"/>
            <a:chExt cx="52560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2E50AD-55AD-4822-832E-7CBAE4DC3C9C}"/>
                    </a:ext>
                  </a:extLst>
                </p14:cNvPr>
                <p14:cNvContentPartPr/>
                <p14:nvPr/>
              </p14:nvContentPartPr>
              <p14:xfrm>
                <a:off x="7252307" y="2558114"/>
                <a:ext cx="126720" cy="12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2E50AD-55AD-4822-832E-7CBAE4DC3C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43307" y="2549474"/>
                  <a:ext cx="144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808B4C-AC2E-4329-A4D4-32F2F60AD916}"/>
                    </a:ext>
                  </a:extLst>
                </p14:cNvPr>
                <p14:cNvContentPartPr/>
                <p14:nvPr/>
              </p14:nvContentPartPr>
              <p14:xfrm>
                <a:off x="7271387" y="2611754"/>
                <a:ext cx="15120" cy="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808B4C-AC2E-4329-A4D4-32F2F60AD9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62387" y="2602754"/>
                  <a:ext cx="32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834C60-7C45-4C5D-8B60-7E3A7F96CB4E}"/>
                    </a:ext>
                  </a:extLst>
                </p14:cNvPr>
                <p14:cNvContentPartPr/>
                <p14:nvPr/>
              </p14:nvContentPartPr>
              <p14:xfrm>
                <a:off x="7365347" y="2686274"/>
                <a:ext cx="383040" cy="24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834C60-7C45-4C5D-8B60-7E3A7F96CB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56347" y="2677634"/>
                  <a:ext cx="400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8474DD-995C-4C7B-ABCC-C034C4149C26}"/>
                    </a:ext>
                  </a:extLst>
                </p14:cNvPr>
                <p14:cNvContentPartPr/>
                <p14:nvPr/>
              </p14:nvContentPartPr>
              <p14:xfrm>
                <a:off x="7659827" y="2811194"/>
                <a:ext cx="118080" cy="175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8474DD-995C-4C7B-ABCC-C034C4149C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50827" y="2802194"/>
                  <a:ext cx="13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758497F-0A18-479E-BCA0-7120D310ADB7}"/>
                    </a:ext>
                  </a:extLst>
                </p14:cNvPr>
                <p14:cNvContentPartPr/>
                <p14:nvPr/>
              </p14:nvContentPartPr>
              <p14:xfrm>
                <a:off x="7494947" y="2703914"/>
                <a:ext cx="190080" cy="220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758497F-0A18-479E-BCA0-7120D310AD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86307" y="2695274"/>
                  <a:ext cx="207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FCC623-C2FF-43B4-9DE0-8F3E895FB9B2}"/>
                    </a:ext>
                  </a:extLst>
                </p14:cNvPr>
                <p14:cNvContentPartPr/>
                <p14:nvPr/>
              </p14:nvContentPartPr>
              <p14:xfrm>
                <a:off x="7494587" y="2830634"/>
                <a:ext cx="92880" cy="11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FCC623-C2FF-43B4-9DE0-8F3E895FB9B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85947" y="2821634"/>
                  <a:ext cx="1105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B41911B-A30B-428D-8A01-16952B1340ED}"/>
              </a:ext>
            </a:extLst>
          </p:cNvPr>
          <p:cNvGrpSpPr/>
          <p:nvPr/>
        </p:nvGrpSpPr>
        <p:grpSpPr>
          <a:xfrm>
            <a:off x="1716947" y="1478474"/>
            <a:ext cx="1021680" cy="350280"/>
            <a:chOff x="1716947" y="1478474"/>
            <a:chExt cx="10216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606EF4-B612-4AF7-8E0D-AD8582770535}"/>
                    </a:ext>
                  </a:extLst>
                </p14:cNvPr>
                <p14:cNvContentPartPr/>
                <p14:nvPr/>
              </p14:nvContentPartPr>
              <p14:xfrm>
                <a:off x="1716947" y="1507274"/>
                <a:ext cx="214200" cy="151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606EF4-B612-4AF7-8E0D-AD85827705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07947" y="1498634"/>
                  <a:ext cx="231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DF71DB8-19FD-4A60-A0E3-404BC305F4FE}"/>
                    </a:ext>
                  </a:extLst>
                </p14:cNvPr>
                <p14:cNvContentPartPr/>
                <p14:nvPr/>
              </p14:nvContentPartPr>
              <p14:xfrm>
                <a:off x="2018267" y="1531754"/>
                <a:ext cx="78120" cy="10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DF71DB8-19FD-4A60-A0E3-404BC305F4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09627" y="1523114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0E0A50-AD43-49FC-82CD-935C63398C8D}"/>
                    </a:ext>
                  </a:extLst>
                </p14:cNvPr>
                <p14:cNvContentPartPr/>
                <p14:nvPr/>
              </p14:nvContentPartPr>
              <p14:xfrm>
                <a:off x="2042747" y="1492874"/>
                <a:ext cx="228960" cy="165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0E0A50-AD43-49FC-82CD-935C63398C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34107" y="1484234"/>
                  <a:ext cx="246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DA4B5D-4066-4A45-9874-356FC833F381}"/>
                    </a:ext>
                  </a:extLst>
                </p14:cNvPr>
                <p14:cNvContentPartPr/>
                <p14:nvPr/>
              </p14:nvContentPartPr>
              <p14:xfrm>
                <a:off x="2203307" y="1639034"/>
                <a:ext cx="34560" cy="10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DA4B5D-4066-4A45-9874-356FC833F3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94307" y="1630034"/>
                  <a:ext cx="5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37AD42-CD6E-4EAA-BAB7-EAAB98CF824B}"/>
                    </a:ext>
                  </a:extLst>
                </p14:cNvPr>
                <p14:cNvContentPartPr/>
                <p14:nvPr/>
              </p14:nvContentPartPr>
              <p14:xfrm>
                <a:off x="2499947" y="1478474"/>
                <a:ext cx="10728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37AD42-CD6E-4EAA-BAB7-EAAB98CF82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90947" y="1469474"/>
                  <a:ext cx="124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CEFEC98-252C-48BE-8977-2F2269E46AB6}"/>
                    </a:ext>
                  </a:extLst>
                </p14:cNvPr>
                <p14:cNvContentPartPr/>
                <p14:nvPr/>
              </p14:nvContentPartPr>
              <p14:xfrm>
                <a:off x="2504627" y="1483154"/>
                <a:ext cx="15120" cy="10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CEFEC98-252C-48BE-8977-2F2269E46A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95987" y="1474514"/>
                  <a:ext cx="3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1637085-A9B4-4884-89BD-624E17A35BB5}"/>
                    </a:ext>
                  </a:extLst>
                </p14:cNvPr>
                <p14:cNvContentPartPr/>
                <p14:nvPr/>
              </p14:nvContentPartPr>
              <p14:xfrm>
                <a:off x="2426867" y="1497914"/>
                <a:ext cx="122040" cy="151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1637085-A9B4-4884-89BD-624E17A35B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18227" y="1488914"/>
                  <a:ext cx="139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1326EB-B131-4E76-A6D7-0636D572853D}"/>
                    </a:ext>
                  </a:extLst>
                </p14:cNvPr>
                <p14:cNvContentPartPr/>
                <p14:nvPr/>
              </p14:nvContentPartPr>
              <p14:xfrm>
                <a:off x="2436227" y="1692314"/>
                <a:ext cx="302400" cy="136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1326EB-B131-4E76-A6D7-0636D57285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27227" y="1683674"/>
                  <a:ext cx="320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2BBC0E2-8440-4EB2-AF9F-75A568BF349A}"/>
              </a:ext>
            </a:extLst>
          </p:cNvPr>
          <p:cNvGrpSpPr/>
          <p:nvPr/>
        </p:nvGrpSpPr>
        <p:grpSpPr>
          <a:xfrm>
            <a:off x="3292667" y="1473074"/>
            <a:ext cx="311760" cy="282960"/>
            <a:chOff x="3292667" y="1473074"/>
            <a:chExt cx="3117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4C83D75-8A1B-4218-B959-2828FF071E32}"/>
                    </a:ext>
                  </a:extLst>
                </p14:cNvPr>
                <p14:cNvContentPartPr/>
                <p14:nvPr/>
              </p14:nvContentPartPr>
              <p14:xfrm>
                <a:off x="3292667" y="1473074"/>
                <a:ext cx="224280" cy="16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4C83D75-8A1B-4218-B959-2828FF071E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83667" y="1464434"/>
                  <a:ext cx="241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7F7C4F-8D7F-4C31-A200-C3FC21DB17E8}"/>
                    </a:ext>
                  </a:extLst>
                </p14:cNvPr>
                <p14:cNvContentPartPr/>
                <p14:nvPr/>
              </p14:nvContentPartPr>
              <p14:xfrm>
                <a:off x="3302387" y="1590434"/>
                <a:ext cx="302040" cy="165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7F7C4F-8D7F-4C31-A200-C3FC21DB17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93387" y="1581434"/>
                  <a:ext cx="3196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DDFC36C-6F5F-4C0A-9DC5-6717E43067FE}"/>
              </a:ext>
            </a:extLst>
          </p:cNvPr>
          <p:cNvGrpSpPr/>
          <p:nvPr/>
        </p:nvGrpSpPr>
        <p:grpSpPr>
          <a:xfrm>
            <a:off x="3813227" y="1533554"/>
            <a:ext cx="515880" cy="168840"/>
            <a:chOff x="3813227" y="1533554"/>
            <a:chExt cx="51588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A259E7-49EF-4476-9A57-AD9EAE5764EE}"/>
                    </a:ext>
                  </a:extLst>
                </p14:cNvPr>
                <p14:cNvContentPartPr/>
                <p14:nvPr/>
              </p14:nvContentPartPr>
              <p14:xfrm>
                <a:off x="3813227" y="1546514"/>
                <a:ext cx="146160" cy="87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A259E7-49EF-4476-9A57-AD9EAE5764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04227" y="1537874"/>
                  <a:ext cx="16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B855554-4424-4AB5-8119-4300CF24C39C}"/>
                    </a:ext>
                  </a:extLst>
                </p14:cNvPr>
                <p14:cNvContentPartPr/>
                <p14:nvPr/>
              </p14:nvContentPartPr>
              <p14:xfrm>
                <a:off x="4046147" y="1533554"/>
                <a:ext cx="282960" cy="168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B855554-4424-4AB5-8119-4300CF24C3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37147" y="1524554"/>
                  <a:ext cx="300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FFFF432-D580-4927-A82B-D368EA9EA01D}"/>
              </a:ext>
            </a:extLst>
          </p:cNvPr>
          <p:cNvGrpSpPr/>
          <p:nvPr/>
        </p:nvGrpSpPr>
        <p:grpSpPr>
          <a:xfrm>
            <a:off x="4775867" y="1449314"/>
            <a:ext cx="214920" cy="395280"/>
            <a:chOff x="4775867" y="1449314"/>
            <a:chExt cx="2149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30962D-52E9-4400-B9AB-23EDB389D7BE}"/>
                    </a:ext>
                  </a:extLst>
                </p14:cNvPr>
                <p14:cNvContentPartPr/>
                <p14:nvPr/>
              </p14:nvContentPartPr>
              <p14:xfrm>
                <a:off x="4776227" y="1453994"/>
                <a:ext cx="146160" cy="1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30962D-52E9-4400-B9AB-23EDB389D7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7227" y="1445354"/>
                  <a:ext cx="16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EA431F-7898-44C4-955E-DD903B0A0A2A}"/>
                    </a:ext>
                  </a:extLst>
                </p14:cNvPr>
                <p14:cNvContentPartPr/>
                <p14:nvPr/>
              </p14:nvContentPartPr>
              <p14:xfrm>
                <a:off x="4775867" y="1449314"/>
                <a:ext cx="141480" cy="19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EA431F-7898-44C4-955E-DD903B0A0A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67227" y="1440314"/>
                  <a:ext cx="159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20FB29D-D465-46A1-8D69-BCA7034BED43}"/>
                    </a:ext>
                  </a:extLst>
                </p14:cNvPr>
                <p14:cNvContentPartPr/>
                <p14:nvPr/>
              </p14:nvContentPartPr>
              <p14:xfrm>
                <a:off x="4810067" y="1604834"/>
                <a:ext cx="180720" cy="239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20FB29D-D465-46A1-8D69-BCA7034BED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01067" y="1596194"/>
                  <a:ext cx="1983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3C15BE4-87E6-448B-A4C7-3D17C0EED9D3}"/>
              </a:ext>
            </a:extLst>
          </p:cNvPr>
          <p:cNvGrpSpPr/>
          <p:nvPr/>
        </p:nvGrpSpPr>
        <p:grpSpPr>
          <a:xfrm>
            <a:off x="5213987" y="1429514"/>
            <a:ext cx="763920" cy="258480"/>
            <a:chOff x="5213987" y="1429514"/>
            <a:chExt cx="7639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F95F26-2D23-4269-83AB-18A3CA0A30AF}"/>
                    </a:ext>
                  </a:extLst>
                </p14:cNvPr>
                <p14:cNvContentPartPr/>
                <p14:nvPr/>
              </p14:nvContentPartPr>
              <p14:xfrm>
                <a:off x="5213987" y="1580714"/>
                <a:ext cx="48960" cy="54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F95F26-2D23-4269-83AB-18A3CA0A30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04987" y="1571714"/>
                  <a:ext cx="66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8CE0DC1-8BF9-491F-A832-D9109CED7E5C}"/>
                    </a:ext>
                  </a:extLst>
                </p14:cNvPr>
                <p14:cNvContentPartPr/>
                <p14:nvPr/>
              </p14:nvContentPartPr>
              <p14:xfrm>
                <a:off x="5418107" y="1590434"/>
                <a:ext cx="117000" cy="19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8CE0DC1-8BF9-491F-A832-D9109CED7E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09467" y="1581434"/>
                  <a:ext cx="134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B69A52-616B-4B6D-A66D-2D26E2052CB1}"/>
                    </a:ext>
                  </a:extLst>
                </p14:cNvPr>
                <p14:cNvContentPartPr/>
                <p14:nvPr/>
              </p14:nvContentPartPr>
              <p14:xfrm>
                <a:off x="5675867" y="1429514"/>
                <a:ext cx="170640" cy="20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B69A52-616B-4B6D-A66D-2D26E2052C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7227" y="1420514"/>
                  <a:ext cx="188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EDBCB5-9F29-499D-BD83-9DE8ABEF060A}"/>
                    </a:ext>
                  </a:extLst>
                </p14:cNvPr>
                <p14:cNvContentPartPr/>
                <p14:nvPr/>
              </p14:nvContentPartPr>
              <p14:xfrm>
                <a:off x="5855867" y="1585394"/>
                <a:ext cx="122040" cy="10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EDBCB5-9F29-499D-BD83-9DE8ABEF060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47227" y="1576754"/>
                  <a:ext cx="13968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5030A87-DE57-40BD-B1AE-0430FABAF601}"/>
                  </a:ext>
                </a:extLst>
              </p14:cNvPr>
              <p14:cNvContentPartPr/>
              <p14:nvPr/>
            </p14:nvContentPartPr>
            <p14:xfrm>
              <a:off x="6931187" y="4264874"/>
              <a:ext cx="123840" cy="249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5030A87-DE57-40BD-B1AE-0430FABAF60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22187" y="4256234"/>
                <a:ext cx="14148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5E1C047-E044-427B-B161-681277289787}"/>
              </a:ext>
            </a:extLst>
          </p:cNvPr>
          <p:cNvGrpSpPr/>
          <p:nvPr/>
        </p:nvGrpSpPr>
        <p:grpSpPr>
          <a:xfrm>
            <a:off x="1900907" y="2207834"/>
            <a:ext cx="1122120" cy="252360"/>
            <a:chOff x="1900907" y="2207834"/>
            <a:chExt cx="112212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4801402-DEE1-4E78-A81E-F41F29E8A731}"/>
                    </a:ext>
                  </a:extLst>
                </p14:cNvPr>
                <p14:cNvContentPartPr/>
                <p14:nvPr/>
              </p14:nvContentPartPr>
              <p14:xfrm>
                <a:off x="1900907" y="2222234"/>
                <a:ext cx="127440" cy="195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4801402-DEE1-4E78-A81E-F41F29E8A7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2267" y="2213234"/>
                  <a:ext cx="145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39D2A35-8D25-45BD-82E6-00D0F2F35B72}"/>
                    </a:ext>
                  </a:extLst>
                </p14:cNvPr>
                <p14:cNvContentPartPr/>
                <p14:nvPr/>
              </p14:nvContentPartPr>
              <p14:xfrm>
                <a:off x="2134907" y="2222594"/>
                <a:ext cx="87840" cy="19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39D2A35-8D25-45BD-82E6-00D0F2F35B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26267" y="2213594"/>
                  <a:ext cx="105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1EA54DC-3405-4188-8104-9681EBB4A083}"/>
                    </a:ext>
                  </a:extLst>
                </p14:cNvPr>
                <p14:cNvContentPartPr/>
                <p14:nvPr/>
              </p14:nvContentPartPr>
              <p14:xfrm>
                <a:off x="2310227" y="2207834"/>
                <a:ext cx="29520" cy="219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1EA54DC-3405-4188-8104-9681EBB4A0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01227" y="2199194"/>
                  <a:ext cx="47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219016A-6D29-4BA9-ABC9-F0B5A0ED0BFE}"/>
                    </a:ext>
                  </a:extLst>
                </p14:cNvPr>
                <p14:cNvContentPartPr/>
                <p14:nvPr/>
              </p14:nvContentPartPr>
              <p14:xfrm>
                <a:off x="2139947" y="2329514"/>
                <a:ext cx="248400" cy="44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219016A-6D29-4BA9-ABC9-F0B5A0ED0BF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30947" y="2320874"/>
                  <a:ext cx="26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0FCBD2C-250F-492C-9DAA-D550A9345B17}"/>
                    </a:ext>
                  </a:extLst>
                </p14:cNvPr>
                <p14:cNvContentPartPr/>
                <p14:nvPr/>
              </p14:nvContentPartPr>
              <p14:xfrm>
                <a:off x="2480507" y="2212514"/>
                <a:ext cx="189720" cy="21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0FCBD2C-250F-492C-9DAA-D550A9345B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71867" y="2203874"/>
                  <a:ext cx="207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AD013C6-FCA0-450E-B90D-A1827E7CA454}"/>
                    </a:ext>
                  </a:extLst>
                </p14:cNvPr>
                <p14:cNvContentPartPr/>
                <p14:nvPr/>
              </p14:nvContentPartPr>
              <p14:xfrm>
                <a:off x="2835467" y="2227274"/>
                <a:ext cx="29520" cy="232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AD013C6-FCA0-450E-B90D-A1827E7CA45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26467" y="2218634"/>
                  <a:ext cx="47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98B21A-9FDD-47B0-B359-9F5421926266}"/>
                    </a:ext>
                  </a:extLst>
                </p14:cNvPr>
                <p14:cNvContentPartPr/>
                <p14:nvPr/>
              </p14:nvContentPartPr>
              <p14:xfrm>
                <a:off x="2845187" y="2212874"/>
                <a:ext cx="177840" cy="92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98B21A-9FDD-47B0-B359-9F54219262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36187" y="2203874"/>
                  <a:ext cx="1954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66066E3-6FF2-4809-A017-1648EA7736C5}"/>
              </a:ext>
            </a:extLst>
          </p:cNvPr>
          <p:cNvGrpSpPr/>
          <p:nvPr/>
        </p:nvGrpSpPr>
        <p:grpSpPr>
          <a:xfrm>
            <a:off x="7280387" y="3423554"/>
            <a:ext cx="1338480" cy="1536120"/>
            <a:chOff x="7280387" y="3423554"/>
            <a:chExt cx="1338480" cy="15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EEB7EF-4852-4660-A817-790F8FCC640E}"/>
                    </a:ext>
                  </a:extLst>
                </p14:cNvPr>
                <p14:cNvContentPartPr/>
                <p14:nvPr/>
              </p14:nvContentPartPr>
              <p14:xfrm>
                <a:off x="7406747" y="3576914"/>
                <a:ext cx="1114920" cy="741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EEB7EF-4852-4660-A817-790F8FCC640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97747" y="3567914"/>
                  <a:ext cx="113256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338ECC9-78B2-4F1C-B906-4B758BDBB49B}"/>
                    </a:ext>
                  </a:extLst>
                </p14:cNvPr>
                <p14:cNvContentPartPr/>
                <p14:nvPr/>
              </p14:nvContentPartPr>
              <p14:xfrm>
                <a:off x="8389547" y="4095314"/>
                <a:ext cx="229320" cy="204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338ECC9-78B2-4F1C-B906-4B758BDBB4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80547" y="4086314"/>
                  <a:ext cx="246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96F6F9-D03D-410C-A930-C7F9947DD944}"/>
                    </a:ext>
                  </a:extLst>
                </p14:cNvPr>
                <p14:cNvContentPartPr/>
                <p14:nvPr/>
              </p14:nvContentPartPr>
              <p14:xfrm>
                <a:off x="7368587" y="3574754"/>
                <a:ext cx="107280" cy="3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96F6F9-D03D-410C-A930-C7F9947DD94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9587" y="3565754"/>
                  <a:ext cx="124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78D2B4C-2C43-4605-863E-D0D1E2361AAD}"/>
                    </a:ext>
                  </a:extLst>
                </p14:cNvPr>
                <p14:cNvContentPartPr/>
                <p14:nvPr/>
              </p14:nvContentPartPr>
              <p14:xfrm>
                <a:off x="7528787" y="3423554"/>
                <a:ext cx="93600" cy="156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78D2B4C-2C43-4605-863E-D0D1E2361A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19787" y="3414554"/>
                  <a:ext cx="111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A3F367B-CBE5-450D-B37B-4DA9EB875F4C}"/>
                    </a:ext>
                  </a:extLst>
                </p14:cNvPr>
                <p14:cNvContentPartPr/>
                <p14:nvPr/>
              </p14:nvContentPartPr>
              <p14:xfrm>
                <a:off x="7421867" y="4221674"/>
                <a:ext cx="146520" cy="13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A3F367B-CBE5-450D-B37B-4DA9EB875F4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13227" y="4212674"/>
                  <a:ext cx="164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CC6971-C19B-417A-8A2F-41E35D340FF6}"/>
                    </a:ext>
                  </a:extLst>
                </p14:cNvPr>
                <p14:cNvContentPartPr/>
                <p14:nvPr/>
              </p14:nvContentPartPr>
              <p14:xfrm>
                <a:off x="7412147" y="4309154"/>
                <a:ext cx="1008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CC6971-C19B-417A-8A2F-41E35D340FF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3507" y="4300514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7E5D459-EEC4-42CC-AE16-C5C6C732299B}"/>
                    </a:ext>
                  </a:extLst>
                </p14:cNvPr>
                <p14:cNvContentPartPr/>
                <p14:nvPr/>
              </p14:nvContentPartPr>
              <p14:xfrm>
                <a:off x="7447067" y="4343354"/>
                <a:ext cx="19080" cy="374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7E5D459-EEC4-42CC-AE16-C5C6C73229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38427" y="4334354"/>
                  <a:ext cx="36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E40AAB-29FB-43DE-9EC1-5777B68A01D2}"/>
                    </a:ext>
                  </a:extLst>
                </p14:cNvPr>
                <p14:cNvContentPartPr/>
                <p14:nvPr/>
              </p14:nvContentPartPr>
              <p14:xfrm>
                <a:off x="7394867" y="4660874"/>
                <a:ext cx="192960" cy="9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E40AAB-29FB-43DE-9EC1-5777B68A01D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85867" y="4651874"/>
                  <a:ext cx="21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2CFCB7-6520-4087-BF20-B89CCDDA8EC5}"/>
                    </a:ext>
                  </a:extLst>
                </p14:cNvPr>
                <p14:cNvContentPartPr/>
                <p14:nvPr/>
              </p14:nvContentPartPr>
              <p14:xfrm>
                <a:off x="7762427" y="4722074"/>
                <a:ext cx="117000" cy="117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2CFCB7-6520-4087-BF20-B89CCDDA8E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53787" y="4713074"/>
                  <a:ext cx="134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A6F415-29C5-4446-A8F4-493769606407}"/>
                    </a:ext>
                  </a:extLst>
                </p14:cNvPr>
                <p14:cNvContentPartPr/>
                <p14:nvPr/>
              </p14:nvContentPartPr>
              <p14:xfrm>
                <a:off x="7961867" y="4732154"/>
                <a:ext cx="92880" cy="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A6F415-29C5-4446-A8F4-49376960640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53227" y="4723514"/>
                  <a:ext cx="11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3D2E517-1643-4817-9515-462C3F3A4834}"/>
                    </a:ext>
                  </a:extLst>
                </p14:cNvPr>
                <p14:cNvContentPartPr/>
                <p14:nvPr/>
              </p14:nvContentPartPr>
              <p14:xfrm>
                <a:off x="7973027" y="4670594"/>
                <a:ext cx="212760" cy="194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3D2E517-1643-4817-9515-462C3F3A483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64387" y="4661594"/>
                  <a:ext cx="230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C8CA055-D6C2-4682-AFB2-193A61AD7D68}"/>
                    </a:ext>
                  </a:extLst>
                </p14:cNvPr>
                <p14:cNvContentPartPr/>
                <p14:nvPr/>
              </p14:nvContentPartPr>
              <p14:xfrm>
                <a:off x="8102987" y="4702994"/>
                <a:ext cx="306720" cy="11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C8CA055-D6C2-4682-AFB2-193A61AD7D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93987" y="4694354"/>
                  <a:ext cx="32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799B9A4-0FFA-4854-A677-A59BE90218EA}"/>
                    </a:ext>
                  </a:extLst>
                </p14:cNvPr>
                <p14:cNvContentPartPr/>
                <p14:nvPr/>
              </p14:nvContentPartPr>
              <p14:xfrm>
                <a:off x="8253107" y="4800554"/>
                <a:ext cx="166320" cy="159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799B9A4-0FFA-4854-A677-A59BE90218E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44467" y="4791554"/>
                  <a:ext cx="183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3B034D-539D-4AA9-A11D-88CECD297602}"/>
                    </a:ext>
                  </a:extLst>
                </p14:cNvPr>
                <p14:cNvContentPartPr/>
                <p14:nvPr/>
              </p14:nvContentPartPr>
              <p14:xfrm>
                <a:off x="7290827" y="4440194"/>
                <a:ext cx="365040" cy="117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3B034D-539D-4AA9-A11D-88CECD2976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82187" y="4431554"/>
                  <a:ext cx="38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660C426-BA6C-4C05-B7B7-A259E1C12F49}"/>
                    </a:ext>
                  </a:extLst>
                </p14:cNvPr>
                <p14:cNvContentPartPr/>
                <p14:nvPr/>
              </p14:nvContentPartPr>
              <p14:xfrm>
                <a:off x="7280387" y="4508234"/>
                <a:ext cx="59400" cy="7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660C426-BA6C-4C05-B7B7-A259E1C12F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71747" y="4499234"/>
                  <a:ext cx="77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24D65D-BDC5-442E-91AC-997C674EBDD7}"/>
                    </a:ext>
                  </a:extLst>
                </p14:cNvPr>
                <p14:cNvContentPartPr/>
                <p14:nvPr/>
              </p14:nvContentPartPr>
              <p14:xfrm>
                <a:off x="7426907" y="4231394"/>
                <a:ext cx="87840" cy="3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24D65D-BDC5-442E-91AC-997C674EBD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17907" y="4222394"/>
                  <a:ext cx="1054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1F74B0-6595-48D5-9680-21D4571650BE}"/>
              </a:ext>
            </a:extLst>
          </p:cNvPr>
          <p:cNvGrpSpPr/>
          <p:nvPr/>
        </p:nvGrpSpPr>
        <p:grpSpPr>
          <a:xfrm>
            <a:off x="1521467" y="2606714"/>
            <a:ext cx="554760" cy="268200"/>
            <a:chOff x="1521467" y="2606714"/>
            <a:chExt cx="55476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24A1A32-26CA-451E-885D-2A9C87D06F5B}"/>
                    </a:ext>
                  </a:extLst>
                </p14:cNvPr>
                <p14:cNvContentPartPr/>
                <p14:nvPr/>
              </p14:nvContentPartPr>
              <p14:xfrm>
                <a:off x="1521467" y="2606714"/>
                <a:ext cx="93600" cy="155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24A1A32-26CA-451E-885D-2A9C87D06F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12827" y="2598074"/>
                  <a:ext cx="111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D17CE44-0F47-4B64-B882-D4A59EDB073F}"/>
                    </a:ext>
                  </a:extLst>
                </p14:cNvPr>
                <p14:cNvContentPartPr/>
                <p14:nvPr/>
              </p14:nvContentPartPr>
              <p14:xfrm>
                <a:off x="1711187" y="2621474"/>
                <a:ext cx="365040" cy="253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D17CE44-0F47-4B64-B882-D4A59EDB073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02187" y="2612474"/>
                  <a:ext cx="3826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9A370DA-833A-40DB-9E28-48A7BE5BD72F}"/>
              </a:ext>
            </a:extLst>
          </p:cNvPr>
          <p:cNvGrpSpPr/>
          <p:nvPr/>
        </p:nvGrpSpPr>
        <p:grpSpPr>
          <a:xfrm>
            <a:off x="2305187" y="2616434"/>
            <a:ext cx="515880" cy="185760"/>
            <a:chOff x="2305187" y="2616434"/>
            <a:chExt cx="5158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17C0BA3-BF2F-4018-8A1C-D8C3B4F1A613}"/>
                    </a:ext>
                  </a:extLst>
                </p14:cNvPr>
                <p14:cNvContentPartPr/>
                <p14:nvPr/>
              </p14:nvContentPartPr>
              <p14:xfrm>
                <a:off x="2305187" y="2616434"/>
                <a:ext cx="88560" cy="180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17C0BA3-BF2F-4018-8A1C-D8C3B4F1A6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96187" y="2607794"/>
                  <a:ext cx="106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C6FC27-D6A7-4382-9499-ADABF32E8C07}"/>
                    </a:ext>
                  </a:extLst>
                </p14:cNvPr>
                <p14:cNvContentPartPr/>
                <p14:nvPr/>
              </p14:nvContentPartPr>
              <p14:xfrm>
                <a:off x="2446307" y="2625794"/>
                <a:ext cx="374760" cy="176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C6FC27-D6A7-4382-9499-ADABF32E8C0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37667" y="2617154"/>
                  <a:ext cx="3924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7928265-7467-4987-9ABD-2EAC7BEFB704}"/>
              </a:ext>
            </a:extLst>
          </p:cNvPr>
          <p:cNvGrpSpPr/>
          <p:nvPr/>
        </p:nvGrpSpPr>
        <p:grpSpPr>
          <a:xfrm>
            <a:off x="3088187" y="2611754"/>
            <a:ext cx="394200" cy="311760"/>
            <a:chOff x="3088187" y="2611754"/>
            <a:chExt cx="3942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62458EF-B5B6-44F2-A492-F2571B0C495A}"/>
                    </a:ext>
                  </a:extLst>
                </p14:cNvPr>
                <p14:cNvContentPartPr/>
                <p14:nvPr/>
              </p14:nvContentPartPr>
              <p14:xfrm>
                <a:off x="3088187" y="2661794"/>
                <a:ext cx="199800" cy="125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62458EF-B5B6-44F2-A492-F2571B0C49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79547" y="2653154"/>
                  <a:ext cx="217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3432D9-FD11-4D4A-9D53-D0A30B797F31}"/>
                    </a:ext>
                  </a:extLst>
                </p14:cNvPr>
                <p14:cNvContentPartPr/>
                <p14:nvPr/>
              </p14:nvContentPartPr>
              <p14:xfrm>
                <a:off x="3302027" y="2611754"/>
                <a:ext cx="180360" cy="311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3432D9-FD11-4D4A-9D53-D0A30B797F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93387" y="2602754"/>
                  <a:ext cx="19800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76C0E72-5D4E-4192-A8B4-ADFBDF5B50C7}"/>
              </a:ext>
            </a:extLst>
          </p:cNvPr>
          <p:cNvGrpSpPr/>
          <p:nvPr/>
        </p:nvGrpSpPr>
        <p:grpSpPr>
          <a:xfrm>
            <a:off x="3480567" y="2610397"/>
            <a:ext cx="1041120" cy="454320"/>
            <a:chOff x="3480567" y="2610397"/>
            <a:chExt cx="104112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A8FEAD-6645-401E-BF7D-52FB40A5141F}"/>
                    </a:ext>
                  </a:extLst>
                </p14:cNvPr>
                <p14:cNvContentPartPr/>
                <p14:nvPr/>
              </p14:nvContentPartPr>
              <p14:xfrm>
                <a:off x="3480567" y="2673757"/>
                <a:ext cx="264240" cy="123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A8FEAD-6645-401E-BF7D-52FB40A514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71927" y="2664757"/>
                  <a:ext cx="28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B81F425-BC36-4B24-A0E5-11C2BD23465E}"/>
                    </a:ext>
                  </a:extLst>
                </p14:cNvPr>
                <p14:cNvContentPartPr/>
                <p14:nvPr/>
              </p14:nvContentPartPr>
              <p14:xfrm>
                <a:off x="3626007" y="2616517"/>
                <a:ext cx="164160" cy="18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B81F425-BC36-4B24-A0E5-11C2BD2346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17007" y="2607877"/>
                  <a:ext cx="181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082809F-FBC8-4B19-895E-8D53DA7412F1}"/>
                    </a:ext>
                  </a:extLst>
                </p14:cNvPr>
                <p14:cNvContentPartPr/>
                <p14:nvPr/>
              </p14:nvContentPartPr>
              <p14:xfrm>
                <a:off x="3789807" y="2610397"/>
                <a:ext cx="731880" cy="454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082809F-FBC8-4B19-895E-8D53DA7412F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81167" y="2601757"/>
                  <a:ext cx="74952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C725E64-F5FF-4307-B420-F8390C10F5C9}"/>
              </a:ext>
            </a:extLst>
          </p:cNvPr>
          <p:cNvGrpSpPr/>
          <p:nvPr/>
        </p:nvGrpSpPr>
        <p:grpSpPr>
          <a:xfrm>
            <a:off x="4918767" y="2524357"/>
            <a:ext cx="1537200" cy="465120"/>
            <a:chOff x="4918767" y="2524357"/>
            <a:chExt cx="153720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DC322D4-1966-4EA2-BAF6-058A9E307FCC}"/>
                    </a:ext>
                  </a:extLst>
                </p14:cNvPr>
                <p14:cNvContentPartPr/>
                <p14:nvPr/>
              </p14:nvContentPartPr>
              <p14:xfrm>
                <a:off x="4918767" y="2623357"/>
                <a:ext cx="50760" cy="366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DC322D4-1966-4EA2-BAF6-058A9E307F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09767" y="2614357"/>
                  <a:ext cx="684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DCC53BC-D071-4F67-A47F-0FC4906D3112}"/>
                    </a:ext>
                  </a:extLst>
                </p14:cNvPr>
                <p14:cNvContentPartPr/>
                <p14:nvPr/>
              </p14:nvContentPartPr>
              <p14:xfrm>
                <a:off x="4931367" y="2524357"/>
                <a:ext cx="673920" cy="267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DCC53BC-D071-4F67-A47F-0FC4906D311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22367" y="2515717"/>
                  <a:ext cx="691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BA4CF91-1D74-4307-82C6-29168A809ABA}"/>
                    </a:ext>
                  </a:extLst>
                </p14:cNvPr>
                <p14:cNvContentPartPr/>
                <p14:nvPr/>
              </p14:nvContentPartPr>
              <p14:xfrm>
                <a:off x="5606007" y="2717677"/>
                <a:ext cx="6840" cy="5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BA4CF91-1D74-4307-82C6-29168A809A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97367" y="2709037"/>
                  <a:ext cx="2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F03457D-6CB9-4D64-BBC3-215B10C9008C}"/>
                    </a:ext>
                  </a:extLst>
                </p14:cNvPr>
                <p14:cNvContentPartPr/>
                <p14:nvPr/>
              </p14:nvContentPartPr>
              <p14:xfrm>
                <a:off x="5669007" y="2535517"/>
                <a:ext cx="580320" cy="233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F03457D-6CB9-4D64-BBC3-215B10C900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60367" y="2526517"/>
                  <a:ext cx="597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DEDC14D-ABB8-46E3-944C-B67CA8D9E517}"/>
                    </a:ext>
                  </a:extLst>
                </p14:cNvPr>
                <p14:cNvContentPartPr/>
                <p14:nvPr/>
              </p14:nvContentPartPr>
              <p14:xfrm>
                <a:off x="6185967" y="2610757"/>
                <a:ext cx="270000" cy="75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DEDC14D-ABB8-46E3-944C-B67CA8D9E5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77327" y="2601757"/>
                  <a:ext cx="28764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5FD4A76-AD9D-47BC-893B-1A14869ADBD6}"/>
                  </a:ext>
                </a:extLst>
              </p14:cNvPr>
              <p14:cNvContentPartPr/>
              <p14:nvPr/>
            </p14:nvContentPartPr>
            <p14:xfrm>
              <a:off x="2106087" y="3122677"/>
              <a:ext cx="214560" cy="2268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5FD4A76-AD9D-47BC-893B-1A14869ADBD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097447" y="3113677"/>
                <a:ext cx="232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6E32865-1572-4B63-BF67-0BE2464DB41C}"/>
                  </a:ext>
                </a:extLst>
              </p14:cNvPr>
              <p14:cNvContentPartPr/>
              <p14:nvPr/>
            </p14:nvContentPartPr>
            <p14:xfrm>
              <a:off x="2901327" y="3086677"/>
              <a:ext cx="1526040" cy="4384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6E32865-1572-4B63-BF67-0BE2464DB41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892327" y="3077677"/>
                <a:ext cx="154368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2FA8CA-9B37-4380-B0EF-6B928D8AC85F}"/>
              </a:ext>
            </a:extLst>
          </p:cNvPr>
          <p:cNvGrpSpPr/>
          <p:nvPr/>
        </p:nvGrpSpPr>
        <p:grpSpPr>
          <a:xfrm>
            <a:off x="1917087" y="3644677"/>
            <a:ext cx="1293120" cy="284040"/>
            <a:chOff x="1917087" y="3644677"/>
            <a:chExt cx="12931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A63AE3B-3924-41C9-965B-5691EADB3EC4}"/>
                    </a:ext>
                  </a:extLst>
                </p14:cNvPr>
                <p14:cNvContentPartPr/>
                <p14:nvPr/>
              </p14:nvContentPartPr>
              <p14:xfrm>
                <a:off x="1917087" y="3644677"/>
                <a:ext cx="227160" cy="246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A63AE3B-3924-41C9-965B-5691EADB3E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08447" y="3636037"/>
                  <a:ext cx="244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8C6B946-E021-4ABA-9C27-F5693731E29C}"/>
                    </a:ext>
                  </a:extLst>
                </p14:cNvPr>
                <p14:cNvContentPartPr/>
                <p14:nvPr/>
              </p14:nvContentPartPr>
              <p14:xfrm>
                <a:off x="2251167" y="3651157"/>
                <a:ext cx="183240" cy="258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8C6B946-E021-4ABA-9C27-F5693731E2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42167" y="3642157"/>
                  <a:ext cx="200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4285D93-0D16-4258-BD86-2D1A6EE662B7}"/>
                    </a:ext>
                  </a:extLst>
                </p14:cNvPr>
                <p14:cNvContentPartPr/>
                <p14:nvPr/>
              </p14:nvContentPartPr>
              <p14:xfrm>
                <a:off x="2540967" y="3682477"/>
                <a:ext cx="145440" cy="233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4285D93-0D16-4258-BD86-2D1A6EE662B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32327" y="3673837"/>
                  <a:ext cx="163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2F1F05F-85CF-4F83-9B9D-BA311BDFA605}"/>
                    </a:ext>
                  </a:extLst>
                </p14:cNvPr>
                <p14:cNvContentPartPr/>
                <p14:nvPr/>
              </p14:nvContentPartPr>
              <p14:xfrm>
                <a:off x="2579127" y="3669877"/>
                <a:ext cx="631080" cy="258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2F1F05F-85CF-4F83-9B9D-BA311BDFA60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70127" y="3661237"/>
                  <a:ext cx="6487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776333-29EA-4BDD-9626-EE1F438405D0}"/>
              </a:ext>
            </a:extLst>
          </p:cNvPr>
          <p:cNvGrpSpPr/>
          <p:nvPr/>
        </p:nvGrpSpPr>
        <p:grpSpPr>
          <a:xfrm>
            <a:off x="1607847" y="4230757"/>
            <a:ext cx="1211400" cy="417240"/>
            <a:chOff x="1607847" y="4230757"/>
            <a:chExt cx="12114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02772A-0214-42D7-8E26-A7C2CB987D25}"/>
                    </a:ext>
                  </a:extLst>
                </p14:cNvPr>
                <p14:cNvContentPartPr/>
                <p14:nvPr/>
              </p14:nvContentPartPr>
              <p14:xfrm>
                <a:off x="1607847" y="4230757"/>
                <a:ext cx="171000" cy="209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02772A-0214-42D7-8E26-A7C2CB987D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598847" y="4222117"/>
                  <a:ext cx="188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C69428-54F3-47CE-9948-8370B751C6A9}"/>
                    </a:ext>
                  </a:extLst>
                </p14:cNvPr>
                <p14:cNvContentPartPr/>
                <p14:nvPr/>
              </p14:nvContentPartPr>
              <p14:xfrm>
                <a:off x="1664727" y="4382677"/>
                <a:ext cx="195840" cy="10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C69428-54F3-47CE-9948-8370B751C6A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55727" y="4373677"/>
                  <a:ext cx="21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F7AB45-93C3-43F3-AD68-2415800E4D74}"/>
                    </a:ext>
                  </a:extLst>
                </p14:cNvPr>
                <p14:cNvContentPartPr/>
                <p14:nvPr/>
              </p14:nvContentPartPr>
              <p14:xfrm>
                <a:off x="2005287" y="4319677"/>
                <a:ext cx="75960" cy="75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F7AB45-93C3-43F3-AD68-2415800E4D7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96287" y="4310677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E4BADA6-9FCA-4B72-A1E8-FB15D310438E}"/>
                    </a:ext>
                  </a:extLst>
                </p14:cNvPr>
                <p14:cNvContentPartPr/>
                <p14:nvPr/>
              </p14:nvContentPartPr>
              <p14:xfrm>
                <a:off x="2269887" y="4237597"/>
                <a:ext cx="214920" cy="208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E4BADA6-9FCA-4B72-A1E8-FB15D310438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61247" y="4228597"/>
                  <a:ext cx="232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2AA613-C351-465E-AF47-A8E0985F4686}"/>
                    </a:ext>
                  </a:extLst>
                </p14:cNvPr>
                <p14:cNvContentPartPr/>
                <p14:nvPr/>
              </p14:nvContentPartPr>
              <p14:xfrm>
                <a:off x="2263767" y="4376197"/>
                <a:ext cx="353520" cy="208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2AA613-C351-465E-AF47-A8E0985F4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54767" y="4367557"/>
                  <a:ext cx="37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217A426-90B9-432F-92B4-18694A75924E}"/>
                    </a:ext>
                  </a:extLst>
                </p14:cNvPr>
                <p14:cNvContentPartPr/>
                <p14:nvPr/>
              </p14:nvContentPartPr>
              <p14:xfrm>
                <a:off x="2799807" y="4565557"/>
                <a:ext cx="19440" cy="82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217A426-90B9-432F-92B4-18694A7592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90807" y="4556557"/>
                  <a:ext cx="370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18BEE60-3353-45A8-ADDD-C826AF21BAA7}"/>
              </a:ext>
            </a:extLst>
          </p:cNvPr>
          <p:cNvGrpSpPr/>
          <p:nvPr/>
        </p:nvGrpSpPr>
        <p:grpSpPr>
          <a:xfrm>
            <a:off x="3643647" y="4168117"/>
            <a:ext cx="1053720" cy="269640"/>
            <a:chOff x="3643647" y="4168117"/>
            <a:chExt cx="105372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40408C3-99DC-4383-8770-0493D4FD9640}"/>
                    </a:ext>
                  </a:extLst>
                </p14:cNvPr>
                <p14:cNvContentPartPr/>
                <p14:nvPr/>
              </p14:nvContentPartPr>
              <p14:xfrm>
                <a:off x="3643647" y="4212397"/>
                <a:ext cx="171720" cy="225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40408C3-99DC-4383-8770-0493D4FD96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35007" y="4203397"/>
                  <a:ext cx="18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4545EDF-0154-43FE-8F06-17C939B409D4}"/>
                    </a:ext>
                  </a:extLst>
                </p14:cNvPr>
                <p14:cNvContentPartPr/>
                <p14:nvPr/>
              </p14:nvContentPartPr>
              <p14:xfrm>
                <a:off x="3883407" y="4218517"/>
                <a:ext cx="26640" cy="202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4545EDF-0154-43FE-8F06-17C939B409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74767" y="4209877"/>
                  <a:ext cx="44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F053719-BE22-415A-B6A4-C5B91602AA55}"/>
                    </a:ext>
                  </a:extLst>
                </p14:cNvPr>
                <p14:cNvContentPartPr/>
                <p14:nvPr/>
              </p14:nvContentPartPr>
              <p14:xfrm>
                <a:off x="3865407" y="4187197"/>
                <a:ext cx="599400" cy="233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F053719-BE22-415A-B6A4-C5B91602AA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56767" y="4178197"/>
                  <a:ext cx="617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61C885B-1C2A-454D-BE3B-E54E39DD0B31}"/>
                    </a:ext>
                  </a:extLst>
                </p14:cNvPr>
                <p14:cNvContentPartPr/>
                <p14:nvPr/>
              </p14:nvContentPartPr>
              <p14:xfrm>
                <a:off x="4584327" y="4168117"/>
                <a:ext cx="113040" cy="240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61C885B-1C2A-454D-BE3B-E54E39DD0B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75687" y="4159477"/>
                  <a:ext cx="1306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32B8E5A-1C7B-43AE-A661-F30A1979514A}"/>
              </a:ext>
            </a:extLst>
          </p:cNvPr>
          <p:cNvGrpSpPr/>
          <p:nvPr/>
        </p:nvGrpSpPr>
        <p:grpSpPr>
          <a:xfrm>
            <a:off x="3682527" y="4615957"/>
            <a:ext cx="1173240" cy="296640"/>
            <a:chOff x="3682527" y="4615957"/>
            <a:chExt cx="117324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5DBC20F-5AC7-40CB-A2DA-B1A4C39363AD}"/>
                    </a:ext>
                  </a:extLst>
                </p14:cNvPr>
                <p14:cNvContentPartPr/>
                <p14:nvPr/>
              </p14:nvContentPartPr>
              <p14:xfrm>
                <a:off x="3682527" y="4672837"/>
                <a:ext cx="12960" cy="227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5DBC20F-5AC7-40CB-A2DA-B1A4C39363A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73887" y="4663837"/>
                  <a:ext cx="30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7C896E-1B51-4D10-B2AF-E4C182AFFC2E}"/>
                    </a:ext>
                  </a:extLst>
                </p14:cNvPr>
                <p14:cNvContentPartPr/>
                <p14:nvPr/>
              </p14:nvContentPartPr>
              <p14:xfrm>
                <a:off x="3695487" y="4647277"/>
                <a:ext cx="277560" cy="265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7C896E-1B51-4D10-B2AF-E4C182AFFC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86847" y="4638637"/>
                  <a:ext cx="295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3F56940-D27F-4C4A-844E-C8E1E6FEAE5A}"/>
                    </a:ext>
                  </a:extLst>
                </p14:cNvPr>
                <p14:cNvContentPartPr/>
                <p14:nvPr/>
              </p14:nvContentPartPr>
              <p14:xfrm>
                <a:off x="3941367" y="4615957"/>
                <a:ext cx="813960" cy="246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3F56940-D27F-4C4A-844E-C8E1E6FEAE5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32367" y="4607317"/>
                  <a:ext cx="831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A6E3127-6822-4026-9766-1DE572BE9BD4}"/>
                    </a:ext>
                  </a:extLst>
                </p14:cNvPr>
                <p14:cNvContentPartPr/>
                <p14:nvPr/>
              </p14:nvContentPartPr>
              <p14:xfrm>
                <a:off x="4729407" y="4615957"/>
                <a:ext cx="126360" cy="10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A6E3127-6822-4026-9766-1DE572BE9BD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20767" y="4607317"/>
                  <a:ext cx="14400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C7AE2D1-E466-475C-88FF-CC97BB397B45}"/>
                  </a:ext>
                </a:extLst>
              </p14:cNvPr>
              <p14:cNvContentPartPr/>
              <p14:nvPr/>
            </p14:nvContentPartPr>
            <p14:xfrm>
              <a:off x="5284527" y="4212397"/>
              <a:ext cx="306720" cy="1580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C7AE2D1-E466-475C-88FF-CC97BB397B4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275527" y="4203397"/>
                <a:ext cx="32436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83011AD-DA67-485E-9936-F69FB0DC4418}"/>
              </a:ext>
            </a:extLst>
          </p:cNvPr>
          <p:cNvGrpSpPr/>
          <p:nvPr/>
        </p:nvGrpSpPr>
        <p:grpSpPr>
          <a:xfrm>
            <a:off x="1678047" y="5290597"/>
            <a:ext cx="428760" cy="303120"/>
            <a:chOff x="1678047" y="5290597"/>
            <a:chExt cx="4287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D7E94B6-E7CD-4652-8D46-51660DA0AEC3}"/>
                    </a:ext>
                  </a:extLst>
                </p14:cNvPr>
                <p14:cNvContentPartPr/>
                <p14:nvPr/>
              </p14:nvContentPartPr>
              <p14:xfrm>
                <a:off x="1678047" y="5302837"/>
                <a:ext cx="195120" cy="227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D7E94B6-E7CD-4652-8D46-51660DA0AEC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69047" y="5294197"/>
                  <a:ext cx="212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E49DBF6-4833-4450-939E-C8BF42360A6A}"/>
                    </a:ext>
                  </a:extLst>
                </p14:cNvPr>
                <p14:cNvContentPartPr/>
                <p14:nvPr/>
              </p14:nvContentPartPr>
              <p14:xfrm>
                <a:off x="1961007" y="5290597"/>
                <a:ext cx="145800" cy="303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E49DBF6-4833-4450-939E-C8BF42360A6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52367" y="5281957"/>
                  <a:ext cx="1634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2DB31B4-FE67-46F9-9D74-8511F117F750}"/>
              </a:ext>
            </a:extLst>
          </p:cNvPr>
          <p:cNvGrpSpPr/>
          <p:nvPr/>
        </p:nvGrpSpPr>
        <p:grpSpPr>
          <a:xfrm>
            <a:off x="2345847" y="5189797"/>
            <a:ext cx="2226600" cy="542880"/>
            <a:chOff x="2345847" y="5189797"/>
            <a:chExt cx="22266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F2E9BBA-2C66-4068-93F9-702A554D0601}"/>
                    </a:ext>
                  </a:extLst>
                </p14:cNvPr>
                <p14:cNvContentPartPr/>
                <p14:nvPr/>
              </p14:nvContentPartPr>
              <p14:xfrm>
                <a:off x="2345847" y="5240197"/>
                <a:ext cx="971640" cy="290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F2E9BBA-2C66-4068-93F9-702A554D06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36847" y="5231557"/>
                  <a:ext cx="989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3655F2C-E6E0-4557-881D-4530320E324D}"/>
                    </a:ext>
                  </a:extLst>
                </p14:cNvPr>
                <p14:cNvContentPartPr/>
                <p14:nvPr/>
              </p14:nvContentPartPr>
              <p14:xfrm>
                <a:off x="3385887" y="5296717"/>
                <a:ext cx="959400" cy="183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3655F2C-E6E0-4557-881D-4530320E324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77247" y="5287717"/>
                  <a:ext cx="977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2DE39A9-AC59-40AC-AC84-827E4EB6C933}"/>
                    </a:ext>
                  </a:extLst>
                </p14:cNvPr>
                <p14:cNvContentPartPr/>
                <p14:nvPr/>
              </p14:nvContentPartPr>
              <p14:xfrm>
                <a:off x="4401447" y="5189797"/>
                <a:ext cx="38160" cy="271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2DE39A9-AC59-40AC-AC84-827E4EB6C93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92807" y="5181157"/>
                  <a:ext cx="55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BCFC7DB-3D35-4C75-97DE-C8E0462F7018}"/>
                    </a:ext>
                  </a:extLst>
                </p14:cNvPr>
                <p14:cNvContentPartPr/>
                <p14:nvPr/>
              </p14:nvContentPartPr>
              <p14:xfrm>
                <a:off x="4385607" y="5397877"/>
                <a:ext cx="186840" cy="334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BCFC7DB-3D35-4C75-97DE-C8E0462F701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76607" y="5389237"/>
                  <a:ext cx="20448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2CA6F19-4E83-4A4A-87C1-689FB6391899}"/>
              </a:ext>
            </a:extLst>
          </p:cNvPr>
          <p:cNvGrpSpPr/>
          <p:nvPr/>
        </p:nvGrpSpPr>
        <p:grpSpPr>
          <a:xfrm>
            <a:off x="4893567" y="5195917"/>
            <a:ext cx="1551600" cy="612000"/>
            <a:chOff x="4893567" y="5195917"/>
            <a:chExt cx="155160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DFEEDF-B627-48FC-8E36-00D9C95F4EA6}"/>
                    </a:ext>
                  </a:extLst>
                </p14:cNvPr>
                <p14:cNvContentPartPr/>
                <p14:nvPr/>
              </p14:nvContentPartPr>
              <p14:xfrm>
                <a:off x="4899687" y="5316157"/>
                <a:ext cx="63360" cy="378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DFEEDF-B627-48FC-8E36-00D9C95F4E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91047" y="5307517"/>
                  <a:ext cx="810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03A03EF-C884-459C-95E6-0A27F0FFC96D}"/>
                    </a:ext>
                  </a:extLst>
                </p14:cNvPr>
                <p14:cNvContentPartPr/>
                <p14:nvPr/>
              </p14:nvContentPartPr>
              <p14:xfrm>
                <a:off x="4893567" y="5195917"/>
                <a:ext cx="719280" cy="357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03A03EF-C884-459C-95E6-0A27F0FFC96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84567" y="5187277"/>
                  <a:ext cx="7369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871E7D-4213-4203-9D7C-F58BE3E4FEC1}"/>
                    </a:ext>
                  </a:extLst>
                </p14:cNvPr>
                <p14:cNvContentPartPr/>
                <p14:nvPr/>
              </p14:nvContentPartPr>
              <p14:xfrm>
                <a:off x="5593407" y="5505157"/>
                <a:ext cx="6840" cy="57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871E7D-4213-4203-9D7C-F58BE3E4FEC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84767" y="5496157"/>
                  <a:ext cx="2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21204C2-5F73-43C9-9A73-4C142180993C}"/>
                    </a:ext>
                  </a:extLst>
                </p14:cNvPr>
                <p14:cNvContentPartPr/>
                <p14:nvPr/>
              </p14:nvContentPartPr>
              <p14:xfrm>
                <a:off x="5586207" y="5435677"/>
                <a:ext cx="347760" cy="372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21204C2-5F73-43C9-9A73-4C142180993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77567" y="5427037"/>
                  <a:ext cx="365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CB84C6F-362C-41F0-91E8-5C3738067667}"/>
                    </a:ext>
                  </a:extLst>
                </p14:cNvPr>
                <p14:cNvContentPartPr/>
                <p14:nvPr/>
              </p14:nvContentPartPr>
              <p14:xfrm>
                <a:off x="5946567" y="5315437"/>
                <a:ext cx="498600" cy="169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CB84C6F-362C-41F0-91E8-5C373806766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37927" y="5306437"/>
                  <a:ext cx="516240" cy="18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032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00" y="2098201"/>
            <a:ext cx="5736799" cy="380618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87916" y="2600221"/>
              <a:ext cx="117360" cy="504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9916" y="2582581"/>
                <a:ext cx="1519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737796" y="2926021"/>
              <a:ext cx="448560" cy="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8796" y="2910901"/>
                <a:ext cx="468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8113276" y="2887141"/>
              <a:ext cx="164520" cy="12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5996" y="2876701"/>
                <a:ext cx="19656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87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28" y="1421072"/>
            <a:ext cx="4308885" cy="4351338"/>
          </a:xfrm>
        </p:spPr>
      </p:pic>
    </p:spTree>
    <p:extLst>
      <p:ext uri="{BB962C8B-B14F-4D97-AF65-F5344CB8AC3E}">
        <p14:creationId xmlns:p14="http://schemas.microsoft.com/office/powerpoint/2010/main" val="130392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60" y="2280254"/>
            <a:ext cx="4043279" cy="3442079"/>
          </a:xfrm>
        </p:spPr>
      </p:pic>
    </p:spTree>
    <p:extLst>
      <p:ext uri="{BB962C8B-B14F-4D97-AF65-F5344CB8AC3E}">
        <p14:creationId xmlns:p14="http://schemas.microsoft.com/office/powerpoint/2010/main" val="374988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20F73C7-2E57-47C7-BCED-F3BA1AF9638A}"/>
              </a:ext>
            </a:extLst>
          </p:cNvPr>
          <p:cNvGrpSpPr/>
          <p:nvPr/>
        </p:nvGrpSpPr>
        <p:grpSpPr>
          <a:xfrm>
            <a:off x="528927" y="138637"/>
            <a:ext cx="6156000" cy="1343160"/>
            <a:chOff x="528927" y="138637"/>
            <a:chExt cx="6156000" cy="13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C3F83C-1372-45CA-A186-B312110C179E}"/>
                    </a:ext>
                  </a:extLst>
                </p14:cNvPr>
                <p14:cNvContentPartPr/>
                <p14:nvPr/>
              </p14:nvContentPartPr>
              <p14:xfrm>
                <a:off x="636927" y="226837"/>
                <a:ext cx="95040" cy="321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C3F83C-1372-45CA-A186-B312110C17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927" y="218197"/>
                  <a:ext cx="112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3F18D8-7619-4E28-BEBA-732CB06255F2}"/>
                    </a:ext>
                  </a:extLst>
                </p14:cNvPr>
                <p14:cNvContentPartPr/>
                <p14:nvPr/>
              </p14:nvContentPartPr>
              <p14:xfrm>
                <a:off x="693447" y="213517"/>
                <a:ext cx="177480" cy="19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3F18D8-7619-4E28-BEBA-732CB06255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4807" y="204877"/>
                  <a:ext cx="195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DE00EC-41E1-4A18-91A1-FE6EDDB57E98}"/>
                    </a:ext>
                  </a:extLst>
                </p14:cNvPr>
                <p14:cNvContentPartPr/>
                <p14:nvPr/>
              </p14:nvContentPartPr>
              <p14:xfrm>
                <a:off x="920967" y="390637"/>
                <a:ext cx="788040" cy="15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DE00EC-41E1-4A18-91A1-FE6EDDB57E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2327" y="381997"/>
                  <a:ext cx="805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FFD27B-B816-446A-8FA1-253194E86718}"/>
                    </a:ext>
                  </a:extLst>
                </p14:cNvPr>
                <p14:cNvContentPartPr/>
                <p14:nvPr/>
              </p14:nvContentPartPr>
              <p14:xfrm>
                <a:off x="2168367" y="169957"/>
                <a:ext cx="183960" cy="5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FFD27B-B816-446A-8FA1-253194E867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9727" y="161317"/>
                  <a:ext cx="201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2E9D30-40B0-4318-ACD0-19647605443E}"/>
                    </a:ext>
                  </a:extLst>
                </p14:cNvPr>
                <p14:cNvContentPartPr/>
                <p14:nvPr/>
              </p14:nvContentPartPr>
              <p14:xfrm>
                <a:off x="2093127" y="138637"/>
                <a:ext cx="410760" cy="353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2E9D30-40B0-4318-ACD0-1964760544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4127" y="129637"/>
                  <a:ext cx="428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D56566-2142-41E9-AAC3-9AE6F06660CD}"/>
                    </a:ext>
                  </a:extLst>
                </p14:cNvPr>
                <p14:cNvContentPartPr/>
                <p14:nvPr/>
              </p14:nvContentPartPr>
              <p14:xfrm>
                <a:off x="2547447" y="334117"/>
                <a:ext cx="328320" cy="13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D56566-2142-41E9-AAC3-9AE6F06660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8807" y="325117"/>
                  <a:ext cx="345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E4287A-7E49-4E54-A285-3CC02EB15E13}"/>
                    </a:ext>
                  </a:extLst>
                </p14:cNvPr>
                <p14:cNvContentPartPr/>
                <p14:nvPr/>
              </p14:nvContentPartPr>
              <p14:xfrm>
                <a:off x="528927" y="472717"/>
                <a:ext cx="2782080" cy="22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E4287A-7E49-4E54-A285-3CC02EB15E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9927" y="464077"/>
                  <a:ext cx="2799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02E38-694A-417A-B363-E40FD24EF063}"/>
                    </a:ext>
                  </a:extLst>
                </p14:cNvPr>
                <p14:cNvContentPartPr/>
                <p14:nvPr/>
              </p14:nvContentPartPr>
              <p14:xfrm>
                <a:off x="737367" y="1059157"/>
                <a:ext cx="297000" cy="30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02E38-694A-417A-B363-E40FD24EF0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8727" y="1050157"/>
                  <a:ext cx="314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03BDC2-A151-42C3-97CA-E6C28D0B5A32}"/>
                    </a:ext>
                  </a:extLst>
                </p14:cNvPr>
                <p14:cNvContentPartPr/>
                <p14:nvPr/>
              </p14:nvContentPartPr>
              <p14:xfrm>
                <a:off x="762927" y="1185517"/>
                <a:ext cx="24012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03BDC2-A151-42C3-97CA-E6C28D0B5A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3927" y="1176517"/>
                  <a:ext cx="25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7492C9-1C1B-4954-8DA9-837FDD5FF24B}"/>
                    </a:ext>
                  </a:extLst>
                </p14:cNvPr>
                <p14:cNvContentPartPr/>
                <p14:nvPr/>
              </p14:nvContentPartPr>
              <p14:xfrm>
                <a:off x="806847" y="939277"/>
                <a:ext cx="189720" cy="1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7492C9-1C1B-4954-8DA9-837FDD5FF2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8207" y="930637"/>
                  <a:ext cx="207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2E1D20-3A40-4858-8A77-D79A396AD943}"/>
                    </a:ext>
                  </a:extLst>
                </p14:cNvPr>
                <p14:cNvContentPartPr/>
                <p14:nvPr/>
              </p14:nvContentPartPr>
              <p14:xfrm>
                <a:off x="1210047" y="970597"/>
                <a:ext cx="272160" cy="37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2E1D20-3A40-4858-8A77-D79A396AD9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1047" y="961957"/>
                  <a:ext cx="2898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29135F-F041-4F60-A441-A992BFD0321A}"/>
                    </a:ext>
                  </a:extLst>
                </p14:cNvPr>
                <p14:cNvContentPartPr/>
                <p14:nvPr/>
              </p14:nvContentPartPr>
              <p14:xfrm>
                <a:off x="1320207" y="1109557"/>
                <a:ext cx="225000" cy="28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29135F-F041-4F60-A441-A992BFD032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11567" y="1100557"/>
                  <a:ext cx="242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AC08EB-AC96-47FD-AF0B-0C83C78D43E4}"/>
                    </a:ext>
                  </a:extLst>
                </p14:cNvPr>
                <p14:cNvContentPartPr/>
                <p14:nvPr/>
              </p14:nvContentPartPr>
              <p14:xfrm>
                <a:off x="1594887" y="1134757"/>
                <a:ext cx="202680" cy="16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AC08EB-AC96-47FD-AF0B-0C83C78D43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85887" y="1126117"/>
                  <a:ext cx="220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7C77E2-58CC-4561-BE63-BD9CCA19869F}"/>
                    </a:ext>
                  </a:extLst>
                </p14:cNvPr>
                <p14:cNvContentPartPr/>
                <p14:nvPr/>
              </p14:nvContentPartPr>
              <p14:xfrm>
                <a:off x="1853727" y="1008757"/>
                <a:ext cx="130680" cy="32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7C77E2-58CC-4561-BE63-BD9CCA1986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5087" y="1000117"/>
                  <a:ext cx="148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5A6811-4570-4BA2-9D91-EB0FFCE0BBE0}"/>
                    </a:ext>
                  </a:extLst>
                </p14:cNvPr>
                <p14:cNvContentPartPr/>
                <p14:nvPr/>
              </p14:nvContentPartPr>
              <p14:xfrm>
                <a:off x="2181687" y="1128637"/>
                <a:ext cx="95040" cy="6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5A6811-4570-4BA2-9D91-EB0FFCE0BB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73047" y="1119637"/>
                  <a:ext cx="112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BFE2F2-0EF1-4A29-9CE6-8752D0F854D4}"/>
                    </a:ext>
                  </a:extLst>
                </p14:cNvPr>
                <p14:cNvContentPartPr/>
                <p14:nvPr/>
              </p14:nvContentPartPr>
              <p14:xfrm>
                <a:off x="2156847" y="1179037"/>
                <a:ext cx="11988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BFE2F2-0EF1-4A29-9CE6-8752D0F854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47847" y="1170397"/>
                  <a:ext cx="137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DC04A9-2949-4082-93E2-B5F0B83CAF73}"/>
                    </a:ext>
                  </a:extLst>
                </p14:cNvPr>
                <p14:cNvContentPartPr/>
                <p14:nvPr/>
              </p14:nvContentPartPr>
              <p14:xfrm>
                <a:off x="2490927" y="1122157"/>
                <a:ext cx="75960" cy="12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DC04A9-2949-4082-93E2-B5F0B83CAF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81927" y="1113517"/>
                  <a:ext cx="93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DEE070-1529-49B3-A989-196EC6F44966}"/>
                    </a:ext>
                  </a:extLst>
                </p14:cNvPr>
                <p14:cNvContentPartPr/>
                <p14:nvPr/>
              </p14:nvContentPartPr>
              <p14:xfrm>
                <a:off x="2534847" y="926317"/>
                <a:ext cx="580680" cy="36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DEE070-1529-49B3-A989-196EC6F449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26207" y="917677"/>
                  <a:ext cx="598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266531-0119-472E-B95D-79B252C7C8A3}"/>
                    </a:ext>
                  </a:extLst>
                </p14:cNvPr>
                <p14:cNvContentPartPr/>
                <p14:nvPr/>
              </p14:nvContentPartPr>
              <p14:xfrm>
                <a:off x="3241167" y="655597"/>
                <a:ext cx="612000" cy="68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266531-0119-472E-B95D-79B252C7C8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2527" y="646957"/>
                  <a:ext cx="62964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F86DB1-AFFE-4AEB-9A4B-3B93000634DB}"/>
                    </a:ext>
                  </a:extLst>
                </p14:cNvPr>
                <p14:cNvContentPartPr/>
                <p14:nvPr/>
              </p14:nvContentPartPr>
              <p14:xfrm>
                <a:off x="3973047" y="650557"/>
                <a:ext cx="94320" cy="40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F86DB1-AFFE-4AEB-9A4B-3B93000634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64407" y="641557"/>
                  <a:ext cx="1119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94F752-C98A-4885-A59C-751ADB0342ED}"/>
                    </a:ext>
                  </a:extLst>
                </p14:cNvPr>
                <p14:cNvContentPartPr/>
                <p14:nvPr/>
              </p14:nvContentPartPr>
              <p14:xfrm>
                <a:off x="4130367" y="673957"/>
                <a:ext cx="124200" cy="16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94F752-C98A-4885-A59C-751ADB0342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21727" y="665317"/>
                  <a:ext cx="14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73FC2AE-76FF-42CF-AD92-98D821EC850F}"/>
                    </a:ext>
                  </a:extLst>
                </p14:cNvPr>
                <p14:cNvContentPartPr/>
                <p14:nvPr/>
              </p14:nvContentPartPr>
              <p14:xfrm>
                <a:off x="2528727" y="1286317"/>
                <a:ext cx="57240" cy="50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73FC2AE-76FF-42CF-AD92-98D821EC85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19727" y="1277317"/>
                  <a:ext cx="74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D297247-2898-4BF6-901F-B2C34C57D2ED}"/>
                    </a:ext>
                  </a:extLst>
                </p14:cNvPr>
                <p14:cNvContentPartPr/>
                <p14:nvPr/>
              </p14:nvContentPartPr>
              <p14:xfrm>
                <a:off x="4313247" y="1128637"/>
                <a:ext cx="164160" cy="1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D297247-2898-4BF6-901F-B2C34C57D2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04607" y="1119637"/>
                  <a:ext cx="181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B4C903-777D-495F-9938-692C480CC498}"/>
                    </a:ext>
                  </a:extLst>
                </p14:cNvPr>
                <p14:cNvContentPartPr/>
                <p14:nvPr/>
              </p14:nvContentPartPr>
              <p14:xfrm>
                <a:off x="4382727" y="1071757"/>
                <a:ext cx="44640" cy="164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B4C903-777D-495F-9938-692C480CC4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73727" y="1063117"/>
                  <a:ext cx="62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46B940B-B9A5-4A69-9F4B-CD5D3842388C}"/>
                    </a:ext>
                  </a:extLst>
                </p14:cNvPr>
                <p14:cNvContentPartPr/>
                <p14:nvPr/>
              </p14:nvContentPartPr>
              <p14:xfrm>
                <a:off x="4502607" y="1103797"/>
                <a:ext cx="145080" cy="378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46B940B-B9A5-4A69-9F4B-CD5D384238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93967" y="1094797"/>
                  <a:ext cx="162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026E1F3-3FDC-41D7-975C-A45CD6B3EC13}"/>
                    </a:ext>
                  </a:extLst>
                </p14:cNvPr>
                <p14:cNvContentPartPr/>
                <p14:nvPr/>
              </p14:nvContentPartPr>
              <p14:xfrm>
                <a:off x="4641207" y="939637"/>
                <a:ext cx="107640" cy="82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026E1F3-3FDC-41D7-975C-A45CD6B3EC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2207" y="930997"/>
                  <a:ext cx="125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24C59C0-0CC3-4D2A-83DB-6EBE92F424DA}"/>
                    </a:ext>
                  </a:extLst>
                </p14:cNvPr>
                <p14:cNvContentPartPr/>
                <p14:nvPr/>
              </p14:nvContentPartPr>
              <p14:xfrm>
                <a:off x="4895727" y="894997"/>
                <a:ext cx="231480" cy="282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24C59C0-0CC3-4D2A-83DB-6EBE92F424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6727" y="885997"/>
                  <a:ext cx="249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481D982-7115-470F-BDDE-AD199E062E7B}"/>
                    </a:ext>
                  </a:extLst>
                </p14:cNvPr>
                <p14:cNvContentPartPr/>
                <p14:nvPr/>
              </p14:nvContentPartPr>
              <p14:xfrm>
                <a:off x="4906167" y="1059157"/>
                <a:ext cx="164160" cy="25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481D982-7115-470F-BDDE-AD199E062E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97167" y="1050517"/>
                  <a:ext cx="18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D5162B4-9637-49BC-90E3-C7F1CB447853}"/>
                    </a:ext>
                  </a:extLst>
                </p14:cNvPr>
                <p14:cNvContentPartPr/>
                <p14:nvPr/>
              </p14:nvContentPartPr>
              <p14:xfrm>
                <a:off x="5050887" y="1002277"/>
                <a:ext cx="505080" cy="297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D5162B4-9637-49BC-90E3-C7F1CB4478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42247" y="993277"/>
                  <a:ext cx="522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1481193-A63C-44DF-916F-64591C840999}"/>
                    </a:ext>
                  </a:extLst>
                </p14:cNvPr>
                <p14:cNvContentPartPr/>
                <p14:nvPr/>
              </p14:nvContentPartPr>
              <p14:xfrm>
                <a:off x="5561727" y="743797"/>
                <a:ext cx="120240" cy="1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1481193-A63C-44DF-916F-64591C8409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53087" y="735157"/>
                  <a:ext cx="13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C218C41-75BA-4E7C-8DB7-148B167AA52F}"/>
                    </a:ext>
                  </a:extLst>
                </p14:cNvPr>
                <p14:cNvContentPartPr/>
                <p14:nvPr/>
              </p14:nvContentPartPr>
              <p14:xfrm>
                <a:off x="5662887" y="630397"/>
                <a:ext cx="164160" cy="284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C218C41-75BA-4E7C-8DB7-148B167AA5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53887" y="621757"/>
                  <a:ext cx="181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24D370D-7A66-4B2A-827B-1D43B6B8DCE0}"/>
                    </a:ext>
                  </a:extLst>
                </p14:cNvPr>
                <p14:cNvContentPartPr/>
                <p14:nvPr/>
              </p14:nvContentPartPr>
              <p14:xfrm>
                <a:off x="5908767" y="567397"/>
                <a:ext cx="157680" cy="36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24D370D-7A66-4B2A-827B-1D43B6B8DC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9767" y="558397"/>
                  <a:ext cx="175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34BBF0C-4FEA-45DE-ADC8-84BB8EDC25F3}"/>
                    </a:ext>
                  </a:extLst>
                </p14:cNvPr>
                <p14:cNvContentPartPr/>
                <p14:nvPr/>
              </p14:nvContentPartPr>
              <p14:xfrm>
                <a:off x="6141687" y="592597"/>
                <a:ext cx="51120" cy="118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34BBF0C-4FEA-45DE-ADC8-84BB8EDC25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33047" y="583597"/>
                  <a:ext cx="68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DE65F3-89DD-40A0-877A-3AB32129B645}"/>
                    </a:ext>
                  </a:extLst>
                </p14:cNvPr>
                <p14:cNvContentPartPr/>
                <p14:nvPr/>
              </p14:nvContentPartPr>
              <p14:xfrm>
                <a:off x="6142047" y="630397"/>
                <a:ext cx="164160" cy="6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DE65F3-89DD-40A0-877A-3AB32129B6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33407" y="621757"/>
                  <a:ext cx="18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567E4F8-5675-4F72-8635-8BF8EF183827}"/>
                    </a:ext>
                  </a:extLst>
                </p14:cNvPr>
                <p14:cNvContentPartPr/>
                <p14:nvPr/>
              </p14:nvContentPartPr>
              <p14:xfrm>
                <a:off x="6326727" y="594397"/>
                <a:ext cx="93240" cy="200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567E4F8-5675-4F72-8635-8BF8EF18382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18087" y="585397"/>
                  <a:ext cx="11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32D3F2A-4E2C-4868-BB59-DFC3086201B9}"/>
                    </a:ext>
                  </a:extLst>
                </p14:cNvPr>
                <p14:cNvContentPartPr/>
                <p14:nvPr/>
              </p14:nvContentPartPr>
              <p14:xfrm>
                <a:off x="6533727" y="554797"/>
                <a:ext cx="151200" cy="246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32D3F2A-4E2C-4868-BB59-DFC3086201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25087" y="545797"/>
                  <a:ext cx="1688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3A7C889-DAC8-44F6-A0C7-1DA9A0322F7F}"/>
              </a:ext>
            </a:extLst>
          </p:cNvPr>
          <p:cNvGrpSpPr/>
          <p:nvPr/>
        </p:nvGrpSpPr>
        <p:grpSpPr>
          <a:xfrm>
            <a:off x="321207" y="1708957"/>
            <a:ext cx="990720" cy="315720"/>
            <a:chOff x="321207" y="1708957"/>
            <a:chExt cx="9907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3F9C977-AA87-41A1-9198-A7A560FF86CD}"/>
                    </a:ext>
                  </a:extLst>
                </p14:cNvPr>
                <p14:cNvContentPartPr/>
                <p14:nvPr/>
              </p14:nvContentPartPr>
              <p14:xfrm>
                <a:off x="321207" y="1748557"/>
                <a:ext cx="126720" cy="257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3F9C977-AA87-41A1-9198-A7A560FF86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2207" y="1739557"/>
                  <a:ext cx="144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6D386F3-B024-4020-8E3C-0482D18E997A}"/>
                    </a:ext>
                  </a:extLst>
                </p14:cNvPr>
                <p14:cNvContentPartPr/>
                <p14:nvPr/>
              </p14:nvContentPartPr>
              <p14:xfrm>
                <a:off x="523167" y="1708957"/>
                <a:ext cx="265320" cy="315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6D386F3-B024-4020-8E3C-0482D18E99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4527" y="1699957"/>
                  <a:ext cx="282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D3A9447-4B2B-45A9-8586-CA3046F9F594}"/>
                    </a:ext>
                  </a:extLst>
                </p14:cNvPr>
                <p14:cNvContentPartPr/>
                <p14:nvPr/>
              </p14:nvContentPartPr>
              <p14:xfrm>
                <a:off x="825927" y="1758997"/>
                <a:ext cx="271800" cy="265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D3A9447-4B2B-45A9-8586-CA3046F9F5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6927" y="1750357"/>
                  <a:ext cx="289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EF700B7-EF01-4A9D-986A-551058C90ACD}"/>
                    </a:ext>
                  </a:extLst>
                </p14:cNvPr>
                <p14:cNvContentPartPr/>
                <p14:nvPr/>
              </p14:nvContentPartPr>
              <p14:xfrm>
                <a:off x="1160007" y="1734157"/>
                <a:ext cx="151920" cy="250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EF700B7-EF01-4A9D-986A-551058C90A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367" y="1725157"/>
                  <a:ext cx="16956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CE5DF52-287C-4228-9588-60C923EC76F7}"/>
                  </a:ext>
                </a:extLst>
              </p14:cNvPr>
              <p14:cNvContentPartPr/>
              <p14:nvPr/>
            </p14:nvContentPartPr>
            <p14:xfrm>
              <a:off x="6558207" y="857557"/>
              <a:ext cx="111240" cy="255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CE5DF52-287C-4228-9588-60C923EC76F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49567" y="848557"/>
                <a:ext cx="1288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78AB9F-5C32-4F62-9013-B2C276DAFEF2}"/>
              </a:ext>
            </a:extLst>
          </p:cNvPr>
          <p:cNvGrpSpPr/>
          <p:nvPr/>
        </p:nvGrpSpPr>
        <p:grpSpPr>
          <a:xfrm>
            <a:off x="1847607" y="1734157"/>
            <a:ext cx="1293120" cy="435240"/>
            <a:chOff x="1847607" y="1734157"/>
            <a:chExt cx="129312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BB7DC1E-B96C-453A-922A-1C8C65CF0B63}"/>
                    </a:ext>
                  </a:extLst>
                </p14:cNvPr>
                <p14:cNvContentPartPr/>
                <p14:nvPr/>
              </p14:nvContentPartPr>
              <p14:xfrm>
                <a:off x="1847607" y="1815877"/>
                <a:ext cx="366840" cy="303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BB7DC1E-B96C-453A-922A-1C8C65CF0B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38607" y="1806877"/>
                  <a:ext cx="384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9F27D0A-9F11-44B4-BC92-8FBF19263BB6}"/>
                    </a:ext>
                  </a:extLst>
                </p14:cNvPr>
                <p14:cNvContentPartPr/>
                <p14:nvPr/>
              </p14:nvContentPartPr>
              <p14:xfrm>
                <a:off x="1867407" y="1942237"/>
                <a:ext cx="232560" cy="29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9F27D0A-9F11-44B4-BC92-8FBF19263B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58767" y="1933237"/>
                  <a:ext cx="250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8AE058-4407-4ECF-B66D-68F9BCA57E78}"/>
                    </a:ext>
                  </a:extLst>
                </p14:cNvPr>
                <p14:cNvContentPartPr/>
                <p14:nvPr/>
              </p14:nvContentPartPr>
              <p14:xfrm>
                <a:off x="1942287" y="1734157"/>
                <a:ext cx="151560" cy="2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8AE058-4407-4ECF-B66D-68F9BCA57E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3287" y="1725157"/>
                  <a:ext cx="169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3DE0603-BB76-43B5-8E4E-3F7FDBF17970}"/>
                    </a:ext>
                  </a:extLst>
                </p14:cNvPr>
                <p14:cNvContentPartPr/>
                <p14:nvPr/>
              </p14:nvContentPartPr>
              <p14:xfrm>
                <a:off x="2270607" y="1759357"/>
                <a:ext cx="233280" cy="372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3DE0603-BB76-43B5-8E4E-3F7FDBF179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61967" y="1750357"/>
                  <a:ext cx="250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3F4CAE6-A1F5-473F-BB36-BFA934B9C3B7}"/>
                    </a:ext>
                  </a:extLst>
                </p14:cNvPr>
                <p14:cNvContentPartPr/>
                <p14:nvPr/>
              </p14:nvContentPartPr>
              <p14:xfrm>
                <a:off x="2497047" y="2030437"/>
                <a:ext cx="63360" cy="138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3F4CAE6-A1F5-473F-BB36-BFA934B9C3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88407" y="2021437"/>
                  <a:ext cx="8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A49562-B9A0-460B-9CBE-664FBA36C241}"/>
                    </a:ext>
                  </a:extLst>
                </p14:cNvPr>
                <p14:cNvContentPartPr/>
                <p14:nvPr/>
              </p14:nvContentPartPr>
              <p14:xfrm>
                <a:off x="2642127" y="1759357"/>
                <a:ext cx="354240" cy="340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A49562-B9A0-460B-9CBE-664FBA36C24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33127" y="1750357"/>
                  <a:ext cx="371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5BAD91-EA04-43DA-B6BA-7D9E0C961CE4}"/>
                    </a:ext>
                  </a:extLst>
                </p14:cNvPr>
                <p14:cNvContentPartPr/>
                <p14:nvPr/>
              </p14:nvContentPartPr>
              <p14:xfrm>
                <a:off x="3052167" y="1891837"/>
                <a:ext cx="88560" cy="113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5BAD91-EA04-43DA-B6BA-7D9E0C961C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43167" y="1882837"/>
                  <a:ext cx="1062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DCF0ED8-4808-419D-9EAE-6C08CA61E2BD}"/>
              </a:ext>
            </a:extLst>
          </p:cNvPr>
          <p:cNvGrpSpPr/>
          <p:nvPr/>
        </p:nvGrpSpPr>
        <p:grpSpPr>
          <a:xfrm>
            <a:off x="3487767" y="1607437"/>
            <a:ext cx="826200" cy="486360"/>
            <a:chOff x="3487767" y="1607437"/>
            <a:chExt cx="8262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DE16824-9454-4901-A1B2-2477C8336630}"/>
                    </a:ext>
                  </a:extLst>
                </p14:cNvPr>
                <p14:cNvContentPartPr/>
                <p14:nvPr/>
              </p14:nvContentPartPr>
              <p14:xfrm>
                <a:off x="3487767" y="1897237"/>
                <a:ext cx="226800" cy="196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DE16824-9454-4901-A1B2-2477C83366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78767" y="1888597"/>
                  <a:ext cx="244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67DB62F-CF24-4E58-B718-DA7DB9049568}"/>
                    </a:ext>
                  </a:extLst>
                </p14:cNvPr>
                <p14:cNvContentPartPr/>
                <p14:nvPr/>
              </p14:nvContentPartPr>
              <p14:xfrm>
                <a:off x="3638607" y="1614277"/>
                <a:ext cx="258840" cy="283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67DB62F-CF24-4E58-B718-DA7DB90495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29607" y="1605277"/>
                  <a:ext cx="276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B6C9B91-F325-404D-83A4-B45E7078FF13}"/>
                    </a:ext>
                  </a:extLst>
                </p14:cNvPr>
                <p14:cNvContentPartPr/>
                <p14:nvPr/>
              </p14:nvContentPartPr>
              <p14:xfrm>
                <a:off x="3959367" y="1632997"/>
                <a:ext cx="133920" cy="28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B6C9B91-F325-404D-83A4-B45E7078FF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50727" y="1624357"/>
                  <a:ext cx="151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796E13-ECA0-4E76-BF43-0FDD2807DD4C}"/>
                    </a:ext>
                  </a:extLst>
                </p14:cNvPr>
                <p14:cNvContentPartPr/>
                <p14:nvPr/>
              </p14:nvContentPartPr>
              <p14:xfrm>
                <a:off x="4174287" y="1607437"/>
                <a:ext cx="13968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796E13-ECA0-4E76-BF43-0FDD2807DD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65287" y="1598797"/>
                  <a:ext cx="1573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04419A4-FF42-4AD0-AED2-11920DDB4E28}"/>
              </a:ext>
            </a:extLst>
          </p:cNvPr>
          <p:cNvGrpSpPr/>
          <p:nvPr/>
        </p:nvGrpSpPr>
        <p:grpSpPr>
          <a:xfrm>
            <a:off x="4433127" y="1595197"/>
            <a:ext cx="2440800" cy="581400"/>
            <a:chOff x="4433127" y="1595197"/>
            <a:chExt cx="244080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611862-E129-49DB-B24E-AAB898B984BF}"/>
                    </a:ext>
                  </a:extLst>
                </p14:cNvPr>
                <p14:cNvContentPartPr/>
                <p14:nvPr/>
              </p14:nvContentPartPr>
              <p14:xfrm>
                <a:off x="4433127" y="1733797"/>
                <a:ext cx="313200" cy="442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611862-E129-49DB-B24E-AAB898B984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24127" y="1724797"/>
                  <a:ext cx="3308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F5E345-940B-486F-B16B-6ACC8A99FCAD}"/>
                    </a:ext>
                  </a:extLst>
                </p14:cNvPr>
                <p14:cNvContentPartPr/>
                <p14:nvPr/>
              </p14:nvContentPartPr>
              <p14:xfrm>
                <a:off x="4805007" y="1872757"/>
                <a:ext cx="69840" cy="145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F5E345-940B-486F-B16B-6ACC8A99FC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96367" y="1864117"/>
                  <a:ext cx="8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83311C9-0C5C-490C-9E20-7BFF58E9D994}"/>
                    </a:ext>
                  </a:extLst>
                </p14:cNvPr>
                <p14:cNvContentPartPr/>
                <p14:nvPr/>
              </p14:nvContentPartPr>
              <p14:xfrm>
                <a:off x="4830207" y="1797157"/>
                <a:ext cx="138960" cy="246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83311C9-0C5C-490C-9E20-7BFF58E9D9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21567" y="1788157"/>
                  <a:ext cx="156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9EC31E-6849-4D36-AC8C-FE98AB7EF840}"/>
                    </a:ext>
                  </a:extLst>
                </p14:cNvPr>
                <p14:cNvContentPartPr/>
                <p14:nvPr/>
              </p14:nvContentPartPr>
              <p14:xfrm>
                <a:off x="5076087" y="1771597"/>
                <a:ext cx="555840" cy="335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9EC31E-6849-4D36-AC8C-FE98AB7EF8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67087" y="1762597"/>
                  <a:ext cx="573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DB6045-CCF2-4D2B-993D-0A36C4A38D14}"/>
                    </a:ext>
                  </a:extLst>
                </p14:cNvPr>
                <p14:cNvContentPartPr/>
                <p14:nvPr/>
              </p14:nvContentPartPr>
              <p14:xfrm>
                <a:off x="5561727" y="1834957"/>
                <a:ext cx="32040" cy="227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DB6045-CCF2-4D2B-993D-0A36C4A38D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53087" y="1825957"/>
                  <a:ext cx="49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A7FB81-64CC-4250-AB32-19FFC699B0C4}"/>
                    </a:ext>
                  </a:extLst>
                </p14:cNvPr>
                <p14:cNvContentPartPr/>
                <p14:nvPr/>
              </p14:nvContentPartPr>
              <p14:xfrm>
                <a:off x="5662887" y="1664677"/>
                <a:ext cx="908280" cy="51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A7FB81-64CC-4250-AB32-19FFC699B0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53887" y="1655677"/>
                  <a:ext cx="9259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DE5A52-9377-4DF7-9B6A-FD099459E253}"/>
                    </a:ext>
                  </a:extLst>
                </p14:cNvPr>
                <p14:cNvContentPartPr/>
                <p14:nvPr/>
              </p14:nvContentPartPr>
              <p14:xfrm>
                <a:off x="6722367" y="1595197"/>
                <a:ext cx="151560" cy="45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DE5A52-9377-4DF7-9B6A-FD099459E2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13367" y="1586557"/>
                  <a:ext cx="16920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C642DBB-691B-4390-AA13-E6E49E5F9AF4}"/>
              </a:ext>
            </a:extLst>
          </p:cNvPr>
          <p:cNvGrpSpPr/>
          <p:nvPr/>
        </p:nvGrpSpPr>
        <p:grpSpPr>
          <a:xfrm>
            <a:off x="333807" y="2421037"/>
            <a:ext cx="902160" cy="303840"/>
            <a:chOff x="333807" y="2421037"/>
            <a:chExt cx="9021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B9D665-8206-4335-B9D5-35ECCE0973D2}"/>
                    </a:ext>
                  </a:extLst>
                </p14:cNvPr>
                <p14:cNvContentPartPr/>
                <p14:nvPr/>
              </p14:nvContentPartPr>
              <p14:xfrm>
                <a:off x="333807" y="2459557"/>
                <a:ext cx="196200" cy="224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B9D665-8206-4335-B9D5-35ECCE0973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5167" y="2450917"/>
                  <a:ext cx="213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F13F5FE-776F-410A-B0A1-60A214E81F9B}"/>
                    </a:ext>
                  </a:extLst>
                </p14:cNvPr>
                <p14:cNvContentPartPr/>
                <p14:nvPr/>
              </p14:nvContentPartPr>
              <p14:xfrm>
                <a:off x="598767" y="2440477"/>
                <a:ext cx="158040" cy="24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F13F5FE-776F-410A-B0A1-60A214E81F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0127" y="2431477"/>
                  <a:ext cx="175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D8B0B3-9B38-4B2F-9ACB-60486F870F62}"/>
                    </a:ext>
                  </a:extLst>
                </p14:cNvPr>
                <p14:cNvContentPartPr/>
                <p14:nvPr/>
              </p14:nvContentPartPr>
              <p14:xfrm>
                <a:off x="787767" y="2421037"/>
                <a:ext cx="448200" cy="30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D8B0B3-9B38-4B2F-9ACB-60486F870F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9127" y="2412397"/>
                  <a:ext cx="46584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DBB28FE-C86F-47B4-B79C-02DC11B6A17E}"/>
              </a:ext>
            </a:extLst>
          </p:cNvPr>
          <p:cNvGrpSpPr/>
          <p:nvPr/>
        </p:nvGrpSpPr>
        <p:grpSpPr>
          <a:xfrm>
            <a:off x="1878927" y="2509597"/>
            <a:ext cx="1457280" cy="385200"/>
            <a:chOff x="1878927" y="2509597"/>
            <a:chExt cx="145728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B780FAD-1714-4DD1-9574-B50B7F894722}"/>
                    </a:ext>
                  </a:extLst>
                </p14:cNvPr>
                <p14:cNvContentPartPr/>
                <p14:nvPr/>
              </p14:nvContentPartPr>
              <p14:xfrm>
                <a:off x="1878927" y="2509597"/>
                <a:ext cx="227520" cy="360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B780FAD-1714-4DD1-9574-B50B7F8947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70287" y="2500957"/>
                  <a:ext cx="2451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B95C27A-4BEF-4CA2-86DF-6FB5C6C2574E}"/>
                    </a:ext>
                  </a:extLst>
                </p14:cNvPr>
                <p14:cNvContentPartPr/>
                <p14:nvPr/>
              </p14:nvContentPartPr>
              <p14:xfrm>
                <a:off x="2272047" y="2522197"/>
                <a:ext cx="281880" cy="37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B95C27A-4BEF-4CA2-86DF-6FB5C6C257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63407" y="2513197"/>
                  <a:ext cx="299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21382E-DE84-4A29-A3F3-43DBF3B137DF}"/>
                    </a:ext>
                  </a:extLst>
                </p14:cNvPr>
                <p14:cNvContentPartPr/>
                <p14:nvPr/>
              </p14:nvContentPartPr>
              <p14:xfrm>
                <a:off x="2673807" y="2585197"/>
                <a:ext cx="662400" cy="284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21382E-DE84-4A29-A3F3-43DBF3B137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64807" y="2576557"/>
                  <a:ext cx="6800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016754A-B5FF-4147-9444-B9DD3628482E}"/>
              </a:ext>
            </a:extLst>
          </p:cNvPr>
          <p:cNvGrpSpPr/>
          <p:nvPr/>
        </p:nvGrpSpPr>
        <p:grpSpPr>
          <a:xfrm>
            <a:off x="3543567" y="2320957"/>
            <a:ext cx="1306440" cy="580320"/>
            <a:chOff x="3543567" y="2320957"/>
            <a:chExt cx="130644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F05F7DE-A0B8-43EF-B213-341AE924E53A}"/>
                    </a:ext>
                  </a:extLst>
                </p14:cNvPr>
                <p14:cNvContentPartPr/>
                <p14:nvPr/>
              </p14:nvContentPartPr>
              <p14:xfrm>
                <a:off x="3543567" y="2666917"/>
                <a:ext cx="183960" cy="18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F05F7DE-A0B8-43EF-B213-341AE924E5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34927" y="2657917"/>
                  <a:ext cx="201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FCD6762-31A1-4D86-8D79-8C69D9805621}"/>
                    </a:ext>
                  </a:extLst>
                </p14:cNvPr>
                <p14:cNvContentPartPr/>
                <p14:nvPr/>
              </p14:nvContentPartPr>
              <p14:xfrm>
                <a:off x="3714207" y="2440477"/>
                <a:ext cx="214920" cy="208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FCD6762-31A1-4D86-8D79-8C69D98056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05207" y="2431477"/>
                  <a:ext cx="232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0B71A6-EC67-450A-8DB7-FB33D90F82F0}"/>
                    </a:ext>
                  </a:extLst>
                </p14:cNvPr>
                <p14:cNvContentPartPr/>
                <p14:nvPr/>
              </p14:nvContentPartPr>
              <p14:xfrm>
                <a:off x="3846687" y="2320957"/>
                <a:ext cx="278280" cy="346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0B71A6-EC67-450A-8DB7-FB33D90F82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37687" y="2311957"/>
                  <a:ext cx="295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03F35A-9A08-46FA-9552-CF54659BA8C3}"/>
                    </a:ext>
                  </a:extLst>
                </p14:cNvPr>
                <p14:cNvContentPartPr/>
                <p14:nvPr/>
              </p14:nvContentPartPr>
              <p14:xfrm>
                <a:off x="4212447" y="2370277"/>
                <a:ext cx="555480" cy="531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03F35A-9A08-46FA-9552-CF54659BA8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03447" y="2361277"/>
                  <a:ext cx="5731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E5046F3-65F6-4D73-8F7E-E2F748090221}"/>
                    </a:ext>
                  </a:extLst>
                </p14:cNvPr>
                <p14:cNvContentPartPr/>
                <p14:nvPr/>
              </p14:nvContentPartPr>
              <p14:xfrm>
                <a:off x="4672887" y="2654677"/>
                <a:ext cx="113760" cy="158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E5046F3-65F6-4D73-8F7E-E2F74809022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63887" y="2646037"/>
                  <a:ext cx="131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D3CFBB1-8AC7-4FDC-96AF-4A23EC72D643}"/>
                    </a:ext>
                  </a:extLst>
                </p14:cNvPr>
                <p14:cNvContentPartPr/>
                <p14:nvPr/>
              </p14:nvContentPartPr>
              <p14:xfrm>
                <a:off x="4666407" y="2591317"/>
                <a:ext cx="183600" cy="246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D3CFBB1-8AC7-4FDC-96AF-4A23EC72D6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7767" y="2582317"/>
                  <a:ext cx="20124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F34733B-E873-486C-B20B-C39C1A1A7807}"/>
                  </a:ext>
                </a:extLst>
              </p14:cNvPr>
              <p14:cNvContentPartPr/>
              <p14:nvPr/>
            </p14:nvContentPartPr>
            <p14:xfrm>
              <a:off x="5041167" y="2559277"/>
              <a:ext cx="313200" cy="3477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F34733B-E873-486C-B20B-C39C1A1A78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32167" y="2550637"/>
                <a:ext cx="33084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E1E358D-2178-4E60-A16A-62E033366557}"/>
              </a:ext>
            </a:extLst>
          </p:cNvPr>
          <p:cNvGrpSpPr/>
          <p:nvPr/>
        </p:nvGrpSpPr>
        <p:grpSpPr>
          <a:xfrm>
            <a:off x="5593407" y="2351917"/>
            <a:ext cx="1488960" cy="619200"/>
            <a:chOff x="5593407" y="2351917"/>
            <a:chExt cx="148896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D18AD5-C21B-4541-A06E-122EF08AFD2F}"/>
                    </a:ext>
                  </a:extLst>
                </p14:cNvPr>
                <p14:cNvContentPartPr/>
                <p14:nvPr/>
              </p14:nvContentPartPr>
              <p14:xfrm>
                <a:off x="5593407" y="2604277"/>
                <a:ext cx="397800" cy="252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D18AD5-C21B-4541-A06E-122EF08AFD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84767" y="2595637"/>
                  <a:ext cx="415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2936F4C-6D64-47A3-8ECD-D0B1819AA2DE}"/>
                    </a:ext>
                  </a:extLst>
                </p14:cNvPr>
                <p14:cNvContentPartPr/>
                <p14:nvPr/>
              </p14:nvContentPartPr>
              <p14:xfrm>
                <a:off x="5914887" y="2490877"/>
                <a:ext cx="6840" cy="6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2936F4C-6D64-47A3-8ECD-D0B1819AA2D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06247" y="2481877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584B93B-BF6D-4018-A1BC-C900571AD21F}"/>
                    </a:ext>
                  </a:extLst>
                </p14:cNvPr>
                <p14:cNvContentPartPr/>
                <p14:nvPr/>
              </p14:nvContentPartPr>
              <p14:xfrm>
                <a:off x="6110007" y="2566477"/>
                <a:ext cx="231840" cy="404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584B93B-BF6D-4018-A1BC-C900571AD2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01007" y="2557477"/>
                  <a:ext cx="249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D01F3B4-8A5A-4DB7-A366-6DA3DF16381B}"/>
                    </a:ext>
                  </a:extLst>
                </p14:cNvPr>
                <p14:cNvContentPartPr/>
                <p14:nvPr/>
              </p14:nvContentPartPr>
              <p14:xfrm>
                <a:off x="6287127" y="2415277"/>
                <a:ext cx="113760" cy="69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D01F3B4-8A5A-4DB7-A366-6DA3DF1638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78127" y="2406277"/>
                  <a:ext cx="13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3A7B532-62F4-4416-B94C-50D31D6DEFDA}"/>
                    </a:ext>
                  </a:extLst>
                </p14:cNvPr>
                <p14:cNvContentPartPr/>
                <p14:nvPr/>
              </p14:nvContentPartPr>
              <p14:xfrm>
                <a:off x="6533727" y="2389717"/>
                <a:ext cx="239400" cy="397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3A7B532-62F4-4416-B94C-50D31D6DEF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24727" y="2381077"/>
                  <a:ext cx="2570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1F274A5-3209-4BDA-AD0C-5F9F22528899}"/>
                    </a:ext>
                  </a:extLst>
                </p14:cNvPr>
                <p14:cNvContentPartPr/>
                <p14:nvPr/>
              </p14:nvContentPartPr>
              <p14:xfrm>
                <a:off x="6936567" y="2351917"/>
                <a:ext cx="145800" cy="536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1F274A5-3209-4BDA-AD0C-5F9F225288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7927" y="2343277"/>
                  <a:ext cx="16344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BD9DED4-759D-40B8-87E7-EF9CE5691545}"/>
                  </a:ext>
                </a:extLst>
              </p14:cNvPr>
              <p14:cNvContentPartPr/>
              <p14:nvPr/>
            </p14:nvContentPartPr>
            <p14:xfrm>
              <a:off x="6709767" y="1652077"/>
              <a:ext cx="132840" cy="403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BD9DED4-759D-40B8-87E7-EF9CE569154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700767" y="1643077"/>
                <a:ext cx="15048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2D9AD3D-D1FE-410F-A6CF-6C6A61A131A4}"/>
              </a:ext>
            </a:extLst>
          </p:cNvPr>
          <p:cNvGrpSpPr/>
          <p:nvPr/>
        </p:nvGrpSpPr>
        <p:grpSpPr>
          <a:xfrm>
            <a:off x="655647" y="3001717"/>
            <a:ext cx="4194000" cy="555120"/>
            <a:chOff x="655647" y="3001717"/>
            <a:chExt cx="419400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F9CC3D5-8281-40FD-BE14-B672BB134D39}"/>
                    </a:ext>
                  </a:extLst>
                </p14:cNvPr>
                <p14:cNvContentPartPr/>
                <p14:nvPr/>
              </p14:nvContentPartPr>
              <p14:xfrm>
                <a:off x="781647" y="3146797"/>
                <a:ext cx="57240" cy="252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F9CC3D5-8281-40FD-BE14-B672BB134D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3007" y="3137797"/>
                  <a:ext cx="74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A771FBD-8775-4439-8A9F-6B71C7D244FB}"/>
                    </a:ext>
                  </a:extLst>
                </p14:cNvPr>
                <p14:cNvContentPartPr/>
                <p14:nvPr/>
              </p14:nvContentPartPr>
              <p14:xfrm>
                <a:off x="977127" y="3203317"/>
                <a:ext cx="70200" cy="18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A771FBD-8775-4439-8A9F-6B71C7D244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8487" y="3194677"/>
                  <a:ext cx="87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FB7C97-1AFA-4DD1-81C6-F52985968984}"/>
                    </a:ext>
                  </a:extLst>
                </p14:cNvPr>
                <p14:cNvContentPartPr/>
                <p14:nvPr/>
              </p14:nvContentPartPr>
              <p14:xfrm>
                <a:off x="1147407" y="3108637"/>
                <a:ext cx="265320" cy="284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FB7C97-1AFA-4DD1-81C6-F529859689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8767" y="3099997"/>
                  <a:ext cx="282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D8CB9E8-27D6-4DEA-AECE-CEAB0BC94166}"/>
                    </a:ext>
                  </a:extLst>
                </p14:cNvPr>
                <p14:cNvContentPartPr/>
                <p14:nvPr/>
              </p14:nvContentPartPr>
              <p14:xfrm>
                <a:off x="1292487" y="3130237"/>
                <a:ext cx="650160" cy="257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D8CB9E8-27D6-4DEA-AECE-CEAB0BC941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83847" y="3121237"/>
                  <a:ext cx="667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F6FED5-795D-40D0-BE83-DB9335BE6E4D}"/>
                    </a:ext>
                  </a:extLst>
                </p14:cNvPr>
                <p14:cNvContentPartPr/>
                <p14:nvPr/>
              </p14:nvContentPartPr>
              <p14:xfrm>
                <a:off x="1740327" y="3228517"/>
                <a:ext cx="681480" cy="13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F6FED5-795D-40D0-BE83-DB9335BE6E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31687" y="3219877"/>
                  <a:ext cx="699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16A76A4-8214-44F2-B092-9AEBFA5C688F}"/>
                    </a:ext>
                  </a:extLst>
                </p14:cNvPr>
                <p14:cNvContentPartPr/>
                <p14:nvPr/>
              </p14:nvContentPartPr>
              <p14:xfrm>
                <a:off x="2762007" y="3096037"/>
                <a:ext cx="258840" cy="246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16A76A4-8214-44F2-B092-9AEBFA5C688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53007" y="3087397"/>
                  <a:ext cx="276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B196A92-B96E-425C-B577-B0504A36670D}"/>
                    </a:ext>
                  </a:extLst>
                </p14:cNvPr>
                <p14:cNvContentPartPr/>
                <p14:nvPr/>
              </p14:nvContentPartPr>
              <p14:xfrm>
                <a:off x="3115167" y="3197197"/>
                <a:ext cx="631080" cy="148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B196A92-B96E-425C-B577-B0504A3667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06167" y="3188197"/>
                  <a:ext cx="648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EAB1FE7-8E8A-41BC-910A-924CD9AF3173}"/>
                    </a:ext>
                  </a:extLst>
                </p14:cNvPr>
                <p14:cNvContentPartPr/>
                <p14:nvPr/>
              </p14:nvContentPartPr>
              <p14:xfrm>
                <a:off x="4092567" y="3064717"/>
                <a:ext cx="38160" cy="240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EAB1FE7-8E8A-41BC-910A-924CD9AF31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83567" y="3055717"/>
                  <a:ext cx="55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715232F-B7BC-460D-8B79-22726998CCF7}"/>
                    </a:ext>
                  </a:extLst>
                </p14:cNvPr>
                <p14:cNvContentPartPr/>
                <p14:nvPr/>
              </p14:nvContentPartPr>
              <p14:xfrm>
                <a:off x="4105167" y="3001717"/>
                <a:ext cx="221040" cy="189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715232F-B7BC-460D-8B79-22726998CC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96167" y="2992717"/>
                  <a:ext cx="238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6CE759D-3152-411C-997A-B1B0E7F24B7E}"/>
                    </a:ext>
                  </a:extLst>
                </p14:cNvPr>
                <p14:cNvContentPartPr/>
                <p14:nvPr/>
              </p14:nvContentPartPr>
              <p14:xfrm>
                <a:off x="4403607" y="3052117"/>
                <a:ext cx="326160" cy="246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6CE759D-3152-411C-997A-B1B0E7F24B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94967" y="3043117"/>
                  <a:ext cx="34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8029FBB-A75C-4C44-913D-243575830134}"/>
                    </a:ext>
                  </a:extLst>
                </p14:cNvPr>
                <p14:cNvContentPartPr/>
                <p14:nvPr/>
              </p14:nvContentPartPr>
              <p14:xfrm>
                <a:off x="4729407" y="3165517"/>
                <a:ext cx="120240" cy="99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8029FBB-A75C-4C44-913D-2435758301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20767" y="3156877"/>
                  <a:ext cx="137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26428B-5B38-47BD-A329-E407FC848A0D}"/>
                    </a:ext>
                  </a:extLst>
                </p14:cNvPr>
                <p14:cNvContentPartPr/>
                <p14:nvPr/>
              </p14:nvContentPartPr>
              <p14:xfrm>
                <a:off x="655647" y="3430117"/>
                <a:ext cx="3695760" cy="126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26428B-5B38-47BD-A329-E407FC848A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7007" y="3421477"/>
                  <a:ext cx="37134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9B8FEDA-12F4-447D-BD08-76BA82D8FA47}"/>
              </a:ext>
            </a:extLst>
          </p:cNvPr>
          <p:cNvGrpSpPr/>
          <p:nvPr/>
        </p:nvGrpSpPr>
        <p:grpSpPr>
          <a:xfrm>
            <a:off x="1027527" y="3650797"/>
            <a:ext cx="1274400" cy="455040"/>
            <a:chOff x="1027527" y="3650797"/>
            <a:chExt cx="12744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AD4C41F-5B48-41DB-A732-FACC689C44D4}"/>
                    </a:ext>
                  </a:extLst>
                </p14:cNvPr>
                <p14:cNvContentPartPr/>
                <p14:nvPr/>
              </p14:nvContentPartPr>
              <p14:xfrm>
                <a:off x="1027527" y="3758797"/>
                <a:ext cx="309600" cy="347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AD4C41F-5B48-41DB-A732-FACC689C44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8887" y="3750157"/>
                  <a:ext cx="327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B3ABC5F-B661-4F4C-BEF9-352A39745733}"/>
                    </a:ext>
                  </a:extLst>
                </p14:cNvPr>
                <p14:cNvContentPartPr/>
                <p14:nvPr/>
              </p14:nvContentPartPr>
              <p14:xfrm>
                <a:off x="1149207" y="3650797"/>
                <a:ext cx="213120" cy="20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B3ABC5F-B661-4F4C-BEF9-352A397457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0567" y="3642157"/>
                  <a:ext cx="23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0C7B89B-120B-401B-9DEC-12D2293B0BA6}"/>
                    </a:ext>
                  </a:extLst>
                </p14:cNvPr>
                <p14:cNvContentPartPr/>
                <p14:nvPr/>
              </p14:nvContentPartPr>
              <p14:xfrm>
                <a:off x="1484007" y="3701197"/>
                <a:ext cx="193680" cy="379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0C7B89B-120B-401B-9DEC-12D2293B0B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75007" y="3692197"/>
                  <a:ext cx="2113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E601BC8-2821-44C9-96F1-6C43C00E74AA}"/>
                    </a:ext>
                  </a:extLst>
                </p14:cNvPr>
                <p14:cNvContentPartPr/>
                <p14:nvPr/>
              </p14:nvContentPartPr>
              <p14:xfrm>
                <a:off x="1620447" y="3714157"/>
                <a:ext cx="397800" cy="391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E601BC8-2821-44C9-96F1-6C43C00E74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11807" y="3705517"/>
                  <a:ext cx="415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A2F5451-C4BF-4A53-9081-620A8863AEC1}"/>
                    </a:ext>
                  </a:extLst>
                </p14:cNvPr>
                <p14:cNvContentPartPr/>
                <p14:nvPr/>
              </p14:nvContentPartPr>
              <p14:xfrm>
                <a:off x="2194287" y="3846637"/>
                <a:ext cx="107640" cy="75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A2F5451-C4BF-4A53-9081-620A8863AE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85647" y="3837637"/>
                  <a:ext cx="1252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6C15922-FB5F-4361-947C-DA3E6042A30F}"/>
              </a:ext>
            </a:extLst>
          </p:cNvPr>
          <p:cNvGrpSpPr/>
          <p:nvPr/>
        </p:nvGrpSpPr>
        <p:grpSpPr>
          <a:xfrm>
            <a:off x="2736447" y="3632077"/>
            <a:ext cx="1224000" cy="357840"/>
            <a:chOff x="2736447" y="3632077"/>
            <a:chExt cx="12240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DC71405-DF44-487B-AA7E-88ED1FD42FD3}"/>
                    </a:ext>
                  </a:extLst>
                </p14:cNvPr>
                <p14:cNvContentPartPr/>
                <p14:nvPr/>
              </p14:nvContentPartPr>
              <p14:xfrm>
                <a:off x="2736447" y="3682477"/>
                <a:ext cx="246600" cy="284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DC71405-DF44-487B-AA7E-88ED1FD42F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27807" y="3673837"/>
                  <a:ext cx="264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17784DA-B15D-435E-A8FD-469701180736}"/>
                    </a:ext>
                  </a:extLst>
                </p14:cNvPr>
                <p14:cNvContentPartPr/>
                <p14:nvPr/>
              </p14:nvContentPartPr>
              <p14:xfrm>
                <a:off x="2762007" y="3632077"/>
                <a:ext cx="473400" cy="353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17784DA-B15D-435E-A8FD-4697011807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53007" y="3623437"/>
                  <a:ext cx="4910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5E34474-09FA-4726-9101-4FF9509B35A1}"/>
                    </a:ext>
                  </a:extLst>
                </p14:cNvPr>
                <p14:cNvContentPartPr/>
                <p14:nvPr/>
              </p14:nvContentPartPr>
              <p14:xfrm>
                <a:off x="3285447" y="3802357"/>
                <a:ext cx="183240" cy="32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5E34474-09FA-4726-9101-4FF9509B35A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76447" y="3793717"/>
                  <a:ext cx="200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3E48FF6-B999-4938-8CED-565C0946A950}"/>
                    </a:ext>
                  </a:extLst>
                </p14:cNvPr>
                <p14:cNvContentPartPr/>
                <p14:nvPr/>
              </p14:nvContentPartPr>
              <p14:xfrm>
                <a:off x="3370407" y="3732877"/>
                <a:ext cx="117360" cy="183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3E48FF6-B999-4938-8CED-565C0946A9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61407" y="3724237"/>
                  <a:ext cx="135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B49E018-FFCE-45DF-BE68-73FD158520A7}"/>
                    </a:ext>
                  </a:extLst>
                </p14:cNvPr>
                <p14:cNvContentPartPr/>
                <p14:nvPr/>
              </p14:nvContentPartPr>
              <p14:xfrm>
                <a:off x="3543927" y="3682477"/>
                <a:ext cx="416520" cy="307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B49E018-FFCE-45DF-BE68-73FD158520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34927" y="3673837"/>
                  <a:ext cx="434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38FD594-01F7-431A-B72C-788F93EC9F0E}"/>
                    </a:ext>
                  </a:extLst>
                </p14:cNvPr>
                <p14:cNvContentPartPr/>
                <p14:nvPr/>
              </p14:nvContentPartPr>
              <p14:xfrm>
                <a:off x="3802407" y="3777157"/>
                <a:ext cx="158040" cy="158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38FD594-01F7-431A-B72C-788F93EC9F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93767" y="3768517"/>
                  <a:ext cx="1756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321D9A0-6E90-48AD-8731-314A46F1A1CB}"/>
              </a:ext>
            </a:extLst>
          </p:cNvPr>
          <p:cNvGrpSpPr/>
          <p:nvPr/>
        </p:nvGrpSpPr>
        <p:grpSpPr>
          <a:xfrm>
            <a:off x="4218567" y="3607237"/>
            <a:ext cx="876960" cy="327960"/>
            <a:chOff x="4218567" y="3607237"/>
            <a:chExt cx="8769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2F2FF2A-F340-4582-92F9-DAB2BC1B10E3}"/>
                    </a:ext>
                  </a:extLst>
                </p14:cNvPr>
                <p14:cNvContentPartPr/>
                <p14:nvPr/>
              </p14:nvContentPartPr>
              <p14:xfrm>
                <a:off x="4218567" y="3657277"/>
                <a:ext cx="70200" cy="240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2F2FF2A-F340-4582-92F9-DAB2BC1B10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09927" y="3648637"/>
                  <a:ext cx="87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81B8944-5319-496E-84FA-7658879F0B89}"/>
                    </a:ext>
                  </a:extLst>
                </p14:cNvPr>
                <p14:cNvContentPartPr/>
                <p14:nvPr/>
              </p14:nvContentPartPr>
              <p14:xfrm>
                <a:off x="4262847" y="3632077"/>
                <a:ext cx="221040" cy="258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81B8944-5319-496E-84FA-7658879F0B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53847" y="3623437"/>
                  <a:ext cx="238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AD6E92-39F0-46DD-9230-F200442C12B5}"/>
                    </a:ext>
                  </a:extLst>
                </p14:cNvPr>
                <p14:cNvContentPartPr/>
                <p14:nvPr/>
              </p14:nvContentPartPr>
              <p14:xfrm>
                <a:off x="4313247" y="3619477"/>
                <a:ext cx="151560" cy="6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AD6E92-39F0-46DD-9230-F200442C12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04607" y="3610837"/>
                  <a:ext cx="169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C7C2A79-4D66-4104-A675-A8BC935E17CE}"/>
                    </a:ext>
                  </a:extLst>
                </p14:cNvPr>
                <p14:cNvContentPartPr/>
                <p14:nvPr/>
              </p14:nvContentPartPr>
              <p14:xfrm>
                <a:off x="4641567" y="3607237"/>
                <a:ext cx="321480" cy="327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C7C2A79-4D66-4104-A675-A8BC935E17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32927" y="3598597"/>
                  <a:ext cx="339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A879A5D-F362-4D98-AD4F-FF385939E5C1}"/>
                    </a:ext>
                  </a:extLst>
                </p14:cNvPr>
                <p14:cNvContentPartPr/>
                <p14:nvPr/>
              </p14:nvContentPartPr>
              <p14:xfrm>
                <a:off x="4842807" y="3632077"/>
                <a:ext cx="252720" cy="271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A879A5D-F362-4D98-AD4F-FF385939E5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33807" y="3623437"/>
                  <a:ext cx="27036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27A1992-5E61-4500-9455-0CA0985CC15A}"/>
              </a:ext>
            </a:extLst>
          </p:cNvPr>
          <p:cNvGrpSpPr/>
          <p:nvPr/>
        </p:nvGrpSpPr>
        <p:grpSpPr>
          <a:xfrm>
            <a:off x="2648607" y="4155517"/>
            <a:ext cx="151560" cy="246600"/>
            <a:chOff x="2648607" y="4155517"/>
            <a:chExt cx="15156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35C7124-820A-4148-8A26-96C1F88E4400}"/>
                    </a:ext>
                  </a:extLst>
                </p14:cNvPr>
                <p14:cNvContentPartPr/>
                <p14:nvPr/>
              </p14:nvContentPartPr>
              <p14:xfrm>
                <a:off x="2679927" y="4269277"/>
                <a:ext cx="95040" cy="113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35C7124-820A-4148-8A26-96C1F88E440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70927" y="4260277"/>
                  <a:ext cx="11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A8DFAEC-B267-450D-86D4-43D51FEBABD6}"/>
                    </a:ext>
                  </a:extLst>
                </p14:cNvPr>
                <p14:cNvContentPartPr/>
                <p14:nvPr/>
              </p14:nvContentPartPr>
              <p14:xfrm>
                <a:off x="2648607" y="4262797"/>
                <a:ext cx="151560" cy="139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A8DFAEC-B267-450D-86D4-43D51FEBAB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39607" y="4253797"/>
                  <a:ext cx="16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F4FA893-4E43-44EC-BAC5-49682B226B8B}"/>
                    </a:ext>
                  </a:extLst>
                </p14:cNvPr>
                <p14:cNvContentPartPr/>
                <p14:nvPr/>
              </p14:nvContentPartPr>
              <p14:xfrm>
                <a:off x="2713767" y="4155517"/>
                <a:ext cx="67320" cy="38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F4FA893-4E43-44EC-BAC5-49682B226B8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05127" y="4146877"/>
                  <a:ext cx="849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A29E02C-B690-4899-B75E-72828DA7B2A0}"/>
              </a:ext>
            </a:extLst>
          </p:cNvPr>
          <p:cNvGrpSpPr/>
          <p:nvPr/>
        </p:nvGrpSpPr>
        <p:grpSpPr>
          <a:xfrm>
            <a:off x="4262847" y="4130317"/>
            <a:ext cx="114120" cy="390960"/>
            <a:chOff x="4262847" y="4130317"/>
            <a:chExt cx="114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246E54A-F280-4EF1-B7A0-9178AAE3B8E8}"/>
                    </a:ext>
                  </a:extLst>
                </p14:cNvPr>
                <p14:cNvContentPartPr/>
                <p14:nvPr/>
              </p14:nvContentPartPr>
              <p14:xfrm>
                <a:off x="4262847" y="4231117"/>
                <a:ext cx="76680" cy="290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246E54A-F280-4EF1-B7A0-9178AAE3B8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53847" y="4222477"/>
                  <a:ext cx="94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F8C6AE8-426A-486E-B5D5-64AD59E612E3}"/>
                    </a:ext>
                  </a:extLst>
                </p14:cNvPr>
                <p14:cNvContentPartPr/>
                <p14:nvPr/>
              </p14:nvContentPartPr>
              <p14:xfrm>
                <a:off x="4319727" y="4130317"/>
                <a:ext cx="57240" cy="32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F8C6AE8-426A-486E-B5D5-64AD59E612E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10727" y="4121677"/>
                  <a:ext cx="748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B942BDA4-D9EF-4340-A1F1-78BFC320E329}"/>
                  </a:ext>
                </a:extLst>
              </p14:cNvPr>
              <p14:cNvContentPartPr/>
              <p14:nvPr/>
            </p14:nvContentPartPr>
            <p14:xfrm>
              <a:off x="5460927" y="3701197"/>
              <a:ext cx="126360" cy="198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B942BDA4-D9EF-4340-A1F1-78BFC320E32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2287" y="3692197"/>
                <a:ext cx="144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9104EE4-7736-4A94-97C4-38E12B25C1B3}"/>
                  </a:ext>
                </a:extLst>
              </p14:cNvPr>
              <p14:cNvContentPartPr/>
              <p14:nvPr/>
            </p14:nvContentPartPr>
            <p14:xfrm>
              <a:off x="5473527" y="3827557"/>
              <a:ext cx="107640" cy="129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9104EE4-7736-4A94-97C4-38E12B25C1B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64887" y="3818917"/>
                <a:ext cx="125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D945B33-769A-4249-B174-6B520694EBAB}"/>
                  </a:ext>
                </a:extLst>
              </p14:cNvPr>
              <p14:cNvContentPartPr/>
              <p14:nvPr/>
            </p14:nvContentPartPr>
            <p14:xfrm>
              <a:off x="5934327" y="3657277"/>
              <a:ext cx="171000" cy="1962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D945B33-769A-4249-B174-6B520694EBA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925687" y="3648277"/>
                <a:ext cx="1886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84E52440-28DF-4364-81B4-010F55A15084}"/>
                  </a:ext>
                </a:extLst>
              </p14:cNvPr>
              <p14:cNvContentPartPr/>
              <p14:nvPr/>
            </p14:nvContentPartPr>
            <p14:xfrm>
              <a:off x="5940447" y="3531277"/>
              <a:ext cx="151560" cy="2653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84E52440-28DF-4364-81B4-010F55A1508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931447" y="3522637"/>
                <a:ext cx="1692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2862D0F7-8703-4F09-9058-5BE36D7B6C7F}"/>
                  </a:ext>
                </a:extLst>
              </p14:cNvPr>
              <p14:cNvContentPartPr/>
              <p14:nvPr/>
            </p14:nvContentPartPr>
            <p14:xfrm>
              <a:off x="6337167" y="3411397"/>
              <a:ext cx="276120" cy="3502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2862D0F7-8703-4F09-9058-5BE36D7B6C7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28167" y="3402757"/>
                <a:ext cx="2937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EB3351C0-54F8-450C-8CAC-02D60C080EF6}"/>
                  </a:ext>
                </a:extLst>
              </p14:cNvPr>
              <p14:cNvContentPartPr/>
              <p14:nvPr/>
            </p14:nvContentPartPr>
            <p14:xfrm>
              <a:off x="6242847" y="3859237"/>
              <a:ext cx="433080" cy="5238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EB3351C0-54F8-450C-8CAC-02D60C080EF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234207" y="3850237"/>
                <a:ext cx="4507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6EC1CEDC-B8FD-48C6-A15E-6108F038C840}"/>
                  </a:ext>
                </a:extLst>
              </p14:cNvPr>
              <p14:cNvContentPartPr/>
              <p14:nvPr/>
            </p14:nvContentPartPr>
            <p14:xfrm>
              <a:off x="6646407" y="3354517"/>
              <a:ext cx="158040" cy="576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6EC1CEDC-B8FD-48C6-A15E-6108F038C84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37767" y="3345877"/>
                <a:ext cx="17568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E547B1C-A98F-4E39-BCB1-4D7CCDE1E88B}"/>
              </a:ext>
            </a:extLst>
          </p:cNvPr>
          <p:cNvGrpSpPr/>
          <p:nvPr/>
        </p:nvGrpSpPr>
        <p:grpSpPr>
          <a:xfrm>
            <a:off x="6854127" y="3543877"/>
            <a:ext cx="1855080" cy="410400"/>
            <a:chOff x="6854127" y="3543877"/>
            <a:chExt cx="18550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EFE111D-D906-46EF-AA41-5806B193A669}"/>
                    </a:ext>
                  </a:extLst>
                </p14:cNvPr>
                <p14:cNvContentPartPr/>
                <p14:nvPr/>
              </p14:nvContentPartPr>
              <p14:xfrm>
                <a:off x="6854127" y="3669877"/>
                <a:ext cx="329040" cy="171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EFE111D-D906-46EF-AA41-5806B193A6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45487" y="3661237"/>
                  <a:ext cx="346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AB2A539-D806-4DC7-94E4-56F2E65965A3}"/>
                    </a:ext>
                  </a:extLst>
                </p14:cNvPr>
                <p14:cNvContentPartPr/>
                <p14:nvPr/>
              </p14:nvContentPartPr>
              <p14:xfrm>
                <a:off x="7182447" y="3569077"/>
                <a:ext cx="138960" cy="38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AB2A539-D806-4DC7-94E4-56F2E65965A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73807" y="3560077"/>
                  <a:ext cx="156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E977738-66F7-40BD-A7A0-4B2E0F48285E}"/>
                    </a:ext>
                  </a:extLst>
                </p14:cNvPr>
                <p14:cNvContentPartPr/>
                <p14:nvPr/>
              </p14:nvContentPartPr>
              <p14:xfrm>
                <a:off x="7434087" y="3569077"/>
                <a:ext cx="246960" cy="372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E977738-66F7-40BD-A7A0-4B2E0F48285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25447" y="3560437"/>
                  <a:ext cx="264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AB78A42-6BC9-435F-8A36-98EE8AB1683C}"/>
                    </a:ext>
                  </a:extLst>
                </p14:cNvPr>
                <p14:cNvContentPartPr/>
                <p14:nvPr/>
              </p14:nvContentPartPr>
              <p14:xfrm>
                <a:off x="7611207" y="3619477"/>
                <a:ext cx="397800" cy="253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AB78A42-6BC9-435F-8A36-98EE8AB168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02567" y="3610837"/>
                  <a:ext cx="415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9A8336D-9F2E-4644-A69C-A8EC9F4458B6}"/>
                    </a:ext>
                  </a:extLst>
                </p14:cNvPr>
                <p14:cNvContentPartPr/>
                <p14:nvPr/>
              </p14:nvContentPartPr>
              <p14:xfrm>
                <a:off x="8078127" y="3543877"/>
                <a:ext cx="631080" cy="410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9A8336D-9F2E-4644-A69C-A8EC9F4458B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69127" y="3535237"/>
                  <a:ext cx="6487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3CF166E-96D0-4BEE-95DE-F04C535402C2}"/>
              </a:ext>
            </a:extLst>
          </p:cNvPr>
          <p:cNvGrpSpPr/>
          <p:nvPr/>
        </p:nvGrpSpPr>
        <p:grpSpPr>
          <a:xfrm>
            <a:off x="6968247" y="4061197"/>
            <a:ext cx="1658880" cy="353160"/>
            <a:chOff x="6968247" y="4061197"/>
            <a:chExt cx="16588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EEC9512-7CB0-4C12-AA1F-B5AD669ACC52}"/>
                    </a:ext>
                  </a:extLst>
                </p14:cNvPr>
                <p14:cNvContentPartPr/>
                <p14:nvPr/>
              </p14:nvContentPartPr>
              <p14:xfrm>
                <a:off x="6968247" y="4061197"/>
                <a:ext cx="1469520" cy="44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EEC9512-7CB0-4C12-AA1F-B5AD669ACC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59247" y="4052197"/>
                  <a:ext cx="148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180BDC4-61A9-4E1F-9279-8C1A132AE8B8}"/>
                    </a:ext>
                  </a:extLst>
                </p14:cNvPr>
                <p14:cNvContentPartPr/>
                <p14:nvPr/>
              </p14:nvContentPartPr>
              <p14:xfrm>
                <a:off x="7271007" y="4250197"/>
                <a:ext cx="283680" cy="145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180BDC4-61A9-4E1F-9279-8C1A132AE8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62007" y="4241557"/>
                  <a:ext cx="301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2FB7D7F-9062-408B-AFA9-BBDA19C775A1}"/>
                    </a:ext>
                  </a:extLst>
                </p14:cNvPr>
                <p14:cNvContentPartPr/>
                <p14:nvPr/>
              </p14:nvContentPartPr>
              <p14:xfrm>
                <a:off x="7573407" y="4180717"/>
                <a:ext cx="158040" cy="208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2FB7D7F-9062-408B-AFA9-BBDA19C775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64767" y="4172077"/>
                  <a:ext cx="175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6C56291-F0F4-456B-94B3-DA42132381E8}"/>
                    </a:ext>
                  </a:extLst>
                </p14:cNvPr>
                <p14:cNvContentPartPr/>
                <p14:nvPr/>
              </p14:nvContentPartPr>
              <p14:xfrm>
                <a:off x="8009007" y="4205917"/>
                <a:ext cx="453960" cy="208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6C56291-F0F4-456B-94B3-DA42132381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00367" y="4197277"/>
                  <a:ext cx="471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427147D-608E-4C9D-ADCD-831688A453C8}"/>
                    </a:ext>
                  </a:extLst>
                </p14:cNvPr>
                <p14:cNvContentPartPr/>
                <p14:nvPr/>
              </p14:nvContentPartPr>
              <p14:xfrm>
                <a:off x="8418687" y="4325797"/>
                <a:ext cx="208440" cy="44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427147D-608E-4C9D-ADCD-831688A453C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09687" y="4317157"/>
                  <a:ext cx="2260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B337CD68-ED74-4277-B765-F9F6688AE3E9}"/>
              </a:ext>
            </a:extLst>
          </p:cNvPr>
          <p:cNvGrpSpPr/>
          <p:nvPr/>
        </p:nvGrpSpPr>
        <p:grpSpPr>
          <a:xfrm>
            <a:off x="7062927" y="4584277"/>
            <a:ext cx="1090800" cy="300240"/>
            <a:chOff x="7062927" y="4584277"/>
            <a:chExt cx="109080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7EA0861-4BB3-4D8D-A082-C07F85A28BD0}"/>
                    </a:ext>
                  </a:extLst>
                </p14:cNvPr>
                <p14:cNvContentPartPr/>
                <p14:nvPr/>
              </p14:nvContentPartPr>
              <p14:xfrm>
                <a:off x="7062927" y="4584277"/>
                <a:ext cx="754200" cy="300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7EA0861-4BB3-4D8D-A082-C07F85A28B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53927" y="4575637"/>
                  <a:ext cx="771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E10681C-D53D-4102-8246-ED3C29B468B4}"/>
                    </a:ext>
                  </a:extLst>
                </p14:cNvPr>
                <p14:cNvContentPartPr/>
                <p14:nvPr/>
              </p14:nvContentPartPr>
              <p14:xfrm>
                <a:off x="7838007" y="4660237"/>
                <a:ext cx="315720" cy="126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E10681C-D53D-4102-8246-ED3C29B468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29367" y="465123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417BC0C3-5EAE-4DE4-A290-49F5064E7C5C}"/>
                  </a:ext>
                </a:extLst>
              </p14:cNvPr>
              <p14:cNvContentPartPr/>
              <p14:nvPr/>
            </p14:nvContentPartPr>
            <p14:xfrm>
              <a:off x="7210167" y="5078917"/>
              <a:ext cx="471600" cy="993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417BC0C3-5EAE-4DE4-A290-49F5064E7C5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201167" y="5069917"/>
                <a:ext cx="48924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EBF88E1-3A08-4A1B-87C8-35AFC33864E2}"/>
              </a:ext>
            </a:extLst>
          </p:cNvPr>
          <p:cNvGrpSpPr/>
          <p:nvPr/>
        </p:nvGrpSpPr>
        <p:grpSpPr>
          <a:xfrm>
            <a:off x="7945647" y="5076397"/>
            <a:ext cx="700200" cy="296640"/>
            <a:chOff x="7945647" y="5076397"/>
            <a:chExt cx="7002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91AF99A-6061-4107-ABF8-A49C27EBA716}"/>
                    </a:ext>
                  </a:extLst>
                </p14:cNvPr>
                <p14:cNvContentPartPr/>
                <p14:nvPr/>
              </p14:nvContentPartPr>
              <p14:xfrm>
                <a:off x="7945647" y="5101597"/>
                <a:ext cx="214920" cy="2714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91AF99A-6061-4107-ABF8-A49C27EBA71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36647" y="5092597"/>
                  <a:ext cx="232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28732C3-D06D-4001-AE5B-4772847094D2}"/>
                    </a:ext>
                  </a:extLst>
                </p14:cNvPr>
                <p14:cNvContentPartPr/>
                <p14:nvPr/>
              </p14:nvContentPartPr>
              <p14:xfrm>
                <a:off x="8109447" y="5076397"/>
                <a:ext cx="536400" cy="88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28732C3-D06D-4001-AE5B-4772847094D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00807" y="5067397"/>
                  <a:ext cx="55404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290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106169-BACA-4743-A0C1-257538ABA839}"/>
              </a:ext>
            </a:extLst>
          </p:cNvPr>
          <p:cNvGrpSpPr/>
          <p:nvPr/>
        </p:nvGrpSpPr>
        <p:grpSpPr>
          <a:xfrm>
            <a:off x="971367" y="264637"/>
            <a:ext cx="1250640" cy="624600"/>
            <a:chOff x="971367" y="264637"/>
            <a:chExt cx="125064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402FB3-623C-4A99-9EF5-33680165CAE4}"/>
                    </a:ext>
                  </a:extLst>
                </p14:cNvPr>
                <p14:cNvContentPartPr/>
                <p14:nvPr/>
              </p14:nvContentPartPr>
              <p14:xfrm>
                <a:off x="1027527" y="264637"/>
                <a:ext cx="296640" cy="334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402FB3-623C-4A99-9EF5-33680165CA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8527" y="255637"/>
                  <a:ext cx="314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3F051F-DDD7-4E97-8F36-24832A99760B}"/>
                    </a:ext>
                  </a:extLst>
                </p14:cNvPr>
                <p14:cNvContentPartPr/>
                <p14:nvPr/>
              </p14:nvContentPartPr>
              <p14:xfrm>
                <a:off x="971367" y="276517"/>
                <a:ext cx="1250640" cy="612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3F051F-DDD7-4E97-8F36-24832A9976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2727" y="267877"/>
                  <a:ext cx="1268280" cy="63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5DBDD05-6EBE-45ED-906E-D57ECD532F73}"/>
              </a:ext>
            </a:extLst>
          </p:cNvPr>
          <p:cNvGrpSpPr/>
          <p:nvPr/>
        </p:nvGrpSpPr>
        <p:grpSpPr>
          <a:xfrm>
            <a:off x="1399767" y="1071397"/>
            <a:ext cx="4250880" cy="1810440"/>
            <a:chOff x="1399767" y="1071397"/>
            <a:chExt cx="4250880" cy="18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439043-C6AC-40C2-B0D6-855483A828FE}"/>
                    </a:ext>
                  </a:extLst>
                </p14:cNvPr>
                <p14:cNvContentPartPr/>
                <p14:nvPr/>
              </p14:nvContentPartPr>
              <p14:xfrm>
                <a:off x="1677327" y="1181917"/>
                <a:ext cx="2592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439043-C6AC-40C2-B0D6-855483A828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8327" y="1172917"/>
                  <a:ext cx="4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2EA309-BC54-4B66-8774-24034C1CC767}"/>
                    </a:ext>
                  </a:extLst>
                </p14:cNvPr>
                <p14:cNvContentPartPr/>
                <p14:nvPr/>
              </p14:nvContentPartPr>
              <p14:xfrm>
                <a:off x="1740327" y="1179037"/>
                <a:ext cx="25560" cy="1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2EA309-BC54-4B66-8774-24034C1CC7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1687" y="1170397"/>
                  <a:ext cx="43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BF88AA-E6D8-4D08-B084-BA7A848439C0}"/>
                    </a:ext>
                  </a:extLst>
                </p14:cNvPr>
                <p14:cNvContentPartPr/>
                <p14:nvPr/>
              </p14:nvContentPartPr>
              <p14:xfrm>
                <a:off x="1399767" y="1292437"/>
                <a:ext cx="353520" cy="35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BF88AA-E6D8-4D08-B084-BA7A848439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0767" y="1283797"/>
                  <a:ext cx="371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C9D90C-4C03-4CD4-B1CF-AE4C0C249DD5}"/>
                    </a:ext>
                  </a:extLst>
                </p14:cNvPr>
                <p14:cNvContentPartPr/>
                <p14:nvPr/>
              </p14:nvContentPartPr>
              <p14:xfrm>
                <a:off x="1478247" y="1198117"/>
                <a:ext cx="241200" cy="30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C9D90C-4C03-4CD4-B1CF-AE4C0C249D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9247" y="1189117"/>
                  <a:ext cx="258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E20B95-8DFB-41A5-8468-2AD51D13C024}"/>
                    </a:ext>
                  </a:extLst>
                </p14:cNvPr>
                <p14:cNvContentPartPr/>
                <p14:nvPr/>
              </p14:nvContentPartPr>
              <p14:xfrm>
                <a:off x="1822407" y="1329877"/>
                <a:ext cx="183240" cy="15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E20B95-8DFB-41A5-8468-2AD51D13C0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3407" y="1320877"/>
                  <a:ext cx="20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CECEF3-D8DA-43C7-BB28-580A10B6573E}"/>
                    </a:ext>
                  </a:extLst>
                </p14:cNvPr>
                <p14:cNvContentPartPr/>
                <p14:nvPr/>
              </p14:nvContentPartPr>
              <p14:xfrm>
                <a:off x="1746087" y="1200277"/>
                <a:ext cx="246600" cy="47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CECEF3-D8DA-43C7-BB28-580A10B657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7447" y="1191277"/>
                  <a:ext cx="2642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D11CF6-4078-458F-9ABB-5431207C8A1F}"/>
                    </a:ext>
                  </a:extLst>
                </p14:cNvPr>
                <p14:cNvContentPartPr/>
                <p14:nvPr/>
              </p14:nvContentPartPr>
              <p14:xfrm>
                <a:off x="1980087" y="1317997"/>
                <a:ext cx="523800" cy="38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D11CF6-4078-458F-9ABB-5431207C8A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71087" y="1308997"/>
                  <a:ext cx="5414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373E6E-3F96-49F2-8CE7-F767A370D083}"/>
                    </a:ext>
                  </a:extLst>
                </p14:cNvPr>
                <p14:cNvContentPartPr/>
                <p14:nvPr/>
              </p14:nvContentPartPr>
              <p14:xfrm>
                <a:off x="2301567" y="1239157"/>
                <a:ext cx="479880" cy="42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373E6E-3F96-49F2-8CE7-F767A370D0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2927" y="1230517"/>
                  <a:ext cx="497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9CE0EE-16B3-4C97-958C-08D45A5A10BF}"/>
                    </a:ext>
                  </a:extLst>
                </p14:cNvPr>
                <p14:cNvContentPartPr/>
                <p14:nvPr/>
              </p14:nvContentPartPr>
              <p14:xfrm>
                <a:off x="2736807" y="1172917"/>
                <a:ext cx="340920" cy="46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9CE0EE-16B3-4C97-958C-08D45A5A10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27807" y="1163917"/>
                  <a:ext cx="3585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D9A468-2B52-4D51-B4EA-6546A825543E}"/>
                    </a:ext>
                  </a:extLst>
                </p14:cNvPr>
                <p14:cNvContentPartPr/>
                <p14:nvPr/>
              </p14:nvContentPartPr>
              <p14:xfrm>
                <a:off x="3165567" y="1185517"/>
                <a:ext cx="340920" cy="45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D9A468-2B52-4D51-B4EA-6546A82554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56567" y="1176517"/>
                  <a:ext cx="3585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15CA9C-795C-4A52-9AB6-4BB668C1E34D}"/>
                    </a:ext>
                  </a:extLst>
                </p14:cNvPr>
                <p14:cNvContentPartPr/>
                <p14:nvPr/>
              </p14:nvContentPartPr>
              <p14:xfrm>
                <a:off x="3550047" y="1223317"/>
                <a:ext cx="164160" cy="39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15CA9C-795C-4A52-9AB6-4BB668C1E3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1407" y="1214317"/>
                  <a:ext cx="18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B4B8AD-524C-4CDF-906F-7A92B445CAD5}"/>
                    </a:ext>
                  </a:extLst>
                </p14:cNvPr>
                <p14:cNvContentPartPr/>
                <p14:nvPr/>
              </p14:nvContentPartPr>
              <p14:xfrm>
                <a:off x="4042167" y="1437517"/>
                <a:ext cx="151560" cy="3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B4B8AD-524C-4CDF-906F-7A92B445CA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33167" y="1428877"/>
                  <a:ext cx="169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2E9199-458C-4326-A278-020327CE8B69}"/>
                    </a:ext>
                  </a:extLst>
                </p14:cNvPr>
                <p14:cNvContentPartPr/>
                <p14:nvPr/>
              </p14:nvContentPartPr>
              <p14:xfrm>
                <a:off x="4067367" y="1551277"/>
                <a:ext cx="132840" cy="2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2E9199-458C-4326-A278-020327CE8B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58367" y="1542277"/>
                  <a:ext cx="150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24206E-FC4D-48CB-A198-DE861E930B26}"/>
                    </a:ext>
                  </a:extLst>
                </p14:cNvPr>
                <p14:cNvContentPartPr/>
                <p14:nvPr/>
              </p14:nvContentPartPr>
              <p14:xfrm>
                <a:off x="4584327" y="1316917"/>
                <a:ext cx="17064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24206E-FC4D-48CB-A198-DE861E930B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75687" y="1307917"/>
                  <a:ext cx="188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6EEF89-5F91-4C4E-A5C3-1DBAAD262D68}"/>
                    </a:ext>
                  </a:extLst>
                </p14:cNvPr>
                <p14:cNvContentPartPr/>
                <p14:nvPr/>
              </p14:nvContentPartPr>
              <p14:xfrm>
                <a:off x="4590807" y="1393597"/>
                <a:ext cx="17676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6EEF89-5F91-4C4E-A5C3-1DBAAD262D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1807" y="1384597"/>
                  <a:ext cx="194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B829CA-994C-45EB-82F2-7332CAFBB324}"/>
                    </a:ext>
                  </a:extLst>
                </p14:cNvPr>
                <p14:cNvContentPartPr/>
                <p14:nvPr/>
              </p14:nvContentPartPr>
              <p14:xfrm>
                <a:off x="4754607" y="1494397"/>
                <a:ext cx="82080" cy="10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B829CA-994C-45EB-82F2-7332CAFBB3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5967" y="1485397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D5084A-802F-4A55-B942-386AB816B848}"/>
                    </a:ext>
                  </a:extLst>
                </p14:cNvPr>
                <p14:cNvContentPartPr/>
                <p14:nvPr/>
              </p14:nvContentPartPr>
              <p14:xfrm>
                <a:off x="4628607" y="1077877"/>
                <a:ext cx="177120" cy="12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D5084A-802F-4A55-B942-386AB816B8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19607" y="1068877"/>
                  <a:ext cx="19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94AC12-AFE4-4F6C-98CE-A1B31D3D8923}"/>
                    </a:ext>
                  </a:extLst>
                </p14:cNvPr>
                <p14:cNvContentPartPr/>
                <p14:nvPr/>
              </p14:nvContentPartPr>
              <p14:xfrm>
                <a:off x="5082567" y="1071397"/>
                <a:ext cx="303120" cy="29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94AC12-AFE4-4F6C-98CE-A1B31D3D89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73567" y="1062757"/>
                  <a:ext cx="320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191BBA-F08A-462B-B587-119B02B97E55}"/>
                    </a:ext>
                  </a:extLst>
                </p14:cNvPr>
                <p14:cNvContentPartPr/>
                <p14:nvPr/>
              </p14:nvContentPartPr>
              <p14:xfrm>
                <a:off x="5032167" y="1267237"/>
                <a:ext cx="397800" cy="221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191BBA-F08A-462B-B587-119B02B97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23527" y="1258597"/>
                  <a:ext cx="415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767D62-486E-44DB-8203-4C97D6192FBD}"/>
                    </a:ext>
                  </a:extLst>
                </p14:cNvPr>
                <p14:cNvContentPartPr/>
                <p14:nvPr/>
              </p14:nvContentPartPr>
              <p14:xfrm>
                <a:off x="5069967" y="1589077"/>
                <a:ext cx="170640" cy="36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767D62-486E-44DB-8203-4C97D6192F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61327" y="1580077"/>
                  <a:ext cx="1882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25CD96-A31B-458C-870A-DDBC03B998A6}"/>
                    </a:ext>
                  </a:extLst>
                </p14:cNvPr>
                <p14:cNvContentPartPr/>
                <p14:nvPr/>
              </p14:nvContentPartPr>
              <p14:xfrm>
                <a:off x="3789447" y="2099917"/>
                <a:ext cx="807840" cy="334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25CD96-A31B-458C-870A-DDBC03B998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80807" y="2090917"/>
                  <a:ext cx="8254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D306AA4-D290-4494-ABE6-94250893C352}"/>
                    </a:ext>
                  </a:extLst>
                </p14:cNvPr>
                <p14:cNvContentPartPr/>
                <p14:nvPr/>
              </p14:nvContentPartPr>
              <p14:xfrm>
                <a:off x="3361047" y="2036557"/>
                <a:ext cx="1418760" cy="662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D306AA4-D290-4494-ABE6-94250893C3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2047" y="2027917"/>
                  <a:ext cx="143640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D0F7EB4-C9E2-4E4A-97FB-7702DFFC2480}"/>
                    </a:ext>
                  </a:extLst>
                </p14:cNvPr>
                <p14:cNvContentPartPr/>
                <p14:nvPr/>
              </p14:nvContentPartPr>
              <p14:xfrm>
                <a:off x="3543567" y="2534437"/>
                <a:ext cx="732240" cy="347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D0F7EB4-C9E2-4E4A-97FB-7702DFFC24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34927" y="2525797"/>
                  <a:ext cx="749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B16A67E-163D-43DF-9049-48ED87E0AFEA}"/>
                    </a:ext>
                  </a:extLst>
                </p14:cNvPr>
                <p14:cNvContentPartPr/>
                <p14:nvPr/>
              </p14:nvContentPartPr>
              <p14:xfrm>
                <a:off x="4225047" y="2379637"/>
                <a:ext cx="1293120" cy="332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B16A67E-163D-43DF-9049-48ED87E0AF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16047" y="2370997"/>
                  <a:ext cx="1310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7D6E6BE-A3B7-4A2B-A5FB-8BA798E002BB}"/>
                    </a:ext>
                  </a:extLst>
                </p14:cNvPr>
                <p14:cNvContentPartPr/>
                <p14:nvPr/>
              </p14:nvContentPartPr>
              <p14:xfrm>
                <a:off x="5372727" y="2503477"/>
                <a:ext cx="277920" cy="12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7D6E6BE-A3B7-4A2B-A5FB-8BA798E002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3727" y="2494477"/>
                  <a:ext cx="2955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63B4036-7A50-443B-AF6B-98EC0BCBC0D7}"/>
                  </a:ext>
                </a:extLst>
              </p14:cNvPr>
              <p14:cNvContentPartPr/>
              <p14:nvPr/>
            </p14:nvContentPartPr>
            <p14:xfrm>
              <a:off x="5965647" y="2433637"/>
              <a:ext cx="352800" cy="3222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63B4036-7A50-443B-AF6B-98EC0BCBC0D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56647" y="2424997"/>
                <a:ext cx="37044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2079C4A-6215-44F8-AD66-1B6C57FCEF9B}"/>
              </a:ext>
            </a:extLst>
          </p:cNvPr>
          <p:cNvGrpSpPr/>
          <p:nvPr/>
        </p:nvGrpSpPr>
        <p:grpSpPr>
          <a:xfrm>
            <a:off x="6785367" y="2439757"/>
            <a:ext cx="864360" cy="392040"/>
            <a:chOff x="6785367" y="2439757"/>
            <a:chExt cx="86436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D22BF12-69A2-402B-9DB4-143BABDD53EB}"/>
                    </a:ext>
                  </a:extLst>
                </p14:cNvPr>
                <p14:cNvContentPartPr/>
                <p14:nvPr/>
              </p14:nvContentPartPr>
              <p14:xfrm>
                <a:off x="6785367" y="2484757"/>
                <a:ext cx="145800" cy="177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D22BF12-69A2-402B-9DB4-143BABDD53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76367" y="2475757"/>
                  <a:ext cx="163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7A26ADC-4E23-4B51-A50B-87FD25784917}"/>
                    </a:ext>
                  </a:extLst>
                </p14:cNvPr>
                <p14:cNvContentPartPr/>
                <p14:nvPr/>
              </p14:nvContentPartPr>
              <p14:xfrm>
                <a:off x="6943047" y="2439757"/>
                <a:ext cx="95040" cy="392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7A26ADC-4E23-4B51-A50B-87FD257849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34047" y="2430757"/>
                  <a:ext cx="1126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3FD86D5-E089-4323-A834-D7B4FB96C319}"/>
                    </a:ext>
                  </a:extLst>
                </p14:cNvPr>
                <p14:cNvContentPartPr/>
                <p14:nvPr/>
              </p14:nvContentPartPr>
              <p14:xfrm>
                <a:off x="6873567" y="2553517"/>
                <a:ext cx="776160" cy="77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3FD86D5-E089-4323-A834-D7B4FB96C3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64927" y="2544517"/>
                  <a:ext cx="7938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6334657-467A-4BF5-B346-FC2EEC891B3E}"/>
              </a:ext>
            </a:extLst>
          </p:cNvPr>
          <p:cNvGrpSpPr/>
          <p:nvPr/>
        </p:nvGrpSpPr>
        <p:grpSpPr>
          <a:xfrm>
            <a:off x="7958247" y="2345797"/>
            <a:ext cx="958680" cy="391320"/>
            <a:chOff x="7958247" y="2345797"/>
            <a:chExt cx="9586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E236EF0-BE72-4CA5-8F00-CF225F6197A2}"/>
                    </a:ext>
                  </a:extLst>
                </p14:cNvPr>
                <p14:cNvContentPartPr/>
                <p14:nvPr/>
              </p14:nvContentPartPr>
              <p14:xfrm>
                <a:off x="7958247" y="2498077"/>
                <a:ext cx="189720" cy="239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E236EF0-BE72-4CA5-8F00-CF225F6197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49247" y="2489437"/>
                  <a:ext cx="207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ED69E00-C936-4208-B785-9460C54B10AE}"/>
                    </a:ext>
                  </a:extLst>
                </p14:cNvPr>
                <p14:cNvContentPartPr/>
                <p14:nvPr/>
              </p14:nvContentPartPr>
              <p14:xfrm>
                <a:off x="8273607" y="2345797"/>
                <a:ext cx="347040" cy="271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ED69E00-C936-4208-B785-9460C54B10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64607" y="2336797"/>
                  <a:ext cx="364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3992F58-5F91-4F7A-9963-D8416600CEC7}"/>
                    </a:ext>
                  </a:extLst>
                </p14:cNvPr>
                <p14:cNvContentPartPr/>
                <p14:nvPr/>
              </p14:nvContentPartPr>
              <p14:xfrm>
                <a:off x="8622447" y="2415277"/>
                <a:ext cx="294480" cy="195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3992F58-5F91-4F7A-9963-D8416600CE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13807" y="2406277"/>
                  <a:ext cx="312120" cy="21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902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2524125"/>
            <a:ext cx="2905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248" y="1084998"/>
            <a:ext cx="478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in display mode, and the animation will start.</a:t>
            </a:r>
          </a:p>
        </p:txBody>
      </p:sp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16" y="266870"/>
            <a:ext cx="6400800" cy="25878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337B68A-34EB-45DD-B773-196B869CEBE4}"/>
              </a:ext>
            </a:extLst>
          </p:cNvPr>
          <p:cNvGrpSpPr/>
          <p:nvPr/>
        </p:nvGrpSpPr>
        <p:grpSpPr>
          <a:xfrm>
            <a:off x="4818430" y="1160523"/>
            <a:ext cx="1611000" cy="582120"/>
            <a:chOff x="4818430" y="1160523"/>
            <a:chExt cx="161100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812AD0-3072-40D8-A0E1-FEA940D96B42}"/>
                    </a:ext>
                  </a:extLst>
                </p14:cNvPr>
                <p14:cNvContentPartPr/>
                <p14:nvPr/>
              </p14:nvContentPartPr>
              <p14:xfrm>
                <a:off x="4818430" y="1424763"/>
                <a:ext cx="191520" cy="19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812AD0-3072-40D8-A0E1-FEA940D96B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9790" y="1415763"/>
                  <a:ext cx="20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CBCE0C-8704-4136-A877-1934AD282FA7}"/>
                    </a:ext>
                  </a:extLst>
                </p14:cNvPr>
                <p14:cNvContentPartPr/>
                <p14:nvPr/>
              </p14:nvContentPartPr>
              <p14:xfrm>
                <a:off x="5020750" y="1612323"/>
                <a:ext cx="50760" cy="60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CBCE0C-8704-4136-A877-1934AD282F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11750" y="1603323"/>
                  <a:ext cx="68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38EF77-ADF2-4D22-AFC7-073E3B2E961B}"/>
                    </a:ext>
                  </a:extLst>
                </p14:cNvPr>
                <p14:cNvContentPartPr/>
                <p14:nvPr/>
              </p14:nvContentPartPr>
              <p14:xfrm>
                <a:off x="5251150" y="1222803"/>
                <a:ext cx="73080" cy="18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38EF77-ADF2-4D22-AFC7-073E3B2E96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42150" y="1213803"/>
                  <a:ext cx="90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69D09A-2B6E-4507-B655-02808E8F37A2}"/>
                    </a:ext>
                  </a:extLst>
                </p14:cNvPr>
                <p14:cNvContentPartPr/>
                <p14:nvPr/>
              </p14:nvContentPartPr>
              <p14:xfrm>
                <a:off x="5334670" y="1160523"/>
                <a:ext cx="140760" cy="5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69D09A-2B6E-4507-B655-02808E8F37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6030" y="1151883"/>
                  <a:ext cx="158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EA6B59-DE3B-4E42-90B6-D9368B1E97C8}"/>
                    </a:ext>
                  </a:extLst>
                </p14:cNvPr>
                <p14:cNvContentPartPr/>
                <p14:nvPr/>
              </p14:nvContentPartPr>
              <p14:xfrm>
                <a:off x="5488030" y="1217043"/>
                <a:ext cx="65880" cy="129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EA6B59-DE3B-4E42-90B6-D9368B1E97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9390" y="1208043"/>
                  <a:ext cx="83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8CC646-249F-4710-84A8-8807FAD5F2DE}"/>
                    </a:ext>
                  </a:extLst>
                </p14:cNvPr>
                <p14:cNvContentPartPr/>
                <p14:nvPr/>
              </p14:nvContentPartPr>
              <p14:xfrm>
                <a:off x="5480470" y="1239723"/>
                <a:ext cx="84600" cy="14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8CC646-249F-4710-84A8-8807FAD5F2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1830" y="1230723"/>
                  <a:ext cx="102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CB5669-6616-4C81-AB00-4217A9EE3B33}"/>
                    </a:ext>
                  </a:extLst>
                </p14:cNvPr>
                <p14:cNvContentPartPr/>
                <p14:nvPr/>
              </p14:nvContentPartPr>
              <p14:xfrm>
                <a:off x="5132710" y="1435923"/>
                <a:ext cx="55008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CB5669-6616-4C81-AB00-4217A9EE3B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24070" y="1427283"/>
                  <a:ext cx="567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BD09B1-7D31-4709-8ACD-4FA321641E74}"/>
                    </a:ext>
                  </a:extLst>
                </p14:cNvPr>
                <p14:cNvContentPartPr/>
                <p14:nvPr/>
              </p14:nvContentPartPr>
              <p14:xfrm>
                <a:off x="5245390" y="1576323"/>
                <a:ext cx="11268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BD09B1-7D31-4709-8ACD-4FA321641E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36750" y="1567323"/>
                  <a:ext cx="130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3F3F86-2151-423F-87B8-BD3260AADE7B}"/>
                    </a:ext>
                  </a:extLst>
                </p14:cNvPr>
                <p14:cNvContentPartPr/>
                <p14:nvPr/>
              </p14:nvContentPartPr>
              <p14:xfrm>
                <a:off x="5396590" y="1632123"/>
                <a:ext cx="118080" cy="1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3F3F86-2151-423F-87B8-BD3260AADE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7590" y="162348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ADCA58-2FA4-4819-9A4E-0DDB55BC1AFD}"/>
                    </a:ext>
                  </a:extLst>
                </p14:cNvPr>
                <p14:cNvContentPartPr/>
                <p14:nvPr/>
              </p14:nvContentPartPr>
              <p14:xfrm>
                <a:off x="5441950" y="1615563"/>
                <a:ext cx="56160" cy="12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ADCA58-2FA4-4819-9A4E-0DDB55BC1A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32950" y="1606563"/>
                  <a:ext cx="73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38A658-409E-4DD8-A623-D33BAD89534B}"/>
                    </a:ext>
                  </a:extLst>
                </p14:cNvPr>
                <p14:cNvContentPartPr/>
                <p14:nvPr/>
              </p14:nvContentPartPr>
              <p14:xfrm>
                <a:off x="5553550" y="1430163"/>
                <a:ext cx="415440" cy="21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38A658-409E-4DD8-A623-D33BAD8953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44550" y="1421523"/>
                  <a:ext cx="433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4FC13D-C9DE-4C71-94DA-CFD42E52F878}"/>
                    </a:ext>
                  </a:extLst>
                </p14:cNvPr>
                <p14:cNvContentPartPr/>
                <p14:nvPr/>
              </p14:nvContentPartPr>
              <p14:xfrm>
                <a:off x="5918230" y="1458243"/>
                <a:ext cx="263880" cy="33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4FC13D-C9DE-4C71-94DA-CFD42E52F8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09230" y="1449603"/>
                  <a:ext cx="281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D38FAD-311D-4969-9E16-F56B52E707F5}"/>
                    </a:ext>
                  </a:extLst>
                </p14:cNvPr>
                <p14:cNvContentPartPr/>
                <p14:nvPr/>
              </p14:nvContentPartPr>
              <p14:xfrm>
                <a:off x="6310990" y="1424403"/>
                <a:ext cx="118440" cy="12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D38FAD-311D-4969-9E16-F56B52E707F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01990" y="1415763"/>
                  <a:ext cx="136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EBCE-E45B-4011-B45C-43A79742D122}"/>
              </a:ext>
            </a:extLst>
          </p:cNvPr>
          <p:cNvGrpSpPr/>
          <p:nvPr/>
        </p:nvGrpSpPr>
        <p:grpSpPr>
          <a:xfrm>
            <a:off x="6621310" y="1334763"/>
            <a:ext cx="166680" cy="270000"/>
            <a:chOff x="6621310" y="1334763"/>
            <a:chExt cx="1666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E77B51-064F-4AEF-86C5-558E3DF78D4A}"/>
                    </a:ext>
                  </a:extLst>
                </p14:cNvPr>
                <p14:cNvContentPartPr/>
                <p14:nvPr/>
              </p14:nvContentPartPr>
              <p14:xfrm>
                <a:off x="6621310" y="1334763"/>
                <a:ext cx="149040" cy="27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E77B51-064F-4AEF-86C5-558E3DF78D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12310" y="1325763"/>
                  <a:ext cx="166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CA530C-6A4F-4242-B60B-070BDD5D06B2}"/>
                    </a:ext>
                  </a:extLst>
                </p14:cNvPr>
                <p14:cNvContentPartPr/>
                <p14:nvPr/>
              </p14:nvContentPartPr>
              <p14:xfrm>
                <a:off x="6648310" y="1441683"/>
                <a:ext cx="13968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CA530C-6A4F-4242-B60B-070BDD5D06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39670" y="1432683"/>
                  <a:ext cx="1573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0F47FD-0215-4B5E-8493-69291A254D27}"/>
              </a:ext>
            </a:extLst>
          </p:cNvPr>
          <p:cNvGrpSpPr/>
          <p:nvPr/>
        </p:nvGrpSpPr>
        <p:grpSpPr>
          <a:xfrm>
            <a:off x="7354270" y="431883"/>
            <a:ext cx="589680" cy="230400"/>
            <a:chOff x="7354270" y="431883"/>
            <a:chExt cx="5896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80E9BF-5597-4218-9273-65EEFD216CC2}"/>
                    </a:ext>
                  </a:extLst>
                </p14:cNvPr>
                <p14:cNvContentPartPr/>
                <p14:nvPr/>
              </p14:nvContentPartPr>
              <p14:xfrm>
                <a:off x="7354270" y="538443"/>
                <a:ext cx="196560" cy="1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80E9BF-5597-4218-9273-65EEFD216C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45630" y="529443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4FA27D-E821-4E37-A778-0BAB2A8255AF}"/>
                    </a:ext>
                  </a:extLst>
                </p14:cNvPr>
                <p14:cNvContentPartPr/>
                <p14:nvPr/>
              </p14:nvContentPartPr>
              <p14:xfrm>
                <a:off x="7378750" y="437283"/>
                <a:ext cx="88200" cy="21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4FA27D-E821-4E37-A778-0BAB2A8255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69750" y="428643"/>
                  <a:ext cx="105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56D432-3805-4781-87A8-AB6808B55518}"/>
                    </a:ext>
                  </a:extLst>
                </p14:cNvPr>
                <p14:cNvContentPartPr/>
                <p14:nvPr/>
              </p14:nvContentPartPr>
              <p14:xfrm>
                <a:off x="7567390" y="431883"/>
                <a:ext cx="17280" cy="23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56D432-3805-4781-87A8-AB6808B555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58750" y="422883"/>
                  <a:ext cx="34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91E478-5345-42A9-825F-0C67FFA28E12}"/>
                    </a:ext>
                  </a:extLst>
                </p14:cNvPr>
                <p14:cNvContentPartPr/>
                <p14:nvPr/>
              </p14:nvContentPartPr>
              <p14:xfrm>
                <a:off x="7657030" y="516843"/>
                <a:ext cx="141120" cy="12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91E478-5345-42A9-825F-0C67FFA28E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48390" y="508203"/>
                  <a:ext cx="158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8F1EB2-9AAA-4DB1-B7E4-CC05D543D3F0}"/>
                    </a:ext>
                  </a:extLst>
                </p14:cNvPr>
                <p14:cNvContentPartPr/>
                <p14:nvPr/>
              </p14:nvContentPartPr>
              <p14:xfrm>
                <a:off x="7831270" y="526563"/>
                <a:ext cx="112680" cy="9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8F1EB2-9AAA-4DB1-B7E4-CC05D543D3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22270" y="517923"/>
                  <a:ext cx="1303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9F8F18-66FC-40F9-A5A5-4E7CF0F6ACE0}"/>
              </a:ext>
            </a:extLst>
          </p:cNvPr>
          <p:cNvGrpSpPr/>
          <p:nvPr/>
        </p:nvGrpSpPr>
        <p:grpSpPr>
          <a:xfrm>
            <a:off x="7769350" y="762723"/>
            <a:ext cx="1010160" cy="275040"/>
            <a:chOff x="7769350" y="762723"/>
            <a:chExt cx="10101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C07DCB-4694-4718-9DA2-BD221469C146}"/>
                    </a:ext>
                  </a:extLst>
                </p14:cNvPr>
                <p14:cNvContentPartPr/>
                <p14:nvPr/>
              </p14:nvContentPartPr>
              <p14:xfrm>
                <a:off x="7769350" y="762723"/>
                <a:ext cx="443520" cy="257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C07DCB-4694-4718-9DA2-BD221469C1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60710" y="753723"/>
                  <a:ext cx="461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B83FFC-E7F9-4E57-B73A-C722B660DB6D}"/>
                    </a:ext>
                  </a:extLst>
                </p14:cNvPr>
                <p14:cNvContentPartPr/>
                <p14:nvPr/>
              </p14:nvContentPartPr>
              <p14:xfrm>
                <a:off x="8201350" y="919683"/>
                <a:ext cx="393120" cy="11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B83FFC-E7F9-4E57-B73A-C722B660DB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92710" y="911043"/>
                  <a:ext cx="41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66D722-202F-4649-8250-2681171C0143}"/>
                    </a:ext>
                  </a:extLst>
                </p14:cNvPr>
                <p14:cNvContentPartPr/>
                <p14:nvPr/>
              </p14:nvContentPartPr>
              <p14:xfrm>
                <a:off x="8675110" y="852363"/>
                <a:ext cx="25920" cy="14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66D722-202F-4649-8250-2681171C01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66110" y="843723"/>
                  <a:ext cx="43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D27A4B-5FB9-4198-8CDD-982455C016E2}"/>
                    </a:ext>
                  </a:extLst>
                </p14:cNvPr>
                <p14:cNvContentPartPr/>
                <p14:nvPr/>
              </p14:nvContentPartPr>
              <p14:xfrm>
                <a:off x="8734150" y="931203"/>
                <a:ext cx="45360" cy="5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D27A4B-5FB9-4198-8CDD-982455C016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25510" y="922203"/>
                  <a:ext cx="630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BDE984-68FB-4A00-B2CA-639337F27575}"/>
              </a:ext>
            </a:extLst>
          </p:cNvPr>
          <p:cNvGrpSpPr/>
          <p:nvPr/>
        </p:nvGrpSpPr>
        <p:grpSpPr>
          <a:xfrm>
            <a:off x="8049430" y="1252683"/>
            <a:ext cx="483120" cy="182520"/>
            <a:chOff x="8049430" y="1252683"/>
            <a:chExt cx="48312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59B8B7-1F48-4011-A73A-D89E60969B1C}"/>
                    </a:ext>
                  </a:extLst>
                </p14:cNvPr>
                <p14:cNvContentPartPr/>
                <p14:nvPr/>
              </p14:nvContentPartPr>
              <p14:xfrm>
                <a:off x="8049430" y="1252683"/>
                <a:ext cx="113040" cy="166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59B8B7-1F48-4011-A73A-D89E60969B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0430" y="1243683"/>
                  <a:ext cx="130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0B0509-DBE1-4900-A63D-FFC4D270BB4C}"/>
                    </a:ext>
                  </a:extLst>
                </p14:cNvPr>
                <p14:cNvContentPartPr/>
                <p14:nvPr/>
              </p14:nvContentPartPr>
              <p14:xfrm>
                <a:off x="8268310" y="1273203"/>
                <a:ext cx="264240" cy="16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0B0509-DBE1-4900-A63D-FFC4D270BB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9670" y="1264563"/>
                  <a:ext cx="28188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269BD8-7366-4E8F-AB25-5D4EA09CCF34}"/>
                  </a:ext>
                </a:extLst>
              </p14:cNvPr>
              <p14:cNvContentPartPr/>
              <p14:nvPr/>
            </p14:nvContentPartPr>
            <p14:xfrm>
              <a:off x="8083630" y="1615563"/>
              <a:ext cx="11520" cy="6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269BD8-7366-4E8F-AB25-5D4EA09CCF3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74630" y="1606563"/>
                <a:ext cx="29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4430A80-1682-42B7-9B6F-8CFC4337A139}"/>
              </a:ext>
            </a:extLst>
          </p:cNvPr>
          <p:cNvGrpSpPr/>
          <p:nvPr/>
        </p:nvGrpSpPr>
        <p:grpSpPr>
          <a:xfrm>
            <a:off x="7399270" y="1587483"/>
            <a:ext cx="1318680" cy="241560"/>
            <a:chOff x="7399270" y="1587483"/>
            <a:chExt cx="13186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F068F3-0B3F-4224-8000-A6906C7F542D}"/>
                    </a:ext>
                  </a:extLst>
                </p14:cNvPr>
                <p14:cNvContentPartPr/>
                <p14:nvPr/>
              </p14:nvContentPartPr>
              <p14:xfrm>
                <a:off x="7399270" y="1665603"/>
                <a:ext cx="168480" cy="14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F068F3-0B3F-4224-8000-A6906C7F54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90270" y="1656603"/>
                  <a:ext cx="18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F38401-8FA0-4207-AB07-05EEFF891B6E}"/>
                    </a:ext>
                  </a:extLst>
                </p14:cNvPr>
                <p14:cNvContentPartPr/>
                <p14:nvPr/>
              </p14:nvContentPartPr>
              <p14:xfrm>
                <a:off x="7612390" y="1587483"/>
                <a:ext cx="115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F38401-8FA0-4207-AB07-05EEFF891B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03390" y="157848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FF1E92-5573-4D8E-A244-2E761BD98B66}"/>
                    </a:ext>
                  </a:extLst>
                </p14:cNvPr>
                <p14:cNvContentPartPr/>
                <p14:nvPr/>
              </p14:nvContentPartPr>
              <p14:xfrm>
                <a:off x="7584310" y="1654803"/>
                <a:ext cx="45360" cy="14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FF1E92-5573-4D8E-A244-2E761BD98B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75310" y="1645803"/>
                  <a:ext cx="63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83D605-C532-495A-96EA-D65D6E8AF71B}"/>
                    </a:ext>
                  </a:extLst>
                </p14:cNvPr>
                <p14:cNvContentPartPr/>
                <p14:nvPr/>
              </p14:nvContentPartPr>
              <p14:xfrm>
                <a:off x="7634710" y="1671723"/>
                <a:ext cx="112680" cy="12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83D605-C532-495A-96EA-D65D6E8AF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25710" y="1662723"/>
                  <a:ext cx="13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F2C5D9-6F6F-4B8C-BD26-9EC2D0D1A3A7}"/>
                    </a:ext>
                  </a:extLst>
                </p14:cNvPr>
                <p14:cNvContentPartPr/>
                <p14:nvPr/>
              </p14:nvContentPartPr>
              <p14:xfrm>
                <a:off x="7790950" y="1688283"/>
                <a:ext cx="40680" cy="10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F2C5D9-6F6F-4B8C-BD26-9EC2D0D1A3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82310" y="1679643"/>
                  <a:ext cx="58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AA536F-23BE-4022-B2C9-79FA8A209DDA}"/>
                    </a:ext>
                  </a:extLst>
                </p14:cNvPr>
                <p14:cNvContentPartPr/>
                <p14:nvPr/>
              </p14:nvContentPartPr>
              <p14:xfrm>
                <a:off x="7903990" y="1693683"/>
                <a:ext cx="78840" cy="129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AA536F-23BE-4022-B2C9-79FA8A209D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95350" y="1684683"/>
                  <a:ext cx="96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3B6F5F-BC0B-4B16-8D1F-F7EC07525A08}"/>
                    </a:ext>
                  </a:extLst>
                </p14:cNvPr>
                <p14:cNvContentPartPr/>
                <p14:nvPr/>
              </p14:nvContentPartPr>
              <p14:xfrm>
                <a:off x="8033230" y="1727523"/>
                <a:ext cx="54360" cy="10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3B6F5F-BC0B-4B16-8D1F-F7EC07525A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24590" y="1718883"/>
                  <a:ext cx="72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7A572B-7CC4-4A23-B8A8-6FD8007CCC0B}"/>
                    </a:ext>
                  </a:extLst>
                </p14:cNvPr>
                <p14:cNvContentPartPr/>
                <p14:nvPr/>
              </p14:nvContentPartPr>
              <p14:xfrm>
                <a:off x="8167870" y="1637883"/>
                <a:ext cx="45360" cy="185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7A572B-7CC4-4A23-B8A8-6FD8007CCC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58870" y="1629243"/>
                  <a:ext cx="63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06E470-CD3F-42C1-9594-46789145A2D9}"/>
                    </a:ext>
                  </a:extLst>
                </p14:cNvPr>
                <p14:cNvContentPartPr/>
                <p14:nvPr/>
              </p14:nvContentPartPr>
              <p14:xfrm>
                <a:off x="8274070" y="1617363"/>
                <a:ext cx="443880" cy="19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06E470-CD3F-42C1-9594-46789145A2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65070" y="1608363"/>
                  <a:ext cx="461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5ED16C-6CD7-4221-B0CE-15A07AE80E0D}"/>
                    </a:ext>
                  </a:extLst>
                </p14:cNvPr>
                <p14:cNvContentPartPr/>
                <p14:nvPr/>
              </p14:nvContentPartPr>
              <p14:xfrm>
                <a:off x="8476390" y="1679283"/>
                <a:ext cx="61920" cy="144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5ED16C-6CD7-4221-B0CE-15A07AE80E0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67390" y="1670283"/>
                  <a:ext cx="79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51D1BC3-DA50-457A-8512-D8495724B361}"/>
              </a:ext>
            </a:extLst>
          </p:cNvPr>
          <p:cNvGrpSpPr/>
          <p:nvPr/>
        </p:nvGrpSpPr>
        <p:grpSpPr>
          <a:xfrm>
            <a:off x="7522750" y="2064123"/>
            <a:ext cx="1369080" cy="493920"/>
            <a:chOff x="7522750" y="2064123"/>
            <a:chExt cx="136908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EF94DE-8D2D-48C9-9E54-4828E6F70670}"/>
                    </a:ext>
                  </a:extLst>
                </p14:cNvPr>
                <p14:cNvContentPartPr/>
                <p14:nvPr/>
              </p14:nvContentPartPr>
              <p14:xfrm>
                <a:off x="7522750" y="2064123"/>
                <a:ext cx="253080" cy="14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EF94DE-8D2D-48C9-9E54-4828E6F706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13750" y="2055123"/>
                  <a:ext cx="27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3079C9-512E-41FC-B2D3-89B33CD44A41}"/>
                    </a:ext>
                  </a:extLst>
                </p14:cNvPr>
                <p14:cNvContentPartPr/>
                <p14:nvPr/>
              </p14:nvContentPartPr>
              <p14:xfrm>
                <a:off x="7814350" y="2086083"/>
                <a:ext cx="233280" cy="169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3079C9-512E-41FC-B2D3-89B33CD44A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05350" y="2077443"/>
                  <a:ext cx="250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F956C8-FCB3-4CFC-9790-8B11967D6032}"/>
                    </a:ext>
                  </a:extLst>
                </p14:cNvPr>
                <p14:cNvContentPartPr/>
                <p14:nvPr/>
              </p14:nvContentPartPr>
              <p14:xfrm>
                <a:off x="8095150" y="2097963"/>
                <a:ext cx="123480" cy="10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F956C8-FCB3-4CFC-9790-8B11967D60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86510" y="2088963"/>
                  <a:ext cx="141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C80AD2-7485-4ECF-B156-5900F2CF03A7}"/>
                    </a:ext>
                  </a:extLst>
                </p14:cNvPr>
                <p14:cNvContentPartPr/>
                <p14:nvPr/>
              </p14:nvContentPartPr>
              <p14:xfrm>
                <a:off x="8319070" y="2114883"/>
                <a:ext cx="6768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C80AD2-7485-4ECF-B156-5900F2CF03A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10430" y="210588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B718CB-B9E9-4DB4-ADA1-60C4643D7768}"/>
                    </a:ext>
                  </a:extLst>
                </p14:cNvPr>
                <p14:cNvContentPartPr/>
                <p14:nvPr/>
              </p14:nvContentPartPr>
              <p14:xfrm>
                <a:off x="7609150" y="2451123"/>
                <a:ext cx="99000" cy="6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B718CB-B9E9-4DB4-ADA1-60C4643D77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00150" y="2442123"/>
                  <a:ext cx="116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BCA7F5-4935-4BD5-97CA-F8D20B8F95BE}"/>
                    </a:ext>
                  </a:extLst>
                </p14:cNvPr>
                <p14:cNvContentPartPr/>
                <p14:nvPr/>
              </p14:nvContentPartPr>
              <p14:xfrm>
                <a:off x="7815070" y="2305323"/>
                <a:ext cx="364320" cy="25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BCA7F5-4935-4BD5-97CA-F8D20B8F95B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06430" y="2296683"/>
                  <a:ext cx="381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AEDE25-4830-484C-939F-0E4C76A7830D}"/>
                    </a:ext>
                  </a:extLst>
                </p14:cNvPr>
                <p14:cNvContentPartPr/>
                <p14:nvPr/>
              </p14:nvContentPartPr>
              <p14:xfrm>
                <a:off x="8253910" y="2462643"/>
                <a:ext cx="155160" cy="90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AEDE25-4830-484C-939F-0E4C76A783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45270" y="2453643"/>
                  <a:ext cx="172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DD19C7-F4D8-444D-969A-EF254FE47AD9}"/>
                    </a:ext>
                  </a:extLst>
                </p14:cNvPr>
                <p14:cNvContentPartPr/>
                <p14:nvPr/>
              </p14:nvContentPartPr>
              <p14:xfrm>
                <a:off x="8481790" y="2404323"/>
                <a:ext cx="180000" cy="140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DD19C7-F4D8-444D-969A-EF254FE47A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72790" y="2395323"/>
                  <a:ext cx="197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993AE5-246C-4962-883F-F68DD087F743}"/>
                    </a:ext>
                  </a:extLst>
                </p14:cNvPr>
                <p14:cNvContentPartPr/>
                <p14:nvPr/>
              </p14:nvContentPartPr>
              <p14:xfrm>
                <a:off x="8554870" y="2384163"/>
                <a:ext cx="185400" cy="7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993AE5-246C-4962-883F-F68DD087F74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46230" y="2375163"/>
                  <a:ext cx="203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81CF62-9A03-4221-A17A-1ECBD0B7BF53}"/>
                    </a:ext>
                  </a:extLst>
                </p14:cNvPr>
                <p14:cNvContentPartPr/>
                <p14:nvPr/>
              </p14:nvContentPartPr>
              <p14:xfrm>
                <a:off x="8728750" y="2461923"/>
                <a:ext cx="163080" cy="7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81CF62-9A03-4221-A17A-1ECBD0B7BF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19750" y="2453283"/>
                  <a:ext cx="1807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4EB7F75-B0B4-461E-B1EA-70111205D24C}"/>
                  </a:ext>
                </a:extLst>
              </p14:cNvPr>
              <p14:cNvContentPartPr/>
              <p14:nvPr/>
            </p14:nvContentPartPr>
            <p14:xfrm>
              <a:off x="6310990" y="1430163"/>
              <a:ext cx="123840" cy="62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4EB7F75-B0B4-461E-B1EA-70111205D24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990" y="1421523"/>
                <a:ext cx="141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7B04151-432E-4EAC-851D-B47CDD6A6A95}"/>
                  </a:ext>
                </a:extLst>
              </p14:cNvPr>
              <p14:cNvContentPartPr/>
              <p14:nvPr/>
            </p14:nvContentPartPr>
            <p14:xfrm>
              <a:off x="4201390" y="2237643"/>
              <a:ext cx="163800" cy="17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7B04151-432E-4EAC-851D-B47CDD6A6A9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92390" y="2229003"/>
                <a:ext cx="18144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B946D66-0789-463C-BE43-FF000545C83D}"/>
              </a:ext>
            </a:extLst>
          </p:cNvPr>
          <p:cNvGrpSpPr/>
          <p:nvPr/>
        </p:nvGrpSpPr>
        <p:grpSpPr>
          <a:xfrm>
            <a:off x="4392190" y="1839843"/>
            <a:ext cx="555840" cy="312120"/>
            <a:chOff x="4392190" y="1839843"/>
            <a:chExt cx="5558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AA1388-4A51-4FBC-A161-17BA12353D9C}"/>
                    </a:ext>
                  </a:extLst>
                </p14:cNvPr>
                <p14:cNvContentPartPr/>
                <p14:nvPr/>
              </p14:nvContentPartPr>
              <p14:xfrm>
                <a:off x="4392190" y="2002563"/>
                <a:ext cx="129240" cy="14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AA1388-4A51-4FBC-A161-17BA12353D9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83190" y="1993563"/>
                  <a:ext cx="146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C98EF5-216C-428C-A0D2-2B461CDA5363}"/>
                    </a:ext>
                  </a:extLst>
                </p14:cNvPr>
                <p14:cNvContentPartPr/>
                <p14:nvPr/>
              </p14:nvContentPartPr>
              <p14:xfrm>
                <a:off x="4521430" y="1884843"/>
                <a:ext cx="17280" cy="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C98EF5-216C-428C-A0D2-2B461CDA53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12430" y="187584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3ABC9A-A599-4DEF-A8C0-A129EE1A5E54}"/>
                    </a:ext>
                  </a:extLst>
                </p14:cNvPr>
                <p14:cNvContentPartPr/>
                <p14:nvPr/>
              </p14:nvContentPartPr>
              <p14:xfrm>
                <a:off x="4605310" y="1898163"/>
                <a:ext cx="336960" cy="166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3ABC9A-A599-4DEF-A8C0-A129EE1A5E5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96670" y="1889163"/>
                  <a:ext cx="35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933248-13DF-4963-8C2F-21FE86644511}"/>
                    </a:ext>
                  </a:extLst>
                </p14:cNvPr>
                <p14:cNvContentPartPr/>
                <p14:nvPr/>
              </p14:nvContentPartPr>
              <p14:xfrm>
                <a:off x="4857310" y="1839843"/>
                <a:ext cx="90720" cy="19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933248-13DF-4963-8C2F-21FE866445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48310" y="1830843"/>
                  <a:ext cx="10836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71D86E3-F79F-445B-B8C8-B05EF042AF21}"/>
              </a:ext>
            </a:extLst>
          </p:cNvPr>
          <p:cNvGrpSpPr/>
          <p:nvPr/>
        </p:nvGrpSpPr>
        <p:grpSpPr>
          <a:xfrm>
            <a:off x="3646270" y="2109123"/>
            <a:ext cx="437760" cy="219240"/>
            <a:chOff x="3646270" y="2109123"/>
            <a:chExt cx="4377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A27A345-0BB4-40EC-9637-1C328047E5A7}"/>
                    </a:ext>
                  </a:extLst>
                </p14:cNvPr>
                <p14:cNvContentPartPr/>
                <p14:nvPr/>
              </p14:nvContentPartPr>
              <p14:xfrm>
                <a:off x="3646270" y="2109123"/>
                <a:ext cx="185400" cy="21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A27A345-0BB4-40EC-9637-1C328047E5A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37270" y="2100123"/>
                  <a:ext cx="203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4916EB-DDAE-46D9-B15D-3B5E8FCFA640}"/>
                    </a:ext>
                  </a:extLst>
                </p14:cNvPr>
                <p14:cNvContentPartPr/>
                <p14:nvPr/>
              </p14:nvContentPartPr>
              <p14:xfrm>
                <a:off x="3646270" y="2232603"/>
                <a:ext cx="168840" cy="2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4916EB-DDAE-46D9-B15D-3B5E8FCFA6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37270" y="2223603"/>
                  <a:ext cx="18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50DABF-A13A-426D-8150-F2E650CCEA21}"/>
                    </a:ext>
                  </a:extLst>
                </p14:cNvPr>
                <p14:cNvContentPartPr/>
                <p14:nvPr/>
              </p14:nvContentPartPr>
              <p14:xfrm>
                <a:off x="3887470" y="2193003"/>
                <a:ext cx="196560" cy="68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50DABF-A13A-426D-8150-F2E650CCEA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78470" y="2184363"/>
                  <a:ext cx="2142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C84AACE-1232-4D82-81A5-1A839537301E}"/>
                  </a:ext>
                </a:extLst>
              </p14:cNvPr>
              <p14:cNvContentPartPr/>
              <p14:nvPr/>
            </p14:nvContentPartPr>
            <p14:xfrm>
              <a:off x="4829950" y="2417643"/>
              <a:ext cx="56520" cy="10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C84AACE-1232-4D82-81A5-1A839537301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20950" y="2409003"/>
                <a:ext cx="741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DB3B23C-C02C-4669-8127-6F2E4DDE4A97}"/>
              </a:ext>
            </a:extLst>
          </p:cNvPr>
          <p:cNvGrpSpPr/>
          <p:nvPr/>
        </p:nvGrpSpPr>
        <p:grpSpPr>
          <a:xfrm>
            <a:off x="6344470" y="1856763"/>
            <a:ext cx="455040" cy="235800"/>
            <a:chOff x="6344470" y="1856763"/>
            <a:chExt cx="4550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4D52585-97BF-48A8-B81E-39F8729A1840}"/>
                    </a:ext>
                  </a:extLst>
                </p14:cNvPr>
                <p14:cNvContentPartPr/>
                <p14:nvPr/>
              </p14:nvContentPartPr>
              <p14:xfrm>
                <a:off x="6344470" y="1935243"/>
                <a:ext cx="78840" cy="157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4D52585-97BF-48A8-B81E-39F8729A18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35830" y="1926243"/>
                  <a:ext cx="96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8F1930-2E8F-4A51-804A-2DB74ADB4668}"/>
                    </a:ext>
                  </a:extLst>
                </p14:cNvPr>
                <p14:cNvContentPartPr/>
                <p14:nvPr/>
              </p14:nvContentPartPr>
              <p14:xfrm>
                <a:off x="6456790" y="1856763"/>
                <a:ext cx="360" cy="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8F1930-2E8F-4A51-804A-2DB74ADB46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47790" y="184776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A63849-895D-4723-9226-CBF2A42C87CF}"/>
                    </a:ext>
                  </a:extLst>
                </p14:cNvPr>
                <p14:cNvContentPartPr/>
                <p14:nvPr/>
              </p14:nvContentPartPr>
              <p14:xfrm>
                <a:off x="6507190" y="1890243"/>
                <a:ext cx="292320" cy="174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A63849-895D-4723-9226-CBF2A42C87C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98190" y="1881603"/>
                  <a:ext cx="309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B109D7F-DA05-4350-879B-21AA7D175A41}"/>
                    </a:ext>
                  </a:extLst>
                </p14:cNvPr>
                <p14:cNvContentPartPr/>
                <p14:nvPr/>
              </p14:nvContentPartPr>
              <p14:xfrm>
                <a:off x="6720310" y="1879083"/>
                <a:ext cx="67680" cy="157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B109D7F-DA05-4350-879B-21AA7D175A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11670" y="1870443"/>
                  <a:ext cx="853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50ABD4F-2BFF-4DAA-AD23-D27C9594735B}"/>
              </a:ext>
            </a:extLst>
          </p:cNvPr>
          <p:cNvGrpSpPr/>
          <p:nvPr/>
        </p:nvGrpSpPr>
        <p:grpSpPr>
          <a:xfrm>
            <a:off x="4010950" y="2765403"/>
            <a:ext cx="550080" cy="494280"/>
            <a:chOff x="4010950" y="2765403"/>
            <a:chExt cx="55008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7C5638-FFA6-4A7C-90EB-317F263ACE60}"/>
                    </a:ext>
                  </a:extLst>
                </p14:cNvPr>
                <p14:cNvContentPartPr/>
                <p14:nvPr/>
              </p14:nvContentPartPr>
              <p14:xfrm>
                <a:off x="4067110" y="2801403"/>
                <a:ext cx="123840" cy="194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7C5638-FFA6-4A7C-90EB-317F263ACE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58110" y="2792403"/>
                  <a:ext cx="14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B689B76-205A-47AD-B4F8-5D4F5931BF1A}"/>
                    </a:ext>
                  </a:extLst>
                </p14:cNvPr>
                <p14:cNvContentPartPr/>
                <p14:nvPr/>
              </p14:nvContentPartPr>
              <p14:xfrm>
                <a:off x="4285990" y="2765403"/>
                <a:ext cx="84240" cy="84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B689B76-205A-47AD-B4F8-5D4F5931BF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77350" y="2756403"/>
                  <a:ext cx="101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724868-533D-465F-90D1-11F3C8788089}"/>
                    </a:ext>
                  </a:extLst>
                </p14:cNvPr>
                <p14:cNvContentPartPr/>
                <p14:nvPr/>
              </p14:nvContentPartPr>
              <p14:xfrm>
                <a:off x="4392190" y="2832723"/>
                <a:ext cx="73440" cy="112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724868-533D-465F-90D1-11F3C87880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83550" y="2824083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589D53-F39D-4EA2-BF1B-82B72C12063F}"/>
                    </a:ext>
                  </a:extLst>
                </p14:cNvPr>
                <p14:cNvContentPartPr/>
                <p14:nvPr/>
              </p14:nvContentPartPr>
              <p14:xfrm>
                <a:off x="4381030" y="2821563"/>
                <a:ext cx="95760" cy="135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589D53-F39D-4EA2-BF1B-82B72C1206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72390" y="2812563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473F192-E26B-44C9-8E00-395EEE9DAC4A}"/>
                    </a:ext>
                  </a:extLst>
                </p14:cNvPr>
                <p14:cNvContentPartPr/>
                <p14:nvPr/>
              </p14:nvContentPartPr>
              <p14:xfrm>
                <a:off x="4010950" y="3012363"/>
                <a:ext cx="522000" cy="28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473F192-E26B-44C9-8E00-395EEE9DAC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01950" y="3003363"/>
                  <a:ext cx="539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7B92B16-CB9A-48C4-AD11-2ED164240277}"/>
                    </a:ext>
                  </a:extLst>
                </p14:cNvPr>
                <p14:cNvContentPartPr/>
                <p14:nvPr/>
              </p14:nvContentPartPr>
              <p14:xfrm>
                <a:off x="4122910" y="3086163"/>
                <a:ext cx="106920" cy="167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7B92B16-CB9A-48C4-AD11-2ED16424027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14270" y="3077163"/>
                  <a:ext cx="124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25A313-508D-4D46-8805-A753B4FE8320}"/>
                    </a:ext>
                  </a:extLst>
                </p14:cNvPr>
                <p14:cNvContentPartPr/>
                <p14:nvPr/>
              </p14:nvContentPartPr>
              <p14:xfrm>
                <a:off x="4291390" y="3163923"/>
                <a:ext cx="106920" cy="17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25A313-508D-4D46-8805-A753B4FE83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82390" y="315492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84BAD83-3DB0-4090-B72B-0362ED793C0E}"/>
                    </a:ext>
                  </a:extLst>
                </p14:cNvPr>
                <p14:cNvContentPartPr/>
                <p14:nvPr/>
              </p14:nvContentPartPr>
              <p14:xfrm>
                <a:off x="4335670" y="3147003"/>
                <a:ext cx="51480" cy="11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84BAD83-3DB0-4090-B72B-0362ED793C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26670" y="3138003"/>
                  <a:ext cx="69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1A245F7-65AE-457A-A38D-63A21B6C2FAD}"/>
                    </a:ext>
                  </a:extLst>
                </p14:cNvPr>
                <p14:cNvContentPartPr/>
                <p14:nvPr/>
              </p14:nvContentPartPr>
              <p14:xfrm>
                <a:off x="4097350" y="3185883"/>
                <a:ext cx="48240" cy="39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1A245F7-65AE-457A-A38D-63A21B6C2FA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88710" y="3176883"/>
                  <a:ext cx="65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CB5A0A-32E0-4FC2-813E-8A570EEA0FE2}"/>
                    </a:ext>
                  </a:extLst>
                </p14:cNvPr>
                <p14:cNvContentPartPr/>
                <p14:nvPr/>
              </p14:nvContentPartPr>
              <p14:xfrm>
                <a:off x="4442950" y="3101643"/>
                <a:ext cx="118080" cy="62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CB5A0A-32E0-4FC2-813E-8A570EEA0F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33950" y="3093003"/>
                  <a:ext cx="1357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4E0BA36-9442-4F50-A7FD-D556720C70D5}"/>
              </a:ext>
            </a:extLst>
          </p:cNvPr>
          <p:cNvGrpSpPr/>
          <p:nvPr/>
        </p:nvGrpSpPr>
        <p:grpSpPr>
          <a:xfrm>
            <a:off x="4869190" y="2967363"/>
            <a:ext cx="90000" cy="62280"/>
            <a:chOff x="4869190" y="2967363"/>
            <a:chExt cx="900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D2B123-114B-4AE8-B3F1-95726D52C0E7}"/>
                    </a:ext>
                  </a:extLst>
                </p14:cNvPr>
                <p14:cNvContentPartPr/>
                <p14:nvPr/>
              </p14:nvContentPartPr>
              <p14:xfrm>
                <a:off x="4869190" y="2967363"/>
                <a:ext cx="84600" cy="11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D2B123-114B-4AE8-B3F1-95726D52C0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60190" y="295872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3C90FAB-A6B1-4240-A671-1420A1FB75E2}"/>
                    </a:ext>
                  </a:extLst>
                </p14:cNvPr>
                <p14:cNvContentPartPr/>
                <p14:nvPr/>
              </p14:nvContentPartPr>
              <p14:xfrm>
                <a:off x="4880350" y="3023523"/>
                <a:ext cx="78840" cy="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3C90FAB-A6B1-4240-A671-1420A1FB75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71710" y="301452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9FAC8AC-5D28-4DC8-9DDA-0DC2494EA3FE}"/>
              </a:ext>
            </a:extLst>
          </p:cNvPr>
          <p:cNvGrpSpPr/>
          <p:nvPr/>
        </p:nvGrpSpPr>
        <p:grpSpPr>
          <a:xfrm>
            <a:off x="5163670" y="2781963"/>
            <a:ext cx="973800" cy="387720"/>
            <a:chOff x="5163670" y="2781963"/>
            <a:chExt cx="973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D6070E3-3D23-4576-A18F-273831D1AE1A}"/>
                    </a:ext>
                  </a:extLst>
                </p14:cNvPr>
                <p14:cNvContentPartPr/>
                <p14:nvPr/>
              </p14:nvContentPartPr>
              <p14:xfrm>
                <a:off x="5163670" y="2995443"/>
                <a:ext cx="13212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D6070E3-3D23-4576-A18F-273831D1AE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55030" y="2986803"/>
                  <a:ext cx="14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4C0984-FDAC-40B1-A823-41B6050A56B4}"/>
                    </a:ext>
                  </a:extLst>
                </p14:cNvPr>
                <p14:cNvContentPartPr/>
                <p14:nvPr/>
              </p14:nvContentPartPr>
              <p14:xfrm>
                <a:off x="5424310" y="2961963"/>
                <a:ext cx="74160" cy="19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4C0984-FDAC-40B1-A823-41B6050A56B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15310" y="2952963"/>
                  <a:ext cx="91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C0271DE-3B0C-46B4-96A6-21D8EBF222D6}"/>
                    </a:ext>
                  </a:extLst>
                </p14:cNvPr>
                <p14:cNvContentPartPr/>
                <p14:nvPr/>
              </p14:nvContentPartPr>
              <p14:xfrm>
                <a:off x="5514310" y="2866563"/>
                <a:ext cx="11520" cy="1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C0271DE-3B0C-46B4-96A6-21D8EBF222D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05310" y="285756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F12EA8-554E-455D-B868-E31A60625B8A}"/>
                    </a:ext>
                  </a:extLst>
                </p14:cNvPr>
                <p14:cNvContentPartPr/>
                <p14:nvPr/>
              </p14:nvContentPartPr>
              <p14:xfrm>
                <a:off x="5575510" y="2945043"/>
                <a:ext cx="144360" cy="78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F12EA8-554E-455D-B868-E31A60625B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66510" y="2936043"/>
                  <a:ext cx="162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2435684-39AE-4653-9932-49E474F8AC08}"/>
                    </a:ext>
                  </a:extLst>
                </p14:cNvPr>
                <p14:cNvContentPartPr/>
                <p14:nvPr/>
              </p14:nvContentPartPr>
              <p14:xfrm>
                <a:off x="5367790" y="2866563"/>
                <a:ext cx="90720" cy="303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2435684-39AE-4653-9932-49E474F8AC0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58790" y="2857563"/>
                  <a:ext cx="108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AE8C6AF-8384-4097-8E60-95661E87B5FC}"/>
                    </a:ext>
                  </a:extLst>
                </p14:cNvPr>
                <p14:cNvContentPartPr/>
                <p14:nvPr/>
              </p14:nvContentPartPr>
              <p14:xfrm>
                <a:off x="5688190" y="2810043"/>
                <a:ext cx="71280" cy="348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AE8C6AF-8384-4097-8E60-95661E87B5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79190" y="2801403"/>
                  <a:ext cx="88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568F11-CE12-487D-AA37-876A66C3F400}"/>
                    </a:ext>
                  </a:extLst>
                </p14:cNvPr>
                <p14:cNvContentPartPr/>
                <p14:nvPr/>
              </p14:nvContentPartPr>
              <p14:xfrm>
                <a:off x="5783590" y="2781963"/>
                <a:ext cx="112680" cy="39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568F11-CE12-487D-AA37-876A66C3F40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74590" y="2773323"/>
                  <a:ext cx="130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EE53D85-6F90-4250-B4A7-6A5A73EA8E09}"/>
                    </a:ext>
                  </a:extLst>
                </p14:cNvPr>
                <p14:cNvContentPartPr/>
                <p14:nvPr/>
              </p14:nvContentPartPr>
              <p14:xfrm>
                <a:off x="5974030" y="2945043"/>
                <a:ext cx="113040" cy="88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EE53D85-6F90-4250-B4A7-6A5A73EA8E0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65390" y="2936043"/>
                  <a:ext cx="130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543BA63-189C-4D22-888A-7176ED9615A5}"/>
                    </a:ext>
                  </a:extLst>
                </p14:cNvPr>
                <p14:cNvContentPartPr/>
                <p14:nvPr/>
              </p14:nvContentPartPr>
              <p14:xfrm>
                <a:off x="6002470" y="2939283"/>
                <a:ext cx="135000" cy="112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543BA63-189C-4D22-888A-7176ED9615A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470" y="2930643"/>
                  <a:ext cx="1526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9CF5576-C405-43D8-B93F-6EF2BA319AB3}"/>
              </a:ext>
            </a:extLst>
          </p:cNvPr>
          <p:cNvGrpSpPr/>
          <p:nvPr/>
        </p:nvGrpSpPr>
        <p:grpSpPr>
          <a:xfrm>
            <a:off x="5306590" y="2187603"/>
            <a:ext cx="1501200" cy="297720"/>
            <a:chOff x="5306590" y="2187603"/>
            <a:chExt cx="15012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B88C42-B11F-43D6-9653-831F67C6034C}"/>
                    </a:ext>
                  </a:extLst>
                </p14:cNvPr>
                <p14:cNvContentPartPr/>
                <p14:nvPr/>
              </p14:nvContentPartPr>
              <p14:xfrm>
                <a:off x="5458150" y="2187603"/>
                <a:ext cx="56520" cy="17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B88C42-B11F-43D6-9653-831F67C6034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49510" y="2178603"/>
                  <a:ext cx="74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2B174AE-B60D-401E-936E-F3C735BC0322}"/>
                    </a:ext>
                  </a:extLst>
                </p14:cNvPr>
                <p14:cNvContentPartPr/>
                <p14:nvPr/>
              </p14:nvContentPartPr>
              <p14:xfrm>
                <a:off x="5441230" y="2212443"/>
                <a:ext cx="101520" cy="11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2B174AE-B60D-401E-936E-F3C735BC03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32590" y="2203803"/>
                  <a:ext cx="119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9770EA-3F23-4CA2-A503-54445176150E}"/>
                    </a:ext>
                  </a:extLst>
                </p14:cNvPr>
                <p14:cNvContentPartPr/>
                <p14:nvPr/>
              </p14:nvContentPartPr>
              <p14:xfrm>
                <a:off x="5744350" y="2254923"/>
                <a:ext cx="219240" cy="50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9770EA-3F23-4CA2-A503-54445176150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35350" y="2245923"/>
                  <a:ext cx="236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5CDB107-467D-4204-841B-5F5CC5114647}"/>
                    </a:ext>
                  </a:extLst>
                </p14:cNvPr>
                <p14:cNvContentPartPr/>
                <p14:nvPr/>
              </p14:nvContentPartPr>
              <p14:xfrm>
                <a:off x="6145390" y="2193003"/>
                <a:ext cx="143640" cy="146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5CDB107-467D-4204-841B-5F5CC51146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36390" y="2184003"/>
                  <a:ext cx="161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0B8054-E6B2-42B8-88DC-5C0734D6CD8F}"/>
                    </a:ext>
                  </a:extLst>
                </p14:cNvPr>
                <p14:cNvContentPartPr/>
                <p14:nvPr/>
              </p14:nvContentPartPr>
              <p14:xfrm>
                <a:off x="5306590" y="2367963"/>
                <a:ext cx="1501200" cy="11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0B8054-E6B2-42B8-88DC-5C0734D6CD8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97950" y="2359323"/>
                  <a:ext cx="15188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E4DD59A-930D-4172-84F6-D30F8C2B4705}"/>
              </a:ext>
            </a:extLst>
          </p:cNvPr>
          <p:cNvGrpSpPr/>
          <p:nvPr/>
        </p:nvGrpSpPr>
        <p:grpSpPr>
          <a:xfrm>
            <a:off x="6462190" y="2984283"/>
            <a:ext cx="123840" cy="56520"/>
            <a:chOff x="6462190" y="2984283"/>
            <a:chExt cx="12384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7B5379-99FC-4D37-9D7B-BDD9B30C0E30}"/>
                    </a:ext>
                  </a:extLst>
                </p14:cNvPr>
                <p14:cNvContentPartPr/>
                <p14:nvPr/>
              </p14:nvContentPartPr>
              <p14:xfrm>
                <a:off x="6467950" y="2984283"/>
                <a:ext cx="118080" cy="11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7B5379-99FC-4D37-9D7B-BDD9B30C0E3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58950" y="297528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ED0B30-C53A-4A42-ABB5-0B1128CA00BA}"/>
                    </a:ext>
                  </a:extLst>
                </p14:cNvPr>
                <p14:cNvContentPartPr/>
                <p14:nvPr/>
              </p14:nvContentPartPr>
              <p14:xfrm>
                <a:off x="6462190" y="3023523"/>
                <a:ext cx="101160" cy="17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ED0B30-C53A-4A42-ABB5-0B1128CA00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53550" y="301452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882AEBD-8D54-47CD-B5AF-54B9CC53285A}"/>
              </a:ext>
            </a:extLst>
          </p:cNvPr>
          <p:cNvGrpSpPr/>
          <p:nvPr/>
        </p:nvGrpSpPr>
        <p:grpSpPr>
          <a:xfrm>
            <a:off x="6852790" y="2782323"/>
            <a:ext cx="726120" cy="291960"/>
            <a:chOff x="6852790" y="2782323"/>
            <a:chExt cx="7261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DAF19B-2C35-4644-9E33-64639435B151}"/>
                    </a:ext>
                  </a:extLst>
                </p14:cNvPr>
                <p14:cNvContentPartPr/>
                <p14:nvPr/>
              </p14:nvContentPartPr>
              <p14:xfrm>
                <a:off x="6852790" y="2978523"/>
                <a:ext cx="148680" cy="6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DAF19B-2C35-4644-9E33-64639435B1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43790" y="2969883"/>
                  <a:ext cx="166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5033B2-9607-4E35-A222-5704AC7CC024}"/>
                    </a:ext>
                  </a:extLst>
                </p14:cNvPr>
                <p14:cNvContentPartPr/>
                <p14:nvPr/>
              </p14:nvContentPartPr>
              <p14:xfrm>
                <a:off x="6888430" y="2911203"/>
                <a:ext cx="29160" cy="163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5033B2-9607-4E35-A222-5704AC7CC0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79790" y="2902563"/>
                  <a:ext cx="46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5B106B-CE3D-45E7-808A-3D7540A879C0}"/>
                    </a:ext>
                  </a:extLst>
                </p14:cNvPr>
                <p14:cNvContentPartPr/>
                <p14:nvPr/>
              </p14:nvContentPartPr>
              <p14:xfrm>
                <a:off x="7124230" y="2922363"/>
                <a:ext cx="208440" cy="10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5B106B-CE3D-45E7-808A-3D7540A879C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15590" y="2913723"/>
                  <a:ext cx="226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00923A-85B3-4417-8503-B28BA5C0B08C}"/>
                    </a:ext>
                  </a:extLst>
                </p14:cNvPr>
                <p14:cNvContentPartPr/>
                <p14:nvPr/>
              </p14:nvContentPartPr>
              <p14:xfrm>
                <a:off x="7354270" y="2782323"/>
                <a:ext cx="61920" cy="90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00923A-85B3-4417-8503-B28BA5C0B08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45630" y="2773323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6B5CE59-2A11-464F-88FD-E28669093DF9}"/>
                    </a:ext>
                  </a:extLst>
                </p14:cNvPr>
                <p14:cNvContentPartPr/>
                <p14:nvPr/>
              </p14:nvContentPartPr>
              <p14:xfrm>
                <a:off x="7488910" y="2922363"/>
                <a:ext cx="73800" cy="10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6B5CE59-2A11-464F-88FD-E28669093DF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80270" y="2913723"/>
                  <a:ext cx="91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F7AD8F-8588-4309-AA30-A10FCB29D640}"/>
                    </a:ext>
                  </a:extLst>
                </p14:cNvPr>
                <p14:cNvContentPartPr/>
                <p14:nvPr/>
              </p14:nvContentPartPr>
              <p14:xfrm>
                <a:off x="7483150" y="2945043"/>
                <a:ext cx="95760" cy="101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F7AD8F-8588-4309-AA30-A10FCB29D64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74510" y="2936043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11566DB-CF3F-418E-81CC-B18CB0936DE5}"/>
              </a:ext>
            </a:extLst>
          </p:cNvPr>
          <p:cNvGrpSpPr/>
          <p:nvPr/>
        </p:nvGrpSpPr>
        <p:grpSpPr>
          <a:xfrm>
            <a:off x="7741270" y="2843883"/>
            <a:ext cx="999000" cy="502200"/>
            <a:chOff x="7741270" y="2843883"/>
            <a:chExt cx="9990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809B54C-4D53-4D06-BC40-BA173C8033A9}"/>
                    </a:ext>
                  </a:extLst>
                </p14:cNvPr>
                <p14:cNvContentPartPr/>
                <p14:nvPr/>
              </p14:nvContentPartPr>
              <p14:xfrm>
                <a:off x="7741270" y="3186243"/>
                <a:ext cx="56520" cy="67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809B54C-4D53-4D06-BC40-BA173C8033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32630" y="3177243"/>
                  <a:ext cx="74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D97282-9B34-4FCC-ABDB-812E1A9E9FEF}"/>
                    </a:ext>
                  </a:extLst>
                </p14:cNvPr>
                <p14:cNvContentPartPr/>
                <p14:nvPr/>
              </p14:nvContentPartPr>
              <p14:xfrm>
                <a:off x="7943230" y="2989683"/>
                <a:ext cx="122040" cy="356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D97282-9B34-4FCC-ABDB-812E1A9E9F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34590" y="2980683"/>
                  <a:ext cx="139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D83B28-9A38-444D-AB17-135D35010815}"/>
                    </a:ext>
                  </a:extLst>
                </p14:cNvPr>
                <p14:cNvContentPartPr/>
                <p14:nvPr/>
              </p14:nvContentPartPr>
              <p14:xfrm>
                <a:off x="8027470" y="2900043"/>
                <a:ext cx="22680" cy="6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D83B28-9A38-444D-AB17-135D3501081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18470" y="289140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47D48D-86EF-46B2-A74C-273F1E571581}"/>
                    </a:ext>
                  </a:extLst>
                </p14:cNvPr>
                <p14:cNvContentPartPr/>
                <p14:nvPr/>
              </p14:nvContentPartPr>
              <p14:xfrm>
                <a:off x="8189470" y="2843883"/>
                <a:ext cx="57240" cy="10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47D48D-86EF-46B2-A74C-273F1E57158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80470" y="2835243"/>
                  <a:ext cx="74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2A78A4-0F67-4DC7-8B8F-12ACFFB1EFB7}"/>
                    </a:ext>
                  </a:extLst>
                </p14:cNvPr>
                <p14:cNvContentPartPr/>
                <p14:nvPr/>
              </p14:nvContentPartPr>
              <p14:xfrm>
                <a:off x="8307910" y="3017763"/>
                <a:ext cx="84600" cy="2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2A78A4-0F67-4DC7-8B8F-12ACFFB1EF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99270" y="3009123"/>
                  <a:ext cx="10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5B49B9B-D349-4DB6-88D1-A5F2917C372C}"/>
                    </a:ext>
                  </a:extLst>
                </p14:cNvPr>
                <p14:cNvContentPartPr/>
                <p14:nvPr/>
              </p14:nvContentPartPr>
              <p14:xfrm>
                <a:off x="8296750" y="3045843"/>
                <a:ext cx="320040" cy="90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5B49B9B-D349-4DB6-88D1-A5F2917C37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87750" y="3037203"/>
                  <a:ext cx="337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96DB8ED-87B2-4AFD-A2E9-8CD86D938AB7}"/>
                    </a:ext>
                  </a:extLst>
                </p14:cNvPr>
                <p14:cNvContentPartPr/>
                <p14:nvPr/>
              </p14:nvContentPartPr>
              <p14:xfrm>
                <a:off x="8711830" y="2945043"/>
                <a:ext cx="28440" cy="241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96DB8ED-87B2-4AFD-A2E9-8CD86D938A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03190" y="2936043"/>
                  <a:ext cx="4608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5338E1B-AF32-436C-81A8-7A03A7648E74}"/>
                  </a:ext>
                </a:extLst>
              </p14:cNvPr>
              <p14:cNvContentPartPr/>
              <p14:nvPr/>
            </p14:nvContentPartPr>
            <p14:xfrm>
              <a:off x="1626670" y="3629403"/>
              <a:ext cx="106920" cy="234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5338E1B-AF32-436C-81A8-7A03A7648E7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17670" y="3620403"/>
                <a:ext cx="1245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2A600D6-32B1-4E20-B9D5-1D8F65802A0C}"/>
              </a:ext>
            </a:extLst>
          </p:cNvPr>
          <p:cNvGrpSpPr/>
          <p:nvPr/>
        </p:nvGrpSpPr>
        <p:grpSpPr>
          <a:xfrm>
            <a:off x="1985590" y="3382803"/>
            <a:ext cx="1391400" cy="342000"/>
            <a:chOff x="1985590" y="3382803"/>
            <a:chExt cx="139140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7F0162D-7BD3-411B-97D7-4005CD412194}"/>
                    </a:ext>
                  </a:extLst>
                </p14:cNvPr>
                <p14:cNvContentPartPr/>
                <p14:nvPr/>
              </p14:nvContentPartPr>
              <p14:xfrm>
                <a:off x="1985590" y="3505563"/>
                <a:ext cx="141480" cy="169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7F0162D-7BD3-411B-97D7-4005CD41219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76950" y="3496563"/>
                  <a:ext cx="159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4C44D2F-53E3-4CD3-A8A8-F8C17B852C2A}"/>
                    </a:ext>
                  </a:extLst>
                </p14:cNvPr>
                <p14:cNvContentPartPr/>
                <p14:nvPr/>
              </p14:nvContentPartPr>
              <p14:xfrm>
                <a:off x="2209150" y="3656763"/>
                <a:ext cx="78120" cy="68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4C44D2F-53E3-4CD3-A8A8-F8C17B852C2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00150" y="3648123"/>
                  <a:ext cx="95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EAD59DD-5BE6-474C-869D-7F9FA6DFB5D1}"/>
                    </a:ext>
                  </a:extLst>
                </p14:cNvPr>
                <p14:cNvContentPartPr/>
                <p14:nvPr/>
              </p14:nvContentPartPr>
              <p14:xfrm>
                <a:off x="2412190" y="3534003"/>
                <a:ext cx="185040" cy="141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EAD59DD-5BE6-474C-869D-7F9FA6DFB5D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03190" y="3525003"/>
                  <a:ext cx="20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C7542A2-63CC-4D42-A2F8-A54608E15824}"/>
                    </a:ext>
                  </a:extLst>
                </p14:cNvPr>
                <p14:cNvContentPartPr/>
                <p14:nvPr/>
              </p14:nvContentPartPr>
              <p14:xfrm>
                <a:off x="2686870" y="3382803"/>
                <a:ext cx="106920" cy="87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C7542A2-63CC-4D42-A2F8-A54608E1582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678230" y="3374163"/>
                  <a:ext cx="124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430887C-653B-4457-B91B-657F5FAF1FC2}"/>
                    </a:ext>
                  </a:extLst>
                </p14:cNvPr>
                <p14:cNvContentPartPr/>
                <p14:nvPr/>
              </p14:nvContentPartPr>
              <p14:xfrm>
                <a:off x="2939230" y="3516723"/>
                <a:ext cx="129240" cy="141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430887C-653B-4457-B91B-657F5FAF1FC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30590" y="3507723"/>
                  <a:ext cx="14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2390DA0-4986-45E7-871C-7CB0B0894B1C}"/>
                    </a:ext>
                  </a:extLst>
                </p14:cNvPr>
                <p14:cNvContentPartPr/>
                <p14:nvPr/>
              </p14:nvContentPartPr>
              <p14:xfrm>
                <a:off x="2950750" y="3508443"/>
                <a:ext cx="129240" cy="155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2390DA0-4986-45E7-871C-7CB0B0894B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41750" y="3499443"/>
                  <a:ext cx="146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169FAC8-3080-47E2-8918-41C93C7571C8}"/>
                    </a:ext>
                  </a:extLst>
                </p14:cNvPr>
                <p14:cNvContentPartPr/>
                <p14:nvPr/>
              </p14:nvContentPartPr>
              <p14:xfrm>
                <a:off x="3270070" y="3530403"/>
                <a:ext cx="106920" cy="26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169FAC8-3080-47E2-8918-41C93C7571C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61430" y="3521403"/>
                  <a:ext cx="12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D6DF0E2-26A3-4068-B965-1A60F2D33B54}"/>
                    </a:ext>
                  </a:extLst>
                </p14:cNvPr>
                <p14:cNvContentPartPr/>
                <p14:nvPr/>
              </p14:nvContentPartPr>
              <p14:xfrm>
                <a:off x="3264670" y="3629403"/>
                <a:ext cx="106920" cy="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D6DF0E2-26A3-4068-B965-1A60F2D33B5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56030" y="362040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6413EFC-CFB9-46CE-9A9F-1130FA47D1E4}"/>
              </a:ext>
            </a:extLst>
          </p:cNvPr>
          <p:cNvGrpSpPr/>
          <p:nvPr/>
        </p:nvGrpSpPr>
        <p:grpSpPr>
          <a:xfrm>
            <a:off x="3578950" y="3420963"/>
            <a:ext cx="690840" cy="259920"/>
            <a:chOff x="3578950" y="3420963"/>
            <a:chExt cx="690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32EDE3E-58A2-42F6-8FB2-6ADC7D6D3B3E}"/>
                    </a:ext>
                  </a:extLst>
                </p14:cNvPr>
                <p14:cNvContentPartPr/>
                <p14:nvPr/>
              </p14:nvContentPartPr>
              <p14:xfrm>
                <a:off x="3578950" y="3579003"/>
                <a:ext cx="101160" cy="22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32EDE3E-58A2-42F6-8FB2-6ADC7D6D3B3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69950" y="357000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F993CD0-F495-42F1-874D-37FE981FD766}"/>
                    </a:ext>
                  </a:extLst>
                </p14:cNvPr>
                <p14:cNvContentPartPr/>
                <p14:nvPr/>
              </p14:nvContentPartPr>
              <p14:xfrm>
                <a:off x="3758590" y="3506643"/>
                <a:ext cx="134640" cy="162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F993CD0-F495-42F1-874D-37FE981FD76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49950" y="3497643"/>
                  <a:ext cx="152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462492-3E16-4DCA-8B35-82D5B03569C7}"/>
                    </a:ext>
                  </a:extLst>
                </p14:cNvPr>
                <p14:cNvContentPartPr/>
                <p14:nvPr/>
              </p14:nvContentPartPr>
              <p14:xfrm>
                <a:off x="4038670" y="3420963"/>
                <a:ext cx="231120" cy="259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462492-3E16-4DCA-8B35-82D5B03569C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29670" y="3411963"/>
                  <a:ext cx="248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A4784AD-3B98-48A1-B84C-20AB55BDA263}"/>
                    </a:ext>
                  </a:extLst>
                </p14:cNvPr>
                <p14:cNvContentPartPr/>
                <p14:nvPr/>
              </p14:nvContentPartPr>
              <p14:xfrm>
                <a:off x="4077910" y="3562083"/>
                <a:ext cx="129600" cy="17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A4784AD-3B98-48A1-B84C-20AB55BDA26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69270" y="3553083"/>
                  <a:ext cx="1472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7EB6370-E461-4298-9E35-31B8CC8C4730}"/>
                  </a:ext>
                </a:extLst>
              </p14:cNvPr>
              <p14:cNvContentPartPr/>
              <p14:nvPr/>
            </p14:nvContentPartPr>
            <p14:xfrm>
              <a:off x="4571830" y="3724803"/>
              <a:ext cx="6120" cy="45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7EB6370-E461-4298-9E35-31B8CC8C473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562830" y="3715803"/>
                <a:ext cx="237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B60439F-3DA4-43B3-84AB-649B2D417762}"/>
              </a:ext>
            </a:extLst>
          </p:cNvPr>
          <p:cNvGrpSpPr/>
          <p:nvPr/>
        </p:nvGrpSpPr>
        <p:grpSpPr>
          <a:xfrm>
            <a:off x="5048470" y="3417723"/>
            <a:ext cx="797400" cy="290520"/>
            <a:chOff x="5048470" y="3417723"/>
            <a:chExt cx="7974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B271F22-FB5C-4C2B-A520-82E5A1673F7B}"/>
                    </a:ext>
                  </a:extLst>
                </p14:cNvPr>
                <p14:cNvContentPartPr/>
                <p14:nvPr/>
              </p14:nvContentPartPr>
              <p14:xfrm>
                <a:off x="5048470" y="3519243"/>
                <a:ext cx="123840" cy="189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B271F22-FB5C-4C2B-A520-82E5A1673F7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39470" y="3510603"/>
                  <a:ext cx="141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A01BB08-F994-4A71-BE87-F8EF679F1004}"/>
                    </a:ext>
                  </a:extLst>
                </p14:cNvPr>
                <p14:cNvContentPartPr/>
                <p14:nvPr/>
              </p14:nvContentPartPr>
              <p14:xfrm>
                <a:off x="5236030" y="3417723"/>
                <a:ext cx="59760" cy="245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A01BB08-F994-4A71-BE87-F8EF679F100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27390" y="3409083"/>
                  <a:ext cx="77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CF2FFE2-3FFC-4DB6-9DF7-384623073099}"/>
                    </a:ext>
                  </a:extLst>
                </p14:cNvPr>
                <p14:cNvContentPartPr/>
                <p14:nvPr/>
              </p14:nvContentPartPr>
              <p14:xfrm>
                <a:off x="5329270" y="3517443"/>
                <a:ext cx="118080" cy="12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CF2FFE2-3FFC-4DB6-9DF7-38462307309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20270" y="3508803"/>
                  <a:ext cx="135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835EDA5-10F0-4579-BFDF-0413CE0D5583}"/>
                    </a:ext>
                  </a:extLst>
                </p14:cNvPr>
                <p14:cNvContentPartPr/>
                <p14:nvPr/>
              </p14:nvContentPartPr>
              <p14:xfrm>
                <a:off x="5463910" y="3511683"/>
                <a:ext cx="56520" cy="169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835EDA5-10F0-4579-BFDF-0413CE0D55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54910" y="3502683"/>
                  <a:ext cx="7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5B57C5E-4650-468E-A209-A79115A101F0}"/>
                    </a:ext>
                  </a:extLst>
                </p14:cNvPr>
                <p14:cNvContentPartPr/>
                <p14:nvPr/>
              </p14:nvContentPartPr>
              <p14:xfrm>
                <a:off x="5593870" y="3517083"/>
                <a:ext cx="252000" cy="140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5B57C5E-4650-468E-A209-A79115A101F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84870" y="3508443"/>
                  <a:ext cx="2696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42B5DB4-6774-4F3E-944C-C1B02ACF7813}"/>
              </a:ext>
            </a:extLst>
          </p:cNvPr>
          <p:cNvGrpSpPr/>
          <p:nvPr/>
        </p:nvGrpSpPr>
        <p:grpSpPr>
          <a:xfrm>
            <a:off x="6097870" y="3416283"/>
            <a:ext cx="1296360" cy="358920"/>
            <a:chOff x="6097870" y="3416283"/>
            <a:chExt cx="129636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20A231E-FCAF-476C-9024-DFF66060101C}"/>
                    </a:ext>
                  </a:extLst>
                </p14:cNvPr>
                <p14:cNvContentPartPr/>
                <p14:nvPr/>
              </p14:nvContentPartPr>
              <p14:xfrm>
                <a:off x="6181750" y="3416283"/>
                <a:ext cx="28440" cy="230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20A231E-FCAF-476C-9024-DFF66060101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73110" y="3407283"/>
                  <a:ext cx="46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FE37FD-D088-4040-A9D8-E84889E6BC26}"/>
                    </a:ext>
                  </a:extLst>
                </p14:cNvPr>
                <p14:cNvContentPartPr/>
                <p14:nvPr/>
              </p14:nvContentPartPr>
              <p14:xfrm>
                <a:off x="6097870" y="3466323"/>
                <a:ext cx="253800" cy="129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FE37FD-D088-4040-A9D8-E84889E6BC2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88870" y="3457683"/>
                  <a:ext cx="271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855484-9B22-4C7B-86C1-C51D3A8CB73A}"/>
                    </a:ext>
                  </a:extLst>
                </p14:cNvPr>
                <p14:cNvContentPartPr/>
                <p14:nvPr/>
              </p14:nvContentPartPr>
              <p14:xfrm>
                <a:off x="6417910" y="3444003"/>
                <a:ext cx="465480" cy="177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855484-9B22-4C7B-86C1-C51D3A8CB7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08910" y="3435363"/>
                  <a:ext cx="48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4C76735-F79C-4062-9C6A-F3ABD06C6281}"/>
                    </a:ext>
                  </a:extLst>
                </p14:cNvPr>
                <p14:cNvContentPartPr/>
                <p14:nvPr/>
              </p14:nvContentPartPr>
              <p14:xfrm>
                <a:off x="6950350" y="3460923"/>
                <a:ext cx="6120" cy="6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4C76735-F79C-4062-9C6A-F3ABD06C62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41710" y="345228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069242B-1A3E-4D7C-904B-CF07173419C9}"/>
                    </a:ext>
                  </a:extLst>
                </p14:cNvPr>
                <p14:cNvContentPartPr/>
                <p14:nvPr/>
              </p14:nvContentPartPr>
              <p14:xfrm>
                <a:off x="6916510" y="3511683"/>
                <a:ext cx="477720" cy="263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069242B-1A3E-4D7C-904B-CF07173419C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07870" y="3503043"/>
                  <a:ext cx="49536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1BDC0DED-B988-4B54-9B93-0B6B9AB222AE}"/>
                  </a:ext>
                </a:extLst>
              </p14:cNvPr>
              <p14:cNvContentPartPr/>
              <p14:nvPr/>
            </p14:nvContentPartPr>
            <p14:xfrm>
              <a:off x="5239270" y="3855483"/>
              <a:ext cx="1128240" cy="338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1BDC0DED-B988-4B54-9B93-0B6B9AB222A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230630" y="3846843"/>
                <a:ext cx="114588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6543CAB-C05F-4CA9-8DDB-B2EAF878C734}"/>
              </a:ext>
            </a:extLst>
          </p:cNvPr>
          <p:cNvGrpSpPr/>
          <p:nvPr/>
        </p:nvGrpSpPr>
        <p:grpSpPr>
          <a:xfrm>
            <a:off x="6658390" y="3856203"/>
            <a:ext cx="702000" cy="205560"/>
            <a:chOff x="6658390" y="3856203"/>
            <a:chExt cx="7020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3899C06-972A-4FD1-9815-B5BF04BA6AA7}"/>
                    </a:ext>
                  </a:extLst>
                </p14:cNvPr>
                <p14:cNvContentPartPr/>
                <p14:nvPr/>
              </p14:nvContentPartPr>
              <p14:xfrm>
                <a:off x="6658390" y="3856203"/>
                <a:ext cx="135720" cy="166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3899C06-972A-4FD1-9815-B5BF04BA6A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49750" y="3847203"/>
                  <a:ext cx="15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42BAD6-3A9A-42F5-BE68-80C9F12113D4}"/>
                    </a:ext>
                  </a:extLst>
                </p14:cNvPr>
                <p14:cNvContentPartPr/>
                <p14:nvPr/>
              </p14:nvContentPartPr>
              <p14:xfrm>
                <a:off x="6832270" y="3909843"/>
                <a:ext cx="326160" cy="106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42BAD6-3A9A-42F5-BE68-80C9F12113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23630" y="3901203"/>
                  <a:ext cx="34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B0AA9B1-4C6B-488E-918A-06DA422D43F6}"/>
                    </a:ext>
                  </a:extLst>
                </p14:cNvPr>
                <p14:cNvContentPartPr/>
                <p14:nvPr/>
              </p14:nvContentPartPr>
              <p14:xfrm>
                <a:off x="7146550" y="3864843"/>
                <a:ext cx="56520" cy="11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B0AA9B1-4C6B-488E-918A-06DA422D43F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37910" y="3856203"/>
                  <a:ext cx="7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6F1459E-6EDC-47B7-8338-D9BDA767C4FC}"/>
                    </a:ext>
                  </a:extLst>
                </p14:cNvPr>
                <p14:cNvContentPartPr/>
                <p14:nvPr/>
              </p14:nvContentPartPr>
              <p14:xfrm>
                <a:off x="7275790" y="3909843"/>
                <a:ext cx="84600" cy="151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6F1459E-6EDC-47B7-8338-D9BDA767C4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66790" y="3901203"/>
                  <a:ext cx="1022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FAAD93F-96ED-441F-93BD-EF61BD8B0C38}"/>
              </a:ext>
            </a:extLst>
          </p:cNvPr>
          <p:cNvGrpSpPr/>
          <p:nvPr/>
        </p:nvGrpSpPr>
        <p:grpSpPr>
          <a:xfrm>
            <a:off x="7612390" y="3803283"/>
            <a:ext cx="1110960" cy="393120"/>
            <a:chOff x="7612390" y="3803283"/>
            <a:chExt cx="11109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F746737-B8B2-4E47-BE7B-637C43878476}"/>
                    </a:ext>
                  </a:extLst>
                </p14:cNvPr>
                <p14:cNvContentPartPr/>
                <p14:nvPr/>
              </p14:nvContentPartPr>
              <p14:xfrm>
                <a:off x="7713190" y="3803283"/>
                <a:ext cx="28440" cy="146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F746737-B8B2-4E47-BE7B-637C4387847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04550" y="3794283"/>
                  <a:ext cx="46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9E8F28-97D3-4CBA-A39D-1ECE31BEFC86}"/>
                    </a:ext>
                  </a:extLst>
                </p14:cNvPr>
                <p14:cNvContentPartPr/>
                <p14:nvPr/>
              </p14:nvContentPartPr>
              <p14:xfrm>
                <a:off x="7612390" y="3881403"/>
                <a:ext cx="348480" cy="90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9E8F28-97D3-4CBA-A39D-1ECE31BEFC8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03390" y="3872763"/>
                  <a:ext cx="36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72E7930-E066-4D85-B719-CB110762B183}"/>
                    </a:ext>
                  </a:extLst>
                </p14:cNvPr>
                <p14:cNvContentPartPr/>
                <p14:nvPr/>
              </p14:nvContentPartPr>
              <p14:xfrm>
                <a:off x="8049790" y="3814443"/>
                <a:ext cx="224640" cy="200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72E7930-E066-4D85-B719-CB110762B1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41150" y="3805803"/>
                  <a:ext cx="242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37B3E4-EC02-4B25-9911-9D15BA349D11}"/>
                    </a:ext>
                  </a:extLst>
                </p14:cNvPr>
                <p14:cNvContentPartPr/>
                <p14:nvPr/>
              </p14:nvContentPartPr>
              <p14:xfrm>
                <a:off x="8302510" y="3865923"/>
                <a:ext cx="420840" cy="330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37B3E4-EC02-4B25-9911-9D15BA349D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3870" y="3856923"/>
                  <a:ext cx="43848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CC81CD1-871F-40A2-928B-6D3F2DAF7675}"/>
                  </a:ext>
                </a:extLst>
              </p14:cNvPr>
              <p14:cNvContentPartPr/>
              <p14:nvPr/>
            </p14:nvContentPartPr>
            <p14:xfrm>
              <a:off x="3985030" y="3837123"/>
              <a:ext cx="163800" cy="68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CC81CD1-871F-40A2-928B-6D3F2DAF767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976390" y="3828123"/>
                <a:ext cx="181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B14ED69-C1D2-4610-B7EF-1CD69F1342D9}"/>
                  </a:ext>
                </a:extLst>
              </p14:cNvPr>
              <p14:cNvContentPartPr/>
              <p14:nvPr/>
            </p14:nvContentPartPr>
            <p14:xfrm>
              <a:off x="2905750" y="3797523"/>
              <a:ext cx="112680" cy="17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B14ED69-C1D2-4610-B7EF-1CD69F1342D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896750" y="3788883"/>
                <a:ext cx="13032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15EDFFA-2DEC-47D4-BC87-A1A882893B21}"/>
              </a:ext>
            </a:extLst>
          </p:cNvPr>
          <p:cNvGrpSpPr/>
          <p:nvPr/>
        </p:nvGrpSpPr>
        <p:grpSpPr>
          <a:xfrm>
            <a:off x="2086390" y="4329963"/>
            <a:ext cx="208080" cy="181080"/>
            <a:chOff x="2086390" y="4329963"/>
            <a:chExt cx="20808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6ED2A0B-D6BE-4631-8F84-242B00BBEA90}"/>
                    </a:ext>
                  </a:extLst>
                </p14:cNvPr>
                <p14:cNvContentPartPr/>
                <p14:nvPr/>
              </p14:nvContentPartPr>
              <p14:xfrm>
                <a:off x="2086390" y="4352643"/>
                <a:ext cx="116640" cy="141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6ED2A0B-D6BE-4631-8F84-242B00BBEA9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77750" y="4343643"/>
                  <a:ext cx="134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FF33796-D4FE-4062-A529-919DEB5164D1}"/>
                    </a:ext>
                  </a:extLst>
                </p14:cNvPr>
                <p14:cNvContentPartPr/>
                <p14:nvPr/>
              </p14:nvContentPartPr>
              <p14:xfrm>
                <a:off x="2164150" y="4329963"/>
                <a:ext cx="130320" cy="181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FF33796-D4FE-4062-A529-919DEB5164D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55510" y="4321323"/>
                  <a:ext cx="14796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00CDC58-D5F8-4CDE-B95F-BB9F17469E32}"/>
                  </a:ext>
                </a:extLst>
              </p14:cNvPr>
              <p14:cNvContentPartPr/>
              <p14:nvPr/>
            </p14:nvContentPartPr>
            <p14:xfrm>
              <a:off x="2537110" y="4377483"/>
              <a:ext cx="144360" cy="154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00CDC58-D5F8-4CDE-B95F-BB9F17469E3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528470" y="4368483"/>
                <a:ext cx="162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80DC101-8432-405D-8045-6D2ED705E1D0}"/>
                  </a:ext>
                </a:extLst>
              </p14:cNvPr>
              <p14:cNvContentPartPr/>
              <p14:nvPr/>
            </p14:nvContentPartPr>
            <p14:xfrm>
              <a:off x="2531350" y="4487283"/>
              <a:ext cx="88560" cy="64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80DC101-8432-405D-8045-6D2ED705E1D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522710" y="4478643"/>
                <a:ext cx="1062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1A49BEC-5B06-45A0-9AD0-C3E7AF09B2A3}"/>
              </a:ext>
            </a:extLst>
          </p:cNvPr>
          <p:cNvGrpSpPr/>
          <p:nvPr/>
        </p:nvGrpSpPr>
        <p:grpSpPr>
          <a:xfrm>
            <a:off x="2912230" y="4144923"/>
            <a:ext cx="1009080" cy="601560"/>
            <a:chOff x="2912230" y="4144923"/>
            <a:chExt cx="100908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660E1F2-6F66-470B-B47B-B53AA3382103}"/>
                    </a:ext>
                  </a:extLst>
                </p14:cNvPr>
                <p14:cNvContentPartPr/>
                <p14:nvPr/>
              </p14:nvContentPartPr>
              <p14:xfrm>
                <a:off x="3124990" y="4144923"/>
                <a:ext cx="166320" cy="169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660E1F2-6F66-470B-B47B-B53AA33821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115990" y="4135923"/>
                  <a:ext cx="183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1D3A77-2EE6-42A4-BBB8-D8F25E1F5FB6}"/>
                    </a:ext>
                  </a:extLst>
                </p14:cNvPr>
                <p14:cNvContentPartPr/>
                <p14:nvPr/>
              </p14:nvContentPartPr>
              <p14:xfrm>
                <a:off x="2946430" y="4324923"/>
                <a:ext cx="974880" cy="45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1D3A77-2EE6-42A4-BBB8-D8F25E1F5F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37790" y="4315923"/>
                  <a:ext cx="992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87A2F83-E0A2-43B4-BE64-7F89467E0000}"/>
                    </a:ext>
                  </a:extLst>
                </p14:cNvPr>
                <p14:cNvContentPartPr/>
                <p14:nvPr/>
              </p14:nvContentPartPr>
              <p14:xfrm>
                <a:off x="2912230" y="4515003"/>
                <a:ext cx="128520" cy="163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87A2F83-E0A2-43B4-BE64-7F89467E00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03590" y="4506363"/>
                  <a:ext cx="14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DAD17B-7694-469A-B728-6A1B0A612727}"/>
                    </a:ext>
                  </a:extLst>
                </p14:cNvPr>
                <p14:cNvContentPartPr/>
                <p14:nvPr/>
              </p14:nvContentPartPr>
              <p14:xfrm>
                <a:off x="3074230" y="4610763"/>
                <a:ext cx="106920" cy="135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DAD17B-7694-469A-B728-6A1B0A61272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65590" y="4602123"/>
                  <a:ext cx="12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16518A5-6732-4B50-B325-296D2224070D}"/>
                    </a:ext>
                  </a:extLst>
                </p14:cNvPr>
                <p14:cNvContentPartPr/>
                <p14:nvPr/>
              </p14:nvContentPartPr>
              <p14:xfrm>
                <a:off x="3241630" y="4539843"/>
                <a:ext cx="192240" cy="153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16518A5-6732-4B50-B325-296D222407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32990" y="4531203"/>
                  <a:ext cx="209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AE2B8BE-3DCF-4661-BD0B-7812DCB7354D}"/>
                    </a:ext>
                  </a:extLst>
                </p14:cNvPr>
                <p14:cNvContentPartPr/>
                <p14:nvPr/>
              </p14:nvContentPartPr>
              <p14:xfrm>
                <a:off x="3466630" y="4431843"/>
                <a:ext cx="106920" cy="84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AE2B8BE-3DCF-4661-BD0B-7812DCB735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57990" y="4422843"/>
                  <a:ext cx="124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A92C7B7-EDE4-450F-9D0B-21371DCC615C}"/>
              </a:ext>
            </a:extLst>
          </p:cNvPr>
          <p:cNvGrpSpPr/>
          <p:nvPr/>
        </p:nvGrpSpPr>
        <p:grpSpPr>
          <a:xfrm>
            <a:off x="3870550" y="4196043"/>
            <a:ext cx="213480" cy="308880"/>
            <a:chOff x="3870550" y="4196043"/>
            <a:chExt cx="2134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F04AE88-10F6-4691-8713-7CFA475D09C0}"/>
                    </a:ext>
                  </a:extLst>
                </p14:cNvPr>
                <p14:cNvContentPartPr/>
                <p14:nvPr/>
              </p14:nvContentPartPr>
              <p14:xfrm>
                <a:off x="3892870" y="4196043"/>
                <a:ext cx="191160" cy="308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F04AE88-10F6-4691-8713-7CFA475D09C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84230" y="4187043"/>
                  <a:ext cx="208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F8E3043-29A1-4DAC-9F41-FD3A22BA7268}"/>
                    </a:ext>
                  </a:extLst>
                </p14:cNvPr>
                <p14:cNvContentPartPr/>
                <p14:nvPr/>
              </p14:nvContentPartPr>
              <p14:xfrm>
                <a:off x="3870550" y="4358763"/>
                <a:ext cx="208080" cy="17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F8E3043-29A1-4DAC-9F41-FD3A22BA726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61550" y="4349763"/>
                  <a:ext cx="2257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D9F7D9F-5646-48CC-8D35-73E254633DA7}"/>
              </a:ext>
            </a:extLst>
          </p:cNvPr>
          <p:cNvGrpSpPr/>
          <p:nvPr/>
        </p:nvGrpSpPr>
        <p:grpSpPr>
          <a:xfrm>
            <a:off x="2103670" y="5054283"/>
            <a:ext cx="1324080" cy="398880"/>
            <a:chOff x="2103670" y="5054283"/>
            <a:chExt cx="13240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43F2ABF-D0FE-414B-80CC-72B8382B8A2C}"/>
                    </a:ext>
                  </a:extLst>
                </p14:cNvPr>
                <p14:cNvContentPartPr/>
                <p14:nvPr/>
              </p14:nvContentPartPr>
              <p14:xfrm>
                <a:off x="2103670" y="5056443"/>
                <a:ext cx="106920" cy="396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43F2ABF-D0FE-414B-80CC-72B8382B8A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94670" y="5047443"/>
                  <a:ext cx="1245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3BA6F8-B7F9-414A-B1AB-A6CD0C88E0A1}"/>
                    </a:ext>
                  </a:extLst>
                </p14:cNvPr>
                <p14:cNvContentPartPr/>
                <p14:nvPr/>
              </p14:nvContentPartPr>
              <p14:xfrm>
                <a:off x="2120230" y="5105043"/>
                <a:ext cx="178200" cy="129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3BA6F8-B7F9-414A-B1AB-A6CD0C88E0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11590" y="5096403"/>
                  <a:ext cx="195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714BCC9-CB20-4CDF-B327-233AAF483D04}"/>
                    </a:ext>
                  </a:extLst>
                </p14:cNvPr>
                <p14:cNvContentPartPr/>
                <p14:nvPr/>
              </p14:nvContentPartPr>
              <p14:xfrm>
                <a:off x="2497870" y="5112243"/>
                <a:ext cx="127800" cy="20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714BCC9-CB20-4CDF-B327-233AAF483D0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88870" y="5103243"/>
                  <a:ext cx="14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0624E8D-0777-403F-ACD7-0058A30D9B4D}"/>
                    </a:ext>
                  </a:extLst>
                </p14:cNvPr>
                <p14:cNvContentPartPr/>
                <p14:nvPr/>
              </p14:nvContentPartPr>
              <p14:xfrm>
                <a:off x="2525950" y="5211243"/>
                <a:ext cx="138960" cy="6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0624E8D-0777-403F-ACD7-0058A30D9B4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16950" y="5202243"/>
                  <a:ext cx="156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E0682EB-03BC-4D39-BDB1-EE562FF6D089}"/>
                    </a:ext>
                  </a:extLst>
                </p14:cNvPr>
                <p14:cNvContentPartPr/>
                <p14:nvPr/>
              </p14:nvContentPartPr>
              <p14:xfrm>
                <a:off x="2776510" y="5172003"/>
                <a:ext cx="8460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E0682EB-03BC-4D39-BDB1-EE562FF6D08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67870" y="516336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743BD6B-14AA-4E61-8F69-CCCDD6BF59A5}"/>
                    </a:ext>
                  </a:extLst>
                </p14:cNvPr>
                <p14:cNvContentPartPr/>
                <p14:nvPr/>
              </p14:nvContentPartPr>
              <p14:xfrm>
                <a:off x="2967310" y="5104683"/>
                <a:ext cx="123840" cy="135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743BD6B-14AA-4E61-8F69-CCCDD6BF59A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58670" y="5096043"/>
                  <a:ext cx="14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12B939B-249C-42B2-97FD-D182A1972068}"/>
                    </a:ext>
                  </a:extLst>
                </p14:cNvPr>
                <p14:cNvContentPartPr/>
                <p14:nvPr/>
              </p14:nvContentPartPr>
              <p14:xfrm>
                <a:off x="3208510" y="5054283"/>
                <a:ext cx="168480" cy="168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12B939B-249C-42B2-97FD-D182A197206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99870" y="5045283"/>
                  <a:ext cx="18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88BB338-3063-4445-B3A9-14A2BC1C6CB4}"/>
                    </a:ext>
                  </a:extLst>
                </p14:cNvPr>
                <p14:cNvContentPartPr/>
                <p14:nvPr/>
              </p14:nvContentPartPr>
              <p14:xfrm>
                <a:off x="3382390" y="5245083"/>
                <a:ext cx="45360" cy="73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88BB338-3063-4445-B3A9-14A2BC1C6CB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73750" y="5236083"/>
                  <a:ext cx="630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7A510C1-C09E-42D8-99AD-43F3B5343F34}"/>
              </a:ext>
            </a:extLst>
          </p:cNvPr>
          <p:cNvGrpSpPr/>
          <p:nvPr/>
        </p:nvGrpSpPr>
        <p:grpSpPr>
          <a:xfrm>
            <a:off x="3900430" y="4903083"/>
            <a:ext cx="789480" cy="342360"/>
            <a:chOff x="3900430" y="4903083"/>
            <a:chExt cx="7894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6925989-1021-4E29-9613-E262EC9EB3CA}"/>
                    </a:ext>
                  </a:extLst>
                </p14:cNvPr>
                <p14:cNvContentPartPr/>
                <p14:nvPr/>
              </p14:nvContentPartPr>
              <p14:xfrm>
                <a:off x="3900430" y="4938723"/>
                <a:ext cx="127800" cy="203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6925989-1021-4E29-9613-E262EC9EB3C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91790" y="4929723"/>
                  <a:ext cx="145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11D9161-DB3F-4C39-8CF5-0882DBD9EDB1}"/>
                    </a:ext>
                  </a:extLst>
                </p14:cNvPr>
                <p14:cNvContentPartPr/>
                <p14:nvPr/>
              </p14:nvContentPartPr>
              <p14:xfrm>
                <a:off x="4088710" y="4903083"/>
                <a:ext cx="152640" cy="342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11D9161-DB3F-4C39-8CF5-0882DBD9ED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79710" y="4894443"/>
                  <a:ext cx="1702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270A4C8-6FC7-4D86-A8A0-DC509274954E}"/>
                    </a:ext>
                  </a:extLst>
                </p14:cNvPr>
                <p14:cNvContentPartPr/>
                <p14:nvPr/>
              </p14:nvContentPartPr>
              <p14:xfrm>
                <a:off x="4235230" y="4931883"/>
                <a:ext cx="454680" cy="223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270A4C8-6FC7-4D86-A8A0-DC509274954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226590" y="4922883"/>
                  <a:ext cx="4723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7AA22E74-3BE2-430C-8A61-8E6C9FD0F63F}"/>
              </a:ext>
            </a:extLst>
          </p:cNvPr>
          <p:cNvGrpSpPr/>
          <p:nvPr/>
        </p:nvGrpSpPr>
        <p:grpSpPr>
          <a:xfrm>
            <a:off x="5048470" y="4960683"/>
            <a:ext cx="1189800" cy="198720"/>
            <a:chOff x="5048470" y="4960683"/>
            <a:chExt cx="11898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1FD0C4-0E70-4F38-B9BB-2FBF47DCE7F4}"/>
                    </a:ext>
                  </a:extLst>
                </p14:cNvPr>
                <p14:cNvContentPartPr/>
                <p14:nvPr/>
              </p14:nvContentPartPr>
              <p14:xfrm>
                <a:off x="5048470" y="4981203"/>
                <a:ext cx="236160" cy="135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1FD0C4-0E70-4F38-B9BB-2FBF47DCE7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39830" y="4972203"/>
                  <a:ext cx="253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25C090E-4562-434B-A706-758387C5EAAC}"/>
                    </a:ext>
                  </a:extLst>
                </p14:cNvPr>
                <p14:cNvContentPartPr/>
                <p14:nvPr/>
              </p14:nvContentPartPr>
              <p14:xfrm>
                <a:off x="5311990" y="4960683"/>
                <a:ext cx="829080" cy="198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25C090E-4562-434B-A706-758387C5EA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02990" y="4951683"/>
                  <a:ext cx="846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C15F965-2FC8-4B03-A9DD-D4BC4D8425CE}"/>
                    </a:ext>
                  </a:extLst>
                </p14:cNvPr>
                <p14:cNvContentPartPr/>
                <p14:nvPr/>
              </p14:nvContentPartPr>
              <p14:xfrm>
                <a:off x="6086350" y="4986963"/>
                <a:ext cx="151920" cy="11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C15F965-2FC8-4B03-A9DD-D4BC4D8425C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77710" y="4977963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24BAE7D-DD57-42FB-9F8B-91AFEAAF8B01}"/>
                  </a:ext>
                </a:extLst>
              </p14:cNvPr>
              <p14:cNvContentPartPr/>
              <p14:nvPr/>
            </p14:nvContentPartPr>
            <p14:xfrm>
              <a:off x="1475110" y="757323"/>
              <a:ext cx="1357920" cy="2754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24BAE7D-DD57-42FB-9F8B-91AFEAAF8B0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466470" y="748323"/>
                <a:ext cx="137556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4CCD934-5F5D-45C7-92E1-16EF6C7C286F}"/>
              </a:ext>
            </a:extLst>
          </p:cNvPr>
          <p:cNvGrpSpPr/>
          <p:nvPr/>
        </p:nvGrpSpPr>
        <p:grpSpPr>
          <a:xfrm>
            <a:off x="1822870" y="291483"/>
            <a:ext cx="836280" cy="312480"/>
            <a:chOff x="1822870" y="291483"/>
            <a:chExt cx="83628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160C95F-A221-4F0B-99AC-D652F338C317}"/>
                    </a:ext>
                  </a:extLst>
                </p14:cNvPr>
                <p14:cNvContentPartPr/>
                <p14:nvPr/>
              </p14:nvContentPartPr>
              <p14:xfrm>
                <a:off x="1822870" y="313803"/>
                <a:ext cx="135360" cy="180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160C95F-A221-4F0B-99AC-D652F338C31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14230" y="305163"/>
                  <a:ext cx="153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319D7C6-D841-49CC-B4A7-C79EE0234986}"/>
                    </a:ext>
                  </a:extLst>
                </p14:cNvPr>
                <p14:cNvContentPartPr/>
                <p14:nvPr/>
              </p14:nvContentPartPr>
              <p14:xfrm>
                <a:off x="2013310" y="291483"/>
                <a:ext cx="140760" cy="312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319D7C6-D841-49CC-B4A7-C79EE023498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04670" y="282843"/>
                  <a:ext cx="158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8F685F7-2E14-434E-A561-EAB74382FB43}"/>
                    </a:ext>
                  </a:extLst>
                </p14:cNvPr>
                <p14:cNvContentPartPr/>
                <p14:nvPr/>
              </p14:nvContentPartPr>
              <p14:xfrm>
                <a:off x="2187550" y="330723"/>
                <a:ext cx="471600" cy="172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8F685F7-2E14-434E-A561-EAB74382FB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78910" y="322083"/>
                  <a:ext cx="4892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7C74B58-C506-48DC-96C0-30781C833533}"/>
              </a:ext>
            </a:extLst>
          </p:cNvPr>
          <p:cNvGrpSpPr/>
          <p:nvPr/>
        </p:nvGrpSpPr>
        <p:grpSpPr>
          <a:xfrm>
            <a:off x="2922310" y="342963"/>
            <a:ext cx="937440" cy="196560"/>
            <a:chOff x="2922310" y="342963"/>
            <a:chExt cx="9374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094538B-04FA-4995-910C-2AD5D3585E15}"/>
                    </a:ext>
                  </a:extLst>
                </p14:cNvPr>
                <p14:cNvContentPartPr/>
                <p14:nvPr/>
              </p14:nvContentPartPr>
              <p14:xfrm>
                <a:off x="2922310" y="347643"/>
                <a:ext cx="90360" cy="174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094538B-04FA-4995-910C-2AD5D3585E1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3670" y="338643"/>
                  <a:ext cx="10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D6C2709-13AA-4D68-B3D0-DFE12FB89448}"/>
                    </a:ext>
                  </a:extLst>
                </p14:cNvPr>
                <p14:cNvContentPartPr/>
                <p14:nvPr/>
              </p14:nvContentPartPr>
              <p14:xfrm>
                <a:off x="3063430" y="398403"/>
                <a:ext cx="98280" cy="112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D6C2709-13AA-4D68-B3D0-DFE12FB8944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54430" y="389403"/>
                  <a:ext cx="115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85E04EC-45FA-429F-9447-6981B338101E}"/>
                    </a:ext>
                  </a:extLst>
                </p14:cNvPr>
                <p14:cNvContentPartPr/>
                <p14:nvPr/>
              </p14:nvContentPartPr>
              <p14:xfrm>
                <a:off x="3185830" y="403803"/>
                <a:ext cx="124560" cy="123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85E04EC-45FA-429F-9447-6981B338101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77190" y="394803"/>
                  <a:ext cx="142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736B141-2641-4A5D-AB91-51E038325EC4}"/>
                    </a:ext>
                  </a:extLst>
                </p14:cNvPr>
                <p14:cNvContentPartPr/>
                <p14:nvPr/>
              </p14:nvContentPartPr>
              <p14:xfrm>
                <a:off x="3354670" y="342963"/>
                <a:ext cx="348480" cy="196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736B141-2641-4A5D-AB91-51E038325EC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45670" y="333963"/>
                  <a:ext cx="366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FE8FF67-59B4-44E9-935D-4CD483D9010B}"/>
                    </a:ext>
                  </a:extLst>
                </p14:cNvPr>
                <p14:cNvContentPartPr/>
                <p14:nvPr/>
              </p14:nvContentPartPr>
              <p14:xfrm>
                <a:off x="3646270" y="347643"/>
                <a:ext cx="213480" cy="78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FE8FF67-59B4-44E9-935D-4CD483D9010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37270" y="338643"/>
                  <a:ext cx="2311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78B33F9-E4FE-45D6-B5FB-335A6CBC17CF}"/>
              </a:ext>
            </a:extLst>
          </p:cNvPr>
          <p:cNvGrpSpPr/>
          <p:nvPr/>
        </p:nvGrpSpPr>
        <p:grpSpPr>
          <a:xfrm>
            <a:off x="1587430" y="2793483"/>
            <a:ext cx="881280" cy="202320"/>
            <a:chOff x="1587430" y="2793483"/>
            <a:chExt cx="88128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8B78F6B-F8D3-44D1-8149-5851E76AD794}"/>
                    </a:ext>
                  </a:extLst>
                </p14:cNvPr>
                <p14:cNvContentPartPr/>
                <p14:nvPr/>
              </p14:nvContentPartPr>
              <p14:xfrm>
                <a:off x="1587430" y="2850003"/>
                <a:ext cx="881280" cy="73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8B78F6B-F8D3-44D1-8149-5851E76AD79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578430" y="2841003"/>
                  <a:ext cx="898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1BB09CD-363D-494C-B87E-312C010204E9}"/>
                    </a:ext>
                  </a:extLst>
                </p14:cNvPr>
                <p14:cNvContentPartPr/>
                <p14:nvPr/>
              </p14:nvContentPartPr>
              <p14:xfrm>
                <a:off x="2086750" y="2793483"/>
                <a:ext cx="96120" cy="202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1BB09CD-363D-494C-B87E-312C010204E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77750" y="2784843"/>
                  <a:ext cx="1137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B792AC6-EB7B-4F1D-B1DA-6D9B9ADEE8BB}"/>
              </a:ext>
            </a:extLst>
          </p:cNvPr>
          <p:cNvGrpSpPr/>
          <p:nvPr/>
        </p:nvGrpSpPr>
        <p:grpSpPr>
          <a:xfrm>
            <a:off x="907750" y="2361123"/>
            <a:ext cx="927000" cy="343800"/>
            <a:chOff x="907750" y="2361123"/>
            <a:chExt cx="92700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46E25A8-3F4F-41C4-9A13-17AFAB10B9C1}"/>
                    </a:ext>
                  </a:extLst>
                </p14:cNvPr>
                <p14:cNvContentPartPr/>
                <p14:nvPr/>
              </p14:nvContentPartPr>
              <p14:xfrm>
                <a:off x="1564390" y="2361123"/>
                <a:ext cx="270360" cy="343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46E25A8-3F4F-41C4-9A13-17AFAB10B9C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55390" y="2352123"/>
                  <a:ext cx="288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7DDF7B6-BCA1-49AE-8FA6-2BDDD6D6774C}"/>
                    </a:ext>
                  </a:extLst>
                </p14:cNvPr>
                <p14:cNvContentPartPr/>
                <p14:nvPr/>
              </p14:nvContentPartPr>
              <p14:xfrm>
                <a:off x="1626670" y="2523843"/>
                <a:ext cx="150840" cy="34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7DDF7B6-BCA1-49AE-8FA6-2BDDD6D677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17670" y="2514843"/>
                  <a:ext cx="168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20507B-CA13-4F92-85D9-71A82FDFBAB3}"/>
                    </a:ext>
                  </a:extLst>
                </p14:cNvPr>
                <p14:cNvContentPartPr/>
                <p14:nvPr/>
              </p14:nvContentPartPr>
              <p14:xfrm>
                <a:off x="1687870" y="2479203"/>
                <a:ext cx="12240" cy="123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20507B-CA13-4F92-85D9-71A82FDFBAB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678870" y="2470563"/>
                  <a:ext cx="2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A2C74A5-877E-48B7-9A49-E440EC76A355}"/>
                    </a:ext>
                  </a:extLst>
                </p14:cNvPr>
                <p14:cNvContentPartPr/>
                <p14:nvPr/>
              </p14:nvContentPartPr>
              <p14:xfrm>
                <a:off x="931870" y="2535003"/>
                <a:ext cx="515520" cy="23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A2C74A5-877E-48B7-9A49-E440EC76A35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3230" y="2526363"/>
                  <a:ext cx="533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981CDEA-4C24-4B80-B363-BF003A7BD443}"/>
                    </a:ext>
                  </a:extLst>
                </p14:cNvPr>
                <p14:cNvContentPartPr/>
                <p14:nvPr/>
              </p14:nvContentPartPr>
              <p14:xfrm>
                <a:off x="907750" y="2462643"/>
                <a:ext cx="209160" cy="242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981CDEA-4C24-4B80-B363-BF003A7BD44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8750" y="2453643"/>
                  <a:ext cx="226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D15F461-77F1-44FB-A9FF-C46701F1BAA5}"/>
                    </a:ext>
                  </a:extLst>
                </p14:cNvPr>
                <p14:cNvContentPartPr/>
                <p14:nvPr/>
              </p14:nvContentPartPr>
              <p14:xfrm>
                <a:off x="936550" y="2558043"/>
                <a:ext cx="106920" cy="39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D15F461-77F1-44FB-A9FF-C46701F1BAA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7910" y="2549403"/>
                  <a:ext cx="1245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EDAB3C6-D27F-47E7-9392-1B7582FF4BBA}"/>
              </a:ext>
            </a:extLst>
          </p:cNvPr>
          <p:cNvGrpSpPr/>
          <p:nvPr/>
        </p:nvGrpSpPr>
        <p:grpSpPr>
          <a:xfrm>
            <a:off x="2540710" y="2798523"/>
            <a:ext cx="180360" cy="253800"/>
            <a:chOff x="2540710" y="2798523"/>
            <a:chExt cx="1803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4894515-0946-4498-948D-4BBDFEA2C757}"/>
                    </a:ext>
                  </a:extLst>
                </p14:cNvPr>
                <p14:cNvContentPartPr/>
                <p14:nvPr/>
              </p14:nvContentPartPr>
              <p14:xfrm>
                <a:off x="2540710" y="2798523"/>
                <a:ext cx="180360" cy="253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4894515-0946-4498-948D-4BBDFEA2C75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32070" y="2789523"/>
                  <a:ext cx="198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38DD042-DE25-43EA-9953-AC88E9C35C0A}"/>
                    </a:ext>
                  </a:extLst>
                </p14:cNvPr>
                <p14:cNvContentPartPr/>
                <p14:nvPr/>
              </p14:nvContentPartPr>
              <p14:xfrm>
                <a:off x="2542150" y="2944323"/>
                <a:ext cx="156600" cy="23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38DD042-DE25-43EA-9953-AC88E9C35C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533150" y="2935683"/>
                  <a:ext cx="1742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23B42F87-229B-4765-835B-BD40B318F235}"/>
                  </a:ext>
                </a:extLst>
              </p14:cNvPr>
              <p14:cNvContentPartPr/>
              <p14:nvPr/>
            </p14:nvContentPartPr>
            <p14:xfrm>
              <a:off x="6086350" y="1031283"/>
              <a:ext cx="960120" cy="7416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23B42F87-229B-4765-835B-BD40B318F23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077710" y="1022643"/>
                <a:ext cx="977760" cy="75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D60DB8B8-A149-4C3C-BB5E-5AAD6D2C70E3}"/>
              </a:ext>
            </a:extLst>
          </p:cNvPr>
          <p:cNvGrpSpPr/>
          <p:nvPr/>
        </p:nvGrpSpPr>
        <p:grpSpPr>
          <a:xfrm>
            <a:off x="1542430" y="6133203"/>
            <a:ext cx="236160" cy="305280"/>
            <a:chOff x="1542430" y="6133203"/>
            <a:chExt cx="2361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2E696D0-90D7-4C79-ABAA-1864B9DB47BD}"/>
                    </a:ext>
                  </a:extLst>
                </p14:cNvPr>
                <p14:cNvContentPartPr/>
                <p14:nvPr/>
              </p14:nvContentPartPr>
              <p14:xfrm>
                <a:off x="1542430" y="6142563"/>
                <a:ext cx="33840" cy="295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2E696D0-90D7-4C79-ABAA-1864B9DB47B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533790" y="6133923"/>
                  <a:ext cx="51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BEE9D3C-D455-4456-B3C0-FF9DB06823E6}"/>
                    </a:ext>
                  </a:extLst>
                </p14:cNvPr>
                <p14:cNvContentPartPr/>
                <p14:nvPr/>
              </p14:nvContentPartPr>
              <p14:xfrm>
                <a:off x="1581310" y="6133203"/>
                <a:ext cx="197280" cy="189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BEE9D3C-D455-4456-B3C0-FF9DB06823E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572670" y="6124563"/>
                  <a:ext cx="214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D85F86DF-FBBD-4BC5-9981-1540175C89D4}"/>
              </a:ext>
            </a:extLst>
          </p:cNvPr>
          <p:cNvGrpSpPr/>
          <p:nvPr/>
        </p:nvGrpSpPr>
        <p:grpSpPr>
          <a:xfrm>
            <a:off x="257950" y="5087763"/>
            <a:ext cx="1329840" cy="320400"/>
            <a:chOff x="257950" y="5087763"/>
            <a:chExt cx="13298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DFD79D1-C08D-41AF-B749-86A72ED607DA}"/>
                    </a:ext>
                  </a:extLst>
                </p14:cNvPr>
                <p14:cNvContentPartPr/>
                <p14:nvPr/>
              </p14:nvContentPartPr>
              <p14:xfrm>
                <a:off x="257950" y="5194683"/>
                <a:ext cx="22680" cy="213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DFD79D1-C08D-41AF-B749-86A72ED607D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48950" y="5185683"/>
                  <a:ext cx="40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D3C66D0-E362-402A-A23D-18E4C5E63E43}"/>
                    </a:ext>
                  </a:extLst>
                </p14:cNvPr>
                <p14:cNvContentPartPr/>
                <p14:nvPr/>
              </p14:nvContentPartPr>
              <p14:xfrm>
                <a:off x="263350" y="5155443"/>
                <a:ext cx="157320" cy="133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D3C66D0-E362-402A-A23D-18E4C5E63E4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4710" y="5146803"/>
                  <a:ext cx="174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6A0A224-C7BF-422C-8087-A86C3BC49825}"/>
                    </a:ext>
                  </a:extLst>
                </p14:cNvPr>
                <p14:cNvContentPartPr/>
                <p14:nvPr/>
              </p14:nvContentPartPr>
              <p14:xfrm>
                <a:off x="482230" y="5228163"/>
                <a:ext cx="95760" cy="128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6A0A224-C7BF-422C-8087-A86C3BC4982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3230" y="5219523"/>
                  <a:ext cx="113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109C887-73EF-4980-B813-6690E57522A0}"/>
                    </a:ext>
                  </a:extLst>
                </p14:cNvPr>
                <p14:cNvContentPartPr/>
                <p14:nvPr/>
              </p14:nvContentPartPr>
              <p14:xfrm>
                <a:off x="622270" y="5087763"/>
                <a:ext cx="264240" cy="286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109C887-73EF-4980-B813-6690E57522A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3630" y="5079123"/>
                  <a:ext cx="28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A355738-EDF3-4FDC-A1E3-EA489F8EC456}"/>
                    </a:ext>
                  </a:extLst>
                </p14:cNvPr>
                <p14:cNvContentPartPr/>
                <p14:nvPr/>
              </p14:nvContentPartPr>
              <p14:xfrm>
                <a:off x="914230" y="5177763"/>
                <a:ext cx="22680" cy="151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A355738-EDF3-4FDC-A1E3-EA489F8EC4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5230" y="5168763"/>
                  <a:ext cx="4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FEE3B31-53B3-43A3-83A8-CF58C3FBC417}"/>
                    </a:ext>
                  </a:extLst>
                </p14:cNvPr>
                <p14:cNvContentPartPr/>
                <p14:nvPr/>
              </p14:nvContentPartPr>
              <p14:xfrm>
                <a:off x="970750" y="5227443"/>
                <a:ext cx="117720" cy="139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FEE3B31-53B3-43A3-83A8-CF58C3FBC41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1750" y="5218803"/>
                  <a:ext cx="135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48D02AB-139A-4A49-8988-06FCB3124490}"/>
                    </a:ext>
                  </a:extLst>
                </p14:cNvPr>
                <p14:cNvContentPartPr/>
                <p14:nvPr/>
              </p14:nvContentPartPr>
              <p14:xfrm>
                <a:off x="1009630" y="5278563"/>
                <a:ext cx="106920" cy="6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48D02AB-139A-4A49-8988-06FCB31244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0630" y="526992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63E2258-D8D0-42FC-946E-FB316F65554B}"/>
                    </a:ext>
                  </a:extLst>
                </p14:cNvPr>
                <p14:cNvContentPartPr/>
                <p14:nvPr/>
              </p14:nvContentPartPr>
              <p14:xfrm>
                <a:off x="1121230" y="5205483"/>
                <a:ext cx="191880" cy="135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63E2258-D8D0-42FC-946E-FB316F65554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2230" y="5196843"/>
                  <a:ext cx="209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4069C2C-1BE0-4EBC-91B8-792745FC8067}"/>
                    </a:ext>
                  </a:extLst>
                </p14:cNvPr>
                <p14:cNvContentPartPr/>
                <p14:nvPr/>
              </p14:nvContentPartPr>
              <p14:xfrm>
                <a:off x="1183510" y="5194683"/>
                <a:ext cx="404280" cy="151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4069C2C-1BE0-4EBC-91B8-792745FC806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510" y="5185683"/>
                  <a:ext cx="42192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83A29157-A61E-4854-8A2E-280652E21F3C}"/>
              </a:ext>
            </a:extLst>
          </p:cNvPr>
          <p:cNvGrpSpPr/>
          <p:nvPr/>
        </p:nvGrpSpPr>
        <p:grpSpPr>
          <a:xfrm>
            <a:off x="409510" y="5494923"/>
            <a:ext cx="982080" cy="485280"/>
            <a:chOff x="409510" y="5494923"/>
            <a:chExt cx="9820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8966C0-6108-4B94-8D7D-014EEF5A48A8}"/>
                    </a:ext>
                  </a:extLst>
                </p14:cNvPr>
                <p14:cNvContentPartPr/>
                <p14:nvPr/>
              </p14:nvContentPartPr>
              <p14:xfrm>
                <a:off x="1088110" y="5732523"/>
                <a:ext cx="252720" cy="208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8966C0-6108-4B94-8D7D-014EEF5A48A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9110" y="5723883"/>
                  <a:ext cx="270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613E8AD-AADC-461D-AF2B-4ADDA2C0CE2D}"/>
                    </a:ext>
                  </a:extLst>
                </p14:cNvPr>
                <p14:cNvContentPartPr/>
                <p14:nvPr/>
              </p14:nvContentPartPr>
              <p14:xfrm>
                <a:off x="1267750" y="5800203"/>
                <a:ext cx="123840" cy="180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613E8AD-AADC-461D-AF2B-4ADDA2C0CE2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58750" y="5791563"/>
                  <a:ext cx="141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10CC338-0B4F-44DC-80C8-80AB807E6DBB}"/>
                    </a:ext>
                  </a:extLst>
                </p14:cNvPr>
                <p14:cNvContentPartPr/>
                <p14:nvPr/>
              </p14:nvContentPartPr>
              <p14:xfrm>
                <a:off x="409510" y="5494923"/>
                <a:ext cx="95400" cy="182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10CC338-0B4F-44DC-80C8-80AB807E6D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00870" y="5486283"/>
                  <a:ext cx="113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88A01E5-CD70-4239-9AF6-99CCBE2A43D5}"/>
                    </a:ext>
                  </a:extLst>
                </p14:cNvPr>
                <p14:cNvContentPartPr/>
                <p14:nvPr/>
              </p14:nvContentPartPr>
              <p14:xfrm>
                <a:off x="543430" y="5582403"/>
                <a:ext cx="203400" cy="105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88A01E5-CD70-4239-9AF6-99CCBE2A43D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4430" y="5573763"/>
                  <a:ext cx="221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6E1FCBC-1B56-4982-917A-70A12A0AC34B}"/>
                    </a:ext>
                  </a:extLst>
                </p14:cNvPr>
                <p14:cNvContentPartPr/>
                <p14:nvPr/>
              </p14:nvContentPartPr>
              <p14:xfrm>
                <a:off x="829990" y="5592843"/>
                <a:ext cx="51120" cy="96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6E1FCBC-1B56-4982-917A-70A12A0AC3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1350" y="5583843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FED6C4C-7167-4B79-83B0-9B957B51A080}"/>
                    </a:ext>
                  </a:extLst>
                </p14:cNvPr>
                <p14:cNvContentPartPr/>
                <p14:nvPr/>
              </p14:nvContentPartPr>
              <p14:xfrm>
                <a:off x="931150" y="5547843"/>
                <a:ext cx="39600" cy="112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FED6C4C-7167-4B79-83B0-9B957B51A0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22150" y="5539203"/>
                  <a:ext cx="5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F4B5F17-BBA2-4245-B6D0-72078BE26C94}"/>
                    </a:ext>
                  </a:extLst>
                </p14:cNvPr>
                <p14:cNvContentPartPr/>
                <p14:nvPr/>
              </p14:nvContentPartPr>
              <p14:xfrm>
                <a:off x="1009270" y="5508603"/>
                <a:ext cx="62280" cy="205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F4B5F17-BBA2-4245-B6D0-72078BE26C9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0630" y="5499963"/>
                  <a:ext cx="79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BA07F66-4686-4B01-B5BA-27C4A5ECBA72}"/>
                    </a:ext>
                  </a:extLst>
                </p14:cNvPr>
                <p14:cNvContentPartPr/>
                <p14:nvPr/>
              </p14:nvContentPartPr>
              <p14:xfrm>
                <a:off x="931150" y="5634243"/>
                <a:ext cx="191160" cy="259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BA07F66-4686-4B01-B5BA-27C4A5ECBA7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22150" y="5625603"/>
                  <a:ext cx="208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B077D1C-0E21-4A5F-8EF7-208B7B6EAE93}"/>
                    </a:ext>
                  </a:extLst>
                </p14:cNvPr>
                <p14:cNvContentPartPr/>
                <p14:nvPr/>
              </p14:nvContentPartPr>
              <p14:xfrm>
                <a:off x="577630" y="5665563"/>
                <a:ext cx="11520" cy="22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B077D1C-0E21-4A5F-8EF7-208B7B6EAE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8990" y="5656923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011418EB-C3C2-4E47-8008-F173B4F88B92}"/>
                  </a:ext>
                </a:extLst>
              </p14:cNvPr>
              <p14:cNvContentPartPr/>
              <p14:nvPr/>
            </p14:nvContentPartPr>
            <p14:xfrm>
              <a:off x="2423350" y="6563403"/>
              <a:ext cx="325800" cy="1461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011418EB-C3C2-4E47-8008-F173B4F88B9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414350" y="6554763"/>
                <a:ext cx="343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8EF74C25-0C9C-43A1-8B23-B3D1367BA154}"/>
                  </a:ext>
                </a:extLst>
              </p14:cNvPr>
              <p14:cNvContentPartPr/>
              <p14:nvPr/>
            </p14:nvContentPartPr>
            <p14:xfrm>
              <a:off x="2052910" y="6322203"/>
              <a:ext cx="112680" cy="115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8EF74C25-0C9C-43A1-8B23-B3D1367BA154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044270" y="6313203"/>
                <a:ext cx="130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AB55F9B-604E-454D-B066-DF031640578C}"/>
                  </a:ext>
                </a:extLst>
              </p14:cNvPr>
              <p14:cNvContentPartPr/>
              <p14:nvPr/>
            </p14:nvContentPartPr>
            <p14:xfrm>
              <a:off x="2052910" y="6372603"/>
              <a:ext cx="140760" cy="61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AB55F9B-604E-454D-B066-DF031640578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044270" y="6363603"/>
                <a:ext cx="158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2E0ECFAC-BFB5-4D14-8838-1FBB8E7574EE}"/>
                  </a:ext>
                </a:extLst>
              </p14:cNvPr>
              <p14:cNvContentPartPr/>
              <p14:nvPr/>
            </p14:nvContentPartPr>
            <p14:xfrm>
              <a:off x="2384110" y="6119883"/>
              <a:ext cx="263880" cy="2530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2E0ECFAC-BFB5-4D14-8838-1FBB8E7574E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375110" y="6111243"/>
                <a:ext cx="2815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04AABB0-51C0-40E7-8D72-E33464797561}"/>
                  </a:ext>
                </a:extLst>
              </p14:cNvPr>
              <p14:cNvContentPartPr/>
              <p14:nvPr/>
            </p14:nvContentPartPr>
            <p14:xfrm>
              <a:off x="2686150" y="6316443"/>
              <a:ext cx="40320" cy="1857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04AABB0-51C0-40E7-8D72-E3346479756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677510" y="6307443"/>
                <a:ext cx="57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EDABF26C-AD64-4862-BAFF-10700E452742}"/>
                  </a:ext>
                </a:extLst>
              </p14:cNvPr>
              <p14:cNvContentPartPr/>
              <p14:nvPr/>
            </p14:nvContentPartPr>
            <p14:xfrm>
              <a:off x="2710990" y="6322923"/>
              <a:ext cx="49320" cy="615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EDABF26C-AD64-4862-BAFF-10700E45274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702350" y="6313923"/>
                <a:ext cx="66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CC9FB04C-A1F5-4285-A80C-44F67EBF244C}"/>
                  </a:ext>
                </a:extLst>
              </p14:cNvPr>
              <p14:cNvContentPartPr/>
              <p14:nvPr/>
            </p14:nvContentPartPr>
            <p14:xfrm>
              <a:off x="2916910" y="6677883"/>
              <a:ext cx="191160" cy="8280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CC9FB04C-A1F5-4285-A80C-44F67EBF244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907910" y="6669243"/>
                <a:ext cx="208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84C36A9C-2AA0-4ED4-9F51-A7BE6E9A6C7A}"/>
                  </a:ext>
                </a:extLst>
              </p14:cNvPr>
              <p14:cNvContentPartPr/>
              <p14:nvPr/>
            </p14:nvContentPartPr>
            <p14:xfrm>
              <a:off x="3146950" y="6581763"/>
              <a:ext cx="28440" cy="17280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84C36A9C-2AA0-4ED4-9F51-A7BE6E9A6C7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137950" y="6572763"/>
                <a:ext cx="460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21640F2A-C341-4131-B538-5793F225470D}"/>
                  </a:ext>
                </a:extLst>
              </p14:cNvPr>
              <p14:cNvContentPartPr/>
              <p14:nvPr/>
            </p14:nvContentPartPr>
            <p14:xfrm>
              <a:off x="3213910" y="6663843"/>
              <a:ext cx="84960" cy="968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21640F2A-C341-4131-B538-5793F225470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205270" y="6654843"/>
                <a:ext cx="102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28B0E4A5-E77A-4471-88B3-4204A673F81F}"/>
                  </a:ext>
                </a:extLst>
              </p14:cNvPr>
              <p14:cNvContentPartPr/>
              <p14:nvPr/>
            </p14:nvContentPartPr>
            <p14:xfrm>
              <a:off x="3353950" y="6694803"/>
              <a:ext cx="79200" cy="7488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28B0E4A5-E77A-4471-88B3-4204A673F81F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345310" y="6685803"/>
                <a:ext cx="968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18F5A4CC-9995-4A92-8BB7-677FCD51A696}"/>
                  </a:ext>
                </a:extLst>
              </p14:cNvPr>
              <p14:cNvContentPartPr/>
              <p14:nvPr/>
            </p14:nvContentPartPr>
            <p14:xfrm>
              <a:off x="3466630" y="6602643"/>
              <a:ext cx="56520" cy="15732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18F5A4CC-9995-4A92-8BB7-677FCD51A69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457990" y="6593643"/>
                <a:ext cx="74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151B8A0E-F898-411F-82E1-BC4B52B69F36}"/>
                  </a:ext>
                </a:extLst>
              </p14:cNvPr>
              <p14:cNvContentPartPr/>
              <p14:nvPr/>
            </p14:nvContentPartPr>
            <p14:xfrm>
              <a:off x="3443950" y="6663843"/>
              <a:ext cx="376560" cy="11844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151B8A0E-F898-411F-82E1-BC4B52B69F36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434950" y="6655203"/>
                <a:ext cx="394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CC3E0ED1-14D3-4AB8-887A-A9F30D5ACE6D}"/>
                  </a:ext>
                </a:extLst>
              </p14:cNvPr>
              <p14:cNvContentPartPr/>
              <p14:nvPr/>
            </p14:nvContentPartPr>
            <p14:xfrm>
              <a:off x="3954070" y="6636123"/>
              <a:ext cx="130320" cy="15192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CC3E0ED1-14D3-4AB8-887A-A9F30D5ACE6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945430" y="6627483"/>
                <a:ext cx="1479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0DCFBCF0-3013-443E-8A63-1DF0C9C57C52}"/>
                  </a:ext>
                </a:extLst>
              </p14:cNvPr>
              <p14:cNvContentPartPr/>
              <p14:nvPr/>
            </p14:nvContentPartPr>
            <p14:xfrm>
              <a:off x="4133710" y="6686523"/>
              <a:ext cx="79560" cy="874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0DCFBCF0-3013-443E-8A63-1DF0C9C57C5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124710" y="6677883"/>
                <a:ext cx="972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B6859273-E05B-43D8-B431-8BF325446D4B}"/>
                  </a:ext>
                </a:extLst>
              </p14:cNvPr>
              <p14:cNvContentPartPr/>
              <p14:nvPr/>
            </p14:nvContentPartPr>
            <p14:xfrm>
              <a:off x="4274110" y="6714603"/>
              <a:ext cx="62640" cy="734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B6859273-E05B-43D8-B431-8BF325446D4B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265110" y="6705963"/>
                <a:ext cx="80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FFB9C573-3948-4235-8384-6F71D6D21765}"/>
                  </a:ext>
                </a:extLst>
              </p14:cNvPr>
              <p14:cNvContentPartPr/>
              <p14:nvPr/>
            </p14:nvContentPartPr>
            <p14:xfrm>
              <a:off x="4397950" y="6692283"/>
              <a:ext cx="55440" cy="90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FFB9C573-3948-4235-8384-6F71D6D2176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388950" y="6683283"/>
                <a:ext cx="73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AF642A93-7769-4F5B-B1A9-2DECA289D308}"/>
                  </a:ext>
                </a:extLst>
              </p14:cNvPr>
              <p14:cNvContentPartPr/>
              <p14:nvPr/>
            </p14:nvContentPartPr>
            <p14:xfrm>
              <a:off x="4543750" y="6647283"/>
              <a:ext cx="17280" cy="14076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AF642A93-7769-4F5B-B1A9-2DECA289D308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535110" y="6638643"/>
                <a:ext cx="34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1BB68E65-53E1-4FA8-8C52-26CF64E3717E}"/>
                  </a:ext>
                </a:extLst>
              </p14:cNvPr>
              <p14:cNvContentPartPr/>
              <p14:nvPr/>
            </p14:nvContentPartPr>
            <p14:xfrm>
              <a:off x="4605310" y="6641883"/>
              <a:ext cx="50760" cy="1519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1BB68E65-53E1-4FA8-8C52-26CF64E3717E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596670" y="6632883"/>
                <a:ext cx="68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96B3022A-525E-469F-AA33-8D681B6E38AC}"/>
                  </a:ext>
                </a:extLst>
              </p14:cNvPr>
              <p14:cNvContentPartPr/>
              <p14:nvPr/>
            </p14:nvContentPartPr>
            <p14:xfrm>
              <a:off x="4582990" y="6742683"/>
              <a:ext cx="106920" cy="10728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96B3022A-525E-469F-AA33-8D681B6E38A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574350" y="6734043"/>
                <a:ext cx="124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1411CFB-B2E4-4FC4-AAE8-21223ECC7B8D}"/>
                  </a:ext>
                </a:extLst>
              </p14:cNvPr>
              <p14:cNvContentPartPr/>
              <p14:nvPr/>
            </p14:nvContentPartPr>
            <p14:xfrm>
              <a:off x="5104630" y="5783643"/>
              <a:ext cx="17280" cy="846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1411CFB-B2E4-4FC4-AAE8-21223ECC7B8D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095990" y="5774643"/>
                <a:ext cx="34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8718478-0A8F-4AC0-8544-48E6FC5E699C}"/>
                  </a:ext>
                </a:extLst>
              </p14:cNvPr>
              <p14:cNvContentPartPr/>
              <p14:nvPr/>
            </p14:nvContentPartPr>
            <p14:xfrm>
              <a:off x="5677750" y="5441283"/>
              <a:ext cx="162000" cy="2354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8718478-0A8F-4AC0-8544-48E6FC5E699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669110" y="5432643"/>
                <a:ext cx="179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79671976-30FF-477A-9A85-DD80EE6F8505}"/>
                  </a:ext>
                </a:extLst>
              </p14:cNvPr>
              <p14:cNvContentPartPr/>
              <p14:nvPr/>
            </p14:nvContentPartPr>
            <p14:xfrm>
              <a:off x="5872510" y="5463603"/>
              <a:ext cx="144360" cy="4042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79671976-30FF-477A-9A85-DD80EE6F850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863870" y="5454963"/>
                <a:ext cx="162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CEF25B13-379E-48C3-8797-BCC481698DB9}"/>
                  </a:ext>
                </a:extLst>
              </p14:cNvPr>
              <p14:cNvContentPartPr/>
              <p14:nvPr/>
            </p14:nvContentPartPr>
            <p14:xfrm>
              <a:off x="5976190" y="5486643"/>
              <a:ext cx="559440" cy="2415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CEF25B13-379E-48C3-8797-BCC481698DB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967190" y="5477643"/>
                <a:ext cx="5770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F8471485-6705-4E2C-A3FB-76D53ADC3C7D}"/>
                  </a:ext>
                </a:extLst>
              </p14:cNvPr>
              <p14:cNvContentPartPr/>
              <p14:nvPr/>
            </p14:nvContentPartPr>
            <p14:xfrm>
              <a:off x="6838030" y="5480523"/>
              <a:ext cx="123840" cy="2023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F8471485-6705-4E2C-A3FB-76D53ADC3C7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6829390" y="5471883"/>
                <a:ext cx="1414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61D4F215-BF71-48F2-929E-E5120A368D22}"/>
                  </a:ext>
                </a:extLst>
              </p14:cNvPr>
              <p14:cNvContentPartPr/>
              <p14:nvPr/>
            </p14:nvContentPartPr>
            <p14:xfrm>
              <a:off x="7003630" y="5586723"/>
              <a:ext cx="255960" cy="1080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61D4F215-BF71-48F2-929E-E5120A368D22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6994630" y="5577723"/>
                <a:ext cx="273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1633E22-E5F4-4935-8FFC-86FCACA63E44}"/>
                  </a:ext>
                </a:extLst>
              </p14:cNvPr>
              <p14:cNvContentPartPr/>
              <p14:nvPr/>
            </p14:nvContentPartPr>
            <p14:xfrm>
              <a:off x="7320430" y="5598243"/>
              <a:ext cx="45720" cy="1015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1633E22-E5F4-4935-8FFC-86FCACA63E4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311790" y="5589603"/>
                <a:ext cx="63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7CE0A4D1-C1A1-4C93-BAC5-FE91FAF9CD83}"/>
                  </a:ext>
                </a:extLst>
              </p14:cNvPr>
              <p14:cNvContentPartPr/>
              <p14:nvPr/>
            </p14:nvContentPartPr>
            <p14:xfrm>
              <a:off x="7410430" y="5660163"/>
              <a:ext cx="95760" cy="45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7CE0A4D1-C1A1-4C93-BAC5-FE91FAF9CD83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401430" y="5651163"/>
                <a:ext cx="1134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CAAEBF06-D231-442D-B50A-98B87EE1BEF2}"/>
                  </a:ext>
                </a:extLst>
              </p14:cNvPr>
              <p14:cNvContentPartPr/>
              <p14:nvPr/>
            </p14:nvContentPartPr>
            <p14:xfrm>
              <a:off x="7539310" y="5525523"/>
              <a:ext cx="186480" cy="3592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CAAEBF06-D231-442D-B50A-98B87EE1BEF2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530670" y="5516523"/>
                <a:ext cx="2041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C6443CCD-B973-4B00-B03C-D90EC7DF652F}"/>
                  </a:ext>
                </a:extLst>
              </p14:cNvPr>
              <p14:cNvContentPartPr/>
              <p14:nvPr/>
            </p14:nvContentPartPr>
            <p14:xfrm>
              <a:off x="4683790" y="6103173"/>
              <a:ext cx="54360" cy="20808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C6443CCD-B973-4B00-B03C-D90EC7DF652F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674790" y="6094533"/>
                <a:ext cx="72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EA1E39CD-5DF6-48B8-A837-7974877F6D54}"/>
                  </a:ext>
                </a:extLst>
              </p14:cNvPr>
              <p14:cNvContentPartPr/>
              <p14:nvPr/>
            </p14:nvContentPartPr>
            <p14:xfrm>
              <a:off x="4695310" y="6089133"/>
              <a:ext cx="156960" cy="12132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EA1E39CD-5DF6-48B8-A837-7974877F6D54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686310" y="6080133"/>
                <a:ext cx="174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78E0E5FB-ED4F-4CE0-B484-861450B3F96A}"/>
                  </a:ext>
                </a:extLst>
              </p14:cNvPr>
              <p14:cNvContentPartPr/>
              <p14:nvPr/>
            </p14:nvContentPartPr>
            <p14:xfrm>
              <a:off x="5048830" y="6243573"/>
              <a:ext cx="61920" cy="612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78E0E5FB-ED4F-4CE0-B484-861450B3F96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39830" y="6234573"/>
                <a:ext cx="79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54331F4D-102A-49F2-9F14-34939D91E965}"/>
                  </a:ext>
                </a:extLst>
              </p14:cNvPr>
              <p14:cNvContentPartPr/>
              <p14:nvPr/>
            </p14:nvContentPartPr>
            <p14:xfrm>
              <a:off x="5020750" y="6305133"/>
              <a:ext cx="118080" cy="612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54331F4D-102A-49F2-9F14-34939D91E96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011750" y="6296493"/>
                <a:ext cx="135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D4DF369C-934A-417D-A296-7188988746BC}"/>
                  </a:ext>
                </a:extLst>
              </p14:cNvPr>
              <p14:cNvContentPartPr/>
              <p14:nvPr/>
            </p14:nvContentPartPr>
            <p14:xfrm>
              <a:off x="5239270" y="6108933"/>
              <a:ext cx="180000" cy="21384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D4DF369C-934A-417D-A296-7188988746B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230630" y="6099933"/>
                <a:ext cx="1976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7786CFB9-E33B-4AA5-8490-AE1E8D0A639A}"/>
                  </a:ext>
                </a:extLst>
              </p14:cNvPr>
              <p14:cNvContentPartPr/>
              <p14:nvPr/>
            </p14:nvContentPartPr>
            <p14:xfrm>
              <a:off x="5430070" y="6221253"/>
              <a:ext cx="34560" cy="1965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7786CFB9-E33B-4AA5-8490-AE1E8D0A639A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421430" y="6212253"/>
                <a:ext cx="52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A6FB08DF-5BD2-4F51-B5B3-95382A3339CC}"/>
                  </a:ext>
                </a:extLst>
              </p14:cNvPr>
              <p14:cNvContentPartPr/>
              <p14:nvPr/>
            </p14:nvContentPartPr>
            <p14:xfrm>
              <a:off x="5463910" y="6227013"/>
              <a:ext cx="67680" cy="1065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A6FB08DF-5BD2-4F51-B5B3-95382A3339CC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454910" y="6218373"/>
                <a:ext cx="85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175A9937-ED86-4A83-A7EE-73A89B2FE3E9}"/>
                  </a:ext>
                </a:extLst>
              </p14:cNvPr>
              <p14:cNvContentPartPr/>
              <p14:nvPr/>
            </p14:nvContentPartPr>
            <p14:xfrm>
              <a:off x="5682430" y="6193173"/>
              <a:ext cx="56520" cy="1152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175A9937-ED86-4A83-A7EE-73A89B2FE3E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673790" y="6184173"/>
                <a:ext cx="74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F2079800-1507-4D2E-B199-2BC59F3C8BA7}"/>
                  </a:ext>
                </a:extLst>
              </p14:cNvPr>
              <p14:cNvContentPartPr/>
              <p14:nvPr/>
            </p14:nvContentPartPr>
            <p14:xfrm>
              <a:off x="5688190" y="6288573"/>
              <a:ext cx="507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F2079800-1507-4D2E-B199-2BC59F3C8BA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679190" y="6279573"/>
                <a:ext cx="68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EAEE8C05-5D7E-4A5E-A2A5-78AEDA40894A}"/>
                  </a:ext>
                </a:extLst>
              </p14:cNvPr>
              <p14:cNvContentPartPr/>
              <p14:nvPr/>
            </p14:nvContentPartPr>
            <p14:xfrm>
              <a:off x="5936950" y="6226653"/>
              <a:ext cx="132840" cy="226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EAEE8C05-5D7E-4A5E-A2A5-78AEDA40894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928310" y="6218013"/>
                <a:ext cx="150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9B8AA86F-705E-4BB2-8D50-36A56B248BDE}"/>
                  </a:ext>
                </a:extLst>
              </p14:cNvPr>
              <p14:cNvContentPartPr/>
              <p14:nvPr/>
            </p14:nvContentPartPr>
            <p14:xfrm>
              <a:off x="6249070" y="5940453"/>
              <a:ext cx="163080" cy="2131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9B8AA86F-705E-4BB2-8D50-36A56B248BD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240430" y="5931813"/>
                <a:ext cx="180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830A4580-ECFD-4355-A516-D7F7EFF7FFE9}"/>
                  </a:ext>
                </a:extLst>
              </p14:cNvPr>
              <p14:cNvContentPartPr/>
              <p14:nvPr/>
            </p14:nvContentPartPr>
            <p14:xfrm>
              <a:off x="6434110" y="6097413"/>
              <a:ext cx="95760" cy="6876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830A4580-ECFD-4355-A516-D7F7EFF7FFE9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425470" y="6088413"/>
                <a:ext cx="1134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28B3B03B-711A-4D80-B4DC-B344055B17BF}"/>
                  </a:ext>
                </a:extLst>
              </p14:cNvPr>
              <p14:cNvContentPartPr/>
              <p14:nvPr/>
            </p14:nvContentPartPr>
            <p14:xfrm>
              <a:off x="6591070" y="5923533"/>
              <a:ext cx="51120" cy="792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28B3B03B-711A-4D80-B4DC-B344055B17B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582430" y="5914893"/>
                <a:ext cx="68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BDF9808E-E852-45B5-905F-43C34C18FC18}"/>
                  </a:ext>
                </a:extLst>
              </p14:cNvPr>
              <p14:cNvContentPartPr/>
              <p14:nvPr/>
            </p14:nvContentPartPr>
            <p14:xfrm>
              <a:off x="6170590" y="6305133"/>
              <a:ext cx="684720" cy="172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BDF9808E-E852-45B5-905F-43C34C18FC1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161950" y="6296493"/>
                <a:ext cx="702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421C8605-D92D-46DF-B1F8-347F1882CAB1}"/>
                  </a:ext>
                </a:extLst>
              </p14:cNvPr>
              <p14:cNvContentPartPr/>
              <p14:nvPr/>
            </p14:nvContentPartPr>
            <p14:xfrm>
              <a:off x="6119470" y="6495933"/>
              <a:ext cx="118800" cy="1184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421C8605-D92D-46DF-B1F8-347F1882CAB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6110470" y="6486933"/>
                <a:ext cx="136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6EC094BB-D359-44C2-B43C-9E0DEAD0D581}"/>
                  </a:ext>
                </a:extLst>
              </p14:cNvPr>
              <p14:cNvContentPartPr/>
              <p14:nvPr/>
            </p14:nvContentPartPr>
            <p14:xfrm>
              <a:off x="6299470" y="6416733"/>
              <a:ext cx="95760" cy="910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6EC094BB-D359-44C2-B43C-9E0DEAD0D58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6290830" y="6408093"/>
                <a:ext cx="113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F868F581-8BC3-4336-90D7-24FDD989995F}"/>
                  </a:ext>
                </a:extLst>
              </p14:cNvPr>
              <p14:cNvContentPartPr/>
              <p14:nvPr/>
            </p14:nvContentPartPr>
            <p14:xfrm>
              <a:off x="6439510" y="6468213"/>
              <a:ext cx="172800" cy="1404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F868F581-8BC3-4336-90D7-24FDD989995F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6430870" y="6459573"/>
                <a:ext cx="190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9F463A45-2852-4D27-837A-57BD711DA3AD}"/>
                  </a:ext>
                </a:extLst>
              </p14:cNvPr>
              <p14:cNvContentPartPr/>
              <p14:nvPr/>
            </p14:nvContentPartPr>
            <p14:xfrm>
              <a:off x="6641830" y="6602493"/>
              <a:ext cx="65880" cy="507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9F463A45-2852-4D27-837A-57BD711DA3AD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6633190" y="6593853"/>
                <a:ext cx="835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E9584290-4754-4162-B7CF-D0795F48D46D}"/>
                  </a:ext>
                </a:extLst>
              </p14:cNvPr>
              <p14:cNvContentPartPr/>
              <p14:nvPr/>
            </p14:nvContentPartPr>
            <p14:xfrm>
              <a:off x="6983830" y="6147813"/>
              <a:ext cx="185760" cy="2757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E9584290-4754-4162-B7CF-D0795F48D46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6975190" y="6138813"/>
                <a:ext cx="2034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423D0B53-E889-4DD4-807C-7C5EBE421A76}"/>
                  </a:ext>
                </a:extLst>
              </p14:cNvPr>
              <p14:cNvContentPartPr/>
              <p14:nvPr/>
            </p14:nvContentPartPr>
            <p14:xfrm>
              <a:off x="6972670" y="6327813"/>
              <a:ext cx="151920" cy="2268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423D0B53-E889-4DD4-807C-7C5EBE421A7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6964030" y="6318813"/>
                <a:ext cx="169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233743CB-4294-412C-976B-732C908A88C3}"/>
                  </a:ext>
                </a:extLst>
              </p14:cNvPr>
              <p14:cNvContentPartPr/>
              <p14:nvPr/>
            </p14:nvContentPartPr>
            <p14:xfrm>
              <a:off x="4488310" y="5901213"/>
              <a:ext cx="3114000" cy="9147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233743CB-4294-412C-976B-732C908A88C3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479310" y="5892573"/>
                <a:ext cx="3131640" cy="9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FCF53BA9-1066-4645-BF85-060A06F3B7B3}"/>
              </a:ext>
            </a:extLst>
          </p:cNvPr>
          <p:cNvGrpSpPr/>
          <p:nvPr/>
        </p:nvGrpSpPr>
        <p:grpSpPr>
          <a:xfrm>
            <a:off x="666910" y="2793333"/>
            <a:ext cx="365400" cy="180720"/>
            <a:chOff x="666910" y="2793333"/>
            <a:chExt cx="36540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F5C6246-1825-47D6-B7B0-E060CAE71C6F}"/>
                    </a:ext>
                  </a:extLst>
                </p14:cNvPr>
                <p14:cNvContentPartPr/>
                <p14:nvPr/>
              </p14:nvContentPartPr>
              <p14:xfrm>
                <a:off x="695350" y="2871813"/>
                <a:ext cx="336960" cy="29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F5C6246-1825-47D6-B7B0-E060CAE71C6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6710" y="2863173"/>
                  <a:ext cx="354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4F13714-9A0B-4B5B-80CD-BCABD95AC8AC}"/>
                    </a:ext>
                  </a:extLst>
                </p14:cNvPr>
                <p14:cNvContentPartPr/>
                <p14:nvPr/>
              </p14:nvContentPartPr>
              <p14:xfrm>
                <a:off x="666910" y="2793333"/>
                <a:ext cx="236520" cy="180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4F13714-9A0B-4B5B-80CD-BCABD95AC8A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8270" y="2784693"/>
                  <a:ext cx="2541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2C18919D-77D2-4970-B758-AFE88BF4CFF8}"/>
              </a:ext>
            </a:extLst>
          </p:cNvPr>
          <p:cNvGrpSpPr/>
          <p:nvPr/>
        </p:nvGrpSpPr>
        <p:grpSpPr>
          <a:xfrm>
            <a:off x="7792390" y="6159693"/>
            <a:ext cx="419400" cy="225000"/>
            <a:chOff x="7792390" y="6159693"/>
            <a:chExt cx="4194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445A55D-B790-4B3F-9044-CF0FB1D7E5DC}"/>
                    </a:ext>
                  </a:extLst>
                </p14:cNvPr>
                <p14:cNvContentPartPr/>
                <p14:nvPr/>
              </p14:nvContentPartPr>
              <p14:xfrm>
                <a:off x="7803910" y="6198573"/>
                <a:ext cx="407880" cy="140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445A55D-B790-4B3F-9044-CF0FB1D7E5D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95270" y="6189933"/>
                  <a:ext cx="425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E5FD375-1D1D-42BC-9BC3-87C6B881F1F5}"/>
                    </a:ext>
                  </a:extLst>
                </p14:cNvPr>
                <p14:cNvContentPartPr/>
                <p14:nvPr/>
              </p14:nvContentPartPr>
              <p14:xfrm>
                <a:off x="7792390" y="6159693"/>
                <a:ext cx="151200" cy="225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E5FD375-1D1D-42BC-9BC3-87C6B881F1F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83750" y="6150693"/>
                  <a:ext cx="1688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8C48CAF-3191-4A22-B4DA-ED5E77349AB8}"/>
              </a:ext>
            </a:extLst>
          </p:cNvPr>
          <p:cNvGrpSpPr/>
          <p:nvPr/>
        </p:nvGrpSpPr>
        <p:grpSpPr>
          <a:xfrm>
            <a:off x="2636470" y="5379213"/>
            <a:ext cx="1688760" cy="640590"/>
            <a:chOff x="2636470" y="5379213"/>
            <a:chExt cx="1688760" cy="6405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6818927-0679-4AC5-AA86-821E927B6891}"/>
                    </a:ext>
                  </a:extLst>
                </p14:cNvPr>
                <p14:cNvContentPartPr/>
                <p14:nvPr/>
              </p14:nvContentPartPr>
              <p14:xfrm>
                <a:off x="2636470" y="5710563"/>
                <a:ext cx="132840" cy="17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6818927-0679-4AC5-AA86-821E927B689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27470" y="5701563"/>
                  <a:ext cx="15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AF8A0E0-18F1-4DC3-AE42-4D7BC7B9E405}"/>
                    </a:ext>
                  </a:extLst>
                </p14:cNvPr>
                <p14:cNvContentPartPr/>
                <p14:nvPr/>
              </p14:nvContentPartPr>
              <p14:xfrm>
                <a:off x="2649070" y="5800203"/>
                <a:ext cx="110880" cy="28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AF8A0E0-18F1-4DC3-AE42-4D7BC7B9E40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640430" y="5791563"/>
                  <a:ext cx="128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49B6980-9258-4C66-BC54-F83C6A459161}"/>
                    </a:ext>
                  </a:extLst>
                </p14:cNvPr>
                <p14:cNvContentPartPr/>
                <p14:nvPr/>
              </p14:nvContentPartPr>
              <p14:xfrm>
                <a:off x="3018070" y="5710563"/>
                <a:ext cx="118080" cy="6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49B6980-9258-4C66-BC54-F83C6A45916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009070" y="570192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FC0736E-BFC8-426A-9532-74FFF38B13B9}"/>
                    </a:ext>
                  </a:extLst>
                </p14:cNvPr>
                <p14:cNvContentPartPr/>
                <p14:nvPr/>
              </p14:nvContentPartPr>
              <p14:xfrm>
                <a:off x="3382390" y="5519763"/>
                <a:ext cx="152280" cy="152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FC0736E-BFC8-426A-9532-74FFF38B13B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373750" y="5510763"/>
                  <a:ext cx="169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6C02D23-0E1E-4A7F-97D6-1F63112EA0A5}"/>
                    </a:ext>
                  </a:extLst>
                </p14:cNvPr>
                <p14:cNvContentPartPr/>
                <p14:nvPr/>
              </p14:nvContentPartPr>
              <p14:xfrm>
                <a:off x="3590110" y="5412843"/>
                <a:ext cx="90000" cy="73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6C02D23-0E1E-4A7F-97D6-1F63112EA0A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581110" y="5403843"/>
                  <a:ext cx="10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782A681-EF4F-4C93-B3FB-C529D62019AE}"/>
                    </a:ext>
                  </a:extLst>
                </p14:cNvPr>
                <p14:cNvContentPartPr/>
                <p14:nvPr/>
              </p14:nvContentPartPr>
              <p14:xfrm>
                <a:off x="3315070" y="5699403"/>
                <a:ext cx="662400" cy="39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782A681-EF4F-4C93-B3FB-C529D62019A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306430" y="5690403"/>
                  <a:ext cx="680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93B900E-9A56-4483-9316-74E828EB0EAC}"/>
                    </a:ext>
                  </a:extLst>
                </p14:cNvPr>
                <p14:cNvContentPartPr/>
                <p14:nvPr/>
              </p14:nvContentPartPr>
              <p14:xfrm>
                <a:off x="3325870" y="5839803"/>
                <a:ext cx="141120" cy="118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93B900E-9A56-4483-9316-74E828EB0EA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317230" y="5830803"/>
                  <a:ext cx="158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60FA781-D27C-4557-A416-5278801E1918}"/>
                    </a:ext>
                  </a:extLst>
                </p14:cNvPr>
                <p14:cNvContentPartPr/>
                <p14:nvPr/>
              </p14:nvContentPartPr>
              <p14:xfrm>
                <a:off x="3471670" y="5934483"/>
                <a:ext cx="85320" cy="85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60FA781-D27C-4557-A416-5278801E191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462670" y="5925483"/>
                  <a:ext cx="102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C5C7C9C-AA27-44F2-8B48-2DD6CF822092}"/>
                    </a:ext>
                  </a:extLst>
                </p14:cNvPr>
                <p14:cNvContentPartPr/>
                <p14:nvPr/>
              </p14:nvContentPartPr>
              <p14:xfrm>
                <a:off x="3640150" y="5856363"/>
                <a:ext cx="129600" cy="96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C5C7C9C-AA27-44F2-8B48-2DD6CF82209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631150" y="5847723"/>
                  <a:ext cx="147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F8FF495-D548-4E9C-8550-241B441DAE6D}"/>
                    </a:ext>
                  </a:extLst>
                </p14:cNvPr>
                <p14:cNvContentPartPr/>
                <p14:nvPr/>
              </p14:nvContentPartPr>
              <p14:xfrm>
                <a:off x="3803230" y="5800203"/>
                <a:ext cx="101160" cy="45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F8FF495-D548-4E9C-8550-241B441DAE6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794590" y="5791563"/>
                  <a:ext cx="118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ACE8485-6E79-4888-88C5-F5A37E7239E1}"/>
                    </a:ext>
                  </a:extLst>
                </p14:cNvPr>
                <p14:cNvContentPartPr/>
                <p14:nvPr/>
              </p14:nvContentPartPr>
              <p14:xfrm>
                <a:off x="4122550" y="5508243"/>
                <a:ext cx="202680" cy="236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ACE8485-6E79-4888-88C5-F5A37E7239E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113910" y="5499243"/>
                  <a:ext cx="220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D242793-AB0A-4626-BA03-3F3BD77A5881}"/>
                    </a:ext>
                  </a:extLst>
                </p14:cNvPr>
                <p14:cNvContentPartPr/>
                <p14:nvPr/>
              </p14:nvContentPartPr>
              <p14:xfrm>
                <a:off x="4117510" y="5660163"/>
                <a:ext cx="191160" cy="28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D242793-AB0A-4626-BA03-3F3BD77A588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108510" y="5651163"/>
                  <a:ext cx="20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65D93E1-FA60-49E7-B949-F82FC1898C86}"/>
                    </a:ext>
                  </a:extLst>
                </p14:cNvPr>
                <p14:cNvContentPartPr/>
                <p14:nvPr/>
              </p14:nvContentPartPr>
              <p14:xfrm>
                <a:off x="2865790" y="5379213"/>
                <a:ext cx="528120" cy="79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65D93E1-FA60-49E7-B949-F82FC1898C8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857150" y="5370213"/>
                  <a:ext cx="5457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B1370BF2-F341-44FD-BA6C-52506F7C4625}"/>
                  </a:ext>
                </a:extLst>
              </p14:cNvPr>
              <p14:cNvContentPartPr/>
              <p14:nvPr/>
            </p14:nvContentPartPr>
            <p14:xfrm>
              <a:off x="1620910" y="6552093"/>
              <a:ext cx="971280" cy="1728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B1370BF2-F341-44FD-BA6C-52506F7C4625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611910" y="6543093"/>
                <a:ext cx="988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AFC5C493-4DC7-4B29-A99D-925FEA63F8D5}"/>
                  </a:ext>
                </a:extLst>
              </p14:cNvPr>
              <p14:cNvContentPartPr/>
              <p14:nvPr/>
            </p14:nvContentPartPr>
            <p14:xfrm>
              <a:off x="6995350" y="6686733"/>
              <a:ext cx="230400" cy="45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AFC5C493-4DC7-4B29-A99D-925FEA63F8D5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986350" y="6677733"/>
                <a:ext cx="24804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2049A9-3B8F-4F9A-AB49-70CF0DA3A210}"/>
                  </a:ext>
                </a:extLst>
              </p14:cNvPr>
              <p14:cNvContentPartPr/>
              <p14:nvPr/>
            </p14:nvContentPartPr>
            <p14:xfrm>
              <a:off x="4813030" y="527283"/>
              <a:ext cx="213480" cy="11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2049A9-3B8F-4F9A-AB49-70CF0DA3A2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4390" y="518283"/>
                <a:ext cx="231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C7C8267-651C-4238-9A2F-94CCB156B9D3}"/>
                  </a:ext>
                </a:extLst>
              </p14:cNvPr>
              <p14:cNvContentPartPr/>
              <p14:nvPr/>
            </p14:nvContentPartPr>
            <p14:xfrm>
              <a:off x="5065562" y="4644603"/>
              <a:ext cx="11520" cy="734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C7C8267-651C-4238-9A2F-94CCB156B9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6562" y="4635963"/>
                <a:ext cx="291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B8DDE200-173C-4A97-BAF0-0E9065FE0894}"/>
                  </a:ext>
                </a:extLst>
              </p14:cNvPr>
              <p14:cNvContentPartPr/>
              <p14:nvPr/>
            </p14:nvContentPartPr>
            <p14:xfrm>
              <a:off x="3117615" y="5354724"/>
              <a:ext cx="136440" cy="117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B8DDE200-173C-4A97-BAF0-0E9065FE0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8615" y="5346084"/>
                <a:ext cx="154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04ABADC-0D71-4ACB-A9CE-392130C54414}"/>
                  </a:ext>
                </a:extLst>
              </p14:cNvPr>
              <p14:cNvContentPartPr/>
              <p14:nvPr/>
            </p14:nvContentPartPr>
            <p14:xfrm>
              <a:off x="1337415" y="5393964"/>
              <a:ext cx="1545120" cy="540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04ABADC-0D71-4ACB-A9CE-392130C544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8415" y="5384964"/>
                <a:ext cx="15627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D4B0B12E-B52E-4CC7-ABDA-DBF4917D9544}"/>
              </a:ext>
            </a:extLst>
          </p:cNvPr>
          <p:cNvGrpSpPr/>
          <p:nvPr/>
        </p:nvGrpSpPr>
        <p:grpSpPr>
          <a:xfrm>
            <a:off x="1333815" y="5505564"/>
            <a:ext cx="2422080" cy="550800"/>
            <a:chOff x="1333815" y="5505564"/>
            <a:chExt cx="242208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04DCF7-262E-4BF1-BE09-4A5269ACDB8F}"/>
                    </a:ext>
                  </a:extLst>
                </p14:cNvPr>
                <p14:cNvContentPartPr/>
                <p14:nvPr/>
              </p14:nvContentPartPr>
              <p14:xfrm>
                <a:off x="1409775" y="5550204"/>
                <a:ext cx="127080" cy="192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04DCF7-262E-4BF1-BE09-4A5269ACDB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1135" y="5541564"/>
                  <a:ext cx="144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BADF30D-8332-4425-AE7D-204771835900}"/>
                    </a:ext>
                  </a:extLst>
                </p14:cNvPr>
                <p14:cNvContentPartPr/>
                <p14:nvPr/>
              </p14:nvContentPartPr>
              <p14:xfrm>
                <a:off x="1599855" y="5505564"/>
                <a:ext cx="58680" cy="83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BADF30D-8332-4425-AE7D-2047718359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91215" y="5496924"/>
                  <a:ext cx="76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AA6CA7E-738C-41E3-9216-06DF42E7A043}"/>
                    </a:ext>
                  </a:extLst>
                </p14:cNvPr>
                <p14:cNvContentPartPr/>
                <p14:nvPr/>
              </p14:nvContentPartPr>
              <p14:xfrm>
                <a:off x="1333815" y="5792484"/>
                <a:ext cx="344160" cy="34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AA6CA7E-738C-41E3-9216-06DF42E7A0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25175" y="5783844"/>
                  <a:ext cx="36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7656817-1724-417D-82C0-6954BF32A312}"/>
                    </a:ext>
                  </a:extLst>
                </p14:cNvPr>
                <p14:cNvContentPartPr/>
                <p14:nvPr/>
              </p14:nvContentPartPr>
              <p14:xfrm>
                <a:off x="1361895" y="5870244"/>
                <a:ext cx="122040" cy="165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7656817-1724-417D-82C0-6954BF32A3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2895" y="5861244"/>
                  <a:ext cx="13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5B15381-897A-4A4D-8436-638D0CF48EDA}"/>
                    </a:ext>
                  </a:extLst>
                </p14:cNvPr>
                <p14:cNvContentPartPr/>
                <p14:nvPr/>
              </p14:nvContentPartPr>
              <p14:xfrm>
                <a:off x="1522095" y="5933604"/>
                <a:ext cx="49320" cy="122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5B15381-897A-4A4D-8436-638D0CF48E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13455" y="5924604"/>
                  <a:ext cx="66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E0D89A-3A78-44C3-89C9-1E0D24D4C2F5}"/>
                    </a:ext>
                  </a:extLst>
                </p14:cNvPr>
                <p14:cNvContentPartPr/>
                <p14:nvPr/>
              </p14:nvContentPartPr>
              <p14:xfrm>
                <a:off x="1531815" y="5977524"/>
                <a:ext cx="58680" cy="15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E0D89A-3A78-44C3-89C9-1E0D24D4C2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23175" y="5968524"/>
                  <a:ext cx="76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3D7BACF-F4C4-4C1E-B4B0-1F6626F4F546}"/>
                    </a:ext>
                  </a:extLst>
                </p14:cNvPr>
                <p14:cNvContentPartPr/>
                <p14:nvPr/>
              </p14:nvContentPartPr>
              <p14:xfrm>
                <a:off x="1604895" y="5914524"/>
                <a:ext cx="87840" cy="29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3D7BACF-F4C4-4C1E-B4B0-1F6626F4F5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95895" y="5905884"/>
                  <a:ext cx="105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9ED2A22-E2D7-4CBB-B8FB-1AF98187382B}"/>
                    </a:ext>
                  </a:extLst>
                </p14:cNvPr>
                <p14:cNvContentPartPr/>
                <p14:nvPr/>
              </p14:nvContentPartPr>
              <p14:xfrm>
                <a:off x="1779855" y="5675844"/>
                <a:ext cx="224280" cy="229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9ED2A22-E2D7-4CBB-B8FB-1AF9818738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70855" y="5667204"/>
                  <a:ext cx="241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DC89C3E-62D9-4F9D-BF52-A0DC0DED6E8D}"/>
                    </a:ext>
                  </a:extLst>
                </p14:cNvPr>
                <p14:cNvContentPartPr/>
                <p14:nvPr/>
              </p14:nvContentPartPr>
              <p14:xfrm>
                <a:off x="1814055" y="5802204"/>
                <a:ext cx="223920" cy="160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DC89C3E-62D9-4F9D-BF52-A0DC0DED6E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5055" y="5793564"/>
                  <a:ext cx="24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ABF3580-0993-41FC-B289-91CE376C9D46}"/>
                    </a:ext>
                  </a:extLst>
                </p14:cNvPr>
                <p14:cNvContentPartPr/>
                <p14:nvPr/>
              </p14:nvContentPartPr>
              <p14:xfrm>
                <a:off x="1950135" y="5904444"/>
                <a:ext cx="117000" cy="83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ABF3580-0993-41FC-B289-91CE376C9D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1495" y="5895804"/>
                  <a:ext cx="13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5BE616-3FD3-48E7-B870-90D8821969FE}"/>
                    </a:ext>
                  </a:extLst>
                </p14:cNvPr>
                <p14:cNvContentPartPr/>
                <p14:nvPr/>
              </p14:nvContentPartPr>
              <p14:xfrm>
                <a:off x="2212935" y="5778084"/>
                <a:ext cx="112320" cy="131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5BE616-3FD3-48E7-B870-90D8821969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03935" y="5769084"/>
                  <a:ext cx="12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A65A699-DCA2-41B8-86E3-372F5FB75ED9}"/>
                    </a:ext>
                  </a:extLst>
                </p14:cNvPr>
                <p14:cNvContentPartPr/>
                <p14:nvPr/>
              </p14:nvContentPartPr>
              <p14:xfrm>
                <a:off x="2354055" y="5755044"/>
                <a:ext cx="156600" cy="159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A65A699-DCA2-41B8-86E3-372F5FB75E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45055" y="5746404"/>
                  <a:ext cx="17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ADEEE00-1D8C-4944-AF76-0F6D5F65ED51}"/>
                    </a:ext>
                  </a:extLst>
                </p14:cNvPr>
                <p14:cNvContentPartPr/>
                <p14:nvPr/>
              </p14:nvContentPartPr>
              <p14:xfrm>
                <a:off x="2533335" y="5651364"/>
                <a:ext cx="68760" cy="88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ADEEE00-1D8C-4944-AF76-0F6D5F65ED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24695" y="5642724"/>
                  <a:ext cx="86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F3EE027-E2C8-4C5A-8A5D-69856D18A1EA}"/>
                    </a:ext>
                  </a:extLst>
                </p14:cNvPr>
                <p14:cNvContentPartPr/>
                <p14:nvPr/>
              </p14:nvContentPartPr>
              <p14:xfrm>
                <a:off x="2538735" y="5778084"/>
                <a:ext cx="194760" cy="209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F3EE027-E2C8-4C5A-8A5D-69856D18A1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30095" y="5769084"/>
                  <a:ext cx="212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19F1292-17D1-48AD-9FD2-FF4750331EC6}"/>
                    </a:ext>
                  </a:extLst>
                </p14:cNvPr>
                <p14:cNvContentPartPr/>
                <p14:nvPr/>
              </p14:nvContentPartPr>
              <p14:xfrm>
                <a:off x="2801175" y="5748924"/>
                <a:ext cx="97560" cy="180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19F1292-17D1-48AD-9FD2-FF4750331E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92535" y="5739924"/>
                  <a:ext cx="115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6E90969-3A33-4D34-97BD-F6ADAB802B80}"/>
                    </a:ext>
                  </a:extLst>
                </p14:cNvPr>
                <p14:cNvContentPartPr/>
                <p14:nvPr/>
              </p14:nvContentPartPr>
              <p14:xfrm>
                <a:off x="2830695" y="5836404"/>
                <a:ext cx="97560" cy="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6E90969-3A33-4D34-97BD-F6ADAB802B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1695" y="5827764"/>
                  <a:ext cx="115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610B61E-AC8F-413D-B52A-A9A35CE3A8C5}"/>
                    </a:ext>
                  </a:extLst>
                </p14:cNvPr>
                <p14:cNvContentPartPr/>
                <p14:nvPr/>
              </p14:nvContentPartPr>
              <p14:xfrm>
                <a:off x="3059655" y="5665764"/>
                <a:ext cx="209160" cy="258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610B61E-AC8F-413D-B52A-A9A35CE3A8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50655" y="5657124"/>
                  <a:ext cx="226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7E610EB-FB20-4657-A256-F36F59E3EF5B}"/>
                    </a:ext>
                  </a:extLst>
                </p14:cNvPr>
                <p14:cNvContentPartPr/>
                <p14:nvPr/>
              </p14:nvContentPartPr>
              <p14:xfrm>
                <a:off x="3078735" y="5797524"/>
                <a:ext cx="194760" cy="160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7E610EB-FB20-4657-A256-F36F59E3EF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69735" y="5788524"/>
                  <a:ext cx="21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E479949-4858-4582-BF3C-F30C0E78CE97}"/>
                    </a:ext>
                  </a:extLst>
                </p14:cNvPr>
                <p14:cNvContentPartPr/>
                <p14:nvPr/>
              </p14:nvContentPartPr>
              <p14:xfrm>
                <a:off x="3185655" y="5748924"/>
                <a:ext cx="335880" cy="204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E479949-4858-4582-BF3C-F30C0E78CE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6655" y="5739924"/>
                  <a:ext cx="353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41B263B-8F81-4B76-8BF2-99736B1282E1}"/>
                    </a:ext>
                  </a:extLst>
                </p14:cNvPr>
                <p14:cNvContentPartPr/>
                <p14:nvPr/>
              </p14:nvContentPartPr>
              <p14:xfrm>
                <a:off x="3404535" y="5826684"/>
                <a:ext cx="136440" cy="24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41B263B-8F81-4B76-8BF2-99736B1282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95535" y="5818044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3927DE6-E7A1-4197-8797-66F65DF3B916}"/>
                    </a:ext>
                  </a:extLst>
                </p14:cNvPr>
                <p14:cNvContentPartPr/>
                <p14:nvPr/>
              </p14:nvContentPartPr>
              <p14:xfrm>
                <a:off x="3676695" y="5739204"/>
                <a:ext cx="79200" cy="120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3927DE6-E7A1-4197-8797-66F65DF3B9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67695" y="5730204"/>
                  <a:ext cx="968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049264A7-6F2B-401F-9F5D-F180A3C84C43}"/>
                  </a:ext>
                </a:extLst>
              </p14:cNvPr>
              <p14:cNvContentPartPr/>
              <p14:nvPr/>
            </p14:nvContentPartPr>
            <p14:xfrm>
              <a:off x="5675775" y="5345004"/>
              <a:ext cx="2184120" cy="15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049264A7-6F2B-401F-9F5D-F180A3C84C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67135" y="5336364"/>
                <a:ext cx="2201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F00C851C-E030-4964-BBD9-411A1DDD98B4}"/>
                  </a:ext>
                </a:extLst>
              </p14:cNvPr>
              <p14:cNvContentPartPr/>
              <p14:nvPr/>
            </p14:nvContentPartPr>
            <p14:xfrm>
              <a:off x="4032015" y="5899764"/>
              <a:ext cx="360" cy="248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F00C851C-E030-4964-BBD9-411A1DDD98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23015" y="5890764"/>
                <a:ext cx="180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B5C3D8F-6B4A-44B5-816B-F63CEA565F76}"/>
              </a:ext>
            </a:extLst>
          </p:cNvPr>
          <p:cNvGrpSpPr/>
          <p:nvPr/>
        </p:nvGrpSpPr>
        <p:grpSpPr>
          <a:xfrm>
            <a:off x="4588215" y="5515284"/>
            <a:ext cx="791280" cy="419040"/>
            <a:chOff x="4588215" y="5515284"/>
            <a:chExt cx="7912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B1508CB-1531-42A3-A560-B56B91C5992D}"/>
                    </a:ext>
                  </a:extLst>
                </p14:cNvPr>
                <p14:cNvContentPartPr/>
                <p14:nvPr/>
              </p14:nvContentPartPr>
              <p14:xfrm>
                <a:off x="4588215" y="5583324"/>
                <a:ext cx="124560" cy="219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B1508CB-1531-42A3-A560-B56B91C599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79575" y="5574684"/>
                  <a:ext cx="142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FB0A11D-96E5-4AFD-B8A0-FD69DA61AC94}"/>
                    </a:ext>
                  </a:extLst>
                </p14:cNvPr>
                <p14:cNvContentPartPr/>
                <p14:nvPr/>
              </p14:nvContentPartPr>
              <p14:xfrm>
                <a:off x="4834455" y="5671164"/>
                <a:ext cx="83160" cy="29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FB0A11D-96E5-4AFD-B8A0-FD69DA61AC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25815" y="5662164"/>
                  <a:ext cx="100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E42B98B-E115-4477-9EDC-4C8DE0E01BD5}"/>
                    </a:ext>
                  </a:extLst>
                </p14:cNvPr>
                <p14:cNvContentPartPr/>
                <p14:nvPr/>
              </p14:nvContentPartPr>
              <p14:xfrm>
                <a:off x="4834455" y="5734164"/>
                <a:ext cx="97560" cy="10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E42B98B-E115-4477-9EDC-4C8DE0E01B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25815" y="572552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1C2B021-778B-410D-821B-30C1C1A7E24A}"/>
                    </a:ext>
                  </a:extLst>
                </p14:cNvPr>
                <p14:cNvContentPartPr/>
                <p14:nvPr/>
              </p14:nvContentPartPr>
              <p14:xfrm>
                <a:off x="5077815" y="5531844"/>
                <a:ext cx="194760" cy="134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1C2B021-778B-410D-821B-30C1C1A7E2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68815" y="5523204"/>
                  <a:ext cx="21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75D3052-5D8F-4AB3-B0F6-584D161FFDAF}"/>
                    </a:ext>
                  </a:extLst>
                </p14:cNvPr>
                <p14:cNvContentPartPr/>
                <p14:nvPr/>
              </p14:nvContentPartPr>
              <p14:xfrm>
                <a:off x="5043615" y="5719764"/>
                <a:ext cx="272880" cy="25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75D3052-5D8F-4AB3-B0F6-584D161FFD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4615" y="5710764"/>
                  <a:ext cx="290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F4E60EE-477D-4AB0-AEB2-F639D3E6A44F}"/>
                    </a:ext>
                  </a:extLst>
                </p14:cNvPr>
                <p14:cNvContentPartPr/>
                <p14:nvPr/>
              </p14:nvContentPartPr>
              <p14:xfrm>
                <a:off x="5070255" y="5835684"/>
                <a:ext cx="124560" cy="98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F4E60EE-477D-4AB0-AEB2-F639D3E6A4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61255" y="5826684"/>
                  <a:ext cx="142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C16A11C-AFCB-4115-A007-EDE0D340F77E}"/>
                    </a:ext>
                  </a:extLst>
                </p14:cNvPr>
                <p14:cNvContentPartPr/>
                <p14:nvPr/>
              </p14:nvContentPartPr>
              <p14:xfrm>
                <a:off x="5208855" y="5802204"/>
                <a:ext cx="97560" cy="68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C16A11C-AFCB-4115-A007-EDE0D340F7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0215" y="5793564"/>
                  <a:ext cx="115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107E400-F3B1-4706-A22A-605F2F89E073}"/>
                    </a:ext>
                  </a:extLst>
                </p14:cNvPr>
                <p14:cNvContentPartPr/>
                <p14:nvPr/>
              </p14:nvContentPartPr>
              <p14:xfrm>
                <a:off x="4703055" y="5559204"/>
                <a:ext cx="146160" cy="54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107E400-F3B1-4706-A22A-605F2F89E0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4415" y="5550204"/>
                  <a:ext cx="16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0CBB222-1C55-4F70-A6A9-B74883842692}"/>
                    </a:ext>
                  </a:extLst>
                </p14:cNvPr>
                <p14:cNvContentPartPr/>
                <p14:nvPr/>
              </p14:nvContentPartPr>
              <p14:xfrm>
                <a:off x="5262495" y="5515284"/>
                <a:ext cx="117000" cy="24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0CBB222-1C55-4F70-A6A9-B748838426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53495" y="5506644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FD389E04-A43B-4951-A122-4FCF6135DA08}"/>
                  </a:ext>
                </a:extLst>
              </p14:cNvPr>
              <p14:cNvContentPartPr/>
              <p14:nvPr/>
            </p14:nvContentPartPr>
            <p14:xfrm>
              <a:off x="6069975" y="6103884"/>
              <a:ext cx="54000" cy="151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FD389E04-A43B-4951-A122-4FCF6135DA0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60975" y="6095244"/>
                <a:ext cx="71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A14E5454-71C3-4D3F-B9D3-0E692AF24701}"/>
                  </a:ext>
                </a:extLst>
              </p14:cNvPr>
              <p14:cNvContentPartPr/>
              <p14:nvPr/>
            </p14:nvContentPartPr>
            <p14:xfrm>
              <a:off x="5612775" y="5797524"/>
              <a:ext cx="44280" cy="684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A14E5454-71C3-4D3F-B9D3-0E692AF2470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03775" y="5788524"/>
                <a:ext cx="61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1BF0BD71-A780-4077-901D-B43FF41A49DC}"/>
                  </a:ext>
                </a:extLst>
              </p14:cNvPr>
              <p14:cNvContentPartPr/>
              <p14:nvPr/>
            </p14:nvContentPartPr>
            <p14:xfrm>
              <a:off x="5865855" y="5568924"/>
              <a:ext cx="111960" cy="1947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1BF0BD71-A780-4077-901D-B43FF41A49D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56855" y="5559924"/>
                <a:ext cx="1296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593BEA93-0958-4DB9-BC58-5EFD8F63CBD8}"/>
                  </a:ext>
                </a:extLst>
              </p14:cNvPr>
              <p14:cNvContentPartPr/>
              <p14:nvPr/>
            </p14:nvContentPartPr>
            <p14:xfrm>
              <a:off x="6084375" y="5656404"/>
              <a:ext cx="73440" cy="684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593BEA93-0958-4DB9-BC58-5EFD8F63CB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75735" y="5647764"/>
                <a:ext cx="91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C6239204-377B-451E-B235-3B92BFE23074}"/>
                  </a:ext>
                </a:extLst>
              </p14:cNvPr>
              <p14:cNvContentPartPr/>
              <p14:nvPr/>
            </p14:nvContentPartPr>
            <p14:xfrm>
              <a:off x="6351495" y="5529684"/>
              <a:ext cx="160920" cy="979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C6239204-377B-451E-B235-3B92BFE2307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855" y="5521044"/>
                <a:ext cx="178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7C9F2A52-E41B-403D-A6A0-EC17DFC37068}"/>
                  </a:ext>
                </a:extLst>
              </p14:cNvPr>
              <p14:cNvContentPartPr/>
              <p14:nvPr/>
            </p14:nvContentPartPr>
            <p14:xfrm>
              <a:off x="6308295" y="5695284"/>
              <a:ext cx="243720" cy="198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7C9F2A52-E41B-403D-A6A0-EC17DFC370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99295" y="5686644"/>
                <a:ext cx="261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4B92882-9AC5-409F-8994-079F73A5569B}"/>
                  </a:ext>
                </a:extLst>
              </p14:cNvPr>
              <p14:cNvContentPartPr/>
              <p14:nvPr/>
            </p14:nvContentPartPr>
            <p14:xfrm>
              <a:off x="6307215" y="5787084"/>
              <a:ext cx="151920" cy="1324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4B92882-9AC5-409F-8994-079F73A5569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98575" y="5778084"/>
                <a:ext cx="1695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3564A5E3-71E6-4FCE-8F80-E58ECF72E33B}"/>
                  </a:ext>
                </a:extLst>
              </p14:cNvPr>
              <p14:cNvContentPartPr/>
              <p14:nvPr/>
            </p14:nvContentPartPr>
            <p14:xfrm>
              <a:off x="6634095" y="5938644"/>
              <a:ext cx="44280" cy="5868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3564A5E3-71E6-4FCE-8F80-E58ECF72E33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625095" y="5929644"/>
                <a:ext cx="61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F1583543-6271-4241-9698-43C9050A2CF3}"/>
                  </a:ext>
                </a:extLst>
              </p14:cNvPr>
              <p14:cNvContentPartPr/>
              <p14:nvPr/>
            </p14:nvContentPartPr>
            <p14:xfrm>
              <a:off x="7035135" y="5675844"/>
              <a:ext cx="105120" cy="10764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F1583543-6271-4241-9698-43C9050A2CF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26495" y="5666844"/>
                <a:ext cx="122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902CDF1E-8184-4547-BBDB-04D71B27ABD8}"/>
                  </a:ext>
                </a:extLst>
              </p14:cNvPr>
              <p14:cNvContentPartPr/>
              <p14:nvPr/>
            </p14:nvContentPartPr>
            <p14:xfrm>
              <a:off x="7290735" y="5685564"/>
              <a:ext cx="83160" cy="1512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902CDF1E-8184-4547-BBDB-04D71B27ABD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81735" y="5676924"/>
                <a:ext cx="100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2431839-5AEA-492D-AA5B-B802F525688E}"/>
                  </a:ext>
                </a:extLst>
              </p14:cNvPr>
              <p14:cNvContentPartPr/>
              <p14:nvPr/>
            </p14:nvContentPartPr>
            <p14:xfrm>
              <a:off x="7246815" y="5534724"/>
              <a:ext cx="564480" cy="2239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2431839-5AEA-492D-AA5B-B802F525688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38175" y="5526084"/>
                <a:ext cx="582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342BF47D-6655-41B5-A364-218E3AC1DCF8}"/>
                  </a:ext>
                </a:extLst>
              </p14:cNvPr>
              <p14:cNvContentPartPr/>
              <p14:nvPr/>
            </p14:nvContentPartPr>
            <p14:xfrm>
              <a:off x="7491975" y="5666124"/>
              <a:ext cx="610920" cy="349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342BF47D-6655-41B5-A364-218E3AC1DCF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82975" y="5657124"/>
                <a:ext cx="628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49885F99-74BA-4113-9649-3F06ABDC2474}"/>
                  </a:ext>
                </a:extLst>
              </p14:cNvPr>
              <p14:cNvContentPartPr/>
              <p14:nvPr/>
            </p14:nvContentPartPr>
            <p14:xfrm>
              <a:off x="7462815" y="5743884"/>
              <a:ext cx="504000" cy="20988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49885F99-74BA-4113-9649-3F06ABDC247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454175" y="5734884"/>
                <a:ext cx="5216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52B46A23-54A1-42F3-A1A4-3F71DC836C16}"/>
                  </a:ext>
                </a:extLst>
              </p14:cNvPr>
              <p14:cNvContentPartPr/>
              <p14:nvPr/>
            </p14:nvContentPartPr>
            <p14:xfrm>
              <a:off x="7548495" y="5851164"/>
              <a:ext cx="165600" cy="14580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52B46A23-54A1-42F3-A1A4-3F71DC836C1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39495" y="5842524"/>
                <a:ext cx="183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552D924B-1D96-4996-BB44-E72A06B3DF75}"/>
                  </a:ext>
                </a:extLst>
              </p14:cNvPr>
              <p14:cNvContentPartPr/>
              <p14:nvPr/>
            </p14:nvContentPartPr>
            <p14:xfrm>
              <a:off x="7782135" y="5858364"/>
              <a:ext cx="111960" cy="1242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552D924B-1D96-4996-BB44-E72A06B3DF7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73495" y="5849364"/>
                <a:ext cx="129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222CC7EB-C082-4E41-8790-74271F3789B5}"/>
                  </a:ext>
                </a:extLst>
              </p14:cNvPr>
              <p14:cNvContentPartPr/>
              <p14:nvPr/>
            </p14:nvContentPartPr>
            <p14:xfrm>
              <a:off x="7796535" y="5933604"/>
              <a:ext cx="126720" cy="54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222CC7EB-C082-4E41-8790-74271F3789B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87895" y="5924964"/>
                <a:ext cx="1443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EA5E79E5-A3B7-40DC-8E41-B655AE1DC91B}"/>
              </a:ext>
            </a:extLst>
          </p:cNvPr>
          <p:cNvGrpSpPr/>
          <p:nvPr/>
        </p:nvGrpSpPr>
        <p:grpSpPr>
          <a:xfrm>
            <a:off x="5879865" y="5996964"/>
            <a:ext cx="1129082" cy="248400"/>
            <a:chOff x="5879865" y="5996964"/>
            <a:chExt cx="1129082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ADE659A-2580-48A7-B0AA-9F9B917C5780}"/>
                    </a:ext>
                  </a:extLst>
                </p14:cNvPr>
                <p14:cNvContentPartPr/>
                <p14:nvPr/>
              </p14:nvContentPartPr>
              <p14:xfrm>
                <a:off x="5879865" y="5996964"/>
                <a:ext cx="120600" cy="161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ADE659A-2580-48A7-B0AA-9F9B917C57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71225" y="5987964"/>
                  <a:ext cx="13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8DAC229-917F-4249-9BEA-F874B970507E}"/>
                    </a:ext>
                  </a:extLst>
                </p14:cNvPr>
                <p14:cNvContentPartPr/>
                <p14:nvPr/>
              </p14:nvContentPartPr>
              <p14:xfrm>
                <a:off x="6079665" y="6103884"/>
                <a:ext cx="110520" cy="10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8DAC229-917F-4249-9BEA-F874B97050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70665" y="6095244"/>
                  <a:ext cx="128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743B8C1-9FDA-4F20-B114-975C5D2475D0}"/>
                    </a:ext>
                  </a:extLst>
                </p14:cNvPr>
                <p14:cNvContentPartPr/>
                <p14:nvPr/>
              </p14:nvContentPartPr>
              <p14:xfrm>
                <a:off x="6059865" y="6152484"/>
                <a:ext cx="117360" cy="54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743B8C1-9FDA-4F20-B114-975C5D2475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51225" y="6143844"/>
                  <a:ext cx="135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B56764D-608B-464D-B1E6-C15AD9EC2F11}"/>
                    </a:ext>
                  </a:extLst>
                </p14:cNvPr>
                <p14:cNvContentPartPr/>
                <p14:nvPr/>
              </p14:nvContentPartPr>
              <p14:xfrm>
                <a:off x="6284145" y="6107844"/>
                <a:ext cx="199440" cy="69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B56764D-608B-464D-B1E6-C15AD9EC2F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75505" y="6099204"/>
                  <a:ext cx="217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BBA8E23-EAC8-4CC2-8CAE-BFFDE08AE29F}"/>
                    </a:ext>
                  </a:extLst>
                </p14:cNvPr>
                <p14:cNvContentPartPr/>
                <p14:nvPr/>
              </p14:nvContentPartPr>
              <p14:xfrm>
                <a:off x="6555945" y="6044844"/>
                <a:ext cx="399600" cy="185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BBA8E23-EAC8-4CC2-8CAE-BFFDE08AE2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46945" y="6036204"/>
                  <a:ext cx="417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269BA25-C4CE-4F9D-A6EA-9E0F976B6939}"/>
                    </a:ext>
                  </a:extLst>
                </p14:cNvPr>
                <p14:cNvContentPartPr/>
                <p14:nvPr/>
              </p14:nvContentPartPr>
              <p14:xfrm>
                <a:off x="6619427" y="6113604"/>
                <a:ext cx="175680" cy="122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269BA25-C4CE-4F9D-A6EA-9E0F976B69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0427" y="6104604"/>
                  <a:ext cx="193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71BF81D-ADED-4068-99AF-DCC426637563}"/>
                    </a:ext>
                  </a:extLst>
                </p14:cNvPr>
                <p14:cNvContentPartPr/>
                <p14:nvPr/>
              </p14:nvContentPartPr>
              <p14:xfrm>
                <a:off x="6838307" y="6128004"/>
                <a:ext cx="146520" cy="117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71BF81D-ADED-4068-99AF-DCC4266375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29667" y="6119364"/>
                  <a:ext cx="164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3D1CC8F-44ED-4F11-8FB7-FA47AE4B6A34}"/>
                    </a:ext>
                  </a:extLst>
                </p14:cNvPr>
                <p14:cNvContentPartPr/>
                <p14:nvPr/>
              </p14:nvContentPartPr>
              <p14:xfrm>
                <a:off x="6838307" y="6167244"/>
                <a:ext cx="170640" cy="24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3D1CC8F-44ED-4F11-8FB7-FA47AE4B6A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29667" y="6158244"/>
                  <a:ext cx="1882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51A74508-0636-4902-AD87-BE773CBD19F4}"/>
              </a:ext>
            </a:extLst>
          </p:cNvPr>
          <p:cNvGrpSpPr/>
          <p:nvPr/>
        </p:nvGrpSpPr>
        <p:grpSpPr>
          <a:xfrm>
            <a:off x="835750" y="106443"/>
            <a:ext cx="7476665" cy="5263401"/>
            <a:chOff x="835750" y="106443"/>
            <a:chExt cx="7476665" cy="52634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00E385-F8C1-4467-AEC4-2371D43CFCC2}"/>
                    </a:ext>
                  </a:extLst>
                </p14:cNvPr>
                <p14:cNvContentPartPr/>
                <p14:nvPr/>
              </p14:nvContentPartPr>
              <p14:xfrm>
                <a:off x="925390" y="523323"/>
                <a:ext cx="17640" cy="217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00E385-F8C1-4467-AEC4-2371D43CFC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6750" y="514323"/>
                  <a:ext cx="35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A03568-05F2-456F-B2BE-75EF3BE03A3B}"/>
                    </a:ext>
                  </a:extLst>
                </p14:cNvPr>
                <p14:cNvContentPartPr/>
                <p14:nvPr/>
              </p14:nvContentPartPr>
              <p14:xfrm>
                <a:off x="835750" y="501003"/>
                <a:ext cx="376560" cy="26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A03568-05F2-456F-B2BE-75EF3BE03A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6750" y="492003"/>
                  <a:ext cx="394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77C0F7-2E58-4CCD-AC63-5A19D7E57376}"/>
                    </a:ext>
                  </a:extLst>
                </p14:cNvPr>
                <p14:cNvContentPartPr/>
                <p14:nvPr/>
              </p14:nvContentPartPr>
              <p14:xfrm>
                <a:off x="942310" y="341883"/>
                <a:ext cx="230400" cy="1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77C0F7-2E58-4CCD-AC63-5A19D7E573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3310" y="333243"/>
                  <a:ext cx="248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34C494-CCA2-4AFE-B4D0-1FF2C5A171BF}"/>
                    </a:ext>
                  </a:extLst>
                </p14:cNvPr>
                <p14:cNvContentPartPr/>
                <p14:nvPr/>
              </p14:nvContentPartPr>
              <p14:xfrm>
                <a:off x="1424710" y="403803"/>
                <a:ext cx="95760" cy="20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34C494-CCA2-4AFE-B4D0-1FF2C5A171B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16070" y="394803"/>
                  <a:ext cx="113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56A8F8-B80D-4B12-B868-0EC7B8D16A3A}"/>
                    </a:ext>
                  </a:extLst>
                </p14:cNvPr>
                <p14:cNvContentPartPr/>
                <p14:nvPr/>
              </p14:nvContentPartPr>
              <p14:xfrm>
                <a:off x="1828270" y="436563"/>
                <a:ext cx="141120" cy="23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56A8F8-B80D-4B12-B868-0EC7B8D16A3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19270" y="427923"/>
                  <a:ext cx="158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554282-0832-4013-9F28-5B9A04AE469A}"/>
                    </a:ext>
                  </a:extLst>
                </p14:cNvPr>
                <p14:cNvContentPartPr/>
                <p14:nvPr/>
              </p14:nvContentPartPr>
              <p14:xfrm>
                <a:off x="1817470" y="555363"/>
                <a:ext cx="118080" cy="2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554282-0832-4013-9F28-5B9A04AE469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08470" y="54636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89D48C-49A7-4550-86B9-40BB41DDA363}"/>
                    </a:ext>
                  </a:extLst>
                </p14:cNvPr>
                <p14:cNvContentPartPr/>
                <p14:nvPr/>
              </p14:nvContentPartPr>
              <p14:xfrm>
                <a:off x="1985590" y="622683"/>
                <a:ext cx="56520" cy="8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89D48C-49A7-4550-86B9-40BB41DDA3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76950" y="613683"/>
                  <a:ext cx="74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8FF1F06-4539-47D0-A510-75375E4A173C}"/>
                    </a:ext>
                  </a:extLst>
                </p14:cNvPr>
                <p14:cNvContentPartPr/>
                <p14:nvPr/>
              </p14:nvContentPartPr>
              <p14:xfrm>
                <a:off x="2237950" y="375363"/>
                <a:ext cx="213840" cy="32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8FF1F06-4539-47D0-A510-75375E4A17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28950" y="366363"/>
                  <a:ext cx="231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564EC4-C690-4763-9CD6-266729D8D0F2}"/>
                    </a:ext>
                  </a:extLst>
                </p14:cNvPr>
                <p14:cNvContentPartPr/>
                <p14:nvPr/>
              </p14:nvContentPartPr>
              <p14:xfrm>
                <a:off x="2254870" y="549603"/>
                <a:ext cx="12924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564EC4-C690-4763-9CD6-266729D8D0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46230" y="54060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3B1B95-2F0C-4155-B019-2C4590B4B3BB}"/>
                    </a:ext>
                  </a:extLst>
                </p14:cNvPr>
                <p14:cNvContentPartPr/>
                <p14:nvPr/>
              </p14:nvContentPartPr>
              <p14:xfrm>
                <a:off x="2327950" y="286083"/>
                <a:ext cx="196560" cy="1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3B1B95-2F0C-4155-B019-2C4590B4B3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18950" y="277083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0A5220-8341-44EF-ADDB-45F257F4585F}"/>
                    </a:ext>
                  </a:extLst>
                </p14:cNvPr>
                <p14:cNvContentPartPr/>
                <p14:nvPr/>
              </p14:nvContentPartPr>
              <p14:xfrm>
                <a:off x="2681470" y="538443"/>
                <a:ext cx="163080" cy="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0A5220-8341-44EF-ADDB-45F257F458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72470" y="529443"/>
                  <a:ext cx="18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69D10E-3920-4A6E-AF74-D52DAE32CA13}"/>
                    </a:ext>
                  </a:extLst>
                </p14:cNvPr>
                <p14:cNvContentPartPr/>
                <p14:nvPr/>
              </p14:nvContentPartPr>
              <p14:xfrm>
                <a:off x="2771110" y="471843"/>
                <a:ext cx="34200" cy="22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69D10E-3920-4A6E-AF74-D52DAE32CA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62110" y="463203"/>
                  <a:ext cx="5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3FD85A-ACCF-41D0-8541-F1A6AB9F4039}"/>
                    </a:ext>
                  </a:extLst>
                </p14:cNvPr>
                <p14:cNvContentPartPr/>
                <p14:nvPr/>
              </p14:nvContentPartPr>
              <p14:xfrm>
                <a:off x="3051550" y="431163"/>
                <a:ext cx="334080" cy="28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3FD85A-ACCF-41D0-8541-F1A6AB9F403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2910" y="422523"/>
                  <a:ext cx="351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522023-3802-4D88-8392-2D02965523FF}"/>
                    </a:ext>
                  </a:extLst>
                </p14:cNvPr>
                <p14:cNvContentPartPr/>
                <p14:nvPr/>
              </p14:nvContentPartPr>
              <p14:xfrm>
                <a:off x="3231190" y="291483"/>
                <a:ext cx="146160" cy="6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522023-3802-4D88-8392-2D02965523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22190" y="28284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BFA6A0E-5348-45DA-8AF0-9DB8869BF1CF}"/>
                    </a:ext>
                  </a:extLst>
                </p14:cNvPr>
                <p14:cNvContentPartPr/>
                <p14:nvPr/>
              </p14:nvContentPartPr>
              <p14:xfrm>
                <a:off x="7976882" y="2394243"/>
                <a:ext cx="280800" cy="365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BFA6A0E-5348-45DA-8AF0-9DB8869BF1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68242" y="2385603"/>
                  <a:ext cx="298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CD2E27-6FA4-4C3B-8AB3-1F2064CC5268}"/>
                    </a:ext>
                  </a:extLst>
                </p14:cNvPr>
                <p14:cNvContentPartPr/>
                <p14:nvPr/>
              </p14:nvContentPartPr>
              <p14:xfrm>
                <a:off x="7984442" y="2586123"/>
                <a:ext cx="217440" cy="5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CD2E27-6FA4-4C3B-8AB3-1F2064CC52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75802" y="2577123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EF669F7-60FD-496A-826C-D22866FAE3B1}"/>
                    </a:ext>
                  </a:extLst>
                </p14:cNvPr>
                <p14:cNvContentPartPr/>
                <p14:nvPr/>
              </p14:nvContentPartPr>
              <p14:xfrm>
                <a:off x="8128442" y="2277243"/>
                <a:ext cx="180000" cy="17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EF669F7-60FD-496A-826C-D22866FAE3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19802" y="2268603"/>
                  <a:ext cx="19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B66106D-3FC4-44C8-9A75-E41E13CD9761}"/>
                    </a:ext>
                  </a:extLst>
                </p14:cNvPr>
                <p14:cNvContentPartPr/>
                <p14:nvPr/>
              </p14:nvContentPartPr>
              <p14:xfrm>
                <a:off x="7146722" y="1155123"/>
                <a:ext cx="247320" cy="292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B66106D-3FC4-44C8-9A75-E41E13CD97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38082" y="1146123"/>
                  <a:ext cx="264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AD2ECE-60AF-4D97-ABE2-46457A3B2373}"/>
                    </a:ext>
                  </a:extLst>
                </p14:cNvPr>
                <p14:cNvContentPartPr/>
                <p14:nvPr/>
              </p14:nvContentPartPr>
              <p14:xfrm>
                <a:off x="7202882" y="1329363"/>
                <a:ext cx="191160" cy="39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AD2ECE-60AF-4D97-ABE2-46457A3B23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93882" y="1320363"/>
                  <a:ext cx="208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9B59BD-24C4-4FE7-9006-BF7FD3EE87DD}"/>
                    </a:ext>
                  </a:extLst>
                </p14:cNvPr>
                <p14:cNvContentPartPr/>
                <p14:nvPr/>
              </p14:nvContentPartPr>
              <p14:xfrm>
                <a:off x="7236362" y="1009683"/>
                <a:ext cx="185400" cy="50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9B59BD-24C4-4FE7-9006-BF7FD3EE87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27722" y="1000683"/>
                  <a:ext cx="203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B560E3A-F4D9-4971-97F3-185E51ACF424}"/>
                    </a:ext>
                  </a:extLst>
                </p14:cNvPr>
                <p14:cNvContentPartPr/>
                <p14:nvPr/>
              </p14:nvContentPartPr>
              <p14:xfrm>
                <a:off x="6238082" y="242523"/>
                <a:ext cx="157320" cy="2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B560E3A-F4D9-4971-97F3-185E51ACF4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29082" y="233523"/>
                  <a:ext cx="174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51F4F8-B8F4-44B9-8D84-C1E8786825FE}"/>
                    </a:ext>
                  </a:extLst>
                </p14:cNvPr>
                <p14:cNvContentPartPr/>
                <p14:nvPr/>
              </p14:nvContentPartPr>
              <p14:xfrm>
                <a:off x="3792070" y="527283"/>
                <a:ext cx="84600" cy="1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51F4F8-B8F4-44B9-8D84-C1E8786825F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83070" y="51828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62B42D-495F-4E58-A25F-3E20E432221F}"/>
                    </a:ext>
                  </a:extLst>
                </p14:cNvPr>
                <p14:cNvContentPartPr/>
                <p14:nvPr/>
              </p14:nvContentPartPr>
              <p14:xfrm>
                <a:off x="3763990" y="583083"/>
                <a:ext cx="123840" cy="1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62B42D-495F-4E58-A25F-3E20E43222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55350" y="57444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7776D1-041B-4AA4-820E-813D0D45D209}"/>
                    </a:ext>
                  </a:extLst>
                </p14:cNvPr>
                <p14:cNvContentPartPr/>
                <p14:nvPr/>
              </p14:nvContentPartPr>
              <p14:xfrm>
                <a:off x="4235590" y="476523"/>
                <a:ext cx="12852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7776D1-041B-4AA4-820E-813D0D45D2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26950" y="467523"/>
                  <a:ext cx="146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E65D13-E2A1-4840-87D8-2439B2B53025}"/>
                    </a:ext>
                  </a:extLst>
                </p14:cNvPr>
                <p14:cNvContentPartPr/>
                <p14:nvPr/>
              </p14:nvContentPartPr>
              <p14:xfrm>
                <a:off x="4263310" y="549603"/>
                <a:ext cx="11808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E65D13-E2A1-4840-87D8-2439B2B530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54310" y="54060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E8C7D0-595F-41DE-AB5F-0C7EF556EDC1}"/>
                    </a:ext>
                  </a:extLst>
                </p14:cNvPr>
                <p14:cNvContentPartPr/>
                <p14:nvPr/>
              </p14:nvContentPartPr>
              <p14:xfrm>
                <a:off x="4397590" y="611163"/>
                <a:ext cx="101520" cy="7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E8C7D0-595F-41DE-AB5F-0C7EF556ED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8950" y="602523"/>
                  <a:ext cx="11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C39071-3811-4016-99D2-3A43BD3844A5}"/>
                    </a:ext>
                  </a:extLst>
                </p14:cNvPr>
                <p14:cNvContentPartPr/>
                <p14:nvPr/>
              </p14:nvContentPartPr>
              <p14:xfrm>
                <a:off x="4123630" y="201483"/>
                <a:ext cx="212760" cy="67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C39071-3811-4016-99D2-3A43BD3844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14990" y="192843"/>
                  <a:ext cx="23040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F1EA26-F037-4B05-BCD7-D1C26543DF5F}"/>
                    </a:ext>
                  </a:extLst>
                </p14:cNvPr>
                <p14:cNvContentPartPr/>
                <p14:nvPr/>
              </p14:nvContentPartPr>
              <p14:xfrm>
                <a:off x="3679922" y="1537083"/>
                <a:ext cx="140760" cy="1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F1EA26-F037-4B05-BCD7-D1C26543DF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70922" y="152808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CE6323-F542-428C-B19B-C7873A215172}"/>
                    </a:ext>
                  </a:extLst>
                </p14:cNvPr>
                <p14:cNvContentPartPr/>
                <p14:nvPr/>
              </p14:nvContentPartPr>
              <p14:xfrm>
                <a:off x="3673802" y="1604403"/>
                <a:ext cx="174600" cy="2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CE6323-F542-428C-B19B-C7873A2151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4802" y="1595403"/>
                  <a:ext cx="192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F1AF29-14F7-41F5-B40B-898D80A0F332}"/>
                    </a:ext>
                  </a:extLst>
                </p14:cNvPr>
                <p14:cNvContentPartPr/>
                <p14:nvPr/>
              </p14:nvContentPartPr>
              <p14:xfrm>
                <a:off x="4091402" y="1412883"/>
                <a:ext cx="172440" cy="208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F1AF29-14F7-41F5-B40B-898D80A0F33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82402" y="1403883"/>
                  <a:ext cx="190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73F1D9-D624-4B01-9C93-D64B0CB634CC}"/>
                    </a:ext>
                  </a:extLst>
                </p14:cNvPr>
                <p14:cNvContentPartPr/>
                <p14:nvPr/>
              </p14:nvContentPartPr>
              <p14:xfrm>
                <a:off x="4100762" y="1503243"/>
                <a:ext cx="163080" cy="2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73F1D9-D624-4B01-9C93-D64B0CB634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91762" y="1494603"/>
                  <a:ext cx="180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DAC9726-9C00-4307-A74C-79E864EF9A61}"/>
                    </a:ext>
                  </a:extLst>
                </p14:cNvPr>
                <p14:cNvContentPartPr/>
                <p14:nvPr/>
              </p14:nvContentPartPr>
              <p14:xfrm>
                <a:off x="4302002" y="1600443"/>
                <a:ext cx="63000" cy="82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DAC9726-9C00-4307-A74C-79E864EF9A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93362" y="1591443"/>
                  <a:ext cx="80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9F357B-8D3D-4A55-BEF6-D6B4F03B24B1}"/>
                    </a:ext>
                  </a:extLst>
                </p14:cNvPr>
                <p14:cNvContentPartPr/>
                <p14:nvPr/>
              </p14:nvContentPartPr>
              <p14:xfrm>
                <a:off x="4510082" y="1199763"/>
                <a:ext cx="325800" cy="685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9F357B-8D3D-4A55-BEF6-D6B4F03B24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01082" y="1191123"/>
                  <a:ext cx="34344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10979F5-773C-4E41-B67C-024F4A42A753}"/>
                    </a:ext>
                  </a:extLst>
                </p14:cNvPr>
                <p14:cNvContentPartPr/>
                <p14:nvPr/>
              </p14:nvContentPartPr>
              <p14:xfrm>
                <a:off x="4802762" y="1413603"/>
                <a:ext cx="38880" cy="225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10979F5-773C-4E41-B67C-024F4A42A7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93762" y="1404603"/>
                  <a:ext cx="56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8E3F840-3B4A-43E1-B549-D40C2561C32F}"/>
                    </a:ext>
                  </a:extLst>
                </p14:cNvPr>
                <p14:cNvContentPartPr/>
                <p14:nvPr/>
              </p14:nvContentPartPr>
              <p14:xfrm>
                <a:off x="4988882" y="1576323"/>
                <a:ext cx="16668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8E3F840-3B4A-43E1-B549-D40C2561C32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80242" y="1567323"/>
                  <a:ext cx="18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68062F-E0C2-4F68-82F5-53C28CEB47DB}"/>
                    </a:ext>
                  </a:extLst>
                </p14:cNvPr>
                <p14:cNvContentPartPr/>
                <p14:nvPr/>
              </p14:nvContentPartPr>
              <p14:xfrm>
                <a:off x="5514122" y="1177803"/>
                <a:ext cx="196560" cy="18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68062F-E0C2-4F68-82F5-53C28CEB47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05482" y="1168803"/>
                  <a:ext cx="214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161CF5-5676-443D-B8B0-D9B588C1FDB9}"/>
                    </a:ext>
                  </a:extLst>
                </p14:cNvPr>
                <p14:cNvContentPartPr/>
                <p14:nvPr/>
              </p14:nvContentPartPr>
              <p14:xfrm>
                <a:off x="5761082" y="1076643"/>
                <a:ext cx="106920" cy="8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161CF5-5676-443D-B8B0-D9B588C1FD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52082" y="1068003"/>
                  <a:ext cx="124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0B0B988-3E06-44DD-868B-6B137FD2DA71}"/>
                    </a:ext>
                  </a:extLst>
                </p14:cNvPr>
                <p14:cNvContentPartPr/>
                <p14:nvPr/>
              </p14:nvContentPartPr>
              <p14:xfrm>
                <a:off x="5906522" y="1216683"/>
                <a:ext cx="113040" cy="152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0B0B988-3E06-44DD-868B-6B137FD2DA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97522" y="1208043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B251CB-5FB5-4925-95A6-F413FFC8CC1F}"/>
                    </a:ext>
                  </a:extLst>
                </p14:cNvPr>
                <p14:cNvContentPartPr/>
                <p14:nvPr/>
              </p14:nvContentPartPr>
              <p14:xfrm>
                <a:off x="6047282" y="1037043"/>
                <a:ext cx="135000" cy="90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B251CB-5FB5-4925-95A6-F413FFC8CC1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38282" y="1028043"/>
                  <a:ext cx="152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346604-D3FB-4549-B8AE-0884202366D0}"/>
                    </a:ext>
                  </a:extLst>
                </p14:cNvPr>
                <p14:cNvContentPartPr/>
                <p14:nvPr/>
              </p14:nvContentPartPr>
              <p14:xfrm>
                <a:off x="5435642" y="1458243"/>
                <a:ext cx="651240" cy="5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346604-D3FB-4549-B8AE-0884202366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27002" y="1449603"/>
                  <a:ext cx="66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41A8FD-46AE-4A1C-963B-13E5BFC3FCF0}"/>
                    </a:ext>
                  </a:extLst>
                </p14:cNvPr>
                <p14:cNvContentPartPr/>
                <p14:nvPr/>
              </p14:nvContentPartPr>
              <p14:xfrm>
                <a:off x="5475602" y="1611603"/>
                <a:ext cx="156960" cy="144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41A8FD-46AE-4A1C-963B-13E5BFC3FC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66602" y="1602963"/>
                  <a:ext cx="174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52C785-7624-4940-B04C-15CC800C5B54}"/>
                    </a:ext>
                  </a:extLst>
                </p14:cNvPr>
                <p14:cNvContentPartPr/>
                <p14:nvPr/>
              </p14:nvContentPartPr>
              <p14:xfrm>
                <a:off x="5491802" y="1688283"/>
                <a:ext cx="123840" cy="1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52C785-7624-4940-B04C-15CC800C5B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83162" y="167964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320B8E-1B48-457A-B16C-77369FF91625}"/>
                    </a:ext>
                  </a:extLst>
                </p14:cNvPr>
                <p14:cNvContentPartPr/>
                <p14:nvPr/>
              </p14:nvContentPartPr>
              <p14:xfrm>
                <a:off x="5632202" y="1716363"/>
                <a:ext cx="62280" cy="10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320B8E-1B48-457A-B16C-77369FF916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23202" y="1707723"/>
                  <a:ext cx="79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9A64785-CDD2-4000-92B6-8D6804E9125D}"/>
                    </a:ext>
                  </a:extLst>
                </p14:cNvPr>
                <p14:cNvContentPartPr/>
                <p14:nvPr/>
              </p14:nvContentPartPr>
              <p14:xfrm>
                <a:off x="5749202" y="1592883"/>
                <a:ext cx="18108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9A64785-CDD2-4000-92B6-8D6804E912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40562" y="1584243"/>
                  <a:ext cx="198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BDC0DD7-A1E8-4C60-9A97-00BB66F8ECE1}"/>
                    </a:ext>
                  </a:extLst>
                </p14:cNvPr>
                <p14:cNvContentPartPr/>
                <p14:nvPr/>
              </p14:nvContentPartPr>
              <p14:xfrm>
                <a:off x="5974202" y="1671003"/>
                <a:ext cx="61920" cy="10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BDC0DD7-A1E8-4C60-9A97-00BB66F8EC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65562" y="1662003"/>
                  <a:ext cx="79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9E78DD-A19C-4E0F-B32A-1D2C0DF9D422}"/>
                    </a:ext>
                  </a:extLst>
                </p14:cNvPr>
                <p14:cNvContentPartPr/>
                <p14:nvPr/>
              </p14:nvContentPartPr>
              <p14:xfrm>
                <a:off x="6467762" y="1205883"/>
                <a:ext cx="11520" cy="168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9E78DD-A19C-4E0F-B32A-1D2C0DF9D4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59122" y="1197243"/>
                  <a:ext cx="2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C98C64-0107-455D-8187-4861600A060A}"/>
                    </a:ext>
                  </a:extLst>
                </p14:cNvPr>
                <p14:cNvContentPartPr/>
                <p14:nvPr/>
              </p14:nvContentPartPr>
              <p14:xfrm>
                <a:off x="6339242" y="1374003"/>
                <a:ext cx="415080" cy="3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C98C64-0107-455D-8187-4861600A060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30602" y="1365003"/>
                  <a:ext cx="432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F81782-8FD3-4893-A48C-578BF1386E36}"/>
                    </a:ext>
                  </a:extLst>
                </p14:cNvPr>
                <p14:cNvContentPartPr/>
                <p14:nvPr/>
              </p14:nvContentPartPr>
              <p14:xfrm>
                <a:off x="6400442" y="1559403"/>
                <a:ext cx="161280" cy="118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F81782-8FD3-4893-A48C-578BF1386E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91802" y="1550403"/>
                  <a:ext cx="17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854EB7-1528-4932-A811-B1A5546202A2}"/>
                    </a:ext>
                  </a:extLst>
                </p14:cNvPr>
                <p14:cNvContentPartPr/>
                <p14:nvPr/>
              </p14:nvContentPartPr>
              <p14:xfrm>
                <a:off x="6619322" y="1463643"/>
                <a:ext cx="112680" cy="49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854EB7-1528-4932-A811-B1A5546202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10682" y="1455003"/>
                  <a:ext cx="13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0CE4E0-0559-42ED-83E1-966DF8A541A0}"/>
                    </a:ext>
                  </a:extLst>
                </p14:cNvPr>
                <p14:cNvContentPartPr/>
                <p14:nvPr/>
              </p14:nvContentPartPr>
              <p14:xfrm>
                <a:off x="6720482" y="1093563"/>
                <a:ext cx="180000" cy="651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0CE4E0-0559-42ED-83E1-966DF8A541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11482" y="1084923"/>
                  <a:ext cx="19764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2C97D9-EE10-4418-B98B-8282B776C197}"/>
                    </a:ext>
                  </a:extLst>
                </p14:cNvPr>
                <p14:cNvContentPartPr/>
                <p14:nvPr/>
              </p14:nvContentPartPr>
              <p14:xfrm>
                <a:off x="6215230" y="319563"/>
                <a:ext cx="185760" cy="224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2C97D9-EE10-4418-B98B-8282B776C1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06590" y="310563"/>
                  <a:ext cx="203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0986950-6303-49B0-A9E5-447A9CFB2929}"/>
                    </a:ext>
                  </a:extLst>
                </p14:cNvPr>
                <p14:cNvContentPartPr/>
                <p14:nvPr/>
              </p14:nvContentPartPr>
              <p14:xfrm>
                <a:off x="6277150" y="459243"/>
                <a:ext cx="180000" cy="1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0986950-6303-49B0-A9E5-447A9CFB29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68510" y="450603"/>
                  <a:ext cx="19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456A0C-7779-4FE4-BFA3-1C76E4CFE76A}"/>
                    </a:ext>
                  </a:extLst>
                </p14:cNvPr>
                <p14:cNvContentPartPr/>
                <p14:nvPr/>
              </p14:nvContentPartPr>
              <p14:xfrm>
                <a:off x="6024790" y="106443"/>
                <a:ext cx="123840" cy="81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456A0C-7779-4FE4-BFA3-1C76E4CFE7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15790" y="97443"/>
                  <a:ext cx="14148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35AE0F-BDA4-4435-B9D6-DD17859B3F07}"/>
                    </a:ext>
                  </a:extLst>
                </p14:cNvPr>
                <p14:cNvContentPartPr/>
                <p14:nvPr/>
              </p14:nvContentPartPr>
              <p14:xfrm>
                <a:off x="5396230" y="241083"/>
                <a:ext cx="225000" cy="20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35AE0F-BDA4-4435-B9D6-DD17859B3F0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87590" y="232083"/>
                  <a:ext cx="242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AD0F0D-C29C-4CB7-978D-C6C7E8E898BC}"/>
                    </a:ext>
                  </a:extLst>
                </p14:cNvPr>
                <p14:cNvContentPartPr/>
                <p14:nvPr/>
              </p14:nvContentPartPr>
              <p14:xfrm>
                <a:off x="5705110" y="111483"/>
                <a:ext cx="101160" cy="9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AD0F0D-C29C-4CB7-978D-C6C7E8E898B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96110" y="102483"/>
                  <a:ext cx="118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C2709A-329B-433A-BCF3-55D21F483E35}"/>
                    </a:ext>
                  </a:extLst>
                </p14:cNvPr>
                <p14:cNvContentPartPr/>
                <p14:nvPr/>
              </p14:nvContentPartPr>
              <p14:xfrm>
                <a:off x="5297230" y="493443"/>
                <a:ext cx="694080" cy="2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C2709A-329B-433A-BCF3-55D21F483E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88590" y="484803"/>
                  <a:ext cx="711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6E271E-9B18-4638-9A39-D30E9B110BC2}"/>
                    </a:ext>
                  </a:extLst>
                </p14:cNvPr>
                <p14:cNvContentPartPr/>
                <p14:nvPr/>
              </p14:nvContentPartPr>
              <p14:xfrm>
                <a:off x="5228110" y="702963"/>
                <a:ext cx="24192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C6E271E-9B18-4638-9A39-D30E9B110B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19470" y="694323"/>
                  <a:ext cx="259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EBC27F-DA2F-41F1-8250-93114EC65350}"/>
                    </a:ext>
                  </a:extLst>
                </p14:cNvPr>
                <p14:cNvContentPartPr/>
                <p14:nvPr/>
              </p14:nvContentPartPr>
              <p14:xfrm>
                <a:off x="5497390" y="613323"/>
                <a:ext cx="39600" cy="5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EBC27F-DA2F-41F1-8250-93114EC653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88750" y="604323"/>
                  <a:ext cx="5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DB815F-2962-4CC1-9813-3B523486070C}"/>
                    </a:ext>
                  </a:extLst>
                </p14:cNvPr>
                <p14:cNvContentPartPr/>
                <p14:nvPr/>
              </p14:nvContentPartPr>
              <p14:xfrm>
                <a:off x="5643190" y="667323"/>
                <a:ext cx="129960" cy="123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DB815F-2962-4CC1-9813-3B523486070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34190" y="658683"/>
                  <a:ext cx="147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B9239A-7B7A-47DF-AA6A-D977BFC64BC0}"/>
                    </a:ext>
                  </a:extLst>
                </p14:cNvPr>
                <p14:cNvContentPartPr/>
                <p14:nvPr/>
              </p14:nvContentPartPr>
              <p14:xfrm>
                <a:off x="5833990" y="773523"/>
                <a:ext cx="84600" cy="7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B9239A-7B7A-47DF-AA6A-D977BFC64BC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25350" y="764523"/>
                  <a:ext cx="10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D49E98-459D-4240-9A88-8485E9B6671F}"/>
                    </a:ext>
                  </a:extLst>
                </p14:cNvPr>
                <p14:cNvContentPartPr/>
                <p14:nvPr/>
              </p14:nvContentPartPr>
              <p14:xfrm>
                <a:off x="5799962" y="285363"/>
                <a:ext cx="124200" cy="14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D49E98-459D-4240-9A88-8485E9B667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90962" y="276723"/>
                  <a:ext cx="141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20A46C-2A3A-44AE-8DEE-EE543F17B2BF}"/>
                    </a:ext>
                  </a:extLst>
                </p14:cNvPr>
                <p14:cNvContentPartPr/>
                <p14:nvPr/>
              </p14:nvContentPartPr>
              <p14:xfrm>
                <a:off x="5906882" y="196083"/>
                <a:ext cx="88560" cy="53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20A46C-2A3A-44AE-8DEE-EE543F17B2B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98242" y="187443"/>
                  <a:ext cx="106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83D9039-3203-4BC5-8CB3-2CAE43A2145C}"/>
                    </a:ext>
                  </a:extLst>
                </p14:cNvPr>
                <p14:cNvContentPartPr/>
                <p14:nvPr/>
              </p14:nvContentPartPr>
              <p14:xfrm>
                <a:off x="5328722" y="903123"/>
                <a:ext cx="1060920" cy="106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83D9039-3203-4BC5-8CB3-2CAE43A2145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20082" y="894123"/>
                  <a:ext cx="107856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EA6C4CD-983A-4EF8-A7A0-CCA4F4E4EFCC}"/>
                    </a:ext>
                  </a:extLst>
                </p14:cNvPr>
                <p14:cNvContentPartPr/>
                <p14:nvPr/>
              </p14:nvContentPartPr>
              <p14:xfrm>
                <a:off x="5721842" y="2064123"/>
                <a:ext cx="219600" cy="146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EA6C4CD-983A-4EF8-A7A0-CCA4F4E4EF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12842" y="2055483"/>
                  <a:ext cx="23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39019D4-A386-4B4F-8F88-70BC3A4C6A23}"/>
                    </a:ext>
                  </a:extLst>
                </p14:cNvPr>
                <p14:cNvContentPartPr/>
                <p14:nvPr/>
              </p14:nvContentPartPr>
              <p14:xfrm>
                <a:off x="5940722" y="2142603"/>
                <a:ext cx="11520" cy="157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39019D4-A386-4B4F-8F88-70BC3A4C6A2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31722" y="2133963"/>
                  <a:ext cx="29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46B1D9-EAE5-4654-B3AE-4A4CB50560F5}"/>
                    </a:ext>
                  </a:extLst>
                </p14:cNvPr>
                <p14:cNvContentPartPr/>
                <p14:nvPr/>
              </p14:nvContentPartPr>
              <p14:xfrm>
                <a:off x="5934962" y="2176083"/>
                <a:ext cx="51120" cy="79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46B1D9-EAE5-4654-B3AE-4A4CB50560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26322" y="2167083"/>
                  <a:ext cx="68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95C96E2-BF1C-425C-A430-2975192DBDFA}"/>
                    </a:ext>
                  </a:extLst>
                </p14:cNvPr>
                <p14:cNvContentPartPr/>
                <p14:nvPr/>
              </p14:nvContentPartPr>
              <p14:xfrm>
                <a:off x="5985362" y="2030283"/>
                <a:ext cx="67680" cy="2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5C96E2-BF1C-425C-A430-2975192DBD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76722" y="2021643"/>
                  <a:ext cx="8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6E56DCA-E69D-491F-9E2D-E034743DAD41}"/>
                    </a:ext>
                  </a:extLst>
                </p14:cNvPr>
                <p14:cNvContentPartPr/>
                <p14:nvPr/>
              </p14:nvContentPartPr>
              <p14:xfrm>
                <a:off x="3663002" y="2664603"/>
                <a:ext cx="95760" cy="2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6E56DCA-E69D-491F-9E2D-E034743DAD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54362" y="2655603"/>
                  <a:ext cx="11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6E1115-7A07-4AA0-A9BE-0DD234CA55B9}"/>
                    </a:ext>
                  </a:extLst>
                </p14:cNvPr>
                <p14:cNvContentPartPr/>
                <p14:nvPr/>
              </p14:nvContentPartPr>
              <p14:xfrm>
                <a:off x="3657242" y="2754243"/>
                <a:ext cx="78840" cy="11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6E1115-7A07-4AA0-A9BE-0DD234CA55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48602" y="274524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26EAAC-D656-4CA3-B4AA-6E71428A4DCB}"/>
                    </a:ext>
                  </a:extLst>
                </p14:cNvPr>
                <p14:cNvContentPartPr/>
                <p14:nvPr/>
              </p14:nvContentPartPr>
              <p14:xfrm>
                <a:off x="4063322" y="2541483"/>
                <a:ext cx="160920" cy="196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26EAAC-D656-4CA3-B4AA-6E71428A4DC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54682" y="2532843"/>
                  <a:ext cx="178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2B1A8BE-7B83-48DF-8647-21B901843FA9}"/>
                    </a:ext>
                  </a:extLst>
                </p14:cNvPr>
                <p14:cNvContentPartPr/>
                <p14:nvPr/>
              </p14:nvContentPartPr>
              <p14:xfrm>
                <a:off x="3999602" y="2630763"/>
                <a:ext cx="157320" cy="45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2B1A8BE-7B83-48DF-8647-21B901843FA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90962" y="2622123"/>
                  <a:ext cx="174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EB38B0-BD4A-4E5B-8061-86C73FE5E614}"/>
                    </a:ext>
                  </a:extLst>
                </p14:cNvPr>
                <p14:cNvContentPartPr/>
                <p14:nvPr/>
              </p14:nvContentPartPr>
              <p14:xfrm>
                <a:off x="4201922" y="2743083"/>
                <a:ext cx="95400" cy="60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EB38B0-BD4A-4E5B-8061-86C73FE5E61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93282" y="2734083"/>
                  <a:ext cx="11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DA1552-C678-4C1D-8A7C-0D6FB7FE8A6A}"/>
                    </a:ext>
                  </a:extLst>
                </p14:cNvPr>
                <p14:cNvContentPartPr/>
                <p14:nvPr/>
              </p14:nvContentPartPr>
              <p14:xfrm>
                <a:off x="4453562" y="2451483"/>
                <a:ext cx="208440" cy="505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DA1552-C678-4C1D-8A7C-0D6FB7FE8A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44562" y="2442483"/>
                  <a:ext cx="2260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DFAB54-693D-4114-9F22-0AC2CC1B8CBC}"/>
                    </a:ext>
                  </a:extLst>
                </p14:cNvPr>
                <p14:cNvContentPartPr/>
                <p14:nvPr/>
              </p14:nvContentPartPr>
              <p14:xfrm>
                <a:off x="4672802" y="2608443"/>
                <a:ext cx="376200" cy="359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DFAB54-693D-4114-9F22-0AC2CC1B8C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63802" y="2599443"/>
                  <a:ext cx="3938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2785EC-DEEB-4155-AF4B-C8B0E50A6252}"/>
                    </a:ext>
                  </a:extLst>
                </p14:cNvPr>
                <p14:cNvContentPartPr/>
                <p14:nvPr/>
              </p14:nvContentPartPr>
              <p14:xfrm>
                <a:off x="5350682" y="2447523"/>
                <a:ext cx="309600" cy="160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2785EC-DEEB-4155-AF4B-C8B0E50A625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42042" y="2438883"/>
                  <a:ext cx="327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D9F1BA-6BAA-419B-9B80-F7A55C86B149}"/>
                    </a:ext>
                  </a:extLst>
                </p14:cNvPr>
                <p14:cNvContentPartPr/>
                <p14:nvPr/>
              </p14:nvContentPartPr>
              <p14:xfrm>
                <a:off x="5682602" y="2529963"/>
                <a:ext cx="45360" cy="23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D9F1BA-6BAA-419B-9B80-F7A55C86B14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73602" y="2520963"/>
                  <a:ext cx="63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AC3F262-D590-4907-8A75-AA67AF0ED88D}"/>
                    </a:ext>
                  </a:extLst>
                </p14:cNvPr>
                <p14:cNvContentPartPr/>
                <p14:nvPr/>
              </p14:nvContentPartPr>
              <p14:xfrm>
                <a:off x="5693762" y="2602683"/>
                <a:ext cx="62280" cy="9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AC3F262-D590-4907-8A75-AA67AF0ED8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84762" y="2593683"/>
                  <a:ext cx="79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4AFB92-388D-4E0F-BB82-15CE26BBAA12}"/>
                    </a:ext>
                  </a:extLst>
                </p14:cNvPr>
                <p14:cNvContentPartPr/>
                <p14:nvPr/>
              </p14:nvContentPartPr>
              <p14:xfrm>
                <a:off x="5733002" y="2361123"/>
                <a:ext cx="112680" cy="73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4AFB92-388D-4E0F-BB82-15CE26BBAA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24362" y="2352483"/>
                  <a:ext cx="130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44CDF4-EE51-4F8A-A3BF-4FF4B5DF2955}"/>
                    </a:ext>
                  </a:extLst>
                </p14:cNvPr>
                <p14:cNvContentPartPr/>
                <p14:nvPr/>
              </p14:nvContentPartPr>
              <p14:xfrm>
                <a:off x="5302802" y="2722563"/>
                <a:ext cx="746280" cy="3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44CDF4-EE51-4F8A-A3BF-4FF4B5DF295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93802" y="2713563"/>
                  <a:ext cx="763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7449C02-CE72-4F8D-91FD-8E301CF36C6C}"/>
                    </a:ext>
                  </a:extLst>
                </p14:cNvPr>
                <p14:cNvContentPartPr/>
                <p14:nvPr/>
              </p14:nvContentPartPr>
              <p14:xfrm>
                <a:off x="5457602" y="2945043"/>
                <a:ext cx="248040" cy="11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7449C02-CE72-4F8D-91FD-8E301CF36C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48602" y="2936043"/>
                  <a:ext cx="265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E65002-438A-4AEE-B049-1FEA99B7BE95}"/>
                    </a:ext>
                  </a:extLst>
                </p14:cNvPr>
                <p14:cNvContentPartPr/>
                <p14:nvPr/>
              </p14:nvContentPartPr>
              <p14:xfrm>
                <a:off x="5740202" y="2871963"/>
                <a:ext cx="178200" cy="4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E65002-438A-4AEE-B049-1FEA99B7BE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31202" y="2862963"/>
                  <a:ext cx="195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D9B5241-CC2C-4A66-801A-D11AF5DA5670}"/>
                    </a:ext>
                  </a:extLst>
                </p14:cNvPr>
                <p14:cNvContentPartPr/>
                <p14:nvPr/>
              </p14:nvContentPartPr>
              <p14:xfrm>
                <a:off x="5968442" y="2367243"/>
                <a:ext cx="196920" cy="621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D9B5241-CC2C-4A66-801A-D11AF5DA56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59802" y="2358243"/>
                  <a:ext cx="2145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8BC5B55-7468-4F54-ACE1-F89C88E9696A}"/>
                    </a:ext>
                  </a:extLst>
                </p14:cNvPr>
                <p14:cNvContentPartPr/>
                <p14:nvPr/>
              </p14:nvContentPartPr>
              <p14:xfrm>
                <a:off x="6384242" y="2406843"/>
                <a:ext cx="269640" cy="319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8BC5B55-7468-4F54-ACE1-F89C88E9696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75242" y="2398203"/>
                  <a:ext cx="287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418997-3286-443C-9914-D210FC5AC6FD}"/>
                    </a:ext>
                  </a:extLst>
                </p14:cNvPr>
                <p14:cNvContentPartPr/>
                <p14:nvPr/>
              </p14:nvContentPartPr>
              <p14:xfrm>
                <a:off x="6411962" y="2586123"/>
                <a:ext cx="196560" cy="45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418997-3286-443C-9914-D210FC5AC6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02962" y="2577123"/>
                  <a:ext cx="214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76D0D5-4619-497C-8574-8CFD8E0BB3FA}"/>
                    </a:ext>
                  </a:extLst>
                </p14:cNvPr>
                <p14:cNvContentPartPr/>
                <p14:nvPr/>
              </p14:nvContentPartPr>
              <p14:xfrm>
                <a:off x="6484682" y="2283003"/>
                <a:ext cx="269640" cy="11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76D0D5-4619-497C-8574-8CFD8E0BB3F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76042" y="2274363"/>
                  <a:ext cx="287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A948ABF-61EC-4E49-BFDD-F478A98B474E}"/>
                    </a:ext>
                  </a:extLst>
                </p14:cNvPr>
                <p14:cNvContentPartPr/>
                <p14:nvPr/>
              </p14:nvContentPartPr>
              <p14:xfrm>
                <a:off x="7096322" y="2580363"/>
                <a:ext cx="129240" cy="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A948ABF-61EC-4E49-BFDD-F478A98B47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87322" y="257136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DC2365-3234-4140-BD85-F5C692D867D9}"/>
                    </a:ext>
                  </a:extLst>
                </p14:cNvPr>
                <p14:cNvContentPartPr/>
                <p14:nvPr/>
              </p14:nvContentPartPr>
              <p14:xfrm>
                <a:off x="7113242" y="2681163"/>
                <a:ext cx="112680" cy="6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DC2365-3234-4140-BD85-F5C692D867D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04242" y="267252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C5BD51-859E-45B6-9D5C-4F51866F140D}"/>
                    </a:ext>
                  </a:extLst>
                </p14:cNvPr>
                <p14:cNvContentPartPr/>
                <p14:nvPr/>
              </p14:nvContentPartPr>
              <p14:xfrm>
                <a:off x="7438682" y="2473443"/>
                <a:ext cx="213480" cy="258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C5BD51-859E-45B6-9D5C-4F51866F14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29682" y="2464443"/>
                  <a:ext cx="231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7570F38-4E0E-4B7A-AE8C-53E682BE4DF3}"/>
                    </a:ext>
                  </a:extLst>
                </p14:cNvPr>
                <p14:cNvContentPartPr/>
                <p14:nvPr/>
              </p14:nvContentPartPr>
              <p14:xfrm>
                <a:off x="7450922" y="2619243"/>
                <a:ext cx="178560" cy="2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7570F38-4E0E-4B7A-AE8C-53E682BE4DF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42282" y="2610243"/>
                  <a:ext cx="19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741B2B2-328A-4BC2-B097-1AB486DAFA67}"/>
                    </a:ext>
                  </a:extLst>
                </p14:cNvPr>
                <p14:cNvContentPartPr/>
                <p14:nvPr/>
              </p14:nvContentPartPr>
              <p14:xfrm>
                <a:off x="3993482" y="2967003"/>
                <a:ext cx="2020320" cy="236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741B2B2-328A-4BC2-B097-1AB486DAFA6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84842" y="2958003"/>
                  <a:ext cx="2037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15D84C4-CA4E-4D76-AE7E-0640EB3ED667}"/>
                    </a:ext>
                  </a:extLst>
                </p14:cNvPr>
                <p14:cNvContentPartPr/>
                <p14:nvPr/>
              </p14:nvContentPartPr>
              <p14:xfrm>
                <a:off x="4690082" y="3247803"/>
                <a:ext cx="151560" cy="236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15D84C4-CA4E-4D76-AE7E-0640EB3ED66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81082" y="3239163"/>
                  <a:ext cx="169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D9DA67B-EB1D-4652-9346-1CBA4C4E0246}"/>
                    </a:ext>
                  </a:extLst>
                </p14:cNvPr>
                <p14:cNvContentPartPr/>
                <p14:nvPr/>
              </p14:nvContentPartPr>
              <p14:xfrm>
                <a:off x="4740122" y="3388203"/>
                <a:ext cx="6768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D9DA67B-EB1D-4652-9346-1CBA4C4E02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31122" y="337920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2438A07-5D07-4362-AC9B-399772288700}"/>
                    </a:ext>
                  </a:extLst>
                </p14:cNvPr>
                <p14:cNvContentPartPr/>
                <p14:nvPr/>
              </p14:nvContentPartPr>
              <p14:xfrm>
                <a:off x="4862522" y="3371283"/>
                <a:ext cx="405360" cy="297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2438A07-5D07-4362-AC9B-39977228870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53882" y="3362643"/>
                  <a:ext cx="423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B53C4E-4CE9-4397-BD96-9F4563E78DFA}"/>
                    </a:ext>
                  </a:extLst>
                </p14:cNvPr>
                <p14:cNvContentPartPr/>
                <p14:nvPr/>
              </p14:nvContentPartPr>
              <p14:xfrm>
                <a:off x="1202762" y="3578643"/>
                <a:ext cx="188640" cy="303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B53C4E-4CE9-4397-BD96-9F4563E78DF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93762" y="3569643"/>
                  <a:ext cx="206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DFE117-8747-4B64-BCCB-98F5F164ED87}"/>
                    </a:ext>
                  </a:extLst>
                </p14:cNvPr>
                <p14:cNvContentPartPr/>
                <p14:nvPr/>
              </p14:nvContentPartPr>
              <p14:xfrm>
                <a:off x="1194842" y="3752883"/>
                <a:ext cx="628560" cy="129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DFE117-8747-4B64-BCCB-98F5F164ED8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5842" y="3743883"/>
                  <a:ext cx="646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A81B07-89F5-4BB0-9352-C2545EA7A2F9}"/>
                    </a:ext>
                  </a:extLst>
                </p14:cNvPr>
                <p14:cNvContentPartPr/>
                <p14:nvPr/>
              </p14:nvContentPartPr>
              <p14:xfrm>
                <a:off x="2243522" y="3669003"/>
                <a:ext cx="112680" cy="235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A81B07-89F5-4BB0-9352-C2545EA7A2F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34882" y="3660363"/>
                  <a:ext cx="130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FDD400-FF7F-464A-8735-A97A0203ED55}"/>
                    </a:ext>
                  </a:extLst>
                </p14:cNvPr>
                <p14:cNvContentPartPr/>
                <p14:nvPr/>
              </p14:nvContentPartPr>
              <p14:xfrm>
                <a:off x="2243882" y="3848283"/>
                <a:ext cx="95760" cy="6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FDD400-FF7F-464A-8735-A97A0203ED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34882" y="383928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DDD0B6-63F1-4216-B909-054DC4EA3249}"/>
                    </a:ext>
                  </a:extLst>
                </p14:cNvPr>
                <p14:cNvContentPartPr/>
                <p14:nvPr/>
              </p14:nvContentPartPr>
              <p14:xfrm>
                <a:off x="2405522" y="3904083"/>
                <a:ext cx="96120" cy="51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DDD0B6-63F1-4216-B909-054DC4EA32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396882" y="3895443"/>
                  <a:ext cx="113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C6DFE1B-24FE-4639-AB9F-A741544A62DC}"/>
                    </a:ext>
                  </a:extLst>
                </p14:cNvPr>
                <p14:cNvContentPartPr/>
                <p14:nvPr/>
              </p14:nvContentPartPr>
              <p14:xfrm>
                <a:off x="2630882" y="3539403"/>
                <a:ext cx="213480" cy="443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C6DFE1B-24FE-4639-AB9F-A741544A62D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622242" y="3530403"/>
                  <a:ext cx="2311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E38EEA-2712-4036-B7FB-B3203357F488}"/>
                    </a:ext>
                  </a:extLst>
                </p14:cNvPr>
                <p14:cNvContentPartPr/>
                <p14:nvPr/>
              </p14:nvContentPartPr>
              <p14:xfrm>
                <a:off x="2844002" y="3702123"/>
                <a:ext cx="241560" cy="213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E38EEA-2712-4036-B7FB-B3203357F48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35002" y="3693483"/>
                  <a:ext cx="259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52D978F-4B0F-49F4-A055-3B52D4A7B9B8}"/>
                    </a:ext>
                  </a:extLst>
                </p14:cNvPr>
                <p14:cNvContentPartPr/>
                <p14:nvPr/>
              </p14:nvContentPartPr>
              <p14:xfrm>
                <a:off x="3331442" y="3489003"/>
                <a:ext cx="226080" cy="191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52D978F-4B0F-49F4-A055-3B52D4A7B9B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22442" y="3480363"/>
                  <a:ext cx="243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73FB1AB-5C91-4DE6-A627-41643A01AA4A}"/>
                    </a:ext>
                  </a:extLst>
                </p14:cNvPr>
                <p14:cNvContentPartPr/>
                <p14:nvPr/>
              </p14:nvContentPartPr>
              <p14:xfrm>
                <a:off x="3579482" y="3618243"/>
                <a:ext cx="61560" cy="213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73FB1AB-5C91-4DE6-A627-41643A01AA4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570482" y="3609243"/>
                  <a:ext cx="79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43B9B51-A046-4CC1-97C8-05C30EEC262D}"/>
                    </a:ext>
                  </a:extLst>
                </p14:cNvPr>
                <p14:cNvContentPartPr/>
                <p14:nvPr/>
              </p14:nvContentPartPr>
              <p14:xfrm>
                <a:off x="3613322" y="3674043"/>
                <a:ext cx="60840" cy="68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43B9B51-A046-4CC1-97C8-05C30EEC262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04682" y="3665403"/>
                  <a:ext cx="78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884105-D30C-4797-8E9C-ABDF15BA5BB3}"/>
                    </a:ext>
                  </a:extLst>
                </p14:cNvPr>
                <p14:cNvContentPartPr/>
                <p14:nvPr/>
              </p14:nvContentPartPr>
              <p14:xfrm>
                <a:off x="3663002" y="3444003"/>
                <a:ext cx="78840" cy="28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884105-D30C-4797-8E9C-ABDF15BA5BB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54002" y="3435363"/>
                  <a:ext cx="96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FBB6030-570C-4BCC-A768-5EC1AE82917C}"/>
                    </a:ext>
                  </a:extLst>
                </p14:cNvPr>
                <p14:cNvContentPartPr/>
                <p14:nvPr/>
              </p14:nvContentPartPr>
              <p14:xfrm>
                <a:off x="3272042" y="3819843"/>
                <a:ext cx="554040" cy="57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FBB6030-570C-4BCC-A768-5EC1AE82917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63402" y="3810843"/>
                  <a:ext cx="571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568490-3D8D-44B3-9ABD-442379967495}"/>
                    </a:ext>
                  </a:extLst>
                </p14:cNvPr>
                <p14:cNvContentPartPr/>
                <p14:nvPr/>
              </p14:nvContentPartPr>
              <p14:xfrm>
                <a:off x="3371402" y="3998763"/>
                <a:ext cx="224640" cy="125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568490-3D8D-44B3-9ABD-44237996749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62402" y="3989763"/>
                  <a:ext cx="242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940FC31-162D-46C9-B229-8A6BF3BE8EF4}"/>
                    </a:ext>
                  </a:extLst>
                </p14:cNvPr>
                <p14:cNvContentPartPr/>
                <p14:nvPr/>
              </p14:nvContentPartPr>
              <p14:xfrm>
                <a:off x="3612602" y="3921003"/>
                <a:ext cx="73440" cy="60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940FC31-162D-46C9-B229-8A6BF3BE8EF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03602" y="3912363"/>
                  <a:ext cx="91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B77A91-F890-4C43-9D10-8D4C443A2B47}"/>
                    </a:ext>
                  </a:extLst>
                </p14:cNvPr>
                <p14:cNvContentPartPr/>
                <p14:nvPr/>
              </p14:nvContentPartPr>
              <p14:xfrm>
                <a:off x="3719162" y="3443643"/>
                <a:ext cx="185040" cy="640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B77A91-F890-4C43-9D10-8D4C443A2B4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10162" y="3435003"/>
                  <a:ext cx="20268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95272F5-F39A-4E9D-8F61-4E9AEDBB57C8}"/>
                    </a:ext>
                  </a:extLst>
                </p14:cNvPr>
                <p14:cNvContentPartPr/>
                <p14:nvPr/>
              </p14:nvContentPartPr>
              <p14:xfrm>
                <a:off x="1480682" y="4381083"/>
                <a:ext cx="39600" cy="56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95272F5-F39A-4E9D-8F61-4E9AEDBB57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72042" y="4372443"/>
                  <a:ext cx="57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7AB473E-C4F4-4A41-A8E8-88DAF8A570BB}"/>
                    </a:ext>
                  </a:extLst>
                </p14:cNvPr>
                <p14:cNvContentPartPr/>
                <p14:nvPr/>
              </p14:nvContentPartPr>
              <p14:xfrm>
                <a:off x="1492202" y="4506723"/>
                <a:ext cx="275400" cy="282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7AB473E-C4F4-4A41-A8E8-88DAF8A570B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83202" y="4497723"/>
                  <a:ext cx="293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81437CE-943F-4331-9146-268AD9CCA9E8}"/>
                    </a:ext>
                  </a:extLst>
                </p14:cNvPr>
                <p14:cNvContentPartPr/>
                <p14:nvPr/>
              </p14:nvContentPartPr>
              <p14:xfrm>
                <a:off x="2086562" y="4444803"/>
                <a:ext cx="228600" cy="150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81437CE-943F-4331-9146-268AD9CCA9E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077922" y="4436163"/>
                  <a:ext cx="24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482B1F3-8BA2-469C-939F-2500ACC0C30D}"/>
                    </a:ext>
                  </a:extLst>
                </p14:cNvPr>
                <p14:cNvContentPartPr/>
                <p14:nvPr/>
              </p14:nvContentPartPr>
              <p14:xfrm>
                <a:off x="2518562" y="4465323"/>
                <a:ext cx="194760" cy="129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482B1F3-8BA2-469C-939F-2500ACC0C3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509562" y="4456683"/>
                  <a:ext cx="21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3D6A42A-6FA8-469B-9309-28D7B206F211}"/>
                    </a:ext>
                  </a:extLst>
                </p14:cNvPr>
                <p14:cNvContentPartPr/>
                <p14:nvPr/>
              </p14:nvContentPartPr>
              <p14:xfrm>
                <a:off x="2804762" y="4386843"/>
                <a:ext cx="230400" cy="21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3D6A42A-6FA8-469B-9309-28D7B206F21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95762" y="4378203"/>
                  <a:ext cx="248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5F3D84-53C1-48EA-9C7A-8B0127CD135F}"/>
                    </a:ext>
                  </a:extLst>
                </p14:cNvPr>
                <p14:cNvContentPartPr/>
                <p14:nvPr/>
              </p14:nvContentPartPr>
              <p14:xfrm>
                <a:off x="2995562" y="4481883"/>
                <a:ext cx="112320" cy="309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5F3D84-53C1-48EA-9C7A-8B0127CD135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86922" y="4473243"/>
                  <a:ext cx="129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6E15053-10FA-4FE7-8869-837F8F8B182E}"/>
                    </a:ext>
                  </a:extLst>
                </p14:cNvPr>
                <p14:cNvContentPartPr/>
                <p14:nvPr/>
              </p14:nvContentPartPr>
              <p14:xfrm>
                <a:off x="3051722" y="4565763"/>
                <a:ext cx="101520" cy="79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6E15053-10FA-4FE7-8869-837F8F8B182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42722" y="4556763"/>
                  <a:ext cx="119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82BC6AE-A2AE-4E36-9B61-437B7DF84886}"/>
                    </a:ext>
                  </a:extLst>
                </p14:cNvPr>
                <p14:cNvContentPartPr/>
                <p14:nvPr/>
              </p14:nvContentPartPr>
              <p14:xfrm>
                <a:off x="3304082" y="4667283"/>
                <a:ext cx="95760" cy="101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82BC6AE-A2AE-4E36-9B61-437B7DF848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95082" y="4658283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9527957-1AC0-43F0-ACE6-6D8FA4FEF12B}"/>
                    </a:ext>
                  </a:extLst>
                </p14:cNvPr>
                <p14:cNvContentPartPr/>
                <p14:nvPr/>
              </p14:nvContentPartPr>
              <p14:xfrm>
                <a:off x="3827882" y="4353003"/>
                <a:ext cx="105120" cy="208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9527957-1AC0-43F0-ACE6-6D8FA4FEF12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19242" y="4344003"/>
                  <a:ext cx="122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7FB4B5-3F9F-4129-9247-F4983638C135}"/>
                    </a:ext>
                  </a:extLst>
                </p14:cNvPr>
                <p14:cNvContentPartPr/>
                <p14:nvPr/>
              </p14:nvContentPartPr>
              <p14:xfrm>
                <a:off x="3831482" y="4420323"/>
                <a:ext cx="180000" cy="28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7FB4B5-3F9F-4129-9247-F4983638C13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22482" y="4411683"/>
                  <a:ext cx="19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37031D-62F0-4184-8C01-39D94F7EE10D}"/>
                    </a:ext>
                  </a:extLst>
                </p14:cNvPr>
                <p14:cNvContentPartPr/>
                <p14:nvPr/>
              </p14:nvContentPartPr>
              <p14:xfrm>
                <a:off x="4308482" y="4353003"/>
                <a:ext cx="151560" cy="20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37031D-62F0-4184-8C01-39D94F7EE10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99482" y="4344363"/>
                  <a:ext cx="169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6A79C13-DFA9-489C-8C0E-49E84F21F25D}"/>
                    </a:ext>
                  </a:extLst>
                </p14:cNvPr>
                <p14:cNvContentPartPr/>
                <p14:nvPr/>
              </p14:nvContentPartPr>
              <p14:xfrm>
                <a:off x="4711682" y="4397643"/>
                <a:ext cx="107640" cy="140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6A79C13-DFA9-489C-8C0E-49E84F21F25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03042" y="4389003"/>
                  <a:ext cx="125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364D4D-A50B-45B0-A5D2-3F3E51836D4F}"/>
                    </a:ext>
                  </a:extLst>
                </p14:cNvPr>
                <p14:cNvContentPartPr/>
                <p14:nvPr/>
              </p14:nvContentPartPr>
              <p14:xfrm>
                <a:off x="1535775" y="5043684"/>
                <a:ext cx="205920" cy="207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364D4D-A50B-45B0-A5D2-3F3E51836D4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27135" y="5034684"/>
                  <a:ext cx="223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869EE7-6DAE-4024-B830-2EDFDD4A0DA3}"/>
                    </a:ext>
                  </a:extLst>
                </p14:cNvPr>
                <p14:cNvContentPartPr/>
                <p14:nvPr/>
              </p14:nvContentPartPr>
              <p14:xfrm>
                <a:off x="1746015" y="4965924"/>
                <a:ext cx="107280" cy="68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869EE7-6DAE-4024-B830-2EDFDD4A0DA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737015" y="4956924"/>
                  <a:ext cx="124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05C184F-DEC1-4348-B2E7-A7CD92DF3DFE}"/>
                    </a:ext>
                  </a:extLst>
                </p14:cNvPr>
                <p14:cNvContentPartPr/>
                <p14:nvPr/>
              </p14:nvContentPartPr>
              <p14:xfrm>
                <a:off x="1964895" y="5006964"/>
                <a:ext cx="194760" cy="187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05C184F-DEC1-4348-B2E7-A7CD92DF3DF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955895" y="4997964"/>
                  <a:ext cx="21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9AEF19B-DAA5-4F2D-82E2-9CA409867BEB}"/>
                    </a:ext>
                  </a:extLst>
                </p14:cNvPr>
                <p14:cNvContentPartPr/>
                <p14:nvPr/>
              </p14:nvContentPartPr>
              <p14:xfrm>
                <a:off x="1964895" y="5140884"/>
                <a:ext cx="175320" cy="1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9AEF19B-DAA5-4F2D-82E2-9CA409867BE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55895" y="5132244"/>
                  <a:ext cx="192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3455ED-F626-4A93-B5BB-8818EF218BF6}"/>
                    </a:ext>
                  </a:extLst>
                </p14:cNvPr>
                <p14:cNvContentPartPr/>
                <p14:nvPr/>
              </p14:nvContentPartPr>
              <p14:xfrm>
                <a:off x="2042655" y="4965924"/>
                <a:ext cx="122040" cy="24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3455ED-F626-4A93-B5BB-8818EF218BF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033655" y="4956924"/>
                  <a:ext cx="13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B126D29-99A9-4EEA-A6FB-E35B2EF77DE1}"/>
                    </a:ext>
                  </a:extLst>
                </p14:cNvPr>
                <p14:cNvContentPartPr/>
                <p14:nvPr/>
              </p14:nvContentPartPr>
              <p14:xfrm>
                <a:off x="2316615" y="5150604"/>
                <a:ext cx="188280" cy="1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B126D29-99A9-4EEA-A6FB-E35B2EF77DE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07975" y="5141964"/>
                  <a:ext cx="205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DCBAC82-2FAF-4630-A7C0-6D6D9E3B14F2}"/>
                    </a:ext>
                  </a:extLst>
                </p14:cNvPr>
                <p14:cNvContentPartPr/>
                <p14:nvPr/>
              </p14:nvContentPartPr>
              <p14:xfrm>
                <a:off x="2358735" y="5096964"/>
                <a:ext cx="63720" cy="141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DCBAC82-2FAF-4630-A7C0-6D6D9E3B14F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50095" y="5088324"/>
                  <a:ext cx="81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DD0324A-222D-403D-9862-835E22F78E23}"/>
                    </a:ext>
                  </a:extLst>
                </p14:cNvPr>
                <p14:cNvContentPartPr/>
                <p14:nvPr/>
              </p14:nvContentPartPr>
              <p14:xfrm>
                <a:off x="2542695" y="5116404"/>
                <a:ext cx="190800" cy="113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DD0324A-222D-403D-9862-835E22F78E2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534055" y="5107764"/>
                  <a:ext cx="208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FB3543-8FD1-43D4-B02B-35B9BC99C920}"/>
                    </a:ext>
                  </a:extLst>
                </p14:cNvPr>
                <p14:cNvContentPartPr/>
                <p14:nvPr/>
              </p14:nvContentPartPr>
              <p14:xfrm>
                <a:off x="2763015" y="4994364"/>
                <a:ext cx="101880" cy="118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FB3543-8FD1-43D4-B02B-35B9BC99C92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54375" y="4985364"/>
                  <a:ext cx="119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1F17B28-D510-46FB-A1FF-647775912EBB}"/>
                    </a:ext>
                  </a:extLst>
                </p14:cNvPr>
                <p14:cNvContentPartPr/>
                <p14:nvPr/>
              </p14:nvContentPartPr>
              <p14:xfrm>
                <a:off x="2791815" y="5113524"/>
                <a:ext cx="219960" cy="221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1F17B28-D510-46FB-A1FF-647775912EB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782815" y="5104524"/>
                  <a:ext cx="237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992E47F-5C52-4CAD-8C9F-94C6D599BF7F}"/>
                    </a:ext>
                  </a:extLst>
                </p14:cNvPr>
                <p14:cNvContentPartPr/>
                <p14:nvPr/>
              </p14:nvContentPartPr>
              <p14:xfrm>
                <a:off x="3112935" y="5106684"/>
                <a:ext cx="165600" cy="146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992E47F-5C52-4CAD-8C9F-94C6D599BF7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104295" y="5097684"/>
                  <a:ext cx="183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0DB1CC1-5C0C-4398-9D88-A1DFF534AE50}"/>
                    </a:ext>
                  </a:extLst>
                </p14:cNvPr>
                <p14:cNvContentPartPr/>
                <p14:nvPr/>
              </p14:nvContentPartPr>
              <p14:xfrm>
                <a:off x="3117615" y="5175084"/>
                <a:ext cx="160920" cy="10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0DB1CC1-5C0C-4398-9D88-A1DFF534AE5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108615" y="5166084"/>
                  <a:ext cx="178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7D589D-86E4-4D80-8581-CD8CECA1C28A}"/>
                    </a:ext>
                  </a:extLst>
                </p14:cNvPr>
                <p14:cNvContentPartPr/>
                <p14:nvPr/>
              </p14:nvContentPartPr>
              <p14:xfrm>
                <a:off x="3438015" y="5004444"/>
                <a:ext cx="219600" cy="209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7D589D-86E4-4D80-8581-CD8CECA1C28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429015" y="4995444"/>
                  <a:ext cx="237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F4B9C6-3512-4407-914E-AB61AE9110CF}"/>
                    </a:ext>
                  </a:extLst>
                </p14:cNvPr>
                <p14:cNvContentPartPr/>
                <p14:nvPr/>
              </p14:nvContentPartPr>
              <p14:xfrm>
                <a:off x="3472575" y="4936764"/>
                <a:ext cx="204480" cy="209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F4B9C6-3512-4407-914E-AB61AE9110C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63935" y="4927764"/>
                  <a:ext cx="222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9BC3BA1-79D9-47A7-A727-D146C76C7D78}"/>
                    </a:ext>
                  </a:extLst>
                </p14:cNvPr>
                <p14:cNvContentPartPr/>
                <p14:nvPr/>
              </p14:nvContentPartPr>
              <p14:xfrm>
                <a:off x="3881175" y="5033964"/>
                <a:ext cx="73440" cy="29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9BC3BA1-79D9-47A7-A727-D146C76C7D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72175" y="5024964"/>
                  <a:ext cx="91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0027FA7-1B44-4993-9788-0B55AE3EBC09}"/>
                    </a:ext>
                  </a:extLst>
                </p14:cNvPr>
                <p14:cNvContentPartPr/>
                <p14:nvPr/>
              </p14:nvContentPartPr>
              <p14:xfrm>
                <a:off x="3876135" y="5116404"/>
                <a:ext cx="122040" cy="1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0027FA7-1B44-4993-9788-0B55AE3EBC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867495" y="5107764"/>
                  <a:ext cx="13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A74772-0A2F-4610-AC05-7A2251E66AF9}"/>
                    </a:ext>
                  </a:extLst>
                </p14:cNvPr>
                <p14:cNvContentPartPr/>
                <p14:nvPr/>
              </p14:nvContentPartPr>
              <p14:xfrm>
                <a:off x="4089975" y="5058084"/>
                <a:ext cx="90720" cy="111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A74772-0A2F-4610-AC05-7A2251E66AF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080975" y="5049084"/>
                  <a:ext cx="108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A6EA417-840B-4DA1-ABA2-B54AEBDFB38A}"/>
                    </a:ext>
                  </a:extLst>
                </p14:cNvPr>
                <p14:cNvContentPartPr/>
                <p14:nvPr/>
              </p14:nvContentPartPr>
              <p14:xfrm>
                <a:off x="4333335" y="5218644"/>
                <a:ext cx="155880" cy="122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A6EA417-840B-4DA1-ABA2-B54AEBDFB38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324695" y="5210004"/>
                  <a:ext cx="173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227CA07-5F9B-4F13-8D26-FE1E6603B3B7}"/>
                    </a:ext>
                  </a:extLst>
                </p14:cNvPr>
                <p14:cNvContentPartPr/>
                <p14:nvPr/>
              </p14:nvContentPartPr>
              <p14:xfrm>
                <a:off x="6732735" y="4022364"/>
                <a:ext cx="315000" cy="370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227CA07-5F9B-4F13-8D26-FE1E6603B3B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724095" y="4013364"/>
                  <a:ext cx="332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80867C-1351-4BB4-B6EA-A6B52309EBFC}"/>
                    </a:ext>
                  </a:extLst>
                </p14:cNvPr>
                <p14:cNvContentPartPr/>
                <p14:nvPr/>
              </p14:nvContentPartPr>
              <p14:xfrm>
                <a:off x="6750735" y="3623484"/>
                <a:ext cx="58680" cy="170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80867C-1351-4BB4-B6EA-A6B52309EBF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742095" y="3614484"/>
                  <a:ext cx="7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2F1857B-9F92-409B-B631-7ACEA144E6AB}"/>
                    </a:ext>
                  </a:extLst>
                </p14:cNvPr>
                <p14:cNvContentPartPr/>
                <p14:nvPr/>
              </p14:nvContentPartPr>
              <p14:xfrm>
                <a:off x="6964935" y="3601164"/>
                <a:ext cx="54000" cy="167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2F1857B-9F92-409B-B631-7ACEA144E6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955935" y="3592524"/>
                  <a:ext cx="71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C721AB-857C-43A0-AA73-79464BB12341}"/>
                    </a:ext>
                  </a:extLst>
                </p14:cNvPr>
                <p14:cNvContentPartPr/>
                <p14:nvPr/>
              </p14:nvContentPartPr>
              <p14:xfrm>
                <a:off x="6901935" y="3588924"/>
                <a:ext cx="369720" cy="399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C721AB-857C-43A0-AA73-79464BB1234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892935" y="3580284"/>
                  <a:ext cx="387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FDC822E-6271-42CE-B996-C7E7506B3948}"/>
                    </a:ext>
                  </a:extLst>
                </p14:cNvPr>
                <p14:cNvContentPartPr/>
                <p14:nvPr/>
              </p14:nvContentPartPr>
              <p14:xfrm>
                <a:off x="7455975" y="3389844"/>
                <a:ext cx="676440" cy="335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FDC822E-6271-42CE-B996-C7E7506B394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447335" y="3380844"/>
                  <a:ext cx="694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EDC53A9-9D48-4ED6-8828-6C7AB288CFD6}"/>
                    </a:ext>
                  </a:extLst>
                </p14:cNvPr>
                <p14:cNvContentPartPr/>
                <p14:nvPr/>
              </p14:nvContentPartPr>
              <p14:xfrm>
                <a:off x="7932615" y="3633204"/>
                <a:ext cx="297000" cy="15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EDC53A9-9D48-4ED6-8828-6C7AB288CF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923975" y="3624204"/>
                  <a:ext cx="314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B5AD4C3-5AD0-4E85-92DF-9F5453A94351}"/>
                    </a:ext>
                  </a:extLst>
                </p14:cNvPr>
                <p14:cNvContentPartPr/>
                <p14:nvPr/>
              </p14:nvContentPartPr>
              <p14:xfrm>
                <a:off x="7922895" y="3740124"/>
                <a:ext cx="214560" cy="355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B5AD4C3-5AD0-4E85-92DF-9F5453A9435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914255" y="3731124"/>
                  <a:ext cx="232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AC35CB4-FC15-45CB-934B-36CA91572023}"/>
                    </a:ext>
                  </a:extLst>
                </p14:cNvPr>
                <p14:cNvContentPartPr/>
                <p14:nvPr/>
              </p14:nvContentPartPr>
              <p14:xfrm>
                <a:off x="8151495" y="3769284"/>
                <a:ext cx="112320" cy="34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AC35CB4-FC15-45CB-934B-36CA9157202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142855" y="3760284"/>
                  <a:ext cx="129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AB4B0FB-3619-4F5A-B83A-32896F9F5935}"/>
                    </a:ext>
                  </a:extLst>
                </p14:cNvPr>
                <p14:cNvContentPartPr/>
                <p14:nvPr/>
              </p14:nvContentPartPr>
              <p14:xfrm>
                <a:off x="7241415" y="4157724"/>
                <a:ext cx="194040" cy="200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AB4B0FB-3619-4F5A-B83A-32896F9F593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232775" y="4148724"/>
                  <a:ext cx="211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50877DC-E297-48E7-AF93-8A8B42A955D9}"/>
                    </a:ext>
                  </a:extLst>
                </p14:cNvPr>
                <p14:cNvContentPartPr/>
                <p14:nvPr/>
              </p14:nvContentPartPr>
              <p14:xfrm>
                <a:off x="7266255" y="4245924"/>
                <a:ext cx="87840" cy="19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50877DC-E297-48E7-AF93-8A8B42A955D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57615" y="4237284"/>
                  <a:ext cx="105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AD1F5BF-DA27-4D46-B352-69427B424878}"/>
                    </a:ext>
                  </a:extLst>
                </p14:cNvPr>
                <p14:cNvContentPartPr/>
                <p14:nvPr/>
              </p14:nvContentPartPr>
              <p14:xfrm>
                <a:off x="7310175" y="4119564"/>
                <a:ext cx="102600" cy="10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AD1F5BF-DA27-4D46-B352-69427B42487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301175" y="4110564"/>
                  <a:ext cx="12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E5A4CA6-C283-4ACD-BEFF-E21C08DD7D0A}"/>
                    </a:ext>
                  </a:extLst>
                </p14:cNvPr>
                <p14:cNvContentPartPr/>
                <p14:nvPr/>
              </p14:nvContentPartPr>
              <p14:xfrm>
                <a:off x="7465695" y="4207044"/>
                <a:ext cx="34560" cy="10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E5A4CA6-C283-4ACD-BEFF-E21C08DD7D0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457055" y="4198044"/>
                  <a:ext cx="5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4A9B7C9-291D-4947-9FD3-80386E9B2266}"/>
                    </a:ext>
                  </a:extLst>
                </p14:cNvPr>
                <p14:cNvContentPartPr/>
                <p14:nvPr/>
              </p14:nvContentPartPr>
              <p14:xfrm>
                <a:off x="7446255" y="4289844"/>
                <a:ext cx="6840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4A9B7C9-291D-4947-9FD3-80386E9B226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37615" y="4280844"/>
                  <a:ext cx="8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86B954-6C4B-47FD-80F0-6FABF16276AF}"/>
                    </a:ext>
                  </a:extLst>
                </p14:cNvPr>
                <p14:cNvContentPartPr/>
                <p14:nvPr/>
              </p14:nvContentPartPr>
              <p14:xfrm>
                <a:off x="7587375" y="4202004"/>
                <a:ext cx="78120" cy="107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86B954-6C4B-47FD-80F0-6FABF16276A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578735" y="4193364"/>
                  <a:ext cx="95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6C41F44-19E9-43E7-B2A8-6212C0137CFA}"/>
                    </a:ext>
                  </a:extLst>
                </p14:cNvPr>
                <p14:cNvContentPartPr/>
                <p14:nvPr/>
              </p14:nvContentPartPr>
              <p14:xfrm>
                <a:off x="7572975" y="4197324"/>
                <a:ext cx="102600" cy="136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6C41F44-19E9-43E7-B2A8-6212C0137CF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563975" y="4188324"/>
                  <a:ext cx="120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F560A93-2BA1-4FAF-8D64-A8B600F40FA8}"/>
                    </a:ext>
                  </a:extLst>
                </p14:cNvPr>
                <p14:cNvContentPartPr/>
                <p14:nvPr/>
              </p14:nvContentPartPr>
              <p14:xfrm>
                <a:off x="7631295" y="4105524"/>
                <a:ext cx="54000" cy="48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F560A93-2BA1-4FAF-8D64-A8B600F40FA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22295" y="4096884"/>
                  <a:ext cx="71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BDD1F3E-A87D-4459-B008-A3A5EA0A3FDF}"/>
                    </a:ext>
                  </a:extLst>
                </p14:cNvPr>
                <p14:cNvContentPartPr/>
                <p14:nvPr/>
              </p14:nvContentPartPr>
              <p14:xfrm>
                <a:off x="7806255" y="4104804"/>
                <a:ext cx="102600" cy="24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BDD1F3E-A87D-4459-B008-A3A5EA0A3FD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7615" y="4096164"/>
                  <a:ext cx="120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0E7EFED-CE70-473C-80C7-20A06570EFD4}"/>
                    </a:ext>
                  </a:extLst>
                </p14:cNvPr>
                <p14:cNvContentPartPr/>
                <p14:nvPr/>
              </p14:nvContentPartPr>
              <p14:xfrm>
                <a:off x="7755135" y="4139004"/>
                <a:ext cx="114840" cy="194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0E7EFED-CE70-473C-80C7-20A06570EFD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746495" y="4130004"/>
                  <a:ext cx="13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9D1AA52-C2D0-4E52-8AC5-BAD2A271A794}"/>
                    </a:ext>
                  </a:extLst>
                </p14:cNvPr>
                <p14:cNvContentPartPr/>
                <p14:nvPr/>
              </p14:nvContentPartPr>
              <p14:xfrm>
                <a:off x="7777095" y="4207044"/>
                <a:ext cx="78120" cy="24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9D1AA52-C2D0-4E52-8AC5-BAD2A271A79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768095" y="4198044"/>
                  <a:ext cx="95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B35401B-B59B-43BC-970A-AC94A57CBE3F}"/>
                    </a:ext>
                  </a:extLst>
                </p14:cNvPr>
                <p14:cNvContentPartPr/>
                <p14:nvPr/>
              </p14:nvContentPartPr>
              <p14:xfrm>
                <a:off x="7884015" y="4319004"/>
                <a:ext cx="58680" cy="73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B35401B-B59B-43BC-970A-AC94A57CBE3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875375" y="4310004"/>
                  <a:ext cx="76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6355765-7FF5-4130-80F7-F565745CCA27}"/>
                    </a:ext>
                  </a:extLst>
                </p14:cNvPr>
                <p14:cNvContentPartPr/>
                <p14:nvPr/>
              </p14:nvContentPartPr>
              <p14:xfrm>
                <a:off x="7854855" y="4304244"/>
                <a:ext cx="107280" cy="92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6355765-7FF5-4130-80F7-F565745CCA2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46215" y="4295604"/>
                  <a:ext cx="124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D201606-7FC3-403B-BF68-FF40B858FC26}"/>
                    </a:ext>
                  </a:extLst>
                </p14:cNvPr>
                <p14:cNvContentPartPr/>
                <p14:nvPr/>
              </p14:nvContentPartPr>
              <p14:xfrm>
                <a:off x="8030895" y="4158804"/>
                <a:ext cx="126000" cy="189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D201606-7FC3-403B-BF68-FF40B858FC2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22255" y="4149804"/>
                  <a:ext cx="14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74C91DA-0D82-4921-B5BC-86C830F3A598}"/>
                    </a:ext>
                  </a:extLst>
                </p14:cNvPr>
                <p14:cNvContentPartPr/>
                <p14:nvPr/>
              </p14:nvContentPartPr>
              <p14:xfrm>
                <a:off x="8083455" y="4202364"/>
                <a:ext cx="102240" cy="146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74C91DA-0D82-4921-B5BC-86C830F3A59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074815" y="4193724"/>
                  <a:ext cx="119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2E0A558-8347-45BE-8B8B-EE701DFFF249}"/>
                    </a:ext>
                  </a:extLst>
                </p14:cNvPr>
                <p14:cNvContentPartPr/>
                <p14:nvPr/>
              </p14:nvContentPartPr>
              <p14:xfrm>
                <a:off x="8229255" y="4187604"/>
                <a:ext cx="83160" cy="234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2E0A558-8347-45BE-8B8B-EE701DFFF24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20615" y="4178604"/>
                  <a:ext cx="100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0ECFB85-7742-4543-8B9B-CFDD3519190C}"/>
                    </a:ext>
                  </a:extLst>
                </p14:cNvPr>
                <p14:cNvContentPartPr/>
                <p14:nvPr/>
              </p14:nvContentPartPr>
              <p14:xfrm>
                <a:off x="4174575" y="4328364"/>
                <a:ext cx="2406240" cy="6134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0ECFB85-7742-4543-8B9B-CFDD3519190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65935" y="4319724"/>
                  <a:ext cx="24238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276332B-1FFA-4907-8889-5F72F78525E7}"/>
                    </a:ext>
                  </a:extLst>
                </p14:cNvPr>
                <p14:cNvContentPartPr/>
                <p14:nvPr/>
              </p14:nvContentPartPr>
              <p14:xfrm>
                <a:off x="4114455" y="4858284"/>
                <a:ext cx="190080" cy="93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276332B-1FFA-4907-8889-5F72F78525E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05815" y="4849644"/>
                  <a:ext cx="207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9449ED9-DCB9-418C-9797-9F09C0189E7B}"/>
                    </a:ext>
                  </a:extLst>
                </p14:cNvPr>
                <p14:cNvContentPartPr/>
                <p14:nvPr/>
              </p14:nvContentPartPr>
              <p14:xfrm>
                <a:off x="4921935" y="4994724"/>
                <a:ext cx="340920" cy="224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9449ED9-DCB9-418C-9797-9F09C0189E7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913295" y="4985724"/>
                  <a:ext cx="358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0483EE2-483A-47CB-BF37-087BF5AC3F5F}"/>
                    </a:ext>
                  </a:extLst>
                </p14:cNvPr>
                <p14:cNvContentPartPr/>
                <p14:nvPr/>
              </p14:nvContentPartPr>
              <p14:xfrm>
                <a:off x="4926975" y="5111724"/>
                <a:ext cx="180360" cy="15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0483EE2-483A-47CB-BF37-087BF5AC3F5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17975" y="5102724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6614048-0BB2-415F-9A7A-1360A2E3B59B}"/>
                    </a:ext>
                  </a:extLst>
                </p14:cNvPr>
                <p14:cNvContentPartPr/>
                <p14:nvPr/>
              </p14:nvContentPartPr>
              <p14:xfrm>
                <a:off x="5038575" y="4946484"/>
                <a:ext cx="136440" cy="10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6614048-0BB2-415F-9A7A-1360A2E3B5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029935" y="4937484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D76D11C-EF2E-4FA8-981C-7533C5360539}"/>
                    </a:ext>
                  </a:extLst>
                </p14:cNvPr>
                <p14:cNvContentPartPr/>
                <p14:nvPr/>
              </p14:nvContentPartPr>
              <p14:xfrm>
                <a:off x="5364735" y="5096964"/>
                <a:ext cx="68400" cy="1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D76D11C-EF2E-4FA8-981C-7533C536053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55735" y="5088324"/>
                  <a:ext cx="86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04321EC-EA5E-4874-921F-EBA6759A07F8}"/>
                    </a:ext>
                  </a:extLst>
                </p14:cNvPr>
                <p14:cNvContentPartPr/>
                <p14:nvPr/>
              </p14:nvContentPartPr>
              <p14:xfrm>
                <a:off x="5325855" y="5160324"/>
                <a:ext cx="73440" cy="5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04321EC-EA5E-4874-921F-EBA6759A07F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316855" y="5151684"/>
                  <a:ext cx="91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664CC02-C1E2-46A3-A689-F371A4AE9687}"/>
                    </a:ext>
                  </a:extLst>
                </p14:cNvPr>
                <p14:cNvContentPartPr/>
                <p14:nvPr/>
              </p14:nvContentPartPr>
              <p14:xfrm>
                <a:off x="5623215" y="4995804"/>
                <a:ext cx="237960" cy="193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664CC02-C1E2-46A3-A689-F371A4AE968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614575" y="4986804"/>
                  <a:ext cx="255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4343F82-CA1B-4FC2-ABE1-58D97BFE8EB5}"/>
                    </a:ext>
                  </a:extLst>
                </p14:cNvPr>
                <p14:cNvContentPartPr/>
                <p14:nvPr/>
              </p14:nvContentPartPr>
              <p14:xfrm>
                <a:off x="5704935" y="5116404"/>
                <a:ext cx="117000" cy="29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4343F82-CA1B-4FC2-ABE1-58D97BFE8EB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96295" y="5107764"/>
                  <a:ext cx="13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A54C118-D620-4AA2-B681-A153CCDDDF5B}"/>
                    </a:ext>
                  </a:extLst>
                </p14:cNvPr>
                <p14:cNvContentPartPr/>
                <p14:nvPr/>
              </p14:nvContentPartPr>
              <p14:xfrm>
                <a:off x="6011655" y="5014164"/>
                <a:ext cx="234000" cy="175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A54C118-D620-4AA2-B681-A153CCDDDF5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02655" y="5005524"/>
                  <a:ext cx="251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DBE10A2-B2AE-484F-8891-F812E69C1B7A}"/>
                    </a:ext>
                  </a:extLst>
                </p14:cNvPr>
                <p14:cNvContentPartPr/>
                <p14:nvPr/>
              </p14:nvContentPartPr>
              <p14:xfrm>
                <a:off x="6211095" y="4756404"/>
                <a:ext cx="102600" cy="195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DBE10A2-B2AE-484F-8891-F812E69C1B7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02095" y="4747764"/>
                  <a:ext cx="120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C1A9431-B3CA-4A6F-A5C1-762171C24039}"/>
                    </a:ext>
                  </a:extLst>
                </p14:cNvPr>
                <p14:cNvContentPartPr/>
                <p14:nvPr/>
              </p14:nvContentPartPr>
              <p14:xfrm>
                <a:off x="6332415" y="4673964"/>
                <a:ext cx="10080" cy="15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C1A9431-B3CA-4A6F-A5C1-762171C2403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23775" y="4664964"/>
                  <a:ext cx="27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09D7631-4981-4D39-BEE1-203A7A461C00}"/>
                    </a:ext>
                  </a:extLst>
                </p14:cNvPr>
                <p14:cNvContentPartPr/>
                <p14:nvPr/>
              </p14:nvContentPartPr>
              <p14:xfrm>
                <a:off x="6417015" y="4602684"/>
                <a:ext cx="149040" cy="231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09D7631-4981-4D39-BEE1-203A7A461C0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08375" y="4594044"/>
                  <a:ext cx="166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C6768E6-856B-446D-813C-363300790A39}"/>
                    </a:ext>
                  </a:extLst>
                </p14:cNvPr>
                <p14:cNvContentPartPr/>
                <p14:nvPr/>
              </p14:nvContentPartPr>
              <p14:xfrm>
                <a:off x="6692055" y="4674324"/>
                <a:ext cx="74520" cy="151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C6768E6-856B-446D-813C-363300790A3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683415" y="4665324"/>
                  <a:ext cx="9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4237B47-88BA-4C7E-9BCF-C6C20195BD23}"/>
                    </a:ext>
                  </a:extLst>
                </p14:cNvPr>
                <p14:cNvContentPartPr/>
                <p14:nvPr/>
              </p14:nvContentPartPr>
              <p14:xfrm>
                <a:off x="6678015" y="4756764"/>
                <a:ext cx="78120" cy="10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4237B47-88BA-4C7E-9BCF-C6C20195BD2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69015" y="4747764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3AFCF65-4448-44C2-B245-AD8D2A6C1F29}"/>
                    </a:ext>
                  </a:extLst>
                </p14:cNvPr>
                <p14:cNvContentPartPr/>
                <p14:nvPr/>
              </p14:nvContentPartPr>
              <p14:xfrm>
                <a:off x="6779895" y="5043684"/>
                <a:ext cx="155880" cy="15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3AFCF65-4448-44C2-B245-AD8D2A6C1F2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771255" y="5034684"/>
                  <a:ext cx="173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07D5DB6-0785-43A3-855F-A74AA7F738D6}"/>
                    </a:ext>
                  </a:extLst>
                </p14:cNvPr>
                <p14:cNvContentPartPr/>
                <p14:nvPr/>
              </p14:nvContentPartPr>
              <p14:xfrm>
                <a:off x="6847935" y="4975644"/>
                <a:ext cx="34560" cy="155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07D5DB6-0785-43A3-855F-A74AA7F738D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839295" y="4966644"/>
                  <a:ext cx="52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17E3C54-2DBD-4A4B-B66C-03959AEE6056}"/>
                    </a:ext>
                  </a:extLst>
                </p14:cNvPr>
                <p14:cNvContentPartPr/>
                <p14:nvPr/>
              </p14:nvContentPartPr>
              <p14:xfrm>
                <a:off x="5880255" y="5257524"/>
                <a:ext cx="97560" cy="5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17E3C54-2DBD-4A4B-B66C-03959AEE60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1255" y="5248884"/>
                  <a:ext cx="11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41AE69-39C1-489B-90A4-528B8B8B56B7}"/>
                    </a:ext>
                  </a:extLst>
                </p14:cNvPr>
                <p14:cNvContentPartPr/>
                <p14:nvPr/>
              </p14:nvContentPartPr>
              <p14:xfrm>
                <a:off x="5894655" y="5184804"/>
                <a:ext cx="34560" cy="141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41AE69-39C1-489B-90A4-528B8B8B56B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86015" y="5175804"/>
                  <a:ext cx="52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7DFC4B2-471A-42D4-ACF4-00DFD3208C07}"/>
                    </a:ext>
                  </a:extLst>
                </p14:cNvPr>
                <p14:cNvContentPartPr/>
                <p14:nvPr/>
              </p14:nvContentPartPr>
              <p14:xfrm>
                <a:off x="7076535" y="4945764"/>
                <a:ext cx="156600" cy="209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7DFC4B2-471A-42D4-ACF4-00DFD3208C0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067535" y="4937124"/>
                  <a:ext cx="174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C4F91F8-D9A6-425E-A72C-47905CA2B23F}"/>
                    </a:ext>
                  </a:extLst>
                </p14:cNvPr>
                <p14:cNvContentPartPr/>
                <p14:nvPr/>
              </p14:nvContentPartPr>
              <p14:xfrm>
                <a:off x="7091295" y="5053404"/>
                <a:ext cx="209520" cy="126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C4F91F8-D9A6-425E-A72C-47905CA2B23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082295" y="5044404"/>
                  <a:ext cx="227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DBA1FB9-0CCF-4C64-B04B-EF915F51DD71}"/>
                    </a:ext>
                  </a:extLst>
                </p14:cNvPr>
                <p14:cNvContentPartPr/>
                <p14:nvPr/>
              </p14:nvContentPartPr>
              <p14:xfrm>
                <a:off x="7482255" y="4732284"/>
                <a:ext cx="241920" cy="428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DBA1FB9-0CCF-4C64-B04B-EF915F51DD7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73255" y="4723644"/>
                  <a:ext cx="259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97B731D-C756-49B4-AC52-26429AA0C1D9}"/>
                    </a:ext>
                  </a:extLst>
                </p14:cNvPr>
                <p14:cNvContentPartPr/>
                <p14:nvPr/>
              </p14:nvContentPartPr>
              <p14:xfrm>
                <a:off x="7718775" y="4686204"/>
                <a:ext cx="151200" cy="168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97B731D-C756-49B4-AC52-26429AA0C1D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09775" y="4677204"/>
                  <a:ext cx="168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DEEF2B5-C431-4585-B328-F7D18EE1AB92}"/>
                    </a:ext>
                  </a:extLst>
                </p14:cNvPr>
                <p14:cNvContentPartPr/>
                <p14:nvPr/>
              </p14:nvContentPartPr>
              <p14:xfrm>
                <a:off x="7884015" y="4562004"/>
                <a:ext cx="39240" cy="19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DEEF2B5-C431-4585-B328-F7D18EE1AB9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75375" y="4553364"/>
                  <a:ext cx="56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8B4D21-1D87-4CA9-BAD6-D3C194E0427E}"/>
                    </a:ext>
                  </a:extLst>
                </p14:cNvPr>
                <p14:cNvContentPartPr/>
                <p14:nvPr/>
              </p14:nvContentPartPr>
              <p14:xfrm>
                <a:off x="7932975" y="4537524"/>
                <a:ext cx="115920" cy="219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8B4D21-1D87-4CA9-BAD6-D3C194E0427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24335" y="4528884"/>
                  <a:ext cx="133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033D309-0570-4573-BB0F-AAF369EE194B}"/>
                    </a:ext>
                  </a:extLst>
                </p14:cNvPr>
                <p14:cNvContentPartPr/>
                <p14:nvPr/>
              </p14:nvContentPartPr>
              <p14:xfrm>
                <a:off x="8141415" y="4591164"/>
                <a:ext cx="117720" cy="156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033D309-0570-4573-BB0F-AAF369EE194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32415" y="4582164"/>
                  <a:ext cx="135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9831B10-4D94-47BA-A584-180328DE3924}"/>
                    </a:ext>
                  </a:extLst>
                </p14:cNvPr>
                <p14:cNvContentPartPr/>
                <p14:nvPr/>
              </p14:nvContentPartPr>
              <p14:xfrm>
                <a:off x="8146815" y="4668924"/>
                <a:ext cx="78120" cy="44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9831B10-4D94-47BA-A584-180328DE392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137815" y="4660284"/>
                  <a:ext cx="95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A3B678A-9B9A-4F28-B9F3-F681FEFBA7F2}"/>
                    </a:ext>
                  </a:extLst>
                </p14:cNvPr>
                <p14:cNvContentPartPr/>
                <p14:nvPr/>
              </p14:nvContentPartPr>
              <p14:xfrm>
                <a:off x="5556255" y="4922004"/>
                <a:ext cx="139320" cy="447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A3B678A-9B9A-4F28-B9F3-F681FEFBA7F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47615" y="4913364"/>
                  <a:ext cx="1569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D7B1C0E-B041-448C-A00E-6232F6D5EC5E}"/>
                    </a:ext>
                  </a:extLst>
                </p14:cNvPr>
                <p14:cNvContentPartPr/>
                <p14:nvPr/>
              </p14:nvContentPartPr>
              <p14:xfrm>
                <a:off x="8161215" y="4892844"/>
                <a:ext cx="112320" cy="365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D7B1C0E-B041-448C-A00E-6232F6D5EC5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152575" y="4883844"/>
                  <a:ext cx="129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2E6E486-85C0-4175-9568-7E15AEAB7BB1}"/>
                    </a:ext>
                  </a:extLst>
                </p14:cNvPr>
                <p14:cNvContentPartPr/>
                <p14:nvPr/>
              </p14:nvContentPartPr>
              <p14:xfrm>
                <a:off x="5456895" y="5063484"/>
                <a:ext cx="24840" cy="107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2E6E486-85C0-4175-9568-7E15AEAB7BB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448255" y="5054484"/>
                  <a:ext cx="4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3E953EB-DD29-4C47-AEF3-0A6172BC7A57}"/>
                    </a:ext>
                  </a:extLst>
                </p14:cNvPr>
                <p14:cNvContentPartPr/>
                <p14:nvPr/>
              </p14:nvContentPartPr>
              <p14:xfrm>
                <a:off x="5393895" y="5077524"/>
                <a:ext cx="102600" cy="102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3E953EB-DD29-4C47-AEF3-0A6172BC7A5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384895" y="5068884"/>
                  <a:ext cx="120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6874F27-C19A-47EB-8329-0570554F45C7}"/>
                    </a:ext>
                  </a:extLst>
                </p14:cNvPr>
                <p14:cNvContentPartPr/>
                <p14:nvPr/>
              </p14:nvContentPartPr>
              <p14:xfrm>
                <a:off x="5442495" y="4941444"/>
                <a:ext cx="87840" cy="63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6874F27-C19A-47EB-8329-0570554F45C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433495" y="4932804"/>
                  <a:ext cx="105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8BE2930-BAA0-42CB-9529-7485D3235B2D}"/>
                    </a:ext>
                  </a:extLst>
                </p14:cNvPr>
                <p14:cNvContentPartPr/>
                <p14:nvPr/>
              </p14:nvContentPartPr>
              <p14:xfrm>
                <a:off x="1497707" y="1779924"/>
                <a:ext cx="1751400" cy="12553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8BE2930-BAA0-42CB-9529-7485D3235B2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489067" y="1771284"/>
                  <a:ext cx="1769040" cy="12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4AC3B88-403A-47B2-B104-1890A716D67F}"/>
                    </a:ext>
                  </a:extLst>
                </p14:cNvPr>
                <p14:cNvContentPartPr/>
                <p14:nvPr/>
              </p14:nvContentPartPr>
              <p14:xfrm>
                <a:off x="1295387" y="1449084"/>
                <a:ext cx="1793160" cy="1493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4AC3B88-403A-47B2-B104-1890A716D67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286747" y="1440444"/>
                  <a:ext cx="1810800" cy="15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EF4D52A-E7C2-40A2-A33D-0E8457815B7B}"/>
                    </a:ext>
                  </a:extLst>
                </p14:cNvPr>
                <p14:cNvContentPartPr/>
                <p14:nvPr/>
              </p14:nvContentPartPr>
              <p14:xfrm>
                <a:off x="1521827" y="2876484"/>
                <a:ext cx="42120" cy="712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EF4D52A-E7C2-40A2-A33D-0E8457815B7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513187" y="2867484"/>
                  <a:ext cx="59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2F0D5AD-43B0-4A41-B716-F474F857CB20}"/>
                    </a:ext>
                  </a:extLst>
                </p14:cNvPr>
                <p14:cNvContentPartPr/>
                <p14:nvPr/>
              </p14:nvContentPartPr>
              <p14:xfrm>
                <a:off x="1592387" y="2957484"/>
                <a:ext cx="93960" cy="127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2F0D5AD-43B0-4A41-B716-F474F857CB2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583387" y="2948484"/>
                  <a:ext cx="11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0423354-C131-43FB-99FB-00BB96ACA23D}"/>
                    </a:ext>
                  </a:extLst>
                </p14:cNvPr>
                <p14:cNvContentPartPr/>
                <p14:nvPr/>
              </p14:nvContentPartPr>
              <p14:xfrm>
                <a:off x="1580507" y="3029844"/>
                <a:ext cx="87840" cy="151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0423354-C131-43FB-99FB-00BB96ACA23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71867" y="3021204"/>
                  <a:ext cx="10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105A19D-F5EA-4572-BFC5-F87969D4B672}"/>
                    </a:ext>
                  </a:extLst>
                </p14:cNvPr>
                <p14:cNvContentPartPr/>
                <p14:nvPr/>
              </p14:nvContentPartPr>
              <p14:xfrm>
                <a:off x="1706507" y="3029484"/>
                <a:ext cx="156600" cy="1904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105A19D-F5EA-4572-BFC5-F87969D4B67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97867" y="3020844"/>
                  <a:ext cx="174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2F660FB-CA7D-484E-8D64-975F82C44012}"/>
                    </a:ext>
                  </a:extLst>
                </p14:cNvPr>
                <p14:cNvContentPartPr/>
                <p14:nvPr/>
              </p14:nvContentPartPr>
              <p14:xfrm>
                <a:off x="1886867" y="2922924"/>
                <a:ext cx="277560" cy="136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2F660FB-CA7D-484E-8D64-975F82C4401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878227" y="2914284"/>
                  <a:ext cx="295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16B89EA-4F95-4D4D-B513-D5724010EE85}"/>
                    </a:ext>
                  </a:extLst>
                </p14:cNvPr>
                <p14:cNvContentPartPr/>
                <p14:nvPr/>
              </p14:nvContentPartPr>
              <p14:xfrm>
                <a:off x="3197267" y="1731324"/>
                <a:ext cx="56520" cy="42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16B89EA-4F95-4D4D-B513-D5724010EE8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188627" y="1722684"/>
                  <a:ext cx="74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6AA7408-CECA-4E13-8A95-C3C26BFB5FFE}"/>
                    </a:ext>
                  </a:extLst>
                </p14:cNvPr>
                <p14:cNvContentPartPr/>
                <p14:nvPr/>
              </p14:nvContentPartPr>
              <p14:xfrm>
                <a:off x="3209507" y="1849764"/>
                <a:ext cx="623520" cy="144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6AA7408-CECA-4E13-8A95-C3C26BFB5FF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200507" y="1841124"/>
                  <a:ext cx="641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84ADB3B-A5E8-4A4A-80EE-14F7EB732937}"/>
                    </a:ext>
                  </a:extLst>
                </p14:cNvPr>
                <p14:cNvContentPartPr/>
                <p14:nvPr/>
              </p14:nvContentPartPr>
              <p14:xfrm>
                <a:off x="1502747" y="1872084"/>
                <a:ext cx="1177560" cy="1061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84ADB3B-A5E8-4A4A-80EE-14F7EB73293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493747" y="1863084"/>
                  <a:ext cx="119520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961BDBF-1ACA-4FFB-9C65-105349273520}"/>
                    </a:ext>
                  </a:extLst>
                </p14:cNvPr>
                <p14:cNvContentPartPr/>
                <p14:nvPr/>
              </p14:nvContentPartPr>
              <p14:xfrm>
                <a:off x="2529107" y="1633764"/>
                <a:ext cx="608400" cy="360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961BDBF-1ACA-4FFB-9C65-10534927352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520107" y="1625124"/>
                  <a:ext cx="626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0C4149F-C331-4F05-B0A1-488FB79494CD}"/>
                    </a:ext>
                  </a:extLst>
                </p14:cNvPr>
                <p14:cNvContentPartPr/>
                <p14:nvPr/>
              </p14:nvContentPartPr>
              <p14:xfrm>
                <a:off x="2874347" y="1643484"/>
                <a:ext cx="161280" cy="1026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0C4149F-C331-4F05-B0A1-488FB79494C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865347" y="1634844"/>
                  <a:ext cx="17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E90CC0E-AEBF-46F3-A55E-7FC452B260F1}"/>
                    </a:ext>
                  </a:extLst>
                </p14:cNvPr>
                <p14:cNvContentPartPr/>
                <p14:nvPr/>
              </p14:nvContentPartPr>
              <p14:xfrm>
                <a:off x="2593187" y="1745724"/>
                <a:ext cx="72360" cy="540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E90CC0E-AEBF-46F3-A55E-7FC452B260F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584187" y="1737084"/>
                  <a:ext cx="90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E6FB58A-E8C9-403D-A099-993C37DCED56}"/>
                    </a:ext>
                  </a:extLst>
                </p14:cNvPr>
                <p14:cNvContentPartPr/>
                <p14:nvPr/>
              </p14:nvContentPartPr>
              <p14:xfrm>
                <a:off x="1522187" y="1843284"/>
                <a:ext cx="987840" cy="8902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E6FB58A-E8C9-403D-A099-993C37DCED5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513187" y="1834284"/>
                  <a:ext cx="100548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B0F4CBB-89A2-4B68-9D4A-6F8AC1C02D41}"/>
                    </a:ext>
                  </a:extLst>
                </p14:cNvPr>
                <p14:cNvContentPartPr/>
                <p14:nvPr/>
              </p14:nvContentPartPr>
              <p14:xfrm>
                <a:off x="1235267" y="977484"/>
                <a:ext cx="2006640" cy="1770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B0F4CBB-89A2-4B68-9D4A-6F8AC1C02D4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26267" y="968484"/>
                  <a:ext cx="2024280" cy="17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39DA9B1-5B29-4798-A427-B62BE1D69AFF}"/>
                    </a:ext>
                  </a:extLst>
                </p14:cNvPr>
                <p14:cNvContentPartPr/>
                <p14:nvPr/>
              </p14:nvContentPartPr>
              <p14:xfrm>
                <a:off x="1902707" y="1984404"/>
                <a:ext cx="3960" cy="78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39DA9B1-5B29-4798-A427-B62BE1D69AF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894067" y="1975404"/>
                  <a:ext cx="2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EAC128E-4ACA-4B13-833A-7690DB489134}"/>
                    </a:ext>
                  </a:extLst>
                </p14:cNvPr>
                <p14:cNvContentPartPr/>
                <p14:nvPr/>
              </p14:nvContentPartPr>
              <p14:xfrm>
                <a:off x="2003507" y="1925724"/>
                <a:ext cx="58680" cy="972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EAC128E-4ACA-4B13-833A-7690DB48913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94867" y="1917084"/>
                  <a:ext cx="76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B010F77-0B87-4C74-B134-C5A7FCB659D5}"/>
                    </a:ext>
                  </a:extLst>
                </p14:cNvPr>
                <p14:cNvContentPartPr/>
                <p14:nvPr/>
              </p14:nvContentPartPr>
              <p14:xfrm>
                <a:off x="2092787" y="1867044"/>
                <a:ext cx="72360" cy="928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B010F77-0B87-4C74-B134-C5A7FCB659D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084147" y="1858404"/>
                  <a:ext cx="90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1D00617-D1F0-46ED-82EC-9BD499244687}"/>
                    </a:ext>
                  </a:extLst>
                </p14:cNvPr>
                <p14:cNvContentPartPr/>
                <p14:nvPr/>
              </p14:nvContentPartPr>
              <p14:xfrm>
                <a:off x="2222387" y="1789644"/>
                <a:ext cx="53640" cy="864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1D00617-D1F0-46ED-82EC-9BD49924468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213387" y="1781004"/>
                  <a:ext cx="71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91C7900-CA17-46E6-A34A-9D723FF2FDF8}"/>
                    </a:ext>
                  </a:extLst>
                </p14:cNvPr>
                <p14:cNvContentPartPr/>
                <p14:nvPr/>
              </p14:nvContentPartPr>
              <p14:xfrm>
                <a:off x="2304827" y="1643844"/>
                <a:ext cx="161280" cy="1609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91C7900-CA17-46E6-A34A-9D723FF2FDF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295827" y="1634844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D74F69A-7439-48B7-9B80-0F9B1E0D7230}"/>
                    </a:ext>
                  </a:extLst>
                </p14:cNvPr>
                <p14:cNvContentPartPr/>
                <p14:nvPr/>
              </p14:nvContentPartPr>
              <p14:xfrm>
                <a:off x="2480507" y="1619364"/>
                <a:ext cx="10080" cy="684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D74F69A-7439-48B7-9B80-0F9B1E0D723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71507" y="1610724"/>
                  <a:ext cx="27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96384D4-4BEB-4DC5-81FC-B3E99D34866C}"/>
                    </a:ext>
                  </a:extLst>
                </p14:cNvPr>
                <p14:cNvContentPartPr/>
                <p14:nvPr/>
              </p14:nvContentPartPr>
              <p14:xfrm>
                <a:off x="2499947" y="1419924"/>
                <a:ext cx="423360" cy="224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96384D4-4BEB-4DC5-81FC-B3E99D34866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90947" y="1411284"/>
                  <a:ext cx="441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BDB6BA8-2C30-4176-8441-928654BD4E3B}"/>
                    </a:ext>
                  </a:extLst>
                </p14:cNvPr>
                <p14:cNvContentPartPr/>
                <p14:nvPr/>
              </p14:nvContentPartPr>
              <p14:xfrm>
                <a:off x="1682387" y="1723764"/>
                <a:ext cx="457920" cy="324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BDB6BA8-2C30-4176-8441-928654BD4E3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673387" y="1715124"/>
                  <a:ext cx="475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F934922-E03A-49C3-AE90-36455E5DC6AD}"/>
                    </a:ext>
                  </a:extLst>
                </p14:cNvPr>
                <p14:cNvContentPartPr/>
                <p14:nvPr/>
              </p14:nvContentPartPr>
              <p14:xfrm>
                <a:off x="2066867" y="1643844"/>
                <a:ext cx="88200" cy="1414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F934922-E03A-49C3-AE90-36455E5DC6A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058227" y="1634844"/>
                  <a:ext cx="105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7CD4394-DDD3-48FF-9C40-E4CD27BA4CEB}"/>
                    </a:ext>
                  </a:extLst>
                </p14:cNvPr>
                <p14:cNvContentPartPr/>
                <p14:nvPr/>
              </p14:nvContentPartPr>
              <p14:xfrm>
                <a:off x="1138067" y="1667964"/>
                <a:ext cx="83160" cy="180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7CD4394-DDD3-48FF-9C40-E4CD27BA4CE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29067" y="1659324"/>
                  <a:ext cx="100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C3DF5CE-8415-4A44-9F23-853E0BE49B48}"/>
                    </a:ext>
                  </a:extLst>
                </p14:cNvPr>
                <p14:cNvContentPartPr/>
                <p14:nvPr/>
              </p14:nvContentPartPr>
              <p14:xfrm>
                <a:off x="1239947" y="1638804"/>
                <a:ext cx="58680" cy="165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C3DF5CE-8415-4A44-9F23-853E0BE49B4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231307" y="1630164"/>
                  <a:ext cx="76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794E924-CEC7-4616-8D1F-326F2983FDA3}"/>
                    </a:ext>
                  </a:extLst>
                </p14:cNvPr>
                <p14:cNvContentPartPr/>
                <p14:nvPr/>
              </p14:nvContentPartPr>
              <p14:xfrm>
                <a:off x="1162187" y="1755804"/>
                <a:ext cx="136440" cy="831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794E924-CEC7-4616-8D1F-326F2983FDA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53547" y="1746804"/>
                  <a:ext cx="154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110F8C8-ED2B-4A7F-A17B-16906AF8CB79}"/>
                    </a:ext>
                  </a:extLst>
                </p14:cNvPr>
                <p14:cNvContentPartPr/>
                <p14:nvPr/>
              </p14:nvContentPartPr>
              <p14:xfrm>
                <a:off x="1322747" y="1682364"/>
                <a:ext cx="102600" cy="1069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110F8C8-ED2B-4A7F-A17B-16906AF8CB7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314107" y="1673724"/>
                  <a:ext cx="120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953482D-DE55-46F5-9585-4BF61275E280}"/>
                    </a:ext>
                  </a:extLst>
                </p14:cNvPr>
                <p14:cNvContentPartPr/>
                <p14:nvPr/>
              </p14:nvContentPartPr>
              <p14:xfrm>
                <a:off x="1477907" y="1580484"/>
                <a:ext cx="168840" cy="144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953482D-DE55-46F5-9585-4BF61275E28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469267" y="1571844"/>
                  <a:ext cx="186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3BE921D-9E40-449E-AD22-9A335BC3764D}"/>
                    </a:ext>
                  </a:extLst>
                </p14:cNvPr>
                <p14:cNvContentPartPr/>
                <p14:nvPr/>
              </p14:nvContentPartPr>
              <p14:xfrm>
                <a:off x="1634147" y="1478604"/>
                <a:ext cx="63720" cy="122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3BE921D-9E40-449E-AD22-9A335BC3764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625147" y="1469604"/>
                  <a:ext cx="8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3F0AC84-C23C-4D03-BB1B-C4BAFC8BAEE7}"/>
                    </a:ext>
                  </a:extLst>
                </p14:cNvPr>
                <p14:cNvContentPartPr/>
                <p14:nvPr/>
              </p14:nvContentPartPr>
              <p14:xfrm>
                <a:off x="1784987" y="1351884"/>
                <a:ext cx="78120" cy="1900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3F0AC84-C23C-4D03-BB1B-C4BAFC8BAEE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775987" y="1343244"/>
                  <a:ext cx="95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0A9CBE9-AE1F-418B-B784-CB3A35427F61}"/>
                    </a:ext>
                  </a:extLst>
                </p14:cNvPr>
                <p14:cNvContentPartPr/>
                <p14:nvPr/>
              </p14:nvContentPartPr>
              <p14:xfrm>
                <a:off x="1877507" y="1279524"/>
                <a:ext cx="223920" cy="1756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0A9CBE9-AE1F-418B-B784-CB3A35427F6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868507" y="1270524"/>
                  <a:ext cx="241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22F912B-4218-4D5E-BB44-4D5BA95EBF5E}"/>
                    </a:ext>
                  </a:extLst>
                </p14:cNvPr>
                <p14:cNvContentPartPr/>
                <p14:nvPr/>
              </p14:nvContentPartPr>
              <p14:xfrm>
                <a:off x="2261627" y="1060284"/>
                <a:ext cx="550080" cy="4233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22F912B-4218-4D5E-BB44-4D5BA95EBF5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252627" y="1051284"/>
                  <a:ext cx="567720" cy="44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BBDE573-901D-4646-B118-AB762FBCEF6F}"/>
              </a:ext>
            </a:extLst>
          </p:cNvPr>
          <p:cNvGrpSpPr/>
          <p:nvPr/>
        </p:nvGrpSpPr>
        <p:grpSpPr>
          <a:xfrm>
            <a:off x="1925747" y="466644"/>
            <a:ext cx="4478400" cy="1740960"/>
            <a:chOff x="1925747" y="466644"/>
            <a:chExt cx="4478400" cy="17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6C73F7-50CA-43E4-AE0E-B1A5CC9EA3FA}"/>
                    </a:ext>
                  </a:extLst>
                </p14:cNvPr>
                <p14:cNvContentPartPr/>
                <p14:nvPr/>
              </p14:nvContentPartPr>
              <p14:xfrm>
                <a:off x="2224547" y="680484"/>
                <a:ext cx="348480" cy="239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6C73F7-50CA-43E4-AE0E-B1A5CC9EA3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15547" y="671484"/>
                  <a:ext cx="366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61B31C6-2425-477D-9704-FB3D3EFCFB56}"/>
                    </a:ext>
                  </a:extLst>
                </p14:cNvPr>
                <p14:cNvContentPartPr/>
                <p14:nvPr/>
              </p14:nvContentPartPr>
              <p14:xfrm>
                <a:off x="2242187" y="821964"/>
                <a:ext cx="131760" cy="2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61B31C6-2425-477D-9704-FB3D3EFCFB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3187" y="812964"/>
                  <a:ext cx="149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63D79A-EA29-4DBA-8F30-0907B00AEA83}"/>
                    </a:ext>
                  </a:extLst>
                </p14:cNvPr>
                <p14:cNvContentPartPr/>
                <p14:nvPr/>
              </p14:nvContentPartPr>
              <p14:xfrm>
                <a:off x="2451347" y="875244"/>
                <a:ext cx="87840" cy="13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63D79A-EA29-4DBA-8F30-0907B00AEA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2347" y="866604"/>
                  <a:ext cx="105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29D6EB-A5D7-431F-B35A-14C140C46706}"/>
                    </a:ext>
                  </a:extLst>
                </p14:cNvPr>
                <p14:cNvContentPartPr/>
                <p14:nvPr/>
              </p14:nvContentPartPr>
              <p14:xfrm>
                <a:off x="2781827" y="734124"/>
                <a:ext cx="73440" cy="126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29D6EB-A5D7-431F-B35A-14C140C467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73187" y="725484"/>
                  <a:ext cx="91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316A4A-A645-4044-B8B5-C79DDF0AE6FA}"/>
                    </a:ext>
                  </a:extLst>
                </p14:cNvPr>
                <p14:cNvContentPartPr/>
                <p14:nvPr/>
              </p14:nvContentPartPr>
              <p14:xfrm>
                <a:off x="3159827" y="661404"/>
                <a:ext cx="240480" cy="26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316A4A-A645-4044-B8B5-C79DDF0AE6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0827" y="652764"/>
                  <a:ext cx="258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E92126-55B0-4C12-9A50-016E3869F6C6}"/>
                    </a:ext>
                  </a:extLst>
                </p14:cNvPr>
                <p14:cNvContentPartPr/>
                <p14:nvPr/>
              </p14:nvContentPartPr>
              <p14:xfrm>
                <a:off x="3234347" y="865524"/>
                <a:ext cx="48960" cy="10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E92126-55B0-4C12-9A50-016E3869F6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5347" y="856884"/>
                  <a:ext cx="6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0C277D-316F-4A2B-91FC-5DBD8C905BD5}"/>
                    </a:ext>
                  </a:extLst>
                </p14:cNvPr>
                <p14:cNvContentPartPr/>
                <p14:nvPr/>
              </p14:nvContentPartPr>
              <p14:xfrm>
                <a:off x="3394187" y="899724"/>
                <a:ext cx="74520" cy="100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0C277D-316F-4A2B-91FC-5DBD8C905B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85547" y="890724"/>
                  <a:ext cx="9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F4753A-ECF0-4892-867C-B7813D320D07}"/>
                    </a:ext>
                  </a:extLst>
                </p14:cNvPr>
                <p14:cNvContentPartPr/>
                <p14:nvPr/>
              </p14:nvContentPartPr>
              <p14:xfrm>
                <a:off x="3779027" y="773004"/>
                <a:ext cx="175680" cy="20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F4753A-ECF0-4892-867C-B7813D320D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0027" y="764364"/>
                  <a:ext cx="193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B4C813-692B-4712-B68C-7D94209124B1}"/>
                    </a:ext>
                  </a:extLst>
                </p14:cNvPr>
                <p14:cNvContentPartPr/>
                <p14:nvPr/>
              </p14:nvContentPartPr>
              <p14:xfrm>
                <a:off x="4022387" y="578604"/>
                <a:ext cx="68400" cy="13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B4C813-692B-4712-B68C-7D94209124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13387" y="569964"/>
                  <a:ext cx="86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A55BBE-F216-4AC8-A822-AD0F671CF7D1}"/>
                    </a:ext>
                  </a:extLst>
                </p14:cNvPr>
                <p14:cNvContentPartPr/>
                <p14:nvPr/>
              </p14:nvContentPartPr>
              <p14:xfrm>
                <a:off x="4095107" y="486084"/>
                <a:ext cx="4428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A55BBE-F216-4AC8-A822-AD0F671CF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6467" y="477444"/>
                  <a:ext cx="6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02FE13-2594-4723-8DCA-B56141422686}"/>
                    </a:ext>
                  </a:extLst>
                </p14:cNvPr>
                <p14:cNvContentPartPr/>
                <p14:nvPr/>
              </p14:nvContentPartPr>
              <p14:xfrm>
                <a:off x="4231907" y="466644"/>
                <a:ext cx="10224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02FE13-2594-4723-8DCA-B561414226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22907" y="458004"/>
                  <a:ext cx="119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6EE557-AC11-4AF7-A5C1-8F277AF55826}"/>
                    </a:ext>
                  </a:extLst>
                </p14:cNvPr>
                <p14:cNvContentPartPr/>
                <p14:nvPr/>
              </p14:nvContentPartPr>
              <p14:xfrm>
                <a:off x="4425947" y="510564"/>
                <a:ext cx="73440" cy="13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6EE557-AC11-4AF7-A5C1-8F277AF558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6947" y="501564"/>
                  <a:ext cx="91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42AF2D-5B06-4D1D-900C-5D8FB9E5092E}"/>
                    </a:ext>
                  </a:extLst>
                </p14:cNvPr>
                <p14:cNvContentPartPr/>
                <p14:nvPr/>
              </p14:nvContentPartPr>
              <p14:xfrm>
                <a:off x="2237147" y="1283844"/>
                <a:ext cx="219240" cy="29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42AF2D-5B06-4D1D-900C-5D8FB9E509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8147" y="1275204"/>
                  <a:ext cx="2368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05AE0B-58A8-451C-A1AE-626DA6C5B1C2}"/>
                    </a:ext>
                  </a:extLst>
                </p14:cNvPr>
                <p14:cNvContentPartPr/>
                <p14:nvPr/>
              </p14:nvContentPartPr>
              <p14:xfrm>
                <a:off x="2237147" y="1493004"/>
                <a:ext cx="18036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05AE0B-58A8-451C-A1AE-626DA6C5B1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28507" y="1484364"/>
                  <a:ext cx="19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D931D1-54A1-47B7-BBDC-DE219C2042EA}"/>
                    </a:ext>
                  </a:extLst>
                </p14:cNvPr>
                <p14:cNvContentPartPr/>
                <p14:nvPr/>
              </p14:nvContentPartPr>
              <p14:xfrm>
                <a:off x="2441627" y="1493004"/>
                <a:ext cx="78120" cy="151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D931D1-54A1-47B7-BBDC-DE219C2042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2627" y="1484364"/>
                  <a:ext cx="95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9E355E-2ECA-41FC-A3B0-3D6757DACB9D}"/>
                    </a:ext>
                  </a:extLst>
                </p14:cNvPr>
                <p14:cNvContentPartPr/>
                <p14:nvPr/>
              </p14:nvContentPartPr>
              <p14:xfrm>
                <a:off x="4440347" y="1368804"/>
                <a:ext cx="156240" cy="14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9E355E-2ECA-41FC-A3B0-3D6757DACB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31707" y="1360164"/>
                  <a:ext cx="173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03182E-FE70-420A-AB71-F3ED4B987D15}"/>
                    </a:ext>
                  </a:extLst>
                </p14:cNvPr>
                <p14:cNvContentPartPr/>
                <p14:nvPr/>
              </p14:nvContentPartPr>
              <p14:xfrm>
                <a:off x="4562027" y="1074684"/>
                <a:ext cx="93600" cy="214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03182E-FE70-420A-AB71-F3ED4B987D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3387" y="1066044"/>
                  <a:ext cx="111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609163-9ACA-4CF4-A305-4188EB2D668B}"/>
                    </a:ext>
                  </a:extLst>
                </p14:cNvPr>
                <p14:cNvContentPartPr/>
                <p14:nvPr/>
              </p14:nvContentPartPr>
              <p14:xfrm>
                <a:off x="4767227" y="1006284"/>
                <a:ext cx="87120" cy="19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609163-9ACA-4CF4-A305-4188EB2D66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8227" y="997644"/>
                  <a:ext cx="104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2F2667-46B2-4C8A-91EA-84BBED0F39A7}"/>
                    </a:ext>
                  </a:extLst>
                </p14:cNvPr>
                <p14:cNvContentPartPr/>
                <p14:nvPr/>
              </p14:nvContentPartPr>
              <p14:xfrm>
                <a:off x="4922027" y="1084404"/>
                <a:ext cx="83160" cy="13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2F2667-46B2-4C8A-91EA-84BBED0F39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3027" y="1075764"/>
                  <a:ext cx="100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EC3229-791B-4D66-9793-B3694D837F64}"/>
                    </a:ext>
                  </a:extLst>
                </p14:cNvPr>
                <p14:cNvContentPartPr/>
                <p14:nvPr/>
              </p14:nvContentPartPr>
              <p14:xfrm>
                <a:off x="4912307" y="1147764"/>
                <a:ext cx="54000" cy="1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EC3229-791B-4D66-9793-B3694D837F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3307" y="1138764"/>
                  <a:ext cx="7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649637-4E27-4265-AE0C-1B545F867C9F}"/>
                    </a:ext>
                  </a:extLst>
                </p14:cNvPr>
                <p14:cNvContentPartPr/>
                <p14:nvPr/>
              </p14:nvContentPartPr>
              <p14:xfrm>
                <a:off x="5150627" y="1347564"/>
                <a:ext cx="194760" cy="16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649637-4E27-4265-AE0C-1B545F867C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41627" y="1338924"/>
                  <a:ext cx="21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9273E7-3A5B-4E44-8334-42563856100A}"/>
                    </a:ext>
                  </a:extLst>
                </p14:cNvPr>
                <p14:cNvContentPartPr/>
                <p14:nvPr/>
              </p14:nvContentPartPr>
              <p14:xfrm>
                <a:off x="5462027" y="1079724"/>
                <a:ext cx="63720" cy="18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9273E7-3A5B-4E44-8334-4256385610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53027" y="1070724"/>
                  <a:ext cx="81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319682-FD0C-449F-AE05-3CC5A8306716}"/>
                    </a:ext>
                  </a:extLst>
                </p14:cNvPr>
                <p14:cNvContentPartPr/>
                <p14:nvPr/>
              </p14:nvContentPartPr>
              <p14:xfrm>
                <a:off x="5530067" y="962724"/>
                <a:ext cx="10080" cy="1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319682-FD0C-449F-AE05-3CC5A83067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21067" y="954084"/>
                  <a:ext cx="2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D6DE6F8-0DA1-4CCB-AE0B-3DFA77EA833F}"/>
                    </a:ext>
                  </a:extLst>
                </p14:cNvPr>
                <p14:cNvContentPartPr/>
                <p14:nvPr/>
              </p14:nvContentPartPr>
              <p14:xfrm>
                <a:off x="5641667" y="1030764"/>
                <a:ext cx="335160" cy="151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D6DE6F8-0DA1-4CCB-AE0B-3DFA77EA83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33027" y="1022124"/>
                  <a:ext cx="352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08A8DB-BDFD-43E3-B7F1-C813618A93A8}"/>
                    </a:ext>
                  </a:extLst>
                </p14:cNvPr>
                <p14:cNvContentPartPr/>
                <p14:nvPr/>
              </p14:nvContentPartPr>
              <p14:xfrm>
                <a:off x="5901947" y="967764"/>
                <a:ext cx="61200" cy="15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08A8DB-BDFD-43E3-B7F1-C813618A93A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3307" y="958764"/>
                  <a:ext cx="78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CA5186-A8E9-48D2-A82F-06772173CF9F}"/>
                    </a:ext>
                  </a:extLst>
                </p14:cNvPr>
                <p14:cNvContentPartPr/>
                <p14:nvPr/>
              </p14:nvContentPartPr>
              <p14:xfrm>
                <a:off x="3906827" y="656364"/>
                <a:ext cx="85320" cy="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CA5186-A8E9-48D2-A82F-06772173CF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7827" y="647364"/>
                  <a:ext cx="10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C79CF2-4C34-47A9-98F8-FB21B788ED98}"/>
                    </a:ext>
                  </a:extLst>
                </p14:cNvPr>
                <p14:cNvContentPartPr/>
                <p14:nvPr/>
              </p14:nvContentPartPr>
              <p14:xfrm>
                <a:off x="4509827" y="1206084"/>
                <a:ext cx="62280" cy="1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C79CF2-4C34-47A9-98F8-FB21B788ED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1187" y="1197084"/>
                  <a:ext cx="79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F80D14-4704-486B-8880-51A81E5A83D7}"/>
                    </a:ext>
                  </a:extLst>
                </p14:cNvPr>
                <p14:cNvContentPartPr/>
                <p14:nvPr/>
              </p14:nvContentPartPr>
              <p14:xfrm>
                <a:off x="2689307" y="1278804"/>
                <a:ext cx="112320" cy="30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F80D14-4704-486B-8880-51A81E5A83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0667" y="1270164"/>
                  <a:ext cx="129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6C059B-6DAF-4D48-83DA-29E2AE61EC35}"/>
                    </a:ext>
                  </a:extLst>
                </p14:cNvPr>
                <p14:cNvContentPartPr/>
                <p14:nvPr/>
              </p14:nvContentPartPr>
              <p14:xfrm>
                <a:off x="2786867" y="1429644"/>
                <a:ext cx="68760" cy="9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6C059B-6DAF-4D48-83DA-29E2AE61EC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77867" y="1421004"/>
                  <a:ext cx="86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1AD6E7-D209-44E5-9EDA-6A2735CDBA6E}"/>
                    </a:ext>
                  </a:extLst>
                </p14:cNvPr>
                <p14:cNvContentPartPr/>
                <p14:nvPr/>
              </p14:nvContentPartPr>
              <p14:xfrm>
                <a:off x="2763827" y="1368804"/>
                <a:ext cx="110880" cy="21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1AD6E7-D209-44E5-9EDA-6A2735CDBA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4827" y="1359804"/>
                  <a:ext cx="12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CB2CFF-4CF9-4DD0-BD6E-A9FE70A7CBD1}"/>
                    </a:ext>
                  </a:extLst>
                </p14:cNvPr>
                <p14:cNvContentPartPr/>
                <p14:nvPr/>
              </p14:nvContentPartPr>
              <p14:xfrm>
                <a:off x="2913227" y="1527204"/>
                <a:ext cx="19800" cy="9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CB2CFF-4CF9-4DD0-BD6E-A9FE70A7CB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04587" y="1518204"/>
                  <a:ext cx="37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DA0388-2B4A-44B2-8A93-6D83921E8CDC}"/>
                    </a:ext>
                  </a:extLst>
                </p14:cNvPr>
                <p14:cNvContentPartPr/>
                <p14:nvPr/>
              </p14:nvContentPartPr>
              <p14:xfrm>
                <a:off x="3049307" y="1434684"/>
                <a:ext cx="8784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DA0388-2B4A-44B2-8A93-6D83921E8C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40667" y="1425684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317FA4-68B6-44D3-8C0F-4A4102FAFED9}"/>
                    </a:ext>
                  </a:extLst>
                </p14:cNvPr>
                <p14:cNvContentPartPr/>
                <p14:nvPr/>
              </p14:nvContentPartPr>
              <p14:xfrm>
                <a:off x="3088187" y="1315524"/>
                <a:ext cx="267120" cy="28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317FA4-68B6-44D3-8C0F-4A4102FAFE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79547" y="1306524"/>
                  <a:ext cx="284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308B658-6286-46DC-8420-3833B18DA2D0}"/>
                    </a:ext>
                  </a:extLst>
                </p14:cNvPr>
                <p14:cNvContentPartPr/>
                <p14:nvPr/>
              </p14:nvContentPartPr>
              <p14:xfrm>
                <a:off x="3467627" y="1434684"/>
                <a:ext cx="126720" cy="3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308B658-6286-46DC-8420-3833B18DA2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8987" y="1425684"/>
                  <a:ext cx="144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C1D507-A7D7-4ED1-A2D5-2BB23F805A3C}"/>
                    </a:ext>
                  </a:extLst>
                </p14:cNvPr>
                <p14:cNvContentPartPr/>
                <p14:nvPr/>
              </p14:nvContentPartPr>
              <p14:xfrm>
                <a:off x="3457907" y="1512084"/>
                <a:ext cx="146520" cy="3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C1D507-A7D7-4ED1-A2D5-2BB23F805A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49267" y="1503084"/>
                  <a:ext cx="164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60E944-626A-4015-A6E8-584EA461766D}"/>
                    </a:ext>
                  </a:extLst>
                </p14:cNvPr>
                <p14:cNvContentPartPr/>
                <p14:nvPr/>
              </p14:nvContentPartPr>
              <p14:xfrm>
                <a:off x="4046147" y="1273404"/>
                <a:ext cx="146880" cy="28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60E944-626A-4015-A6E8-584EA46176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37147" y="1264764"/>
                  <a:ext cx="164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5464FE-58C7-4F99-A43F-613171C53119}"/>
                    </a:ext>
                  </a:extLst>
                </p14:cNvPr>
                <p14:cNvContentPartPr/>
                <p14:nvPr/>
              </p14:nvContentPartPr>
              <p14:xfrm>
                <a:off x="4027067" y="1454124"/>
                <a:ext cx="78120" cy="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5464FE-58C7-4F99-A43F-613171C531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18427" y="1445124"/>
                  <a:ext cx="95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55A6A0D-56DF-4C66-90EA-E83C36FF04AA}"/>
                    </a:ext>
                  </a:extLst>
                </p14:cNvPr>
                <p14:cNvContentPartPr/>
                <p14:nvPr/>
              </p14:nvContentPartPr>
              <p14:xfrm>
                <a:off x="4240547" y="1483284"/>
                <a:ext cx="36720" cy="11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55A6A0D-56DF-4C66-90EA-E83C36FF04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31907" y="1474644"/>
                  <a:ext cx="54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603EF96-465B-4E1A-9754-657113CF0D40}"/>
                    </a:ext>
                  </a:extLst>
                </p14:cNvPr>
                <p14:cNvContentPartPr/>
                <p14:nvPr/>
              </p14:nvContentPartPr>
              <p14:xfrm>
                <a:off x="3671747" y="1279164"/>
                <a:ext cx="136800" cy="26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603EF96-465B-4E1A-9754-657113CF0D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62747" y="1270524"/>
                  <a:ext cx="154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C1DE56-A750-4982-AD9A-CE6BED4C53C1}"/>
                    </a:ext>
                  </a:extLst>
                </p14:cNvPr>
                <p14:cNvContentPartPr/>
                <p14:nvPr/>
              </p14:nvContentPartPr>
              <p14:xfrm>
                <a:off x="3818627" y="1425324"/>
                <a:ext cx="63360" cy="10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C1DE56-A750-4982-AD9A-CE6BED4C53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09627" y="1416324"/>
                  <a:ext cx="81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573066-C076-4259-BF46-AE331C90CBFB}"/>
                    </a:ext>
                  </a:extLst>
                </p14:cNvPr>
                <p14:cNvContentPartPr/>
                <p14:nvPr/>
              </p14:nvContentPartPr>
              <p14:xfrm>
                <a:off x="3910427" y="1181604"/>
                <a:ext cx="175320" cy="520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573066-C076-4259-BF46-AE331C90CB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01427" y="1172964"/>
                  <a:ext cx="1929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032410-DC04-462B-8AA5-C7B480385C7B}"/>
                    </a:ext>
                  </a:extLst>
                </p14:cNvPr>
                <p14:cNvContentPartPr/>
                <p14:nvPr/>
              </p14:nvContentPartPr>
              <p14:xfrm>
                <a:off x="6248987" y="923484"/>
                <a:ext cx="155160" cy="66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032410-DC04-462B-8AA5-C7B480385C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40347" y="914844"/>
                  <a:ext cx="17280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7AD2BF1-3760-412F-8FF2-EB048BBC1877}"/>
                    </a:ext>
                  </a:extLst>
                </p14:cNvPr>
                <p14:cNvContentPartPr/>
                <p14:nvPr/>
              </p14:nvContentPartPr>
              <p14:xfrm>
                <a:off x="4154507" y="1619364"/>
                <a:ext cx="1682280" cy="18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7AD2BF1-3760-412F-8FF2-EB048BBC18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45507" y="1610724"/>
                  <a:ext cx="1699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9D98C2-90F2-45F9-AAEB-94F68AED462B}"/>
                    </a:ext>
                  </a:extLst>
                </p14:cNvPr>
                <p14:cNvContentPartPr/>
                <p14:nvPr/>
              </p14:nvContentPartPr>
              <p14:xfrm>
                <a:off x="4703507" y="1848324"/>
                <a:ext cx="583920" cy="260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9D98C2-90F2-45F9-AAEB-94F68AED46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94507" y="1839684"/>
                  <a:ext cx="601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836FC2-FEE2-48B0-B46E-D97B7E7685F6}"/>
                    </a:ext>
                  </a:extLst>
                </p14:cNvPr>
                <p14:cNvContentPartPr/>
                <p14:nvPr/>
              </p14:nvContentPartPr>
              <p14:xfrm>
                <a:off x="5522147" y="1847964"/>
                <a:ext cx="130320" cy="151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836FC2-FEE2-48B0-B46E-D97B7E7685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13507" y="1839324"/>
                  <a:ext cx="147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A99B8C-0F61-41DE-9A0D-D6D32D7A730A}"/>
                    </a:ext>
                  </a:extLst>
                </p14:cNvPr>
                <p14:cNvContentPartPr/>
                <p14:nvPr/>
              </p14:nvContentPartPr>
              <p14:xfrm>
                <a:off x="5728787" y="1867044"/>
                <a:ext cx="458280" cy="13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A99B8C-0F61-41DE-9A0D-D6D32D7A73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19787" y="1858044"/>
                  <a:ext cx="475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A6675C-066A-4BA9-B67C-14DB5D28AC31}"/>
                    </a:ext>
                  </a:extLst>
                </p14:cNvPr>
                <p14:cNvContentPartPr/>
                <p14:nvPr/>
              </p14:nvContentPartPr>
              <p14:xfrm>
                <a:off x="6235307" y="1804404"/>
                <a:ext cx="15120" cy="5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A6675C-066A-4BA9-B67C-14DB5D28AC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26307" y="1795404"/>
                  <a:ext cx="32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3A17EE-FAA3-4B64-84D6-26B5B8C506C8}"/>
                    </a:ext>
                  </a:extLst>
                </p14:cNvPr>
                <p14:cNvContentPartPr/>
                <p14:nvPr/>
              </p14:nvContentPartPr>
              <p14:xfrm>
                <a:off x="6303347" y="1867404"/>
                <a:ext cx="97560" cy="7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3A17EE-FAA3-4B64-84D6-26B5B8C506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94347" y="1858764"/>
                  <a:ext cx="115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7DDA17-D050-4C01-BFD8-D487B652D5E3}"/>
                    </a:ext>
                  </a:extLst>
                </p14:cNvPr>
                <p14:cNvContentPartPr/>
                <p14:nvPr/>
              </p14:nvContentPartPr>
              <p14:xfrm>
                <a:off x="1925747" y="1750764"/>
                <a:ext cx="1206720" cy="13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7DDA17-D050-4C01-BFD8-D487B652D5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17107" y="1741764"/>
                  <a:ext cx="1224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81DAC8-D462-47D3-8D4B-2C31A6ECC28D}"/>
                    </a:ext>
                  </a:extLst>
                </p14:cNvPr>
                <p14:cNvContentPartPr/>
                <p14:nvPr/>
              </p14:nvContentPartPr>
              <p14:xfrm>
                <a:off x="2081627" y="1940484"/>
                <a:ext cx="5400" cy="228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81DAC8-D462-47D3-8D4B-2C31A6ECC2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72627" y="1931844"/>
                  <a:ext cx="23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1A1437-7D57-4ED4-A638-32EC659D0570}"/>
                    </a:ext>
                  </a:extLst>
                </p14:cNvPr>
                <p14:cNvContentPartPr/>
                <p14:nvPr/>
              </p14:nvContentPartPr>
              <p14:xfrm>
                <a:off x="1948067" y="2013204"/>
                <a:ext cx="245880" cy="19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1A1437-7D57-4ED4-A638-32EC659D05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39427" y="2004564"/>
                  <a:ext cx="263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9BE6FC-BE00-4D6E-9351-D1B23412316C}"/>
                    </a:ext>
                  </a:extLst>
                </p14:cNvPr>
                <p14:cNvContentPartPr/>
                <p14:nvPr/>
              </p14:nvContentPartPr>
              <p14:xfrm>
                <a:off x="2164067" y="2081244"/>
                <a:ext cx="141840" cy="12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9BE6FC-BE00-4D6E-9351-D1B2341231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5427" y="2072244"/>
                  <a:ext cx="159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402C94-BE7D-401E-B7C0-A4F313197583}"/>
                    </a:ext>
                  </a:extLst>
                </p14:cNvPr>
                <p14:cNvContentPartPr/>
                <p14:nvPr/>
              </p14:nvContentPartPr>
              <p14:xfrm>
                <a:off x="2319947" y="2110764"/>
                <a:ext cx="102600" cy="78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402C94-BE7D-401E-B7C0-A4F3131975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10947" y="2101764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7383F1-7D52-41DF-99E0-B3EE5DCE31B2}"/>
                    </a:ext>
                  </a:extLst>
                </p14:cNvPr>
                <p14:cNvContentPartPr/>
                <p14:nvPr/>
              </p14:nvContentPartPr>
              <p14:xfrm>
                <a:off x="2636027" y="2009244"/>
                <a:ext cx="63720" cy="141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7383F1-7D52-41DF-99E0-B3EE5DCE31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27027" y="2000604"/>
                  <a:ext cx="81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64B20D-6B3D-424B-8004-740B11C1D587}"/>
                    </a:ext>
                  </a:extLst>
                </p14:cNvPr>
                <p14:cNvContentPartPr/>
                <p14:nvPr/>
              </p14:nvContentPartPr>
              <p14:xfrm>
                <a:off x="2772467" y="2057124"/>
                <a:ext cx="326160" cy="136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64B20D-6B3D-424B-8004-740B11C1D5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63467" y="2048484"/>
                  <a:ext cx="34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98344C-5DAD-4522-98B1-3ED116D6D9C6}"/>
                    </a:ext>
                  </a:extLst>
                </p14:cNvPr>
                <p14:cNvContentPartPr/>
                <p14:nvPr/>
              </p14:nvContentPartPr>
              <p14:xfrm>
                <a:off x="3107627" y="2033004"/>
                <a:ext cx="19800" cy="68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98344C-5DAD-4522-98B1-3ED116D6D9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98987" y="2024004"/>
                  <a:ext cx="3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3FC443-61CB-456E-B182-6E943672EC95}"/>
                    </a:ext>
                  </a:extLst>
                </p14:cNvPr>
                <p14:cNvContentPartPr/>
                <p14:nvPr/>
              </p14:nvContentPartPr>
              <p14:xfrm>
                <a:off x="3200147" y="2042724"/>
                <a:ext cx="68760" cy="8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3FC443-61CB-456E-B182-6E943672EC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91147" y="2033724"/>
                  <a:ext cx="864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FEA6387-8268-40AC-9470-B6C2810CC036}"/>
              </a:ext>
            </a:extLst>
          </p:cNvPr>
          <p:cNvGrpSpPr/>
          <p:nvPr/>
        </p:nvGrpSpPr>
        <p:grpSpPr>
          <a:xfrm>
            <a:off x="7209467" y="1517484"/>
            <a:ext cx="1492920" cy="511200"/>
            <a:chOff x="7209467" y="1517484"/>
            <a:chExt cx="14929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2F687B-7613-4AA8-B58D-19DEC3E1DF38}"/>
                    </a:ext>
                  </a:extLst>
                </p14:cNvPr>
                <p14:cNvContentPartPr/>
                <p14:nvPr/>
              </p14:nvContentPartPr>
              <p14:xfrm>
                <a:off x="7209467" y="1765164"/>
                <a:ext cx="159120" cy="24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2F687B-7613-4AA8-B58D-19DEC3E1DF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00827" y="1756524"/>
                  <a:ext cx="176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C66639-E696-4F7E-84ED-02ADBE840BC7}"/>
                    </a:ext>
                  </a:extLst>
                </p14:cNvPr>
                <p14:cNvContentPartPr/>
                <p14:nvPr/>
              </p14:nvContentPartPr>
              <p14:xfrm>
                <a:off x="7212707" y="1950204"/>
                <a:ext cx="92880" cy="1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C66639-E696-4F7E-84ED-02ADBE840B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04067" y="1941564"/>
                  <a:ext cx="11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E4C53B-BC0A-4E32-A0A0-6D6A369BFFBC}"/>
                    </a:ext>
                  </a:extLst>
                </p14:cNvPr>
                <p14:cNvContentPartPr/>
                <p14:nvPr/>
              </p14:nvContentPartPr>
              <p14:xfrm>
                <a:off x="7353107" y="1843284"/>
                <a:ext cx="244080" cy="18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E4C53B-BC0A-4E32-A0A0-6D6A369BFF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44467" y="1834284"/>
                  <a:ext cx="261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392D3E-5A15-4D48-B219-83510988E052}"/>
                    </a:ext>
                  </a:extLst>
                </p14:cNvPr>
                <p14:cNvContentPartPr/>
                <p14:nvPr/>
              </p14:nvContentPartPr>
              <p14:xfrm>
                <a:off x="7504667" y="1901604"/>
                <a:ext cx="10260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392D3E-5A15-4D48-B219-83510988E0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96027" y="1892604"/>
                  <a:ext cx="12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144DB9-5783-4727-9502-47141FD4FB82}"/>
                    </a:ext>
                  </a:extLst>
                </p14:cNvPr>
                <p14:cNvContentPartPr/>
                <p14:nvPr/>
              </p14:nvContentPartPr>
              <p14:xfrm>
                <a:off x="7738307" y="1682724"/>
                <a:ext cx="34920" cy="33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144DB9-5783-4727-9502-47141FD4FB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29307" y="1673724"/>
                  <a:ext cx="52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DFE0AD-8914-402D-B70C-ACA26531A7F0}"/>
                    </a:ext>
                  </a:extLst>
                </p14:cNvPr>
                <p14:cNvContentPartPr/>
                <p14:nvPr/>
              </p14:nvContentPartPr>
              <p14:xfrm>
                <a:off x="7864667" y="1760124"/>
                <a:ext cx="122040" cy="181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DFE0AD-8914-402D-B70C-ACA26531A7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55667" y="1751484"/>
                  <a:ext cx="13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EBE5D1-BFB6-4047-8C73-E08F8EAF0102}"/>
                    </a:ext>
                  </a:extLst>
                </p14:cNvPr>
                <p14:cNvContentPartPr/>
                <p14:nvPr/>
              </p14:nvContentPartPr>
              <p14:xfrm>
                <a:off x="8015507" y="1901604"/>
                <a:ext cx="24840" cy="9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EBE5D1-BFB6-4047-8C73-E08F8EAF01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06507" y="1892604"/>
                  <a:ext cx="4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26F0560-8334-4A0D-AEF5-48CB129E8CC0}"/>
                    </a:ext>
                  </a:extLst>
                </p14:cNvPr>
                <p14:cNvContentPartPr/>
                <p14:nvPr/>
              </p14:nvContentPartPr>
              <p14:xfrm>
                <a:off x="8161307" y="1692444"/>
                <a:ext cx="15120" cy="267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26F0560-8334-4A0D-AEF5-48CB129E8C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52667" y="1683444"/>
                  <a:ext cx="32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5BF599-F4B4-44DA-849F-217713F8F33F}"/>
                    </a:ext>
                  </a:extLst>
                </p14:cNvPr>
                <p14:cNvContentPartPr/>
                <p14:nvPr/>
              </p14:nvContentPartPr>
              <p14:xfrm>
                <a:off x="8239067" y="1784964"/>
                <a:ext cx="131040" cy="165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5BF599-F4B4-44DA-849F-217713F8F3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30427" y="1776324"/>
                  <a:ext cx="148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7D4AE7-6EC9-4137-B12F-40674AF25B2E}"/>
                    </a:ext>
                  </a:extLst>
                </p14:cNvPr>
                <p14:cNvContentPartPr/>
                <p14:nvPr/>
              </p14:nvContentPartPr>
              <p14:xfrm>
                <a:off x="8453267" y="1586964"/>
                <a:ext cx="39240" cy="173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7D4AE7-6EC9-4137-B12F-40674AF25B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44267" y="1577964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CC906B-D348-48AA-B031-307F90BDF04D}"/>
                    </a:ext>
                  </a:extLst>
                </p14:cNvPr>
                <p14:cNvContentPartPr/>
                <p14:nvPr/>
              </p14:nvContentPartPr>
              <p14:xfrm>
                <a:off x="8453267" y="1531884"/>
                <a:ext cx="19800" cy="1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CC906B-D348-48AA-B031-307F90BDF0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44267" y="1523244"/>
                  <a:ext cx="3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E5EE31-D225-4012-A6A2-D8457748A021}"/>
                    </a:ext>
                  </a:extLst>
                </p14:cNvPr>
                <p14:cNvContentPartPr/>
                <p14:nvPr/>
              </p14:nvContentPartPr>
              <p14:xfrm>
                <a:off x="8609147" y="1517484"/>
                <a:ext cx="93240" cy="131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E5EE31-D225-4012-A6A2-D8457748A0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00147" y="1508484"/>
                  <a:ext cx="1108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068DC8-FA5D-4A37-87EA-DEFAFF85ED6B}"/>
              </a:ext>
            </a:extLst>
          </p:cNvPr>
          <p:cNvGrpSpPr/>
          <p:nvPr/>
        </p:nvGrpSpPr>
        <p:grpSpPr>
          <a:xfrm>
            <a:off x="3394907" y="2285724"/>
            <a:ext cx="2412720" cy="447840"/>
            <a:chOff x="3394907" y="2285724"/>
            <a:chExt cx="24127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9215E1-A681-47EA-9164-8A571B7B0B1F}"/>
                    </a:ext>
                  </a:extLst>
                </p14:cNvPr>
                <p14:cNvContentPartPr/>
                <p14:nvPr/>
              </p14:nvContentPartPr>
              <p14:xfrm>
                <a:off x="3414347" y="2562924"/>
                <a:ext cx="9288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9215E1-A681-47EA-9164-8A571B7B0B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05347" y="2554284"/>
                  <a:ext cx="11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DA6C04-18D8-4440-A08A-BDE11E3B485E}"/>
                    </a:ext>
                  </a:extLst>
                </p14:cNvPr>
                <p14:cNvContentPartPr/>
                <p14:nvPr/>
              </p14:nvContentPartPr>
              <p14:xfrm>
                <a:off x="3394907" y="2621244"/>
                <a:ext cx="131760" cy="15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DA6C04-18D8-4440-A08A-BDE11E3B48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85907" y="2612604"/>
                  <a:ext cx="149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038003-6429-478E-86C5-AC37B08DF691}"/>
                    </a:ext>
                  </a:extLst>
                </p14:cNvPr>
                <p14:cNvContentPartPr/>
                <p14:nvPr/>
              </p14:nvContentPartPr>
              <p14:xfrm>
                <a:off x="3987827" y="2455284"/>
                <a:ext cx="438120" cy="181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038003-6429-478E-86C5-AC37B08DF6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79187" y="2446284"/>
                  <a:ext cx="455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A84CB3-7BCB-4562-9F88-D66CF820E51D}"/>
                    </a:ext>
                  </a:extLst>
                </p14:cNvPr>
                <p14:cNvContentPartPr/>
                <p14:nvPr/>
              </p14:nvContentPartPr>
              <p14:xfrm>
                <a:off x="3672107" y="2387604"/>
                <a:ext cx="122040" cy="23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A84CB3-7BCB-4562-9F88-D66CF820E5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63107" y="2378604"/>
                  <a:ext cx="139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E9ADF5-BC3D-4CF2-B4B3-440F170B2EB4}"/>
                    </a:ext>
                  </a:extLst>
                </p14:cNvPr>
                <p14:cNvContentPartPr/>
                <p14:nvPr/>
              </p14:nvContentPartPr>
              <p14:xfrm>
                <a:off x="3681827" y="2480484"/>
                <a:ext cx="87840" cy="48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E9ADF5-BC3D-4CF2-B4B3-440F170B2EB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72827" y="2471484"/>
                  <a:ext cx="105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3FC7D9-09A5-4E3E-AB09-AA1580D04193}"/>
                    </a:ext>
                  </a:extLst>
                </p14:cNvPr>
                <p14:cNvContentPartPr/>
                <p14:nvPr/>
              </p14:nvContentPartPr>
              <p14:xfrm>
                <a:off x="3788747" y="2577684"/>
                <a:ext cx="73800" cy="4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3FC7D9-09A5-4E3E-AB09-AA1580D041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79747" y="2568684"/>
                  <a:ext cx="9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53A110-43FE-4340-9970-75058ED5135D}"/>
                    </a:ext>
                  </a:extLst>
                </p14:cNvPr>
                <p14:cNvContentPartPr/>
                <p14:nvPr/>
              </p14:nvContentPartPr>
              <p14:xfrm>
                <a:off x="3618107" y="2334324"/>
                <a:ext cx="20160" cy="37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53A110-43FE-4340-9970-75058ED513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09107" y="2325684"/>
                  <a:ext cx="3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1F1763-C293-4479-B127-D04B15C4AF83}"/>
                    </a:ext>
                  </a:extLst>
                </p14:cNvPr>
                <p14:cNvContentPartPr/>
                <p14:nvPr/>
              </p14:nvContentPartPr>
              <p14:xfrm>
                <a:off x="3890987" y="2285724"/>
                <a:ext cx="15120" cy="447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1F1763-C293-4479-B127-D04B15C4AF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81987" y="2277084"/>
                  <a:ext cx="327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F640A3-7D60-449A-B30B-23B7670DDCD3}"/>
                    </a:ext>
                  </a:extLst>
                </p14:cNvPr>
                <p14:cNvContentPartPr/>
                <p14:nvPr/>
              </p14:nvContentPartPr>
              <p14:xfrm>
                <a:off x="4562747" y="2388324"/>
                <a:ext cx="111600" cy="330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F640A3-7D60-449A-B30B-23B7670DDC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53747" y="2379324"/>
                  <a:ext cx="129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B03810-4F9C-40DB-AC3C-6E44EAF4D671}"/>
                    </a:ext>
                  </a:extLst>
                </p14:cNvPr>
                <p14:cNvContentPartPr/>
                <p14:nvPr/>
              </p14:nvContentPartPr>
              <p14:xfrm>
                <a:off x="4713227" y="2422164"/>
                <a:ext cx="447480" cy="19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B03810-4F9C-40DB-AC3C-6E44EAF4D6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04227" y="2413164"/>
                  <a:ext cx="465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C71957-31C6-4BE0-B6CB-7D818EDC3345}"/>
                    </a:ext>
                  </a:extLst>
                </p14:cNvPr>
                <p14:cNvContentPartPr/>
                <p14:nvPr/>
              </p14:nvContentPartPr>
              <p14:xfrm>
                <a:off x="5058827" y="2387964"/>
                <a:ext cx="335520" cy="20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C71957-31C6-4BE0-B6CB-7D818EDC33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49827" y="2378964"/>
                  <a:ext cx="353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F3E8CE0-2CB6-4F31-B398-04B3A044AA4E}"/>
                    </a:ext>
                  </a:extLst>
                </p14:cNvPr>
                <p14:cNvContentPartPr/>
                <p14:nvPr/>
              </p14:nvContentPartPr>
              <p14:xfrm>
                <a:off x="5495867" y="2335404"/>
                <a:ext cx="122040" cy="20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F3E8CE0-2CB6-4F31-B398-04B3A044AA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86867" y="2326404"/>
                  <a:ext cx="139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CA7C72-93E7-4591-B1B4-3D28E438A92F}"/>
                    </a:ext>
                  </a:extLst>
                </p14:cNvPr>
                <p14:cNvContentPartPr/>
                <p14:nvPr/>
              </p14:nvContentPartPr>
              <p14:xfrm>
                <a:off x="5714747" y="2402364"/>
                <a:ext cx="92880" cy="15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CA7C72-93E7-4591-B1B4-3D28E438A9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06107" y="2393364"/>
                  <a:ext cx="110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07EDDF-D4BB-478E-B086-5DFE31062B36}"/>
                    </a:ext>
                  </a:extLst>
                </p14:cNvPr>
                <p14:cNvContentPartPr/>
                <p14:nvPr/>
              </p14:nvContentPartPr>
              <p14:xfrm>
                <a:off x="5700347" y="2490204"/>
                <a:ext cx="39240" cy="1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07EDDF-D4BB-478E-B086-5DFE31062B3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1347" y="2481204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2CE5C6-4684-42F6-9290-09A1FFE0C7DC}"/>
              </a:ext>
            </a:extLst>
          </p:cNvPr>
          <p:cNvGrpSpPr/>
          <p:nvPr/>
        </p:nvGrpSpPr>
        <p:grpSpPr>
          <a:xfrm>
            <a:off x="6011387" y="2213004"/>
            <a:ext cx="603720" cy="345600"/>
            <a:chOff x="6011387" y="2213004"/>
            <a:chExt cx="6037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2C110F2-1E68-48AA-94CB-09783A562B4C}"/>
                    </a:ext>
                  </a:extLst>
                </p14:cNvPr>
                <p14:cNvContentPartPr/>
                <p14:nvPr/>
              </p14:nvContentPartPr>
              <p14:xfrm>
                <a:off x="6011387" y="2431884"/>
                <a:ext cx="175320" cy="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2C110F2-1E68-48AA-94CB-09783A562B4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02747" y="2422884"/>
                  <a:ext cx="19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9D753A-8FA6-49E7-BA72-E47ABB85AEA0}"/>
                    </a:ext>
                  </a:extLst>
                </p14:cNvPr>
                <p14:cNvContentPartPr/>
                <p14:nvPr/>
              </p14:nvContentPartPr>
              <p14:xfrm>
                <a:off x="6035867" y="2295444"/>
                <a:ext cx="360360" cy="26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9D753A-8FA6-49E7-BA72-E47ABB85AE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26867" y="2286804"/>
                  <a:ext cx="378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60291B9-2FF0-4376-9A0D-D89C7E876649}"/>
                    </a:ext>
                  </a:extLst>
                </p14:cNvPr>
                <p14:cNvContentPartPr/>
                <p14:nvPr/>
              </p14:nvContentPartPr>
              <p14:xfrm>
                <a:off x="6522227" y="2213004"/>
                <a:ext cx="92880" cy="345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60291B9-2FF0-4376-9A0D-D89C7E8766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13227" y="2204004"/>
                  <a:ext cx="11052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1A1F542-83F5-44FB-AC4D-985CEF1779A2}"/>
              </a:ext>
            </a:extLst>
          </p:cNvPr>
          <p:cNvGrpSpPr/>
          <p:nvPr/>
        </p:nvGrpSpPr>
        <p:grpSpPr>
          <a:xfrm>
            <a:off x="2276027" y="2972244"/>
            <a:ext cx="1182600" cy="417960"/>
            <a:chOff x="2276027" y="2972244"/>
            <a:chExt cx="11826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B77C99-1635-4066-9631-9D381593895C}"/>
                    </a:ext>
                  </a:extLst>
                </p14:cNvPr>
                <p14:cNvContentPartPr/>
                <p14:nvPr/>
              </p14:nvContentPartPr>
              <p14:xfrm>
                <a:off x="2276027" y="2972244"/>
                <a:ext cx="292320" cy="326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B77C99-1635-4066-9631-9D38159389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67027" y="2963604"/>
                  <a:ext cx="309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DE72A3-2D74-4918-9A7A-3E9CE91D3920}"/>
                    </a:ext>
                  </a:extLst>
                </p14:cNvPr>
                <p14:cNvContentPartPr/>
                <p14:nvPr/>
              </p14:nvContentPartPr>
              <p14:xfrm>
                <a:off x="2295467" y="3205164"/>
                <a:ext cx="146160" cy="1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DE72A3-2D74-4918-9A7A-3E9CE91D39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86827" y="3196164"/>
                  <a:ext cx="163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9578EC-57B1-483D-8AB4-B21E75A5DF4C}"/>
                    </a:ext>
                  </a:extLst>
                </p14:cNvPr>
                <p14:cNvContentPartPr/>
                <p14:nvPr/>
              </p14:nvContentPartPr>
              <p14:xfrm>
                <a:off x="2533787" y="3219564"/>
                <a:ext cx="141480" cy="170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9578EC-57B1-483D-8AB4-B21E75A5DF4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25147" y="3210924"/>
                  <a:ext cx="15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3790CC-F11B-4503-B2C3-BEBB7E47E9B0}"/>
                    </a:ext>
                  </a:extLst>
                </p14:cNvPr>
                <p14:cNvContentPartPr/>
                <p14:nvPr/>
              </p14:nvContentPartPr>
              <p14:xfrm>
                <a:off x="2869307" y="3132084"/>
                <a:ext cx="141480" cy="8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3790CC-F11B-4503-B2C3-BEBB7E47E9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60667" y="3123444"/>
                  <a:ext cx="15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759730-1FE9-4F77-9AD2-AF9184A03CC0}"/>
                    </a:ext>
                  </a:extLst>
                </p14:cNvPr>
                <p14:cNvContentPartPr/>
                <p14:nvPr/>
              </p14:nvContentPartPr>
              <p14:xfrm>
                <a:off x="3205187" y="3024444"/>
                <a:ext cx="204840" cy="257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759730-1FE9-4F77-9AD2-AF9184A03C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96187" y="3015444"/>
                  <a:ext cx="222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BA9191-0DB9-4668-B0FD-FB914DD0FB18}"/>
                    </a:ext>
                  </a:extLst>
                </p14:cNvPr>
                <p14:cNvContentPartPr/>
                <p14:nvPr/>
              </p14:nvContentPartPr>
              <p14:xfrm>
                <a:off x="3403907" y="3214884"/>
                <a:ext cx="54720" cy="13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BA9191-0DB9-4668-B0FD-FB914DD0FB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94907" y="3205884"/>
                  <a:ext cx="723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5DF81DD-C6F9-429E-AF62-4F8F7A878706}"/>
                  </a:ext>
                </a:extLst>
              </p14:cNvPr>
              <p14:cNvContentPartPr/>
              <p14:nvPr/>
            </p14:nvContentPartPr>
            <p14:xfrm>
              <a:off x="3672107" y="3185004"/>
              <a:ext cx="168840" cy="137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5DF81DD-C6F9-429E-AF62-4F8F7A87870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63107" y="3176004"/>
                <a:ext cx="186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222C1BF-F187-49E4-871E-561BE78FDF72}"/>
                  </a:ext>
                </a:extLst>
              </p14:cNvPr>
              <p14:cNvContentPartPr/>
              <p14:nvPr/>
            </p14:nvContentPartPr>
            <p14:xfrm>
              <a:off x="3934547" y="3000684"/>
              <a:ext cx="145080" cy="19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222C1BF-F187-49E4-871E-561BE78FDF7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25547" y="2992044"/>
                <a:ext cx="1627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9E8EEB-CC80-4525-94DE-A4FACEFB4B21}"/>
              </a:ext>
            </a:extLst>
          </p:cNvPr>
          <p:cNvGrpSpPr/>
          <p:nvPr/>
        </p:nvGrpSpPr>
        <p:grpSpPr>
          <a:xfrm>
            <a:off x="7606907" y="2628084"/>
            <a:ext cx="287280" cy="166680"/>
            <a:chOff x="7606907" y="2628084"/>
            <a:chExt cx="28728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BF4952-B79B-4C1F-94C8-CAE1DB404DFC}"/>
                    </a:ext>
                  </a:extLst>
                </p14:cNvPr>
                <p14:cNvContentPartPr/>
                <p14:nvPr/>
              </p14:nvContentPartPr>
              <p14:xfrm>
                <a:off x="7606907" y="2628084"/>
                <a:ext cx="92520" cy="166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BF4952-B79B-4C1F-94C8-CAE1DB404DF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97907" y="2619444"/>
                  <a:ext cx="11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007045-F74A-4303-A36E-498F87F1358A}"/>
                    </a:ext>
                  </a:extLst>
                </p14:cNvPr>
                <p14:cNvContentPartPr/>
                <p14:nvPr/>
              </p14:nvContentPartPr>
              <p14:xfrm>
                <a:off x="7825787" y="2665164"/>
                <a:ext cx="68400" cy="10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007045-F74A-4303-A36E-498F87F135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16787" y="2656524"/>
                  <a:ext cx="860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FCC3562-347B-4788-86F9-10B5DF734EEB}"/>
              </a:ext>
            </a:extLst>
          </p:cNvPr>
          <p:cNvGrpSpPr/>
          <p:nvPr/>
        </p:nvGrpSpPr>
        <p:grpSpPr>
          <a:xfrm>
            <a:off x="8020187" y="2446284"/>
            <a:ext cx="530280" cy="383040"/>
            <a:chOff x="8020187" y="2446284"/>
            <a:chExt cx="53028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A8B27F-5DDF-4008-A342-534558A4B389}"/>
                    </a:ext>
                  </a:extLst>
                </p14:cNvPr>
                <p14:cNvContentPartPr/>
                <p14:nvPr/>
              </p14:nvContentPartPr>
              <p14:xfrm>
                <a:off x="8020187" y="2694324"/>
                <a:ext cx="44280" cy="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A8B27F-5DDF-4008-A342-534558A4B3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11547" y="2685684"/>
                  <a:ext cx="6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B68E194-0C3A-4C42-8EA0-4391DB8EF920}"/>
                    </a:ext>
                  </a:extLst>
                </p14:cNvPr>
                <p14:cNvContentPartPr/>
                <p14:nvPr/>
              </p14:nvContentPartPr>
              <p14:xfrm>
                <a:off x="8127107" y="2655444"/>
                <a:ext cx="61920" cy="173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B68E194-0C3A-4C42-8EA0-4391DB8EF9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18467" y="2646804"/>
                  <a:ext cx="79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04E041-0B66-4F33-B2AA-155F685AC181}"/>
                    </a:ext>
                  </a:extLst>
                </p14:cNvPr>
                <p14:cNvContentPartPr/>
                <p14:nvPr/>
              </p14:nvContentPartPr>
              <p14:xfrm>
                <a:off x="8185787" y="2606844"/>
                <a:ext cx="15120" cy="10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04E041-0B66-4F33-B2AA-155F685AC18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76787" y="2597844"/>
                  <a:ext cx="32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A343CCF-9D20-4AB0-9329-8529B8057E36}"/>
                    </a:ext>
                  </a:extLst>
                </p14:cNvPr>
                <p14:cNvContentPartPr/>
                <p14:nvPr/>
              </p14:nvContentPartPr>
              <p14:xfrm>
                <a:off x="8297387" y="2446284"/>
                <a:ext cx="253080" cy="268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A343CCF-9D20-4AB0-9329-8529B8057E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88747" y="2437644"/>
                  <a:ext cx="27072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C71C92F-2467-4762-A297-BD6E16299B6C}"/>
              </a:ext>
            </a:extLst>
          </p:cNvPr>
          <p:cNvGrpSpPr/>
          <p:nvPr/>
        </p:nvGrpSpPr>
        <p:grpSpPr>
          <a:xfrm>
            <a:off x="4172867" y="2869284"/>
            <a:ext cx="331200" cy="176760"/>
            <a:chOff x="4172867" y="2869284"/>
            <a:chExt cx="33120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9B691A7-B70B-4FA1-B5D7-6B7CC982F3D6}"/>
                    </a:ext>
                  </a:extLst>
                </p14:cNvPr>
                <p14:cNvContentPartPr/>
                <p14:nvPr/>
              </p14:nvContentPartPr>
              <p14:xfrm>
                <a:off x="4172867" y="2869284"/>
                <a:ext cx="219240" cy="175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9B691A7-B70B-4FA1-B5D7-6B7CC982F3D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64227" y="2860644"/>
                  <a:ext cx="236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3B8D30-6DC2-4341-BA95-099D2F628238}"/>
                    </a:ext>
                  </a:extLst>
                </p14:cNvPr>
                <p14:cNvContentPartPr/>
                <p14:nvPr/>
              </p14:nvContentPartPr>
              <p14:xfrm>
                <a:off x="4415507" y="2879364"/>
                <a:ext cx="64080" cy="166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3B8D30-6DC2-4341-BA95-099D2F6282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06507" y="2870364"/>
                  <a:ext cx="81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30F4F9-59A1-46A3-B2B7-6748F863FB7F}"/>
                    </a:ext>
                  </a:extLst>
                </p14:cNvPr>
                <p14:cNvContentPartPr/>
                <p14:nvPr/>
              </p14:nvContentPartPr>
              <p14:xfrm>
                <a:off x="4430627" y="2976564"/>
                <a:ext cx="73440" cy="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30F4F9-59A1-46A3-B2B7-6748F863FB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21987" y="2967564"/>
                  <a:ext cx="910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187DDB2-42F9-462B-A73E-AFEED5DDC496}"/>
                  </a:ext>
                </a:extLst>
              </p14:cNvPr>
              <p14:cNvContentPartPr/>
              <p14:nvPr/>
            </p14:nvContentPartPr>
            <p14:xfrm>
              <a:off x="4571747" y="3380124"/>
              <a:ext cx="117000" cy="73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187DDB2-42F9-462B-A73E-AFEED5DDC49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63107" y="3371484"/>
                <a:ext cx="13464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D19BC85-4597-45C2-B5B1-408BBF4BEE46}"/>
              </a:ext>
            </a:extLst>
          </p:cNvPr>
          <p:cNvGrpSpPr/>
          <p:nvPr/>
        </p:nvGrpSpPr>
        <p:grpSpPr>
          <a:xfrm>
            <a:off x="5057387" y="3015444"/>
            <a:ext cx="1932120" cy="236880"/>
            <a:chOff x="5057387" y="3015444"/>
            <a:chExt cx="19321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2A1FAD-FAEE-4E73-9CD1-9C69EE30DF3F}"/>
                    </a:ext>
                  </a:extLst>
                </p14:cNvPr>
                <p14:cNvContentPartPr/>
                <p14:nvPr/>
              </p14:nvContentPartPr>
              <p14:xfrm>
                <a:off x="5057387" y="3151524"/>
                <a:ext cx="98280" cy="10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2A1FAD-FAEE-4E73-9CD1-9C69EE30DF3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48747" y="3142884"/>
                  <a:ext cx="115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784B8AC-0A27-41E5-9DBB-C5CE54498824}"/>
                    </a:ext>
                  </a:extLst>
                </p14:cNvPr>
                <p14:cNvContentPartPr/>
                <p14:nvPr/>
              </p14:nvContentPartPr>
              <p14:xfrm>
                <a:off x="5242787" y="3141804"/>
                <a:ext cx="136800" cy="98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784B8AC-0A27-41E5-9DBB-C5CE544988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34147" y="3133164"/>
                  <a:ext cx="154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5FF34B6-F13F-42CB-B3CF-5B2B18662C20}"/>
                    </a:ext>
                  </a:extLst>
                </p14:cNvPr>
                <p14:cNvContentPartPr/>
                <p14:nvPr/>
              </p14:nvContentPartPr>
              <p14:xfrm>
                <a:off x="5451947" y="3132084"/>
                <a:ext cx="31680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5FF34B6-F13F-42CB-B3CF-5B2B18662C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42947" y="3123084"/>
                  <a:ext cx="334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9CB47D-2BB0-4C45-9094-5B0B40670729}"/>
                    </a:ext>
                  </a:extLst>
                </p14:cNvPr>
                <p14:cNvContentPartPr/>
                <p14:nvPr/>
              </p14:nvContentPartPr>
              <p14:xfrm>
                <a:off x="5821667" y="3151164"/>
                <a:ext cx="73440" cy="78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9CB47D-2BB0-4C45-9094-5B0B406707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13027" y="3142524"/>
                  <a:ext cx="91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C29CEA-6AC5-4AA2-AD66-B7259E3A4176}"/>
                    </a:ext>
                  </a:extLst>
                </p14:cNvPr>
                <p14:cNvContentPartPr/>
                <p14:nvPr/>
              </p14:nvContentPartPr>
              <p14:xfrm>
                <a:off x="5972507" y="3097524"/>
                <a:ext cx="88200" cy="108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C29CEA-6AC5-4AA2-AD66-B7259E3A41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63867" y="3088524"/>
                  <a:ext cx="10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2DC95C-3A4A-44C1-9AAA-A40A33FF0240}"/>
                    </a:ext>
                  </a:extLst>
                </p14:cNvPr>
                <p14:cNvContentPartPr/>
                <p14:nvPr/>
              </p14:nvContentPartPr>
              <p14:xfrm>
                <a:off x="6191747" y="3122004"/>
                <a:ext cx="87840" cy="69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2DC95C-3A4A-44C1-9AAA-A40A33FF02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82747" y="3113004"/>
                  <a:ext cx="105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A0652C-C215-42AE-A2D7-86690CAF9CE8}"/>
                    </a:ext>
                  </a:extLst>
                </p14:cNvPr>
                <p14:cNvContentPartPr/>
                <p14:nvPr/>
              </p14:nvContentPartPr>
              <p14:xfrm>
                <a:off x="6378227" y="3015444"/>
                <a:ext cx="451080" cy="185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A0652C-C215-42AE-A2D7-86690CAF9C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69227" y="3006444"/>
                  <a:ext cx="46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F03789-1C08-4B04-9869-55C276B10D94}"/>
                    </a:ext>
                  </a:extLst>
                </p14:cNvPr>
                <p14:cNvContentPartPr/>
                <p14:nvPr/>
              </p14:nvContentPartPr>
              <p14:xfrm>
                <a:off x="6755507" y="3029844"/>
                <a:ext cx="234000" cy="15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F03789-1C08-4B04-9869-55C276B10D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46867" y="3021204"/>
                  <a:ext cx="25164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EE50269-BB13-4B17-982E-0208FA5700B8}"/>
                  </a:ext>
                </a:extLst>
              </p14:cNvPr>
              <p14:cNvContentPartPr/>
              <p14:nvPr/>
            </p14:nvContentPartPr>
            <p14:xfrm>
              <a:off x="5646707" y="3389484"/>
              <a:ext cx="676440" cy="155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EE50269-BB13-4B17-982E-0208FA5700B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638067" y="3380844"/>
                <a:ext cx="6940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43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26" y="2017715"/>
            <a:ext cx="6397781" cy="254998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F4B28C2-CC66-4C3C-B56A-FA5B6B14847E}"/>
              </a:ext>
            </a:extLst>
          </p:cNvPr>
          <p:cNvGrpSpPr/>
          <p:nvPr/>
        </p:nvGrpSpPr>
        <p:grpSpPr>
          <a:xfrm>
            <a:off x="1692467" y="357089"/>
            <a:ext cx="952920" cy="674280"/>
            <a:chOff x="1692467" y="357089"/>
            <a:chExt cx="95292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3987001-4BB6-4DE2-997E-D9351D330D51}"/>
                    </a:ext>
                  </a:extLst>
                </p14:cNvPr>
                <p14:cNvContentPartPr/>
                <p14:nvPr/>
              </p14:nvContentPartPr>
              <p14:xfrm>
                <a:off x="1823507" y="500729"/>
                <a:ext cx="176040" cy="175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3987001-4BB6-4DE2-997E-D9351D330D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14507" y="492089"/>
                  <a:ext cx="193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CD73BE-0A3D-4875-864C-9112FD1DAC09}"/>
                    </a:ext>
                  </a:extLst>
                </p14:cNvPr>
                <p14:cNvContentPartPr/>
                <p14:nvPr/>
              </p14:nvContentPartPr>
              <p14:xfrm>
                <a:off x="2018267" y="685409"/>
                <a:ext cx="68400" cy="6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CD73BE-0A3D-4875-864C-9112FD1DAC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09627" y="676409"/>
                  <a:ext cx="86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3C4BA0-854F-45C5-BECB-633603FCE59B}"/>
                    </a:ext>
                  </a:extLst>
                </p14:cNvPr>
                <p14:cNvContentPartPr/>
                <p14:nvPr/>
              </p14:nvContentPartPr>
              <p14:xfrm>
                <a:off x="2183147" y="374009"/>
                <a:ext cx="98280" cy="171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3C4BA0-854F-45C5-BECB-633603FCE5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74147" y="365369"/>
                  <a:ext cx="115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5D9364-F903-4701-9220-036EF7B43E71}"/>
                    </a:ext>
                  </a:extLst>
                </p14:cNvPr>
                <p14:cNvContentPartPr/>
                <p14:nvPr/>
              </p14:nvContentPartPr>
              <p14:xfrm>
                <a:off x="2300507" y="357089"/>
                <a:ext cx="73440" cy="5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5D9364-F903-4701-9220-036EF7B43E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91507" y="348089"/>
                  <a:ext cx="91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08765E-13D0-4B93-8CF5-6D728B359E24}"/>
                    </a:ext>
                  </a:extLst>
                </p14:cNvPr>
                <p14:cNvContentPartPr/>
                <p14:nvPr/>
              </p14:nvContentPartPr>
              <p14:xfrm>
                <a:off x="2397707" y="403529"/>
                <a:ext cx="73440" cy="10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08765E-13D0-4B93-8CF5-6D728B359E2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88707" y="394529"/>
                  <a:ext cx="91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8BF55A-990F-499A-AAA0-81E45B5F3D86}"/>
                    </a:ext>
                  </a:extLst>
                </p14:cNvPr>
                <p14:cNvContentPartPr/>
                <p14:nvPr/>
              </p14:nvContentPartPr>
              <p14:xfrm>
                <a:off x="2397707" y="437729"/>
                <a:ext cx="63720" cy="9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8BF55A-990F-499A-AAA0-81E45B5F3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8707" y="428729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711D69-068A-497C-9AC9-84F61E87D18A}"/>
                    </a:ext>
                  </a:extLst>
                </p14:cNvPr>
                <p14:cNvContentPartPr/>
                <p14:nvPr/>
              </p14:nvContentPartPr>
              <p14:xfrm>
                <a:off x="2115467" y="583529"/>
                <a:ext cx="433080" cy="3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711D69-068A-497C-9AC9-84F61E87D18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06827" y="574529"/>
                  <a:ext cx="450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67A612-5B4A-4AD1-BC16-4EB9CC49D266}"/>
                    </a:ext>
                  </a:extLst>
                </p14:cNvPr>
                <p14:cNvContentPartPr/>
                <p14:nvPr/>
              </p14:nvContentPartPr>
              <p14:xfrm>
                <a:off x="2188547" y="680729"/>
                <a:ext cx="108000" cy="13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67A612-5B4A-4AD1-BC16-4EB9CC49D2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79907" y="671729"/>
                  <a:ext cx="12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F94ADD-8316-4DA3-BFF4-48166C70E6BB}"/>
                    </a:ext>
                  </a:extLst>
                </p14:cNvPr>
                <p14:cNvContentPartPr/>
                <p14:nvPr/>
              </p14:nvContentPartPr>
              <p14:xfrm>
                <a:off x="2339387" y="744089"/>
                <a:ext cx="11232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F94ADD-8316-4DA3-BFF4-48166C70E6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30387" y="735089"/>
                  <a:ext cx="129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AED8DD-342F-4E28-8350-76CE52C77347}"/>
                    </a:ext>
                  </a:extLst>
                </p14:cNvPr>
                <p14:cNvContentPartPr/>
                <p14:nvPr/>
              </p14:nvContentPartPr>
              <p14:xfrm>
                <a:off x="2377907" y="729329"/>
                <a:ext cx="68760" cy="11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AED8DD-342F-4E28-8350-76CE52C773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68907" y="720689"/>
                  <a:ext cx="86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A741E1-C71E-466C-BB02-05A4CEE5F556}"/>
                    </a:ext>
                  </a:extLst>
                </p14:cNvPr>
                <p14:cNvContentPartPr/>
                <p14:nvPr/>
              </p14:nvContentPartPr>
              <p14:xfrm>
                <a:off x="2475467" y="695129"/>
                <a:ext cx="7812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A741E1-C71E-466C-BB02-05A4CEE5F5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66827" y="686129"/>
                  <a:ext cx="9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454012-50DA-49C7-930C-E08E66966A1F}"/>
                    </a:ext>
                  </a:extLst>
                </p14:cNvPr>
                <p14:cNvContentPartPr/>
                <p14:nvPr/>
              </p14:nvContentPartPr>
              <p14:xfrm>
                <a:off x="1692467" y="894929"/>
                <a:ext cx="952920" cy="13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454012-50DA-49C7-930C-E08E66966A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83827" y="885929"/>
                  <a:ext cx="9705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2530E-EB9D-48C4-B0CF-C1E53EA5F0E6}"/>
              </a:ext>
            </a:extLst>
          </p:cNvPr>
          <p:cNvGrpSpPr/>
          <p:nvPr/>
        </p:nvGrpSpPr>
        <p:grpSpPr>
          <a:xfrm>
            <a:off x="1721627" y="1108769"/>
            <a:ext cx="749520" cy="160200"/>
            <a:chOff x="1721627" y="1108769"/>
            <a:chExt cx="7495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02E45B-89B4-4968-AC02-6984198F1A83}"/>
                    </a:ext>
                  </a:extLst>
                </p14:cNvPr>
                <p14:cNvContentPartPr/>
                <p14:nvPr/>
              </p14:nvContentPartPr>
              <p14:xfrm>
                <a:off x="1721627" y="1108769"/>
                <a:ext cx="151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02E45B-89B4-4968-AC02-6984198F1A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12627" y="1100129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9A8421-6F39-4889-BAE0-87FE265EB088}"/>
                    </a:ext>
                  </a:extLst>
                </p14:cNvPr>
                <p14:cNvContentPartPr/>
                <p14:nvPr/>
              </p14:nvContentPartPr>
              <p14:xfrm>
                <a:off x="1736387" y="1157369"/>
                <a:ext cx="10080" cy="9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9A8421-6F39-4889-BAE0-87FE265EB0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27387" y="1148729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530BBE-AE2B-407F-BD98-33DB565F42DF}"/>
                    </a:ext>
                  </a:extLst>
                </p14:cNvPr>
                <p14:cNvContentPartPr/>
                <p14:nvPr/>
              </p14:nvContentPartPr>
              <p14:xfrm>
                <a:off x="1828187" y="1147649"/>
                <a:ext cx="50040" cy="11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530BBE-AE2B-407F-BD98-33DB565F42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19547" y="1139009"/>
                  <a:ext cx="67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231D7F-D389-4177-812D-472F37485361}"/>
                    </a:ext>
                  </a:extLst>
                </p14:cNvPr>
                <p14:cNvContentPartPr/>
                <p14:nvPr/>
              </p14:nvContentPartPr>
              <p14:xfrm>
                <a:off x="1908827" y="1157369"/>
                <a:ext cx="305280" cy="11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231D7F-D389-4177-812D-472F374853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99827" y="1148729"/>
                  <a:ext cx="322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9F1940-7F5C-4BA1-89B0-17EDC5FF1C6F}"/>
                    </a:ext>
                  </a:extLst>
                </p14:cNvPr>
                <p14:cNvContentPartPr/>
                <p14:nvPr/>
              </p14:nvContentPartPr>
              <p14:xfrm>
                <a:off x="2130227" y="1123529"/>
                <a:ext cx="97560" cy="12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9F1940-7F5C-4BA1-89B0-17EDC5FF1C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1227" y="1114529"/>
                  <a:ext cx="115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85520A-7079-46F4-AF9C-040AE3A0728E}"/>
                    </a:ext>
                  </a:extLst>
                </p14:cNvPr>
                <p14:cNvContentPartPr/>
                <p14:nvPr/>
              </p14:nvContentPartPr>
              <p14:xfrm>
                <a:off x="2224187" y="1123889"/>
                <a:ext cx="246960" cy="13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85520A-7079-46F4-AF9C-040AE3A0728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15547" y="1115249"/>
                  <a:ext cx="2646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33DAE1-DC62-485D-B15F-92B5BB75FAEE}"/>
              </a:ext>
            </a:extLst>
          </p:cNvPr>
          <p:cNvGrpSpPr/>
          <p:nvPr/>
        </p:nvGrpSpPr>
        <p:grpSpPr>
          <a:xfrm>
            <a:off x="2966867" y="481289"/>
            <a:ext cx="841680" cy="199800"/>
            <a:chOff x="2966867" y="481289"/>
            <a:chExt cx="84168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820355-EAC8-41BD-BCC7-3A0809577A0C}"/>
                    </a:ext>
                  </a:extLst>
                </p14:cNvPr>
                <p14:cNvContentPartPr/>
                <p14:nvPr/>
              </p14:nvContentPartPr>
              <p14:xfrm>
                <a:off x="2966867" y="573809"/>
                <a:ext cx="18036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820355-EAC8-41BD-BCC7-3A0809577A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57867" y="564809"/>
                  <a:ext cx="198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9743E3-E10D-413D-9A7E-731487029400}"/>
                    </a:ext>
                  </a:extLst>
                </p14:cNvPr>
                <p14:cNvContentPartPr/>
                <p14:nvPr/>
              </p14:nvContentPartPr>
              <p14:xfrm>
                <a:off x="3068747" y="539609"/>
                <a:ext cx="19800" cy="14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9743E3-E10D-413D-9A7E-7314870294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60107" y="530969"/>
                  <a:ext cx="37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8EBADB-A4B8-4177-AB64-224C12190F0A}"/>
                    </a:ext>
                  </a:extLst>
                </p14:cNvPr>
                <p14:cNvContentPartPr/>
                <p14:nvPr/>
              </p14:nvContentPartPr>
              <p14:xfrm>
                <a:off x="3277547" y="481289"/>
                <a:ext cx="161640" cy="171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8EBADB-A4B8-4177-AB64-224C12190F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68547" y="472289"/>
                  <a:ext cx="179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DC59E50-64AE-4662-8BAD-F5937C024AA9}"/>
                    </a:ext>
                  </a:extLst>
                </p14:cNvPr>
                <p14:cNvContentPartPr/>
                <p14:nvPr/>
              </p14:nvContentPartPr>
              <p14:xfrm>
                <a:off x="3604787" y="515129"/>
                <a:ext cx="72360" cy="136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DC59E50-64AE-4662-8BAD-F5937C024A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95787" y="506489"/>
                  <a:ext cx="90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B677F9-7A6F-47F4-A4CF-17A21EA96138}"/>
                    </a:ext>
                  </a:extLst>
                </p14:cNvPr>
                <p14:cNvContentPartPr/>
                <p14:nvPr/>
              </p14:nvContentPartPr>
              <p14:xfrm>
                <a:off x="3681467" y="485969"/>
                <a:ext cx="127080" cy="16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B677F9-7A6F-47F4-A4CF-17A21EA961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72467" y="477329"/>
                  <a:ext cx="1447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6283ED-605A-454C-98D5-2CC61FAF3BBB}"/>
                  </a:ext>
                </a:extLst>
              </p14:cNvPr>
              <p14:cNvContentPartPr/>
              <p14:nvPr/>
            </p14:nvContentPartPr>
            <p14:xfrm>
              <a:off x="2436947" y="2593769"/>
              <a:ext cx="1342440" cy="21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6283ED-605A-454C-98D5-2CC61FAF3B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27947" y="2585129"/>
                <a:ext cx="136008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29EADD2-32C0-4875-9C69-10EC4EED0BE2}"/>
              </a:ext>
            </a:extLst>
          </p:cNvPr>
          <p:cNvGrpSpPr/>
          <p:nvPr/>
        </p:nvGrpSpPr>
        <p:grpSpPr>
          <a:xfrm>
            <a:off x="3015467" y="2339249"/>
            <a:ext cx="107280" cy="112320"/>
            <a:chOff x="3015467" y="2339249"/>
            <a:chExt cx="10728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AA417A-BA7D-40AF-AB70-BCD16EC3306F}"/>
                    </a:ext>
                  </a:extLst>
                </p14:cNvPr>
                <p14:cNvContentPartPr/>
                <p14:nvPr/>
              </p14:nvContentPartPr>
              <p14:xfrm>
                <a:off x="3015467" y="2363729"/>
                <a:ext cx="107280" cy="8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AA417A-BA7D-40AF-AB70-BCD16EC330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06467" y="2354729"/>
                  <a:ext cx="12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67EAA7-601D-4917-B485-C31812E891EF}"/>
                    </a:ext>
                  </a:extLst>
                </p14:cNvPr>
                <p14:cNvContentPartPr/>
                <p14:nvPr/>
              </p14:nvContentPartPr>
              <p14:xfrm>
                <a:off x="3073787" y="2339249"/>
                <a:ext cx="44280" cy="10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67EAA7-601D-4917-B485-C31812E891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64787" y="2330609"/>
                  <a:ext cx="619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6C8C08-A8DC-46D7-AE4B-E8DEA3F50946}"/>
              </a:ext>
            </a:extLst>
          </p:cNvPr>
          <p:cNvGrpSpPr/>
          <p:nvPr/>
        </p:nvGrpSpPr>
        <p:grpSpPr>
          <a:xfrm>
            <a:off x="4109867" y="429449"/>
            <a:ext cx="948960" cy="252360"/>
            <a:chOff x="4109867" y="429449"/>
            <a:chExt cx="948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C6862D-1523-43B2-8791-F4D510B90DCD}"/>
                    </a:ext>
                  </a:extLst>
                </p14:cNvPr>
                <p14:cNvContentPartPr/>
                <p14:nvPr/>
              </p14:nvContentPartPr>
              <p14:xfrm>
                <a:off x="4109867" y="515489"/>
                <a:ext cx="136440" cy="1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C6862D-1523-43B2-8791-F4D510B90D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0867" y="506489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C670A3-7E12-43B7-B52E-09B43849C931}"/>
                    </a:ext>
                  </a:extLst>
                </p14:cNvPr>
                <p14:cNvContentPartPr/>
                <p14:nvPr/>
              </p14:nvContentPartPr>
              <p14:xfrm>
                <a:off x="4148747" y="554369"/>
                <a:ext cx="112320" cy="1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C670A3-7E12-43B7-B52E-09B43849C9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39747" y="545369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B53871-2E38-4650-A0E7-1CD78CDEBFFA}"/>
                    </a:ext>
                  </a:extLst>
                </p14:cNvPr>
                <p14:cNvContentPartPr/>
                <p14:nvPr/>
              </p14:nvContentPartPr>
              <p14:xfrm>
                <a:off x="4348187" y="534929"/>
                <a:ext cx="112320" cy="1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B53871-2E38-4650-A0E7-1CD78CDEBF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39187" y="525929"/>
                  <a:ext cx="12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13DE7F-35EE-48E8-86C0-54071CF870CA}"/>
                    </a:ext>
                  </a:extLst>
                </p14:cNvPr>
                <p14:cNvContentPartPr/>
                <p14:nvPr/>
              </p14:nvContentPartPr>
              <p14:xfrm>
                <a:off x="4592987" y="466529"/>
                <a:ext cx="227160" cy="21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13DE7F-35EE-48E8-86C0-54071CF870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83987" y="457529"/>
                  <a:ext cx="244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E35DA9-EA7C-4469-8851-E05C75B8DC9E}"/>
                    </a:ext>
                  </a:extLst>
                </p14:cNvPr>
                <p14:cNvContentPartPr/>
                <p14:nvPr/>
              </p14:nvContentPartPr>
              <p14:xfrm>
                <a:off x="4861187" y="429449"/>
                <a:ext cx="197640" cy="24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E35DA9-EA7C-4469-8851-E05C75B8DC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52187" y="420809"/>
                  <a:ext cx="215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099436-8248-4C79-A655-1B4FD19E954F}"/>
                    </a:ext>
                  </a:extLst>
                </p14:cNvPr>
                <p14:cNvContentPartPr/>
                <p14:nvPr/>
              </p14:nvContentPartPr>
              <p14:xfrm>
                <a:off x="4868387" y="520169"/>
                <a:ext cx="180360" cy="3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099436-8248-4C79-A655-1B4FD19E95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59747" y="511529"/>
                  <a:ext cx="1980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08E793-501F-463C-BC2E-8FF42B5C912C}"/>
              </a:ext>
            </a:extLst>
          </p:cNvPr>
          <p:cNvGrpSpPr/>
          <p:nvPr/>
        </p:nvGrpSpPr>
        <p:grpSpPr>
          <a:xfrm>
            <a:off x="2744387" y="1310009"/>
            <a:ext cx="456120" cy="173520"/>
            <a:chOff x="2744387" y="1310009"/>
            <a:chExt cx="45612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49B3F3-A71B-4A78-8783-48ACC30326FB}"/>
                    </a:ext>
                  </a:extLst>
                </p14:cNvPr>
                <p14:cNvContentPartPr/>
                <p14:nvPr/>
              </p14:nvContentPartPr>
              <p14:xfrm>
                <a:off x="2744387" y="1342049"/>
                <a:ext cx="123120" cy="132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49B3F3-A71B-4A78-8783-48ACC30326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35387" y="1333049"/>
                  <a:ext cx="14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D46D3B-1A07-4FA4-896B-2510E89425AB}"/>
                    </a:ext>
                  </a:extLst>
                </p14:cNvPr>
                <p14:cNvContentPartPr/>
                <p14:nvPr/>
              </p14:nvContentPartPr>
              <p14:xfrm>
                <a:off x="2884067" y="1310009"/>
                <a:ext cx="97560" cy="173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D46D3B-1A07-4FA4-896B-2510E89425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75067" y="1301369"/>
                  <a:ext cx="115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E4844C-CAF2-4907-A710-C0AD079BA505}"/>
                    </a:ext>
                  </a:extLst>
                </p14:cNvPr>
                <p14:cNvContentPartPr/>
                <p14:nvPr/>
              </p14:nvContentPartPr>
              <p14:xfrm>
                <a:off x="3097907" y="1337369"/>
                <a:ext cx="102600" cy="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E4844C-CAF2-4907-A710-C0AD079BA5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9267" y="1328729"/>
                  <a:ext cx="12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F11249-2D73-4042-B36F-F01557A144CB}"/>
                    </a:ext>
                  </a:extLst>
                </p14:cNvPr>
                <p14:cNvContentPartPr/>
                <p14:nvPr/>
              </p14:nvContentPartPr>
              <p14:xfrm>
                <a:off x="3088547" y="1405409"/>
                <a:ext cx="10224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F11249-2D73-4042-B36F-F01557A144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79907" y="1396769"/>
                  <a:ext cx="119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250374-B2D9-4D07-944C-18AC08B2D6C6}"/>
              </a:ext>
            </a:extLst>
          </p:cNvPr>
          <p:cNvGrpSpPr/>
          <p:nvPr/>
        </p:nvGrpSpPr>
        <p:grpSpPr>
          <a:xfrm>
            <a:off x="3438467" y="977369"/>
            <a:ext cx="967680" cy="344160"/>
            <a:chOff x="3438467" y="977369"/>
            <a:chExt cx="96768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351909-CECB-4F75-98AE-2C6CD9606383}"/>
                    </a:ext>
                  </a:extLst>
                </p14:cNvPr>
                <p14:cNvContentPartPr/>
                <p14:nvPr/>
              </p14:nvContentPartPr>
              <p14:xfrm>
                <a:off x="3530987" y="1127849"/>
                <a:ext cx="141480" cy="10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351909-CECB-4F75-98AE-2C6CD960638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21987" y="1119209"/>
                  <a:ext cx="15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85A6A4-3476-41FC-949B-21113F37BD10}"/>
                    </a:ext>
                  </a:extLst>
                </p14:cNvPr>
                <p14:cNvContentPartPr/>
                <p14:nvPr/>
              </p14:nvContentPartPr>
              <p14:xfrm>
                <a:off x="3768587" y="977369"/>
                <a:ext cx="176400" cy="249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85A6A4-3476-41FC-949B-21113F37BD1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9587" y="968369"/>
                  <a:ext cx="19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E7354D-A08C-4E5E-963D-66E338F3061C}"/>
                    </a:ext>
                  </a:extLst>
                </p14:cNvPr>
                <p14:cNvContentPartPr/>
                <p14:nvPr/>
              </p14:nvContentPartPr>
              <p14:xfrm>
                <a:off x="3783707" y="1113809"/>
                <a:ext cx="107280" cy="1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E7354D-A08C-4E5E-963D-66E338F306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75067" y="1104809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ED6379-8052-4233-AA85-36312424C650}"/>
                    </a:ext>
                  </a:extLst>
                </p14:cNvPr>
                <p14:cNvContentPartPr/>
                <p14:nvPr/>
              </p14:nvContentPartPr>
              <p14:xfrm>
                <a:off x="3438467" y="1264289"/>
                <a:ext cx="967680" cy="57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ED6379-8052-4233-AA85-36312424C6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29827" y="1255649"/>
                  <a:ext cx="9853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E62E9D-228E-4D15-AE9E-34A942477545}"/>
              </a:ext>
            </a:extLst>
          </p:cNvPr>
          <p:cNvGrpSpPr/>
          <p:nvPr/>
        </p:nvGrpSpPr>
        <p:grpSpPr>
          <a:xfrm>
            <a:off x="3428747" y="1400729"/>
            <a:ext cx="919800" cy="282600"/>
            <a:chOff x="3428747" y="1400729"/>
            <a:chExt cx="9198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2F7B49-CEF4-489F-A0D7-57F955C68736}"/>
                    </a:ext>
                  </a:extLst>
                </p14:cNvPr>
                <p14:cNvContentPartPr/>
                <p14:nvPr/>
              </p14:nvContentPartPr>
              <p14:xfrm>
                <a:off x="3428747" y="1508369"/>
                <a:ext cx="200160" cy="145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2F7B49-CEF4-489F-A0D7-57F955C687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19747" y="1499729"/>
                  <a:ext cx="217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309ED3-1DC4-4A50-A120-9074D25D49A2}"/>
                    </a:ext>
                  </a:extLst>
                </p14:cNvPr>
                <p14:cNvContentPartPr/>
                <p14:nvPr/>
              </p14:nvContentPartPr>
              <p14:xfrm>
                <a:off x="3662387" y="1424849"/>
                <a:ext cx="112320" cy="6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309ED3-1DC4-4A50-A120-9074D25D49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53387" y="1415849"/>
                  <a:ext cx="129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C8023D-7BB0-4BF7-BC19-D22897BAD543}"/>
                    </a:ext>
                  </a:extLst>
                </p14:cNvPr>
                <p14:cNvContentPartPr/>
                <p14:nvPr/>
              </p14:nvContentPartPr>
              <p14:xfrm>
                <a:off x="3793787" y="1478489"/>
                <a:ext cx="97920" cy="13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C8023D-7BB0-4BF7-BC19-D22897BAD5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84787" y="1469849"/>
                  <a:ext cx="115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F03B73-E178-4F21-83A5-BE186C9F8A1C}"/>
                    </a:ext>
                  </a:extLst>
                </p14:cNvPr>
                <p14:cNvContentPartPr/>
                <p14:nvPr/>
              </p14:nvContentPartPr>
              <p14:xfrm>
                <a:off x="3924467" y="1595129"/>
                <a:ext cx="82800" cy="8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F03B73-E178-4F21-83A5-BE186C9F8A1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15827" y="1586489"/>
                  <a:ext cx="10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2DDAC4-30B1-4316-B217-40DEC0060162}"/>
                    </a:ext>
                  </a:extLst>
                </p14:cNvPr>
                <p14:cNvContentPartPr/>
                <p14:nvPr/>
              </p14:nvContentPartPr>
              <p14:xfrm>
                <a:off x="4056227" y="1522049"/>
                <a:ext cx="107280" cy="1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2DDAC4-30B1-4316-B217-40DEC00601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47587" y="1513409"/>
                  <a:ext cx="12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2DDA77-6514-4ECF-846A-87687F03A9E9}"/>
                    </a:ext>
                  </a:extLst>
                </p14:cNvPr>
                <p14:cNvContentPartPr/>
                <p14:nvPr/>
              </p14:nvContentPartPr>
              <p14:xfrm>
                <a:off x="4245947" y="1400729"/>
                <a:ext cx="102600" cy="226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2DDA77-6514-4ECF-846A-87687F03A9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36947" y="1391729"/>
                  <a:ext cx="1202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CE63C5-26B5-4A90-8311-BE6F5EECAD2A}"/>
              </a:ext>
            </a:extLst>
          </p:cNvPr>
          <p:cNvGrpSpPr/>
          <p:nvPr/>
        </p:nvGrpSpPr>
        <p:grpSpPr>
          <a:xfrm>
            <a:off x="4649507" y="1254209"/>
            <a:ext cx="86040" cy="62280"/>
            <a:chOff x="4649507" y="1254209"/>
            <a:chExt cx="8604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3D0905-0D9B-461B-9563-8F36579FA533}"/>
                    </a:ext>
                  </a:extLst>
                </p14:cNvPr>
                <p14:cNvContentPartPr/>
                <p14:nvPr/>
              </p14:nvContentPartPr>
              <p14:xfrm>
                <a:off x="4649507" y="1254209"/>
                <a:ext cx="86040" cy="1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3D0905-0D9B-461B-9563-8F36579FA53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40867" y="1245209"/>
                  <a:ext cx="103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20741D-B568-43B2-9BA4-0906125BC2D7}"/>
                    </a:ext>
                  </a:extLst>
                </p14:cNvPr>
                <p14:cNvContentPartPr/>
                <p14:nvPr/>
              </p14:nvContentPartPr>
              <p14:xfrm>
                <a:off x="4655987" y="1310369"/>
                <a:ext cx="72000" cy="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20741D-B568-43B2-9BA4-0906125BC2D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46987" y="1301729"/>
                  <a:ext cx="89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A61170-1FD4-41A0-B697-80CC3C444C94}"/>
              </a:ext>
            </a:extLst>
          </p:cNvPr>
          <p:cNvGrpSpPr/>
          <p:nvPr/>
        </p:nvGrpSpPr>
        <p:grpSpPr>
          <a:xfrm>
            <a:off x="5009507" y="918329"/>
            <a:ext cx="1712520" cy="677160"/>
            <a:chOff x="5009507" y="918329"/>
            <a:chExt cx="171252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CE9D88-FA39-4DF3-9055-2B8C7D2E0A86}"/>
                    </a:ext>
                  </a:extLst>
                </p14:cNvPr>
                <p14:cNvContentPartPr/>
                <p14:nvPr/>
              </p14:nvContentPartPr>
              <p14:xfrm>
                <a:off x="5291387" y="1074929"/>
                <a:ext cx="171000" cy="76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CE9D88-FA39-4DF3-9055-2B8C7D2E0A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82387" y="1065929"/>
                  <a:ext cx="188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9FE474-11D4-438C-9470-59A5DFC4E409}"/>
                    </a:ext>
                  </a:extLst>
                </p14:cNvPr>
                <p14:cNvContentPartPr/>
                <p14:nvPr/>
              </p14:nvContentPartPr>
              <p14:xfrm>
                <a:off x="5582987" y="918329"/>
                <a:ext cx="156600" cy="20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9FE474-11D4-438C-9470-59A5DFC4E4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74347" y="909329"/>
                  <a:ext cx="174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EC390E-A87D-4352-AA4E-BF1BA84C7624}"/>
                    </a:ext>
                  </a:extLst>
                </p14:cNvPr>
                <p14:cNvContentPartPr/>
                <p14:nvPr/>
              </p14:nvContentPartPr>
              <p14:xfrm>
                <a:off x="5632307" y="1045409"/>
                <a:ext cx="122040" cy="1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EC390E-A87D-4352-AA4E-BF1BA84C76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23307" y="1036769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3528D1-9801-4F49-A289-6F22D652B9FF}"/>
                    </a:ext>
                  </a:extLst>
                </p14:cNvPr>
                <p14:cNvContentPartPr/>
                <p14:nvPr/>
              </p14:nvContentPartPr>
              <p14:xfrm>
                <a:off x="5067827" y="1123169"/>
                <a:ext cx="1501560" cy="12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3528D1-9801-4F49-A289-6F22D652B9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59187" y="1114169"/>
                  <a:ext cx="1519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AEDAAD-F386-4A45-85EB-EC9A66E5F955}"/>
                    </a:ext>
                  </a:extLst>
                </p14:cNvPr>
                <p14:cNvContentPartPr/>
                <p14:nvPr/>
              </p14:nvContentPartPr>
              <p14:xfrm>
                <a:off x="5135507" y="1429529"/>
                <a:ext cx="214920" cy="11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AEDAAD-F386-4A45-85EB-EC9A66E5F95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26867" y="1420889"/>
                  <a:ext cx="23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E842762-3B96-4D7E-9592-8B77A1D19D48}"/>
                    </a:ext>
                  </a:extLst>
                </p14:cNvPr>
                <p14:cNvContentPartPr/>
                <p14:nvPr/>
              </p14:nvContentPartPr>
              <p14:xfrm>
                <a:off x="5365187" y="1327289"/>
                <a:ext cx="92160" cy="131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E842762-3B96-4D7E-9592-8B77A1D19D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56547" y="1318649"/>
                  <a:ext cx="109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E43BC6-3FC0-4F73-927F-79AA2E506CBA}"/>
                    </a:ext>
                  </a:extLst>
                </p14:cNvPr>
                <p14:cNvContentPartPr/>
                <p14:nvPr/>
              </p14:nvContentPartPr>
              <p14:xfrm>
                <a:off x="5452307" y="1502249"/>
                <a:ext cx="131760" cy="1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E43BC6-3FC0-4F73-927F-79AA2E506C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43307" y="1493249"/>
                  <a:ext cx="14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6D4E11-2DA2-45B2-985D-E9265B4109DB}"/>
                    </a:ext>
                  </a:extLst>
                </p14:cNvPr>
                <p14:cNvContentPartPr/>
                <p14:nvPr/>
              </p14:nvContentPartPr>
              <p14:xfrm>
                <a:off x="5680547" y="1376249"/>
                <a:ext cx="180360" cy="11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6D4E11-2DA2-45B2-985D-E9265B4109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71907" y="1367249"/>
                  <a:ext cx="198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97932E-D4B5-4E0B-A42E-28E130B1691C}"/>
                    </a:ext>
                  </a:extLst>
                </p14:cNvPr>
                <p14:cNvContentPartPr/>
                <p14:nvPr/>
              </p14:nvContentPartPr>
              <p14:xfrm>
                <a:off x="5874947" y="1473449"/>
                <a:ext cx="50040" cy="5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97932E-D4B5-4E0B-A42E-28E130B169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65947" y="1464809"/>
                  <a:ext cx="67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16F240-68F5-4D53-95D1-069EFD7DAC1F}"/>
                    </a:ext>
                  </a:extLst>
                </p14:cNvPr>
                <p14:cNvContentPartPr/>
                <p14:nvPr/>
              </p14:nvContentPartPr>
              <p14:xfrm>
                <a:off x="5919227" y="1279049"/>
                <a:ext cx="58680" cy="3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16F240-68F5-4D53-95D1-069EFD7DAC1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10227" y="1270049"/>
                  <a:ext cx="76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2C006B-8D8A-411E-A78B-2E02C33241F6}"/>
                    </a:ext>
                  </a:extLst>
                </p14:cNvPr>
                <p14:cNvContentPartPr/>
                <p14:nvPr/>
              </p14:nvContentPartPr>
              <p14:xfrm>
                <a:off x="5009507" y="1312889"/>
                <a:ext cx="87840" cy="28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2C006B-8D8A-411E-A78B-2E02C33241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00867" y="1304249"/>
                  <a:ext cx="105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7740CD-E074-4FB5-A16B-B2CD472383A8}"/>
                    </a:ext>
                  </a:extLst>
                </p14:cNvPr>
                <p14:cNvContentPartPr/>
                <p14:nvPr/>
              </p14:nvContentPartPr>
              <p14:xfrm>
                <a:off x="6021107" y="1268609"/>
                <a:ext cx="92520" cy="278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7740CD-E074-4FB5-A16B-B2CD472383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12467" y="1259609"/>
                  <a:ext cx="110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79B0A5-F241-4CB5-80B8-99DBF59423A0}"/>
                    </a:ext>
                  </a:extLst>
                </p14:cNvPr>
                <p14:cNvContentPartPr/>
                <p14:nvPr/>
              </p14:nvContentPartPr>
              <p14:xfrm>
                <a:off x="6259427" y="1303169"/>
                <a:ext cx="185760" cy="146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79B0A5-F241-4CB5-80B8-99DBF59423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50787" y="1294529"/>
                  <a:ext cx="203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57647DE-4A6D-4B57-9BEE-B92B0C0F30DE}"/>
                    </a:ext>
                  </a:extLst>
                </p14:cNvPr>
                <p14:cNvContentPartPr/>
                <p14:nvPr/>
              </p14:nvContentPartPr>
              <p14:xfrm>
                <a:off x="6468587" y="1420169"/>
                <a:ext cx="78120" cy="6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7647DE-4A6D-4B57-9BEE-B92B0C0F30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59947" y="1411169"/>
                  <a:ext cx="95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A24C2F-CC3A-4914-BFDE-8872E818C49B}"/>
                    </a:ext>
                  </a:extLst>
                </p14:cNvPr>
                <p14:cNvContentPartPr/>
                <p14:nvPr/>
              </p14:nvContentPartPr>
              <p14:xfrm>
                <a:off x="6682787" y="1497929"/>
                <a:ext cx="39240" cy="63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A24C2F-CC3A-4914-BFDE-8872E818C49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73787" y="1488929"/>
                  <a:ext cx="568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83C477-D6EE-44ED-AB6F-10A757408B99}"/>
              </a:ext>
            </a:extLst>
          </p:cNvPr>
          <p:cNvGrpSpPr/>
          <p:nvPr/>
        </p:nvGrpSpPr>
        <p:grpSpPr>
          <a:xfrm>
            <a:off x="2893787" y="1848209"/>
            <a:ext cx="914760" cy="195120"/>
            <a:chOff x="2893787" y="1848209"/>
            <a:chExt cx="91476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F00DC9-BB5B-4B16-81C4-9DE56C4EE43A}"/>
                    </a:ext>
                  </a:extLst>
                </p14:cNvPr>
                <p14:cNvContentPartPr/>
                <p14:nvPr/>
              </p14:nvContentPartPr>
              <p14:xfrm>
                <a:off x="2893787" y="1848209"/>
                <a:ext cx="10080" cy="19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F00DC9-BB5B-4B16-81C4-9DE56C4EE43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85147" y="1839209"/>
                  <a:ext cx="27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285A4B-CADB-495A-B5D3-DA06F0DD044E}"/>
                    </a:ext>
                  </a:extLst>
                </p14:cNvPr>
                <p14:cNvContentPartPr/>
                <p14:nvPr/>
              </p14:nvContentPartPr>
              <p14:xfrm>
                <a:off x="2922947" y="1877369"/>
                <a:ext cx="83520" cy="43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285A4B-CADB-495A-B5D3-DA06F0DD04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14307" y="1868729"/>
                  <a:ext cx="10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B13E50-2BE4-4E0C-A91F-2CBDFBC2445D}"/>
                    </a:ext>
                  </a:extLst>
                </p14:cNvPr>
                <p14:cNvContentPartPr/>
                <p14:nvPr/>
              </p14:nvContentPartPr>
              <p14:xfrm>
                <a:off x="3097907" y="1896809"/>
                <a:ext cx="48960" cy="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B13E50-2BE4-4E0C-A91F-2CBDFBC2445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89267" y="1887809"/>
                  <a:ext cx="66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FE49DB-AC7B-4B07-A979-72BC197B3A6D}"/>
                    </a:ext>
                  </a:extLst>
                </p14:cNvPr>
                <p14:cNvContentPartPr/>
                <p14:nvPr/>
              </p14:nvContentPartPr>
              <p14:xfrm>
                <a:off x="3107987" y="1911209"/>
                <a:ext cx="219240" cy="2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FE49DB-AC7B-4B07-A979-72BC197B3A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98987" y="1902569"/>
                  <a:ext cx="23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E543B60-EB49-40B8-AA14-E88DF58F870D}"/>
                    </a:ext>
                  </a:extLst>
                </p14:cNvPr>
                <p14:cNvContentPartPr/>
                <p14:nvPr/>
              </p14:nvContentPartPr>
              <p14:xfrm>
                <a:off x="3438467" y="1877009"/>
                <a:ext cx="63720" cy="92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E543B60-EB49-40B8-AA14-E88DF58F87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29827" y="1868369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372AA0-C2BC-42CC-A4CC-AB3240DDCB05}"/>
                    </a:ext>
                  </a:extLst>
                </p14:cNvPr>
                <p14:cNvContentPartPr/>
                <p14:nvPr/>
              </p14:nvContentPartPr>
              <p14:xfrm>
                <a:off x="3591107" y="1852529"/>
                <a:ext cx="217440" cy="12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372AA0-C2BC-42CC-A4CC-AB3240DDCB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82467" y="1843889"/>
                  <a:ext cx="2350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FC92401-AD5B-40CD-83FC-964473FF23D5}"/>
              </a:ext>
            </a:extLst>
          </p:cNvPr>
          <p:cNvGrpSpPr/>
          <p:nvPr/>
        </p:nvGrpSpPr>
        <p:grpSpPr>
          <a:xfrm>
            <a:off x="4270787" y="1721489"/>
            <a:ext cx="846360" cy="224280"/>
            <a:chOff x="4270787" y="1721489"/>
            <a:chExt cx="8463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20CD8E-8F8A-405E-BB2E-E6D5CC106E48}"/>
                    </a:ext>
                  </a:extLst>
                </p14:cNvPr>
                <p14:cNvContentPartPr/>
                <p14:nvPr/>
              </p14:nvContentPartPr>
              <p14:xfrm>
                <a:off x="4270787" y="1775489"/>
                <a:ext cx="199440" cy="17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20CD8E-8F8A-405E-BB2E-E6D5CC106E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61787" y="1766489"/>
                  <a:ext cx="217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1A4FD9-BCDB-4BBE-9DCC-D897DF4AC45B}"/>
                    </a:ext>
                  </a:extLst>
                </p14:cNvPr>
                <p14:cNvContentPartPr/>
                <p14:nvPr/>
              </p14:nvContentPartPr>
              <p14:xfrm>
                <a:off x="4664267" y="1867649"/>
                <a:ext cx="122040" cy="48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1A4FD9-BCDB-4BBE-9DCC-D897DF4AC4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55267" y="1858649"/>
                  <a:ext cx="13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07787A-3E72-4406-9570-38588111047E}"/>
                    </a:ext>
                  </a:extLst>
                </p14:cNvPr>
                <p14:cNvContentPartPr/>
                <p14:nvPr/>
              </p14:nvContentPartPr>
              <p14:xfrm>
                <a:off x="4978187" y="1721489"/>
                <a:ext cx="138960" cy="19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07787A-3E72-4406-9570-38588111047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69187" y="1712489"/>
                  <a:ext cx="1566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582C3AB-502E-4A52-B82A-8BBA33D22C02}"/>
              </a:ext>
            </a:extLst>
          </p:cNvPr>
          <p:cNvGrpSpPr/>
          <p:nvPr/>
        </p:nvGrpSpPr>
        <p:grpSpPr>
          <a:xfrm>
            <a:off x="5243147" y="1833089"/>
            <a:ext cx="121320" cy="200160"/>
            <a:chOff x="5243147" y="1833089"/>
            <a:chExt cx="1213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4E3983-A9E7-433D-988D-456162019464}"/>
                    </a:ext>
                  </a:extLst>
                </p14:cNvPr>
                <p14:cNvContentPartPr/>
                <p14:nvPr/>
              </p14:nvContentPartPr>
              <p14:xfrm>
                <a:off x="5243147" y="1839929"/>
                <a:ext cx="34560" cy="193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4E3983-A9E7-433D-988D-45616201946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34147" y="1830929"/>
                  <a:ext cx="52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1B73E1-8B69-472D-A0F8-B1C0A0F77539}"/>
                    </a:ext>
                  </a:extLst>
                </p14:cNvPr>
                <p14:cNvContentPartPr/>
                <p14:nvPr/>
              </p14:nvContentPartPr>
              <p14:xfrm>
                <a:off x="5252507" y="1833089"/>
                <a:ext cx="111960" cy="63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1B73E1-8B69-472D-A0F8-B1C0A0F7753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43867" y="1824449"/>
                  <a:ext cx="1296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0EECFC6-2773-45DB-B1ED-255E3B73BC47}"/>
              </a:ext>
            </a:extLst>
          </p:cNvPr>
          <p:cNvGrpSpPr/>
          <p:nvPr/>
        </p:nvGrpSpPr>
        <p:grpSpPr>
          <a:xfrm>
            <a:off x="5101667" y="2840009"/>
            <a:ext cx="3424849" cy="963537"/>
            <a:chOff x="5101667" y="2840009"/>
            <a:chExt cx="3424849" cy="9635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810BC2-E5AA-49C7-B280-053FCDEB6DC5}"/>
                    </a:ext>
                  </a:extLst>
                </p14:cNvPr>
                <p14:cNvContentPartPr/>
                <p14:nvPr/>
              </p14:nvContentPartPr>
              <p14:xfrm>
                <a:off x="5101667" y="3017849"/>
                <a:ext cx="156960" cy="143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810BC2-E5AA-49C7-B280-053FCDEB6D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92667" y="3009209"/>
                  <a:ext cx="174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8EC1D3-7433-418C-A144-F9F22B66B7FB}"/>
                    </a:ext>
                  </a:extLst>
                </p14:cNvPr>
                <p14:cNvContentPartPr/>
                <p14:nvPr/>
              </p14:nvContentPartPr>
              <p14:xfrm>
                <a:off x="5301467" y="3146369"/>
                <a:ext cx="59040" cy="64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8EC1D3-7433-418C-A144-F9F22B66B7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92467" y="3137369"/>
                  <a:ext cx="7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A200F0-396D-4F9F-B0FE-A8909B16F235}"/>
                    </a:ext>
                  </a:extLst>
                </p14:cNvPr>
                <p14:cNvContentPartPr/>
                <p14:nvPr/>
              </p14:nvContentPartPr>
              <p14:xfrm>
                <a:off x="5505587" y="2888969"/>
                <a:ext cx="97920" cy="154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A200F0-396D-4F9F-B0FE-A8909B16F23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96947" y="2879969"/>
                  <a:ext cx="115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C4BF86-D91E-4A28-89E9-2A8BFE3CAFB8}"/>
                    </a:ext>
                  </a:extLst>
                </p14:cNvPr>
                <p14:cNvContentPartPr/>
                <p14:nvPr/>
              </p14:nvContentPartPr>
              <p14:xfrm>
                <a:off x="5632307" y="2840009"/>
                <a:ext cx="136440" cy="14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C4BF86-D91E-4A28-89E9-2A8BFE3CAFB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23307" y="2831369"/>
                  <a:ext cx="154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FEAA0F-B4FA-46B7-80BF-DECF3395CD6B}"/>
                    </a:ext>
                  </a:extLst>
                </p14:cNvPr>
                <p14:cNvContentPartPr/>
                <p14:nvPr/>
              </p14:nvContentPartPr>
              <p14:xfrm>
                <a:off x="5456987" y="2893649"/>
                <a:ext cx="394200" cy="19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FEAA0F-B4FA-46B7-80BF-DECF3395CD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48347" y="2885009"/>
                  <a:ext cx="411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EF4D96-9283-4D26-9855-8D5EBFB27696}"/>
                    </a:ext>
                  </a:extLst>
                </p14:cNvPr>
                <p14:cNvContentPartPr/>
                <p14:nvPr/>
              </p14:nvContentPartPr>
              <p14:xfrm>
                <a:off x="5510627" y="3180569"/>
                <a:ext cx="263160" cy="146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EF4D96-9283-4D26-9855-8D5EBFB276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01627" y="3171929"/>
                  <a:ext cx="280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F60415-EC76-425A-8F75-694DB85C5F1B}"/>
                    </a:ext>
                  </a:extLst>
                </p14:cNvPr>
                <p14:cNvContentPartPr/>
                <p14:nvPr/>
              </p14:nvContentPartPr>
              <p14:xfrm>
                <a:off x="5700707" y="3185969"/>
                <a:ext cx="189720" cy="136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F60415-EC76-425A-8F75-694DB85C5F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91707" y="3176969"/>
                  <a:ext cx="207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160F03-B520-4D0B-9FCA-E788318DFED0}"/>
                    </a:ext>
                  </a:extLst>
                </p14:cNvPr>
                <p14:cNvContentPartPr/>
                <p14:nvPr/>
              </p14:nvContentPartPr>
              <p14:xfrm>
                <a:off x="6016427" y="3083009"/>
                <a:ext cx="129960" cy="1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160F03-B520-4D0B-9FCA-E788318DFED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07427" y="3074369"/>
                  <a:ext cx="147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6FB55A-7521-45B4-BF8C-3AFA297C56C7}"/>
                    </a:ext>
                  </a:extLst>
                </p14:cNvPr>
                <p14:cNvContentPartPr/>
                <p14:nvPr/>
              </p14:nvContentPartPr>
              <p14:xfrm>
                <a:off x="6066467" y="3049169"/>
                <a:ext cx="8640" cy="112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6FB55A-7521-45B4-BF8C-3AFA297C56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57827" y="3040529"/>
                  <a:ext cx="2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BA0003E-69E8-4586-88F0-A8CA9B85D8EE}"/>
                    </a:ext>
                  </a:extLst>
                </p14:cNvPr>
                <p14:cNvContentPartPr/>
                <p14:nvPr/>
              </p14:nvContentPartPr>
              <p14:xfrm>
                <a:off x="6213347" y="3029369"/>
                <a:ext cx="134640" cy="13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BA0003E-69E8-4586-88F0-A8CA9B85D8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04707" y="3020729"/>
                  <a:ext cx="152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E90FADE-C54B-4078-BB73-A6EF1E3E560B}"/>
                    </a:ext>
                  </a:extLst>
                </p14:cNvPr>
                <p14:cNvContentPartPr/>
                <p14:nvPr/>
              </p14:nvContentPartPr>
              <p14:xfrm>
                <a:off x="6381107" y="3131969"/>
                <a:ext cx="48960" cy="73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E90FADE-C54B-4078-BB73-A6EF1E3E56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72467" y="3123329"/>
                  <a:ext cx="6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36C79CB-C648-45A1-83F7-37AA574C6602}"/>
                    </a:ext>
                  </a:extLst>
                </p14:cNvPr>
                <p14:cNvContentPartPr/>
                <p14:nvPr/>
              </p14:nvContentPartPr>
              <p14:xfrm>
                <a:off x="6507467" y="2995889"/>
                <a:ext cx="112680" cy="48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36C79CB-C648-45A1-83F7-37AA574C66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98827" y="2987249"/>
                  <a:ext cx="13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8A7C1A-C3A1-45B9-9BF8-1106B59D4131}"/>
                    </a:ext>
                  </a:extLst>
                </p14:cNvPr>
                <p14:cNvContentPartPr/>
                <p14:nvPr/>
              </p14:nvContentPartPr>
              <p14:xfrm>
                <a:off x="6473627" y="3034769"/>
                <a:ext cx="12600" cy="180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8A7C1A-C3A1-45B9-9BF8-1106B59D41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64627" y="3026129"/>
                  <a:ext cx="30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155354-3DD1-4289-9296-55597E6ED26D}"/>
                    </a:ext>
                  </a:extLst>
                </p14:cNvPr>
                <p14:cNvContentPartPr/>
                <p14:nvPr/>
              </p14:nvContentPartPr>
              <p14:xfrm>
                <a:off x="6746867" y="2880689"/>
                <a:ext cx="87480" cy="168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155354-3DD1-4289-9296-55597E6ED2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37867" y="2872049"/>
                  <a:ext cx="10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BCF6C9-D969-482B-A2AA-E2B13307CBC4}"/>
                    </a:ext>
                  </a:extLst>
                </p14:cNvPr>
                <p14:cNvContentPartPr/>
                <p14:nvPr/>
              </p14:nvContentPartPr>
              <p14:xfrm>
                <a:off x="6654707" y="2892929"/>
                <a:ext cx="372240" cy="234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BCF6C9-D969-482B-A2AA-E2B13307CBC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46067" y="2884289"/>
                  <a:ext cx="389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1EC1E0-0E0E-44CA-B715-37D0A2477026}"/>
                    </a:ext>
                  </a:extLst>
                </p14:cNvPr>
                <p14:cNvContentPartPr/>
                <p14:nvPr/>
              </p14:nvContentPartPr>
              <p14:xfrm>
                <a:off x="6697187" y="3186329"/>
                <a:ext cx="311760" cy="135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1EC1E0-0E0E-44CA-B715-37D0A247702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88547" y="3177689"/>
                  <a:ext cx="329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0348451-48F6-4032-903E-317F8DF9D630}"/>
                    </a:ext>
                  </a:extLst>
                </p14:cNvPr>
                <p14:cNvContentPartPr/>
                <p14:nvPr/>
              </p14:nvContentPartPr>
              <p14:xfrm>
                <a:off x="6867467" y="3166169"/>
                <a:ext cx="117360" cy="155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0348451-48F6-4032-903E-317F8DF9D6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58467" y="3157529"/>
                  <a:ext cx="13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84522E1-88B6-474E-A64A-83557B3BC161}"/>
                    </a:ext>
                  </a:extLst>
                </p14:cNvPr>
                <p14:cNvContentPartPr/>
                <p14:nvPr/>
              </p14:nvContentPartPr>
              <p14:xfrm>
                <a:off x="7144836" y="3097946"/>
                <a:ext cx="160920" cy="38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84522E1-88B6-474E-A64A-83557B3BC16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35836" y="3089306"/>
                  <a:ext cx="178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343A42-D4D7-4749-ABDD-9D02E7300F54}"/>
                    </a:ext>
                  </a:extLst>
                </p14:cNvPr>
                <p14:cNvContentPartPr/>
                <p14:nvPr/>
              </p14:nvContentPartPr>
              <p14:xfrm>
                <a:off x="7242036" y="3034946"/>
                <a:ext cx="10080" cy="165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343A42-D4D7-4749-ABDD-9D02E7300F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33396" y="3025946"/>
                  <a:ext cx="2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59F670-2C3C-4BBE-A086-724CAF31CE7F}"/>
                    </a:ext>
                  </a:extLst>
                </p14:cNvPr>
                <p14:cNvContentPartPr/>
                <p14:nvPr/>
              </p14:nvContentPartPr>
              <p14:xfrm>
                <a:off x="7383156" y="3020186"/>
                <a:ext cx="151200" cy="14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59F670-2C3C-4BBE-A086-724CAF31CE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74156" y="3011546"/>
                  <a:ext cx="168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D41FBE-2025-4CDD-99FE-A004D08B8D88}"/>
                    </a:ext>
                  </a:extLst>
                </p14:cNvPr>
                <p14:cNvContentPartPr/>
                <p14:nvPr/>
              </p14:nvContentPartPr>
              <p14:xfrm>
                <a:off x="7621476" y="3015146"/>
                <a:ext cx="515880" cy="92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D41FBE-2025-4CDD-99FE-A004D08B8D8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12476" y="3006506"/>
                  <a:ext cx="53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A73E77-F060-4E13-916A-15A1637B5CE1}"/>
                    </a:ext>
                  </a:extLst>
                </p14:cNvPr>
                <p14:cNvContentPartPr/>
                <p14:nvPr/>
              </p14:nvContentPartPr>
              <p14:xfrm>
                <a:off x="8199996" y="2917586"/>
                <a:ext cx="326520" cy="208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A73E77-F060-4E13-916A-15A1637B5CE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90996" y="2908586"/>
                  <a:ext cx="344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91010D-AB88-4EA0-A11F-180840685959}"/>
                    </a:ext>
                  </a:extLst>
                </p14:cNvPr>
                <p14:cNvContentPartPr/>
                <p14:nvPr/>
              </p14:nvContentPartPr>
              <p14:xfrm>
                <a:off x="8394756" y="3029906"/>
                <a:ext cx="122040" cy="10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91010D-AB88-4EA0-A11F-1808406859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86116" y="3021266"/>
                  <a:ext cx="13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38E3B71-7CAE-4533-B91C-E161BAB8F188}"/>
                    </a:ext>
                  </a:extLst>
                </p14:cNvPr>
                <p14:cNvContentPartPr/>
                <p14:nvPr/>
              </p14:nvContentPartPr>
              <p14:xfrm>
                <a:off x="6677196" y="3404666"/>
                <a:ext cx="346320" cy="24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38E3B71-7CAE-4533-B91C-E161BAB8F1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68196" y="3395666"/>
                  <a:ext cx="363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888BA1F-883A-4401-9FE1-D8195068908B}"/>
                    </a:ext>
                  </a:extLst>
                </p14:cNvPr>
                <p14:cNvContentPartPr/>
                <p14:nvPr/>
              </p14:nvContentPartPr>
              <p14:xfrm>
                <a:off x="6195876" y="3302426"/>
                <a:ext cx="997200" cy="20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888BA1F-883A-4401-9FE1-D8195068908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87236" y="3293426"/>
                  <a:ext cx="1014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9F3BB0-AC55-4523-ACA5-7862CDD4D2F8}"/>
                    </a:ext>
                  </a:extLst>
                </p14:cNvPr>
                <p14:cNvContentPartPr/>
                <p14:nvPr/>
              </p14:nvContentPartPr>
              <p14:xfrm>
                <a:off x="6251316" y="3567026"/>
                <a:ext cx="76680" cy="232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9F3BB0-AC55-4523-ACA5-7862CDD4D2F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42676" y="3558026"/>
                  <a:ext cx="94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1C642D3-099E-4801-8008-EAC34A4D5DBE}"/>
                    </a:ext>
                  </a:extLst>
                </p14:cNvPr>
                <p14:cNvContentPartPr/>
                <p14:nvPr/>
              </p14:nvContentPartPr>
              <p14:xfrm>
                <a:off x="6415116" y="3501866"/>
                <a:ext cx="112320" cy="21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1C642D3-099E-4801-8008-EAC34A4D5DB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06476" y="3492866"/>
                  <a:ext cx="129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CF9A21D-73DB-4BE0-A442-A8263B2F158E}"/>
                    </a:ext>
                  </a:extLst>
                </p14:cNvPr>
                <p14:cNvContentPartPr/>
                <p14:nvPr/>
              </p14:nvContentPartPr>
              <p14:xfrm>
                <a:off x="6522396" y="3574586"/>
                <a:ext cx="127080" cy="10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CF9A21D-73DB-4BE0-A442-A8263B2F158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13396" y="3565946"/>
                  <a:ext cx="144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9FE2C58-8121-431F-BA00-EDD0EF2F094F}"/>
                    </a:ext>
                  </a:extLst>
                </p14:cNvPr>
                <p14:cNvContentPartPr/>
                <p14:nvPr/>
              </p14:nvContentPartPr>
              <p14:xfrm>
                <a:off x="6677916" y="3564866"/>
                <a:ext cx="170640" cy="11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9FE2C58-8121-431F-BA00-EDD0EF2F094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68916" y="3555866"/>
                  <a:ext cx="188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30AB42D-F187-4BED-8EC3-140F4D2E4B27}"/>
                    </a:ext>
                  </a:extLst>
                </p14:cNvPr>
                <p14:cNvContentPartPr/>
                <p14:nvPr/>
              </p14:nvContentPartPr>
              <p14:xfrm>
                <a:off x="6862956" y="3559466"/>
                <a:ext cx="306360" cy="127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30AB42D-F187-4BED-8EC3-140F4D2E4B2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54316" y="3550466"/>
                  <a:ext cx="324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14BBA04-9279-4A19-82F9-EF6763E8D83D}"/>
                    </a:ext>
                  </a:extLst>
                </p14:cNvPr>
                <p14:cNvContentPartPr/>
                <p14:nvPr/>
              </p14:nvContentPartPr>
              <p14:xfrm>
                <a:off x="7324476" y="3494306"/>
                <a:ext cx="467640" cy="309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14BBA04-9279-4A19-82F9-EF6763E8D83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15476" y="3485306"/>
                  <a:ext cx="485280" cy="32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7A2835F-9D1C-4058-9767-EB2E5D0363BB}"/>
                  </a:ext>
                </a:extLst>
              </p14:cNvPr>
              <p14:cNvContentPartPr/>
              <p14:nvPr/>
            </p14:nvContentPartPr>
            <p14:xfrm>
              <a:off x="5933627" y="1638866"/>
              <a:ext cx="191160" cy="447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7A2835F-9D1C-4058-9767-EB2E5D0363B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924987" y="1629866"/>
                <a:ext cx="208800" cy="46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5769AC9-AF5A-45C5-B945-54CF2EB2317B}"/>
              </a:ext>
            </a:extLst>
          </p:cNvPr>
          <p:cNvGrpSpPr/>
          <p:nvPr/>
        </p:nvGrpSpPr>
        <p:grpSpPr>
          <a:xfrm>
            <a:off x="7168427" y="850826"/>
            <a:ext cx="1455120" cy="861480"/>
            <a:chOff x="7168427" y="850826"/>
            <a:chExt cx="145512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ED7B93-9A1F-4D08-8CD2-49490B6BE849}"/>
                    </a:ext>
                  </a:extLst>
                </p14:cNvPr>
                <p14:cNvContentPartPr/>
                <p14:nvPr/>
              </p14:nvContentPartPr>
              <p14:xfrm>
                <a:off x="7208387" y="1259249"/>
                <a:ext cx="199440" cy="12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ED7B93-9A1F-4D08-8CD2-49490B6BE8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99747" y="1250609"/>
                  <a:ext cx="21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1C4883-93A7-4ED3-956E-DFB3E7E3E22C}"/>
                    </a:ext>
                  </a:extLst>
                </p14:cNvPr>
                <p14:cNvContentPartPr/>
                <p14:nvPr/>
              </p14:nvContentPartPr>
              <p14:xfrm>
                <a:off x="7426907" y="1132889"/>
                <a:ext cx="185040" cy="31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1C4883-93A7-4ED3-956E-DFB3E7E3E22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17907" y="1124249"/>
                  <a:ext cx="202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DBA3E0-A934-4052-BE7E-6924DC247071}"/>
                    </a:ext>
                  </a:extLst>
                </p14:cNvPr>
                <p14:cNvContentPartPr/>
                <p14:nvPr/>
              </p14:nvContentPartPr>
              <p14:xfrm>
                <a:off x="7636067" y="1264289"/>
                <a:ext cx="102600" cy="5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DBA3E0-A934-4052-BE7E-6924DC24707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27067" y="1255649"/>
                  <a:ext cx="120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0CB227-0C1A-4A1A-AA6F-645562040685}"/>
                    </a:ext>
                  </a:extLst>
                </p14:cNvPr>
                <p14:cNvContentPartPr/>
                <p14:nvPr/>
              </p14:nvContentPartPr>
              <p14:xfrm>
                <a:off x="7903547" y="1094009"/>
                <a:ext cx="151200" cy="10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0CB227-0C1A-4A1A-AA6F-64556204068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94547" y="1085369"/>
                  <a:ext cx="168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7CEBA1-459D-4218-AF7F-3496F6AEBF74}"/>
                    </a:ext>
                  </a:extLst>
                </p14:cNvPr>
                <p14:cNvContentPartPr/>
                <p14:nvPr/>
              </p14:nvContentPartPr>
              <p14:xfrm>
                <a:off x="7869347" y="1249889"/>
                <a:ext cx="370080" cy="24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7CEBA1-459D-4218-AF7F-3496F6AEBF7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60707" y="1240889"/>
                  <a:ext cx="38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2D4BE7-BB8D-44FE-A0E1-CCFA1AD95192}"/>
                    </a:ext>
                  </a:extLst>
                </p14:cNvPr>
                <p14:cNvContentPartPr/>
                <p14:nvPr/>
              </p14:nvContentPartPr>
              <p14:xfrm>
                <a:off x="7922987" y="1390649"/>
                <a:ext cx="151200" cy="92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2D4BE7-BB8D-44FE-A0E1-CCFA1AD9519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13987" y="1382009"/>
                  <a:ext cx="168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A47BF32-0EDF-45A2-B638-3E59E61A07D2}"/>
                    </a:ext>
                  </a:extLst>
                </p14:cNvPr>
                <p14:cNvContentPartPr/>
                <p14:nvPr/>
              </p14:nvContentPartPr>
              <p14:xfrm>
                <a:off x="8129627" y="1468049"/>
                <a:ext cx="86040" cy="3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A47BF32-0EDF-45A2-B638-3E59E61A07D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20627" y="1459409"/>
                  <a:ext cx="103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076EF6-B1A5-4C76-B36A-BC32ABA39C37}"/>
                    </a:ext>
                  </a:extLst>
                </p14:cNvPr>
                <p14:cNvContentPartPr/>
                <p14:nvPr/>
              </p14:nvContentPartPr>
              <p14:xfrm>
                <a:off x="8025227" y="1094009"/>
                <a:ext cx="6228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076EF6-B1A5-4C76-B36A-BC32ABA39C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16227" y="1085369"/>
                  <a:ext cx="79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DAF677E-B7E9-4099-9CA4-A7F97FF7329F}"/>
                    </a:ext>
                  </a:extLst>
                </p14:cNvPr>
                <p14:cNvContentPartPr/>
                <p14:nvPr/>
              </p14:nvContentPartPr>
              <p14:xfrm>
                <a:off x="7168427" y="850826"/>
                <a:ext cx="1455120" cy="861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DAF677E-B7E9-4099-9CA4-A7F97FF732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59787" y="841826"/>
                  <a:ext cx="1472760" cy="87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D8EF8AD-A4DD-4286-84BD-14A415BFD1E0}"/>
              </a:ext>
            </a:extLst>
          </p:cNvPr>
          <p:cNvGrpSpPr/>
          <p:nvPr/>
        </p:nvGrpSpPr>
        <p:grpSpPr>
          <a:xfrm>
            <a:off x="1872467" y="4839266"/>
            <a:ext cx="1832400" cy="374760"/>
            <a:chOff x="1872467" y="4839266"/>
            <a:chExt cx="18324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057FFD-DA5F-42DA-932F-EC5767C24EAC}"/>
                    </a:ext>
                  </a:extLst>
                </p14:cNvPr>
                <p14:cNvContentPartPr/>
                <p14:nvPr/>
              </p14:nvContentPartPr>
              <p14:xfrm>
                <a:off x="1906307" y="4990106"/>
                <a:ext cx="29520" cy="189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057FFD-DA5F-42DA-932F-EC5767C24EA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97307" y="4981466"/>
                  <a:ext cx="47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2C2749C-8A07-4C45-A5C6-AA681F387A64}"/>
                    </a:ext>
                  </a:extLst>
                </p14:cNvPr>
                <p14:cNvContentPartPr/>
                <p14:nvPr/>
              </p14:nvContentPartPr>
              <p14:xfrm>
                <a:off x="1872467" y="4989746"/>
                <a:ext cx="231840" cy="215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2C2749C-8A07-4C45-A5C6-AA681F387A6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63467" y="4980746"/>
                  <a:ext cx="24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80ECD23-21B9-4CAD-AB91-596A645B1DB9}"/>
                    </a:ext>
                  </a:extLst>
                </p14:cNvPr>
                <p14:cNvContentPartPr/>
                <p14:nvPr/>
              </p14:nvContentPartPr>
              <p14:xfrm>
                <a:off x="1964987" y="4897586"/>
                <a:ext cx="890640" cy="316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80ECD23-21B9-4CAD-AB91-596A645B1DB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55987" y="4888946"/>
                  <a:ext cx="908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FD3659F-73AE-4BF9-9635-33E51F741792}"/>
                    </a:ext>
                  </a:extLst>
                </p14:cNvPr>
                <p14:cNvContentPartPr/>
                <p14:nvPr/>
              </p14:nvContentPartPr>
              <p14:xfrm>
                <a:off x="2909627" y="4926746"/>
                <a:ext cx="276120" cy="136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FD3659F-73AE-4BF9-9635-33E51F74179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00987" y="4918106"/>
                  <a:ext cx="293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39AF8C1-75C0-49DF-8A6D-B46E2FA40019}"/>
                    </a:ext>
                  </a:extLst>
                </p14:cNvPr>
                <p14:cNvContentPartPr/>
                <p14:nvPr/>
              </p14:nvContentPartPr>
              <p14:xfrm>
                <a:off x="2889107" y="4941506"/>
                <a:ext cx="185040" cy="25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39AF8C1-75C0-49DF-8A6D-B46E2FA4001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80467" y="4932506"/>
                  <a:ext cx="20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2E76D17-5BA7-434D-8BBD-686A38C6BAAD}"/>
                    </a:ext>
                  </a:extLst>
                </p14:cNvPr>
                <p14:cNvContentPartPr/>
                <p14:nvPr/>
              </p14:nvContentPartPr>
              <p14:xfrm>
                <a:off x="3316787" y="5019266"/>
                <a:ext cx="131760" cy="160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2E76D17-5BA7-434D-8BBD-686A38C6BAA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08147" y="5010626"/>
                  <a:ext cx="149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2CF99BD-9EC1-4DE1-9530-14CD2827F537}"/>
                    </a:ext>
                  </a:extLst>
                </p14:cNvPr>
                <p14:cNvContentPartPr/>
                <p14:nvPr/>
              </p14:nvContentPartPr>
              <p14:xfrm>
                <a:off x="3530987" y="4868426"/>
                <a:ext cx="173880" cy="340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2CF99BD-9EC1-4DE1-9530-14CD2827F53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21987" y="4859786"/>
                  <a:ext cx="191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1C51FC-16F9-4E5A-9553-D3D5867A615E}"/>
                    </a:ext>
                  </a:extLst>
                </p14:cNvPr>
                <p14:cNvContentPartPr/>
                <p14:nvPr/>
              </p14:nvContentPartPr>
              <p14:xfrm>
                <a:off x="2922947" y="4839266"/>
                <a:ext cx="190080" cy="10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1C51FC-16F9-4E5A-9553-D3D5867A61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914307" y="4830626"/>
                  <a:ext cx="207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BA5A214-8E0A-42AB-833F-6DDC4C8553C7}"/>
              </a:ext>
            </a:extLst>
          </p:cNvPr>
          <p:cNvGrpSpPr/>
          <p:nvPr/>
        </p:nvGrpSpPr>
        <p:grpSpPr>
          <a:xfrm>
            <a:off x="3953987" y="5145626"/>
            <a:ext cx="102600" cy="73800"/>
            <a:chOff x="3953987" y="5145626"/>
            <a:chExt cx="10260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A88786-161E-454B-8187-188CFF9858A0}"/>
                    </a:ext>
                  </a:extLst>
                </p14:cNvPr>
                <p14:cNvContentPartPr/>
                <p14:nvPr/>
              </p14:nvContentPartPr>
              <p14:xfrm>
                <a:off x="3983147" y="5145626"/>
                <a:ext cx="68400" cy="1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A88786-161E-454B-8187-188CFF9858A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74507" y="5136986"/>
                  <a:ext cx="86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3E1EDAE-8F64-458E-B263-25AFBE122F9D}"/>
                    </a:ext>
                  </a:extLst>
                </p14:cNvPr>
                <p14:cNvContentPartPr/>
                <p14:nvPr/>
              </p14:nvContentPartPr>
              <p14:xfrm>
                <a:off x="3953987" y="5214026"/>
                <a:ext cx="102600" cy="5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3E1EDAE-8F64-458E-B263-25AFBE122F9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45347" y="5205026"/>
                  <a:ext cx="120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0ED1305-6633-4CDD-9721-5F11BAE1CA9F}"/>
              </a:ext>
            </a:extLst>
          </p:cNvPr>
          <p:cNvGrpSpPr/>
          <p:nvPr/>
        </p:nvGrpSpPr>
        <p:grpSpPr>
          <a:xfrm>
            <a:off x="8375507" y="2033066"/>
            <a:ext cx="447840" cy="751680"/>
            <a:chOff x="8375507" y="2033066"/>
            <a:chExt cx="44784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4BEF2D3-F5A4-47EF-B6B3-5AD9E343EE81}"/>
                    </a:ext>
                  </a:extLst>
                </p14:cNvPr>
                <p14:cNvContentPartPr/>
                <p14:nvPr/>
              </p14:nvContentPartPr>
              <p14:xfrm>
                <a:off x="8501867" y="2460746"/>
                <a:ext cx="77400" cy="312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4BEF2D3-F5A4-47EF-B6B3-5AD9E343EE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92867" y="2451746"/>
                  <a:ext cx="95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0B00B9-D087-4F3D-8D48-059FE047792F}"/>
                    </a:ext>
                  </a:extLst>
                </p14:cNvPr>
                <p14:cNvContentPartPr/>
                <p14:nvPr/>
              </p14:nvContentPartPr>
              <p14:xfrm>
                <a:off x="8418707" y="2655506"/>
                <a:ext cx="166320" cy="129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0B00B9-D087-4F3D-8D48-059FE047792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09707" y="2646506"/>
                  <a:ext cx="183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C2EA50-224C-43FF-A085-942C61ED3C9E}"/>
                    </a:ext>
                  </a:extLst>
                </p14:cNvPr>
                <p14:cNvContentPartPr/>
                <p14:nvPr/>
              </p14:nvContentPartPr>
              <p14:xfrm>
                <a:off x="8424107" y="2086346"/>
                <a:ext cx="5400" cy="10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C2EA50-224C-43FF-A085-942C61ED3C9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15107" y="2077706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2ADFA20-E4D8-43E3-9563-2B0478A439D0}"/>
                    </a:ext>
                  </a:extLst>
                </p14:cNvPr>
                <p14:cNvContentPartPr/>
                <p14:nvPr/>
              </p14:nvContentPartPr>
              <p14:xfrm>
                <a:off x="8375507" y="2178866"/>
                <a:ext cx="24840" cy="155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2ADFA20-E4D8-43E3-9563-2B0478A439D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66507" y="2169866"/>
                  <a:ext cx="4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D36B0E-674E-4B20-B727-5D86AC3817CD}"/>
                    </a:ext>
                  </a:extLst>
                </p14:cNvPr>
                <p14:cNvContentPartPr/>
                <p14:nvPr/>
              </p14:nvContentPartPr>
              <p14:xfrm>
                <a:off x="8418707" y="2202986"/>
                <a:ext cx="112680" cy="224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D36B0E-674E-4B20-B727-5D86AC3817C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10067" y="2194346"/>
                  <a:ext cx="130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E3BF0E6-38F9-4520-B138-44961C1051C1}"/>
                    </a:ext>
                  </a:extLst>
                </p14:cNvPr>
                <p14:cNvContentPartPr/>
                <p14:nvPr/>
              </p14:nvContentPartPr>
              <p14:xfrm>
                <a:off x="8531027" y="2033066"/>
                <a:ext cx="292320" cy="232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E3BF0E6-38F9-4520-B138-44961C1051C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22027" y="2024426"/>
                  <a:ext cx="30996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6273197-AD13-408A-A2BD-334097484E50}"/>
              </a:ext>
            </a:extLst>
          </p:cNvPr>
          <p:cNvGrpSpPr/>
          <p:nvPr/>
        </p:nvGrpSpPr>
        <p:grpSpPr>
          <a:xfrm>
            <a:off x="7548947" y="2475506"/>
            <a:ext cx="515160" cy="418680"/>
            <a:chOff x="7548947" y="2475506"/>
            <a:chExt cx="5151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BE30942-765C-4184-B5BD-E81AC27F53D6}"/>
                    </a:ext>
                  </a:extLst>
                </p14:cNvPr>
                <p14:cNvContentPartPr/>
                <p14:nvPr/>
              </p14:nvContentPartPr>
              <p14:xfrm>
                <a:off x="7664867" y="2704106"/>
                <a:ext cx="112680" cy="190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BE30942-765C-4184-B5BD-E81AC27F53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56227" y="2695106"/>
                  <a:ext cx="130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389105-8052-4D49-A042-2893466F65F5}"/>
                    </a:ext>
                  </a:extLst>
                </p14:cNvPr>
                <p14:cNvContentPartPr/>
                <p14:nvPr/>
              </p14:nvContentPartPr>
              <p14:xfrm>
                <a:off x="7548947" y="2626346"/>
                <a:ext cx="60480" cy="63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389105-8052-4D49-A042-2893466F65F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39947" y="2617346"/>
                  <a:ext cx="78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A5AF52A-AE0E-4B0C-BA4F-DE8CBBF879B7}"/>
                    </a:ext>
                  </a:extLst>
                </p14:cNvPr>
                <p14:cNvContentPartPr/>
                <p14:nvPr/>
              </p14:nvContentPartPr>
              <p14:xfrm>
                <a:off x="7645427" y="2485226"/>
                <a:ext cx="107640" cy="169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A5AF52A-AE0E-4B0C-BA4F-DE8CBBF879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36787" y="2476586"/>
                  <a:ext cx="12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8D56C67-3124-433F-87CA-84F99D3A2C50}"/>
                    </a:ext>
                  </a:extLst>
                </p14:cNvPr>
                <p14:cNvContentPartPr/>
                <p14:nvPr/>
              </p14:nvContentPartPr>
              <p14:xfrm>
                <a:off x="7709147" y="2564786"/>
                <a:ext cx="107280" cy="193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8D56C67-3124-433F-87CA-84F99D3A2C5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00147" y="2555786"/>
                  <a:ext cx="124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62A1557-B6C8-4773-834D-C9127AFA17AC}"/>
                    </a:ext>
                  </a:extLst>
                </p14:cNvPr>
                <p14:cNvContentPartPr/>
                <p14:nvPr/>
              </p14:nvContentPartPr>
              <p14:xfrm>
                <a:off x="7849907" y="2475506"/>
                <a:ext cx="214200" cy="169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62A1557-B6C8-4773-834D-C9127AFA17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41267" y="2466866"/>
                  <a:ext cx="2318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3200798-C436-4A1B-B82E-63DABA659F48}"/>
              </a:ext>
            </a:extLst>
          </p:cNvPr>
          <p:cNvGrpSpPr/>
          <p:nvPr/>
        </p:nvGrpSpPr>
        <p:grpSpPr>
          <a:xfrm>
            <a:off x="4488947" y="3793466"/>
            <a:ext cx="3687480" cy="1654560"/>
            <a:chOff x="4488947" y="3793466"/>
            <a:chExt cx="3687480" cy="16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EC372B1-8815-4DEA-85A9-F07054D81DB2}"/>
                    </a:ext>
                  </a:extLst>
                </p14:cNvPr>
                <p14:cNvContentPartPr/>
                <p14:nvPr/>
              </p14:nvContentPartPr>
              <p14:xfrm>
                <a:off x="6497387" y="3870866"/>
                <a:ext cx="244800" cy="87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EC372B1-8815-4DEA-85A9-F07054D81DB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88747" y="3862226"/>
                  <a:ext cx="26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FC9B11A-3420-4AF9-A96E-2132BA3DC6A4}"/>
                    </a:ext>
                  </a:extLst>
                </p14:cNvPr>
                <p14:cNvContentPartPr/>
                <p14:nvPr/>
              </p14:nvContentPartPr>
              <p14:xfrm>
                <a:off x="6775307" y="3793466"/>
                <a:ext cx="141480" cy="180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FC9B11A-3420-4AF9-A96E-2132BA3DC6A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66307" y="3784826"/>
                  <a:ext cx="159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1C900BF-1A54-4C7D-827B-4F5D83A6902C}"/>
                    </a:ext>
                  </a:extLst>
                </p14:cNvPr>
                <p14:cNvContentPartPr/>
                <p14:nvPr/>
              </p14:nvContentPartPr>
              <p14:xfrm>
                <a:off x="6984107" y="3817946"/>
                <a:ext cx="107280" cy="155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1C900BF-1A54-4C7D-827B-4F5D83A690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75467" y="3808946"/>
                  <a:ext cx="124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9186A8-CB94-4EB8-AE1F-AB7D8BCC7062}"/>
                    </a:ext>
                  </a:extLst>
                </p14:cNvPr>
                <p14:cNvContentPartPr/>
                <p14:nvPr/>
              </p14:nvContentPartPr>
              <p14:xfrm>
                <a:off x="7057187" y="3856826"/>
                <a:ext cx="408960" cy="100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9186A8-CB94-4EB8-AE1F-AB7D8BCC70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48547" y="3848186"/>
                  <a:ext cx="426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C73033-428E-4B10-ABB1-4DD9B28F49D9}"/>
                    </a:ext>
                  </a:extLst>
                </p14:cNvPr>
                <p14:cNvContentPartPr/>
                <p14:nvPr/>
              </p14:nvContentPartPr>
              <p14:xfrm>
                <a:off x="4926347" y="4236986"/>
                <a:ext cx="49320" cy="330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C73033-428E-4B10-ABB1-4DD9B28F49D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17707" y="4228346"/>
                  <a:ext cx="66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081A215-73D8-485F-ADE4-9610CDA269ED}"/>
                    </a:ext>
                  </a:extLst>
                </p14:cNvPr>
                <p14:cNvContentPartPr/>
                <p14:nvPr/>
              </p14:nvContentPartPr>
              <p14:xfrm>
                <a:off x="4946507" y="4230866"/>
                <a:ext cx="138960" cy="178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081A215-73D8-485F-ADE4-9610CDA269E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37507" y="4222226"/>
                  <a:ext cx="15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089D02-255E-4A2E-9326-D8C52D5A7DCA}"/>
                    </a:ext>
                  </a:extLst>
                </p14:cNvPr>
                <p14:cNvContentPartPr/>
                <p14:nvPr/>
              </p14:nvContentPartPr>
              <p14:xfrm>
                <a:off x="5330627" y="4382066"/>
                <a:ext cx="97560" cy="10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089D02-255E-4A2E-9326-D8C52D5A7DC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21627" y="4373426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48C377-CD71-412C-8FA2-B9A557A5EEF1}"/>
                    </a:ext>
                  </a:extLst>
                </p14:cNvPr>
                <p14:cNvContentPartPr/>
                <p14:nvPr/>
              </p14:nvContentPartPr>
              <p14:xfrm>
                <a:off x="5325587" y="4430666"/>
                <a:ext cx="102600" cy="15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48C377-CD71-412C-8FA2-B9A557A5EEF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16947" y="4422026"/>
                  <a:ext cx="12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C1A25E-E120-4A24-B745-EBB681CD8D8F}"/>
                    </a:ext>
                  </a:extLst>
                </p14:cNvPr>
                <p14:cNvContentPartPr/>
                <p14:nvPr/>
              </p14:nvContentPartPr>
              <p14:xfrm>
                <a:off x="5816987" y="4075706"/>
                <a:ext cx="564480" cy="165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C1A25E-E120-4A24-B745-EBB681CD8D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07987" y="4066706"/>
                  <a:ext cx="582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6BD2BD4-5FF4-4C8A-96A8-42FE0CC40C70}"/>
                    </a:ext>
                  </a:extLst>
                </p14:cNvPr>
                <p14:cNvContentPartPr/>
                <p14:nvPr/>
              </p14:nvContentPartPr>
              <p14:xfrm>
                <a:off x="6400547" y="4046546"/>
                <a:ext cx="54000" cy="73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6BD2BD4-5FF4-4C8A-96A8-42FE0CC40C7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91907" y="4037546"/>
                  <a:ext cx="7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5A38004-69E3-4448-95A1-D70FEE7F9C86}"/>
                    </a:ext>
                  </a:extLst>
                </p14:cNvPr>
                <p14:cNvContentPartPr/>
                <p14:nvPr/>
              </p14:nvContentPartPr>
              <p14:xfrm>
                <a:off x="5661107" y="4387106"/>
                <a:ext cx="1707480" cy="34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5A38004-69E3-4448-95A1-D70FEE7F9C8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52467" y="4378106"/>
                  <a:ext cx="1725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F7B5F8-F8D8-48E9-B016-A4BDA25C1358}"/>
                    </a:ext>
                  </a:extLst>
                </p14:cNvPr>
                <p14:cNvContentPartPr/>
                <p14:nvPr/>
              </p14:nvContentPartPr>
              <p14:xfrm>
                <a:off x="7353467" y="4389626"/>
                <a:ext cx="287640" cy="22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F7B5F8-F8D8-48E9-B016-A4BDA25C13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44827" y="4380626"/>
                  <a:ext cx="30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07B0B9B-7AE8-4B37-9484-09C0FAC0CB17}"/>
                    </a:ext>
                  </a:extLst>
                </p14:cNvPr>
                <p14:cNvContentPartPr/>
                <p14:nvPr/>
              </p14:nvContentPartPr>
              <p14:xfrm>
                <a:off x="5618627" y="4644866"/>
                <a:ext cx="194040" cy="165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07B0B9B-7AE8-4B37-9484-09C0FAC0CB1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09627" y="4635866"/>
                  <a:ext cx="211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3285D03-5388-4E1E-A533-DC5FEC761A5B}"/>
                    </a:ext>
                  </a:extLst>
                </p14:cNvPr>
                <p14:cNvContentPartPr/>
                <p14:nvPr/>
              </p14:nvContentPartPr>
              <p14:xfrm>
                <a:off x="5838587" y="4576826"/>
                <a:ext cx="85680" cy="75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3285D03-5388-4E1E-A533-DC5FEC761A5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29947" y="4568186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E01F50-0911-440C-B447-E974936A8B21}"/>
                    </a:ext>
                  </a:extLst>
                </p14:cNvPr>
                <p14:cNvContentPartPr/>
                <p14:nvPr/>
              </p14:nvContentPartPr>
              <p14:xfrm>
                <a:off x="6059987" y="4732346"/>
                <a:ext cx="73440" cy="10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E01F50-0911-440C-B447-E974936A8B2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51347" y="4723346"/>
                  <a:ext cx="91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64A2F1-79B7-46D8-90F7-C2A956FB254C}"/>
                    </a:ext>
                  </a:extLst>
                </p14:cNvPr>
                <p14:cNvContentPartPr/>
                <p14:nvPr/>
              </p14:nvContentPartPr>
              <p14:xfrm>
                <a:off x="6147827" y="4659266"/>
                <a:ext cx="112680" cy="255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64A2F1-79B7-46D8-90F7-C2A956FB25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138827" y="4650626"/>
                  <a:ext cx="130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7895B9-2DEA-4BF3-BF75-A12CC1408CDE}"/>
                    </a:ext>
                  </a:extLst>
                </p14:cNvPr>
                <p14:cNvContentPartPr/>
                <p14:nvPr/>
              </p14:nvContentPartPr>
              <p14:xfrm>
                <a:off x="6318107" y="4630106"/>
                <a:ext cx="180360" cy="156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7895B9-2DEA-4BF3-BF75-A12CC1408C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309467" y="4621466"/>
                  <a:ext cx="198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D3805C-966A-40C6-9D43-647844E78D87}"/>
                    </a:ext>
                  </a:extLst>
                </p14:cNvPr>
                <p14:cNvContentPartPr/>
                <p14:nvPr/>
              </p14:nvContentPartPr>
              <p14:xfrm>
                <a:off x="6599267" y="4600586"/>
                <a:ext cx="112680" cy="204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D3805C-966A-40C6-9D43-647844E78D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90627" y="4591946"/>
                  <a:ext cx="130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55675BC-D980-478F-9478-6064B0B84E79}"/>
                    </a:ext>
                  </a:extLst>
                </p14:cNvPr>
                <p14:cNvContentPartPr/>
                <p14:nvPr/>
              </p14:nvContentPartPr>
              <p14:xfrm>
                <a:off x="6833627" y="4678706"/>
                <a:ext cx="117000" cy="25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55675BC-D980-478F-9478-6064B0B84E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24627" y="4670066"/>
                  <a:ext cx="134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4B16A8-B479-41BF-884A-F8922832FCFE}"/>
                    </a:ext>
                  </a:extLst>
                </p14:cNvPr>
                <p14:cNvContentPartPr/>
                <p14:nvPr/>
              </p14:nvContentPartPr>
              <p14:xfrm>
                <a:off x="7061867" y="4620386"/>
                <a:ext cx="180720" cy="16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4B16A8-B479-41BF-884A-F8922832FCF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52867" y="4611746"/>
                  <a:ext cx="198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DBA55C6-CB32-41C2-AF11-4DE56CBEB0DD}"/>
                    </a:ext>
                  </a:extLst>
                </p14:cNvPr>
                <p14:cNvContentPartPr/>
                <p14:nvPr/>
              </p14:nvContentPartPr>
              <p14:xfrm>
                <a:off x="5539787" y="4508426"/>
                <a:ext cx="97560" cy="258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DBA55C6-CB32-41C2-AF11-4DE56CBEB0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30787" y="4499786"/>
                  <a:ext cx="115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35D2FAF-600E-4A62-B0F7-17E81E344697}"/>
                    </a:ext>
                  </a:extLst>
                </p14:cNvPr>
                <p14:cNvContentPartPr/>
                <p14:nvPr/>
              </p14:nvContentPartPr>
              <p14:xfrm>
                <a:off x="7241507" y="4785626"/>
                <a:ext cx="59400" cy="4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35D2FAF-600E-4A62-B0F7-17E81E34469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32867" y="4776986"/>
                  <a:ext cx="77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7D36FC9-D414-4DDE-AEA7-DABF33E38605}"/>
                    </a:ext>
                  </a:extLst>
                </p14:cNvPr>
                <p14:cNvContentPartPr/>
                <p14:nvPr/>
              </p14:nvContentPartPr>
              <p14:xfrm>
                <a:off x="7305227" y="4527866"/>
                <a:ext cx="92880" cy="52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7D36FC9-D414-4DDE-AEA7-DABF33E3860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96587" y="4518866"/>
                  <a:ext cx="110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6EA7A5-DF4F-4EDE-8C69-7CF743539FFA}"/>
                    </a:ext>
                  </a:extLst>
                </p14:cNvPr>
                <p14:cNvContentPartPr/>
                <p14:nvPr/>
              </p14:nvContentPartPr>
              <p14:xfrm>
                <a:off x="7363547" y="4515266"/>
                <a:ext cx="119880" cy="411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6EA7A5-DF4F-4EDE-8C69-7CF743539FF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54907" y="4506626"/>
                  <a:ext cx="1375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25681F-F4E8-4EB6-8C5A-8DA33FC6EB91}"/>
                    </a:ext>
                  </a:extLst>
                </p14:cNvPr>
                <p14:cNvContentPartPr/>
                <p14:nvPr/>
              </p14:nvContentPartPr>
              <p14:xfrm>
                <a:off x="7538507" y="4605986"/>
                <a:ext cx="136800" cy="150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25681F-F4E8-4EB6-8C5A-8DA33FC6EB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29867" y="4597346"/>
                  <a:ext cx="154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9DB191C-8D74-4A43-85E7-5719C59DECCD}"/>
                    </a:ext>
                  </a:extLst>
                </p14:cNvPr>
                <p14:cNvContentPartPr/>
                <p14:nvPr/>
              </p14:nvContentPartPr>
              <p14:xfrm>
                <a:off x="7704467" y="4707866"/>
                <a:ext cx="73080" cy="87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9DB191C-8D74-4A43-85E7-5719C59DECC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95827" y="4699226"/>
                  <a:ext cx="90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957993E-2D01-4031-BD7D-DFCFE5377030}"/>
                    </a:ext>
                  </a:extLst>
                </p14:cNvPr>
                <p14:cNvContentPartPr/>
                <p14:nvPr/>
              </p14:nvContentPartPr>
              <p14:xfrm>
                <a:off x="7902827" y="4216826"/>
                <a:ext cx="268560" cy="22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57993E-2D01-4031-BD7D-DFCFE53770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894187" y="4207826"/>
                  <a:ext cx="286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154A5CB-F1FA-4EFE-BC7D-8667DB6CAEAE}"/>
                    </a:ext>
                  </a:extLst>
                </p14:cNvPr>
                <p14:cNvContentPartPr/>
                <p14:nvPr/>
              </p14:nvContentPartPr>
              <p14:xfrm>
                <a:off x="4488947" y="5033306"/>
                <a:ext cx="161280" cy="180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154A5CB-F1FA-4EFE-BC7D-8667DB6CAEA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80307" y="5024666"/>
                  <a:ext cx="178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1F1628-4C5A-4FC0-9B29-3938C34BC4EF}"/>
                    </a:ext>
                  </a:extLst>
                </p14:cNvPr>
                <p14:cNvContentPartPr/>
                <p14:nvPr/>
              </p14:nvContentPartPr>
              <p14:xfrm>
                <a:off x="4630067" y="5199266"/>
                <a:ext cx="180720" cy="248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1F1628-4C5A-4FC0-9B29-3938C34BC4E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621427" y="5190266"/>
                  <a:ext cx="198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7098C0F-AAAD-4DA8-AD67-61A6F1D6C770}"/>
                    </a:ext>
                  </a:extLst>
                </p14:cNvPr>
                <p14:cNvContentPartPr/>
                <p14:nvPr/>
              </p14:nvContentPartPr>
              <p14:xfrm>
                <a:off x="4970627" y="5028626"/>
                <a:ext cx="165600" cy="195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7098C0F-AAAD-4DA8-AD67-61A6F1D6C77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61987" y="5019986"/>
                  <a:ext cx="183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C69E5A9-F791-4E8E-B992-523332ED969E}"/>
                    </a:ext>
                  </a:extLst>
                </p14:cNvPr>
                <p14:cNvContentPartPr/>
                <p14:nvPr/>
              </p14:nvContentPartPr>
              <p14:xfrm>
                <a:off x="4999787" y="4990106"/>
                <a:ext cx="112320" cy="185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C69E5A9-F791-4E8E-B992-523332ED969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91147" y="4981466"/>
                  <a:ext cx="12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4A8266A-A415-43F2-B724-82B297E170AB}"/>
                    </a:ext>
                  </a:extLst>
                </p14:cNvPr>
                <p14:cNvContentPartPr/>
                <p14:nvPr/>
              </p14:nvContentPartPr>
              <p14:xfrm>
                <a:off x="4805387" y="4756649"/>
                <a:ext cx="3371040" cy="435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4A8266A-A415-43F2-B724-82B297E170A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96387" y="4747649"/>
                  <a:ext cx="338868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9A3A25C-1431-4A40-8850-509FBE00C17C}"/>
              </a:ext>
            </a:extLst>
          </p:cNvPr>
          <p:cNvGrpSpPr/>
          <p:nvPr/>
        </p:nvGrpSpPr>
        <p:grpSpPr>
          <a:xfrm>
            <a:off x="2082347" y="5987489"/>
            <a:ext cx="1220040" cy="248040"/>
            <a:chOff x="2082347" y="5987489"/>
            <a:chExt cx="122004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5B4EF4A-4955-41E3-A0E3-7748884A5E92}"/>
                    </a:ext>
                  </a:extLst>
                </p14:cNvPr>
                <p14:cNvContentPartPr/>
                <p14:nvPr/>
              </p14:nvContentPartPr>
              <p14:xfrm>
                <a:off x="2082347" y="6113489"/>
                <a:ext cx="169920" cy="122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5B4EF4A-4955-41E3-A0E3-7748884A5E9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73347" y="6104489"/>
                  <a:ext cx="187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6E27AE5-B805-4434-8126-C2F15A31963F}"/>
                    </a:ext>
                  </a:extLst>
                </p14:cNvPr>
                <p14:cNvContentPartPr/>
                <p14:nvPr/>
              </p14:nvContentPartPr>
              <p14:xfrm>
                <a:off x="2280347" y="5987489"/>
                <a:ext cx="718560" cy="234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6E27AE5-B805-4434-8126-C2F15A31963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271347" y="5978849"/>
                  <a:ext cx="736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CC2CA8-1DB0-4668-B4FD-70806329EF1C}"/>
                    </a:ext>
                  </a:extLst>
                </p14:cNvPr>
                <p14:cNvContentPartPr/>
                <p14:nvPr/>
              </p14:nvContentPartPr>
              <p14:xfrm>
                <a:off x="2849867" y="6045449"/>
                <a:ext cx="452520" cy="117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CC2CA8-1DB0-4668-B4FD-70806329EF1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841227" y="6036809"/>
                  <a:ext cx="4701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FA78292-370D-45E9-9F68-93A5E84F9F43}"/>
              </a:ext>
            </a:extLst>
          </p:cNvPr>
          <p:cNvGrpSpPr/>
          <p:nvPr/>
        </p:nvGrpSpPr>
        <p:grpSpPr>
          <a:xfrm>
            <a:off x="3588947" y="5959049"/>
            <a:ext cx="632880" cy="218520"/>
            <a:chOff x="3588947" y="5959049"/>
            <a:chExt cx="6328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87337CD-B16F-40FC-9AE1-509F00F7703C}"/>
                    </a:ext>
                  </a:extLst>
                </p14:cNvPr>
                <p14:cNvContentPartPr/>
                <p14:nvPr/>
              </p14:nvContentPartPr>
              <p14:xfrm>
                <a:off x="3588947" y="6032489"/>
                <a:ext cx="132120" cy="130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87337CD-B16F-40FC-9AE1-509F00F770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80307" y="6023489"/>
                  <a:ext cx="149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352A49-E079-4BEE-8119-DDC48EF1BAE2}"/>
                    </a:ext>
                  </a:extLst>
                </p14:cNvPr>
                <p14:cNvContentPartPr/>
                <p14:nvPr/>
              </p14:nvContentPartPr>
              <p14:xfrm>
                <a:off x="3754907" y="5992169"/>
                <a:ext cx="174960" cy="185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352A49-E079-4BEE-8119-DDC48EF1BAE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46267" y="5983169"/>
                  <a:ext cx="192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C7E047-4E4E-47BB-8B66-5867254BD4CD}"/>
                    </a:ext>
                  </a:extLst>
                </p14:cNvPr>
                <p14:cNvContentPartPr/>
                <p14:nvPr/>
              </p14:nvContentPartPr>
              <p14:xfrm>
                <a:off x="3856787" y="5959049"/>
                <a:ext cx="365040" cy="147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C7E047-4E4E-47BB-8B66-5867254BD4C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48147" y="5950049"/>
                  <a:ext cx="3826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E8FBC25-6DFA-4C77-849F-E3ED286EAEFB}"/>
              </a:ext>
            </a:extLst>
          </p:cNvPr>
          <p:cNvGrpSpPr/>
          <p:nvPr/>
        </p:nvGrpSpPr>
        <p:grpSpPr>
          <a:xfrm>
            <a:off x="5646347" y="5957969"/>
            <a:ext cx="1377360" cy="121320"/>
            <a:chOff x="5646347" y="5957969"/>
            <a:chExt cx="137736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C9115A3-5CE8-4C14-A0D0-C22D293ECD30}"/>
                    </a:ext>
                  </a:extLst>
                </p14:cNvPr>
                <p14:cNvContentPartPr/>
                <p14:nvPr/>
              </p14:nvContentPartPr>
              <p14:xfrm>
                <a:off x="5646347" y="5960129"/>
                <a:ext cx="238680" cy="119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C9115A3-5CE8-4C14-A0D0-C22D293ECD3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37347" y="5951489"/>
                  <a:ext cx="256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A4000B8-0D41-46EB-AA7E-C6DD028BFF9C}"/>
                    </a:ext>
                  </a:extLst>
                </p14:cNvPr>
                <p14:cNvContentPartPr/>
                <p14:nvPr/>
              </p14:nvContentPartPr>
              <p14:xfrm>
                <a:off x="5996987" y="5957969"/>
                <a:ext cx="1026720" cy="79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A4000B8-0D41-46EB-AA7E-C6DD028BFF9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87987" y="5948969"/>
                  <a:ext cx="10443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92451BB-94DF-4B2D-98BB-88B8E9790883}"/>
                  </a:ext>
                </a:extLst>
              </p14:cNvPr>
              <p14:cNvContentPartPr/>
              <p14:nvPr/>
            </p14:nvContentPartPr>
            <p14:xfrm>
              <a:off x="5200307" y="6215729"/>
              <a:ext cx="767880" cy="781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92451BB-94DF-4B2D-98BB-88B8E979088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191307" y="6207089"/>
                <a:ext cx="7855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403F2D6-6213-433C-A1C2-1F04B73C808F}"/>
              </a:ext>
            </a:extLst>
          </p:cNvPr>
          <p:cNvGrpSpPr/>
          <p:nvPr/>
        </p:nvGrpSpPr>
        <p:grpSpPr>
          <a:xfrm>
            <a:off x="7217387" y="5636129"/>
            <a:ext cx="1063800" cy="351360"/>
            <a:chOff x="7217387" y="5636129"/>
            <a:chExt cx="10638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29FD7C3-11B3-4AE6-8A5C-E1F1485B9C65}"/>
                    </a:ext>
                  </a:extLst>
                </p14:cNvPr>
                <p14:cNvContentPartPr/>
                <p14:nvPr/>
              </p14:nvContentPartPr>
              <p14:xfrm>
                <a:off x="7217387" y="5636129"/>
                <a:ext cx="219600" cy="171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29FD7C3-11B3-4AE6-8A5C-E1F1485B9C6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08747" y="5627489"/>
                  <a:ext cx="237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4DEF217-062E-46AC-921C-CA2B20AA5B98}"/>
                    </a:ext>
                  </a:extLst>
                </p14:cNvPr>
                <p14:cNvContentPartPr/>
                <p14:nvPr/>
              </p14:nvContentPartPr>
              <p14:xfrm>
                <a:off x="7451027" y="5721449"/>
                <a:ext cx="303840" cy="266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4DEF217-062E-46AC-921C-CA2B20AA5B9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42387" y="5712449"/>
                  <a:ext cx="321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4F99233-589D-45A9-821B-2BCC6DF844F1}"/>
                    </a:ext>
                  </a:extLst>
                </p14:cNvPr>
                <p14:cNvContentPartPr/>
                <p14:nvPr/>
              </p14:nvContentPartPr>
              <p14:xfrm>
                <a:off x="7798787" y="5821889"/>
                <a:ext cx="197640" cy="53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4F99233-589D-45A9-821B-2BCC6DF844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89787" y="5812889"/>
                  <a:ext cx="215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5E026D-953A-441F-87C8-19ED63D02F90}"/>
                    </a:ext>
                  </a:extLst>
                </p14:cNvPr>
                <p14:cNvContentPartPr/>
                <p14:nvPr/>
              </p14:nvContentPartPr>
              <p14:xfrm>
                <a:off x="7995707" y="5799569"/>
                <a:ext cx="285480" cy="75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5E026D-953A-441F-87C8-19ED63D02F9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86707" y="5790929"/>
                  <a:ext cx="30312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212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4" y="1907081"/>
            <a:ext cx="8450290" cy="27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2" y="835517"/>
            <a:ext cx="8590916" cy="49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6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D63A48C-87C6-49BA-8A40-C6FDD18BC4AF}"/>
              </a:ext>
            </a:extLst>
          </p:cNvPr>
          <p:cNvSpPr txBox="1"/>
          <p:nvPr/>
        </p:nvSpPr>
        <p:spPr>
          <a:xfrm>
            <a:off x="971292" y="1102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latin typeface="CMBX12"/>
              </a:rPr>
              <a:t>Gyrotropic</a:t>
            </a:r>
            <a:r>
              <a:rPr lang="en-US" sz="1800" b="0" i="0" u="none" strike="noStrike" baseline="0" dirty="0">
                <a:latin typeface="CMBX12"/>
              </a:rPr>
              <a:t> Media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921568-92C9-4769-B31F-2C421C98559C}"/>
              </a:ext>
            </a:extLst>
          </p:cNvPr>
          <p:cNvGrpSpPr/>
          <p:nvPr/>
        </p:nvGrpSpPr>
        <p:grpSpPr>
          <a:xfrm>
            <a:off x="2023307" y="679994"/>
            <a:ext cx="1337760" cy="361440"/>
            <a:chOff x="2023307" y="679994"/>
            <a:chExt cx="13377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C8D8D57-5C5A-4577-B78E-1F26D106720E}"/>
                    </a:ext>
                  </a:extLst>
                </p14:cNvPr>
                <p14:cNvContentPartPr/>
                <p14:nvPr/>
              </p14:nvContentPartPr>
              <p14:xfrm>
                <a:off x="2023307" y="821474"/>
                <a:ext cx="234000" cy="219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C8D8D57-5C5A-4577-B78E-1F26D10672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4307" y="812474"/>
                  <a:ext cx="251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BBF039-83F5-4C76-88D4-97B8FB22190D}"/>
                    </a:ext>
                  </a:extLst>
                </p14:cNvPr>
                <p14:cNvContentPartPr/>
                <p14:nvPr/>
              </p14:nvContentPartPr>
              <p14:xfrm>
                <a:off x="2037707" y="938474"/>
                <a:ext cx="92880" cy="3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BBF039-83F5-4C76-88D4-97B8FB2219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9067" y="929834"/>
                  <a:ext cx="110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897A42-F25B-44F8-8CBD-768D63812CA6}"/>
                    </a:ext>
                  </a:extLst>
                </p14:cNvPr>
                <p14:cNvContentPartPr/>
                <p14:nvPr/>
              </p14:nvContentPartPr>
              <p14:xfrm>
                <a:off x="2120507" y="709874"/>
                <a:ext cx="97560" cy="1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897A42-F25B-44F8-8CBD-768D63812C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11507" y="701234"/>
                  <a:ext cx="11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B203FF-FE05-4A2C-B875-F0EE210489FB}"/>
                    </a:ext>
                  </a:extLst>
                </p14:cNvPr>
                <p14:cNvContentPartPr/>
                <p14:nvPr/>
              </p14:nvContentPartPr>
              <p14:xfrm>
                <a:off x="2334347" y="821834"/>
                <a:ext cx="73440" cy="15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B203FF-FE05-4A2C-B875-F0EE210489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5707" y="812834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7A35A3-F78B-4F7C-B9B8-38EB43BD3D47}"/>
                    </a:ext>
                  </a:extLst>
                </p14:cNvPr>
                <p14:cNvContentPartPr/>
                <p14:nvPr/>
              </p14:nvContentPartPr>
              <p14:xfrm>
                <a:off x="2353787" y="850994"/>
                <a:ext cx="311760" cy="8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7A35A3-F78B-4F7C-B9B8-38EB43BD3D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5147" y="841994"/>
                  <a:ext cx="329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AAFF64-B83D-46BD-9BCC-B40D4A1DEB03}"/>
                    </a:ext>
                  </a:extLst>
                </p14:cNvPr>
                <p14:cNvContentPartPr/>
                <p14:nvPr/>
              </p14:nvContentPartPr>
              <p14:xfrm>
                <a:off x="2572667" y="845954"/>
                <a:ext cx="97560" cy="9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AAFF64-B83D-46BD-9BCC-B40D4A1DEB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4027" y="837314"/>
                  <a:ext cx="115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5E5960-FDA6-415A-A5C1-5FA12A51B129}"/>
                    </a:ext>
                  </a:extLst>
                </p14:cNvPr>
                <p14:cNvContentPartPr/>
                <p14:nvPr/>
              </p14:nvContentPartPr>
              <p14:xfrm>
                <a:off x="2636027" y="695114"/>
                <a:ext cx="63720" cy="9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5E5960-FDA6-415A-A5C1-5FA12A51B1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7027" y="686474"/>
                  <a:ext cx="81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B386B4-0D0A-4255-9AAC-28753F8DBD88}"/>
                    </a:ext>
                  </a:extLst>
                </p14:cNvPr>
                <p14:cNvContentPartPr/>
                <p14:nvPr/>
              </p14:nvContentPartPr>
              <p14:xfrm>
                <a:off x="2807027" y="679994"/>
                <a:ext cx="155160" cy="28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B386B4-0D0A-4255-9AAC-28753F8DBD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8027" y="670994"/>
                  <a:ext cx="172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0E06F3-C26A-4C60-93C5-07381AF6BB1D}"/>
                    </a:ext>
                  </a:extLst>
                </p14:cNvPr>
                <p14:cNvContentPartPr/>
                <p14:nvPr/>
              </p14:nvContentPartPr>
              <p14:xfrm>
                <a:off x="2825747" y="841274"/>
                <a:ext cx="112320" cy="1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0E06F3-C26A-4C60-93C5-07381AF6BB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6747" y="832274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7479D5-7E0C-4FBC-BC3B-68B8413BE1DB}"/>
                    </a:ext>
                  </a:extLst>
                </p14:cNvPr>
                <p14:cNvContentPartPr/>
                <p14:nvPr/>
              </p14:nvContentPartPr>
              <p14:xfrm>
                <a:off x="3068747" y="685034"/>
                <a:ext cx="97920" cy="244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7479D5-7E0C-4FBC-BC3B-68B8413BE1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9747" y="676394"/>
                  <a:ext cx="115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25736B-DD2E-4A8B-8C79-B7110730087B}"/>
                    </a:ext>
                  </a:extLst>
                </p14:cNvPr>
                <p14:cNvContentPartPr/>
                <p14:nvPr/>
              </p14:nvContentPartPr>
              <p14:xfrm>
                <a:off x="3122387" y="811394"/>
                <a:ext cx="92880" cy="84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25736B-DD2E-4A8B-8C79-B711073008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3747" y="802754"/>
                  <a:ext cx="110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047CC1-EFC1-4A1C-B317-EA136CB04EB1}"/>
                    </a:ext>
                  </a:extLst>
                </p14:cNvPr>
                <p14:cNvContentPartPr/>
                <p14:nvPr/>
              </p14:nvContentPartPr>
              <p14:xfrm>
                <a:off x="3146867" y="845954"/>
                <a:ext cx="63720" cy="1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047CC1-EFC1-4A1C-B317-EA136CB04E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7867" y="837314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29B397-6C65-48DB-8185-8F6C9D455CBA}"/>
                    </a:ext>
                  </a:extLst>
                </p14:cNvPr>
                <p14:cNvContentPartPr/>
                <p14:nvPr/>
              </p14:nvContentPartPr>
              <p14:xfrm>
                <a:off x="3277907" y="729314"/>
                <a:ext cx="83160" cy="16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29B397-6C65-48DB-8185-8F6C9D455C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69267" y="720674"/>
                  <a:ext cx="10080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EE9B04-B6D8-470B-ACEB-9F47C0C5F1A0}"/>
                  </a:ext>
                </a:extLst>
              </p14:cNvPr>
              <p14:cNvContentPartPr/>
              <p14:nvPr/>
            </p14:nvContentPartPr>
            <p14:xfrm>
              <a:off x="5057747" y="569834"/>
              <a:ext cx="64080" cy="776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EE9B04-B6D8-470B-ACEB-9F47C0C5F1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48747" y="560834"/>
                <a:ext cx="81720" cy="79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9294F90-0B43-4C11-919F-F7522ED2EC5F}"/>
              </a:ext>
            </a:extLst>
          </p:cNvPr>
          <p:cNvGrpSpPr/>
          <p:nvPr/>
        </p:nvGrpSpPr>
        <p:grpSpPr>
          <a:xfrm>
            <a:off x="5028947" y="140714"/>
            <a:ext cx="175680" cy="248760"/>
            <a:chOff x="5028947" y="140714"/>
            <a:chExt cx="1756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556E8B-6769-4135-81CB-CD22559095C6}"/>
                    </a:ext>
                  </a:extLst>
                </p14:cNvPr>
                <p14:cNvContentPartPr/>
                <p14:nvPr/>
              </p14:nvContentPartPr>
              <p14:xfrm>
                <a:off x="5028947" y="274994"/>
                <a:ext cx="151200" cy="11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556E8B-6769-4135-81CB-CD22559095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20307" y="265994"/>
                  <a:ext cx="168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1B1061-C312-48EE-85F1-F8B22F06F410}"/>
                    </a:ext>
                  </a:extLst>
                </p14:cNvPr>
                <p14:cNvContentPartPr/>
                <p14:nvPr/>
              </p14:nvContentPartPr>
              <p14:xfrm>
                <a:off x="5092307" y="267434"/>
                <a:ext cx="68400" cy="10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1B1061-C312-48EE-85F1-F8B22F06F4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83307" y="258434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53752E-487E-4A55-B463-43B70903B086}"/>
                    </a:ext>
                  </a:extLst>
                </p14:cNvPr>
                <p14:cNvContentPartPr/>
                <p14:nvPr/>
              </p14:nvContentPartPr>
              <p14:xfrm>
                <a:off x="5102027" y="140714"/>
                <a:ext cx="102600" cy="8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53752E-487E-4A55-B463-43B70903B0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93027" y="132074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0CB3520-5C44-4482-9EC2-8511C8B31E33}"/>
                  </a:ext>
                </a:extLst>
              </p14:cNvPr>
              <p14:cNvContentPartPr/>
              <p14:nvPr/>
            </p14:nvContentPartPr>
            <p14:xfrm>
              <a:off x="5058107" y="1215674"/>
              <a:ext cx="1891440" cy="107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0CB3520-5C44-4482-9EC2-8511C8B31E3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49467" y="1207034"/>
                <a:ext cx="1909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0D97AE-0BE2-4324-9AC4-6D5365CAC706}"/>
                  </a:ext>
                </a:extLst>
              </p14:cNvPr>
              <p14:cNvContentPartPr/>
              <p14:nvPr/>
            </p14:nvContentPartPr>
            <p14:xfrm>
              <a:off x="6473627" y="1147634"/>
              <a:ext cx="136800" cy="131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0D97AE-0BE2-4324-9AC4-6D5365CAC70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4627" y="1138994"/>
                <a:ext cx="15444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9" name="Group 678">
            <a:extLst>
              <a:ext uri="{FF2B5EF4-FFF2-40B4-BE49-F238E27FC236}">
                <a16:creationId xmlns:a16="http://schemas.microsoft.com/office/drawing/2014/main" id="{CE0BABDE-FFA3-4C6B-9D8D-545951841634}"/>
              </a:ext>
            </a:extLst>
          </p:cNvPr>
          <p:cNvGrpSpPr/>
          <p:nvPr/>
        </p:nvGrpSpPr>
        <p:grpSpPr>
          <a:xfrm>
            <a:off x="6049907" y="501434"/>
            <a:ext cx="735480" cy="544680"/>
            <a:chOff x="6049907" y="501434"/>
            <a:chExt cx="7354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04B3F7-95A0-4B24-81E4-D2CB0F3127BD}"/>
                    </a:ext>
                  </a:extLst>
                </p14:cNvPr>
                <p14:cNvContentPartPr/>
                <p14:nvPr/>
              </p14:nvContentPartPr>
              <p14:xfrm>
                <a:off x="6049907" y="881954"/>
                <a:ext cx="190440" cy="16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04B3F7-95A0-4B24-81E4-D2CB0F3127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40907" y="872954"/>
                  <a:ext cx="208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340D60B5-4850-426D-8EA1-BC46B187CEBA}"/>
                    </a:ext>
                  </a:extLst>
                </p14:cNvPr>
                <p14:cNvContentPartPr/>
                <p14:nvPr/>
              </p14:nvContentPartPr>
              <p14:xfrm>
                <a:off x="6324947" y="646874"/>
                <a:ext cx="71280" cy="54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340D60B5-4850-426D-8EA1-BC46B187CE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16307" y="637874"/>
                  <a:ext cx="88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00FED0D1-6159-4969-811C-4922703C0A1B}"/>
                    </a:ext>
                  </a:extLst>
                </p14:cNvPr>
                <p14:cNvContentPartPr/>
                <p14:nvPr/>
              </p14:nvContentPartPr>
              <p14:xfrm>
                <a:off x="6376427" y="632114"/>
                <a:ext cx="93600" cy="17028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00FED0D1-6159-4969-811C-4922703C0A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67427" y="623474"/>
                  <a:ext cx="111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859A3EA-AF0E-4074-BDFE-E0FCCB0D105A}"/>
                    </a:ext>
                  </a:extLst>
                </p14:cNvPr>
                <p14:cNvContentPartPr/>
                <p14:nvPr/>
              </p14:nvContentPartPr>
              <p14:xfrm>
                <a:off x="6449147" y="520154"/>
                <a:ext cx="5400" cy="1008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859A3EA-AF0E-4074-BDFE-E0FCCB0D10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40507" y="511514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F10D806A-D331-447D-A3E4-63A759AF5A0A}"/>
                    </a:ext>
                  </a:extLst>
                </p14:cNvPr>
                <p14:cNvContentPartPr/>
                <p14:nvPr/>
              </p14:nvContentPartPr>
              <p14:xfrm>
                <a:off x="6566507" y="501434"/>
                <a:ext cx="77400" cy="18432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F10D806A-D331-447D-A3E4-63A759AF5A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57867" y="492794"/>
                  <a:ext cx="95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3762E28E-7FA3-4784-A9BC-EACE872D7E90}"/>
                    </a:ext>
                  </a:extLst>
                </p14:cNvPr>
                <p14:cNvContentPartPr/>
                <p14:nvPr/>
              </p14:nvContentPartPr>
              <p14:xfrm>
                <a:off x="6692147" y="582794"/>
                <a:ext cx="88200" cy="9828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3762E28E-7FA3-4784-A9BC-EACE872D7E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83147" y="574154"/>
                  <a:ext cx="105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D8FF7451-D7A5-45CD-8F62-0DD20CF27256}"/>
                    </a:ext>
                  </a:extLst>
                </p14:cNvPr>
                <p14:cNvContentPartPr/>
                <p14:nvPr/>
              </p14:nvContentPartPr>
              <p14:xfrm>
                <a:off x="6750827" y="632114"/>
                <a:ext cx="34560" cy="1008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D8FF7451-D7A5-45CD-8F62-0DD20CF272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41827" y="623474"/>
                  <a:ext cx="52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A5C81AE1-A4E1-4107-9241-8772A3A4A3AD}"/>
              </a:ext>
            </a:extLst>
          </p:cNvPr>
          <p:cNvGrpSpPr/>
          <p:nvPr/>
        </p:nvGrpSpPr>
        <p:grpSpPr>
          <a:xfrm>
            <a:off x="7081667" y="1176794"/>
            <a:ext cx="150840" cy="122040"/>
            <a:chOff x="7081667" y="1176794"/>
            <a:chExt cx="15084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70F15D6D-B251-4DD0-B804-2FE6C0154488}"/>
                    </a:ext>
                  </a:extLst>
                </p14:cNvPr>
                <p14:cNvContentPartPr/>
                <p14:nvPr/>
              </p14:nvContentPartPr>
              <p14:xfrm>
                <a:off x="7081667" y="1176794"/>
                <a:ext cx="126720" cy="12204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70F15D6D-B251-4DD0-B804-2FE6C01544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72667" y="1168154"/>
                  <a:ext cx="144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EF97C3CC-82C6-44CA-BE4F-99291097F314}"/>
                    </a:ext>
                  </a:extLst>
                </p14:cNvPr>
                <p14:cNvContentPartPr/>
                <p14:nvPr/>
              </p14:nvContentPartPr>
              <p14:xfrm>
                <a:off x="7115507" y="1235114"/>
                <a:ext cx="117000" cy="540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EF97C3CC-82C6-44CA-BE4F-99291097F3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6867" y="1226474"/>
                  <a:ext cx="1346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75FC7BA4-6A89-4AA7-A4AD-000CD729CFBE}"/>
              </a:ext>
            </a:extLst>
          </p:cNvPr>
          <p:cNvGrpSpPr/>
          <p:nvPr/>
        </p:nvGrpSpPr>
        <p:grpSpPr>
          <a:xfrm>
            <a:off x="4795307" y="821834"/>
            <a:ext cx="349200" cy="257760"/>
            <a:chOff x="4795307" y="821834"/>
            <a:chExt cx="3492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915A1A8-950C-4469-8B27-E5A311F8E914}"/>
                    </a:ext>
                  </a:extLst>
                </p14:cNvPr>
                <p14:cNvContentPartPr/>
                <p14:nvPr/>
              </p14:nvContentPartPr>
              <p14:xfrm>
                <a:off x="5021387" y="856034"/>
                <a:ext cx="61920" cy="5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915A1A8-950C-4469-8B27-E5A311F8E9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12387" y="847034"/>
                  <a:ext cx="79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4B0ED5-95B0-412F-BEAF-10564F57152A}"/>
                    </a:ext>
                  </a:extLst>
                </p14:cNvPr>
                <p14:cNvContentPartPr/>
                <p14:nvPr/>
              </p14:nvContentPartPr>
              <p14:xfrm>
                <a:off x="4795307" y="898874"/>
                <a:ext cx="83520" cy="18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4B0ED5-95B0-412F-BEAF-10564F5715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86307" y="890234"/>
                  <a:ext cx="101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C5005C-215E-4AEB-90DA-C50CAF31BD11}"/>
                    </a:ext>
                  </a:extLst>
                </p14:cNvPr>
                <p14:cNvContentPartPr/>
                <p14:nvPr/>
              </p14:nvContentPartPr>
              <p14:xfrm>
                <a:off x="4810067" y="1001834"/>
                <a:ext cx="83160" cy="1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C5005C-215E-4AEB-90DA-C50CAF31BD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01427" y="992834"/>
                  <a:ext cx="10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CEB73E-5083-4B0B-B5FD-E63B475A315C}"/>
                    </a:ext>
                  </a:extLst>
                </p14:cNvPr>
                <p14:cNvContentPartPr/>
                <p14:nvPr/>
              </p14:nvContentPartPr>
              <p14:xfrm>
                <a:off x="4848947" y="821834"/>
                <a:ext cx="5868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CEB73E-5083-4B0B-B5FD-E63B475A31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40307" y="812834"/>
                  <a:ext cx="76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86804376-01C5-44A2-B573-E83E62E8BA83}"/>
                    </a:ext>
                  </a:extLst>
                </p14:cNvPr>
                <p14:cNvContentPartPr/>
                <p14:nvPr/>
              </p14:nvContentPartPr>
              <p14:xfrm>
                <a:off x="5028587" y="836234"/>
                <a:ext cx="115920" cy="6876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86804376-01C5-44A2-B573-E83E62E8BA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19947" y="827594"/>
                  <a:ext cx="1335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4FAB34E2-9848-48B8-A5A5-0E9707F51C66}"/>
              </a:ext>
            </a:extLst>
          </p:cNvPr>
          <p:cNvGrpSpPr/>
          <p:nvPr/>
        </p:nvGrpSpPr>
        <p:grpSpPr>
          <a:xfrm>
            <a:off x="4286267" y="1312874"/>
            <a:ext cx="478800" cy="145800"/>
            <a:chOff x="4286267" y="1312874"/>
            <a:chExt cx="47880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BD179C5C-36BE-4143-8A9E-622C8067D7BE}"/>
                    </a:ext>
                  </a:extLst>
                </p14:cNvPr>
                <p14:cNvContentPartPr/>
                <p14:nvPr/>
              </p14:nvContentPartPr>
              <p14:xfrm>
                <a:off x="4286267" y="1385954"/>
                <a:ext cx="446400" cy="2988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BD179C5C-36BE-4143-8A9E-622C8067D7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77267" y="1377314"/>
                  <a:ext cx="464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787E3F7D-8BAA-495F-8F9D-621E95A0B142}"/>
                    </a:ext>
                  </a:extLst>
                </p14:cNvPr>
                <p14:cNvContentPartPr/>
                <p14:nvPr/>
              </p14:nvContentPartPr>
              <p14:xfrm>
                <a:off x="4597667" y="1312874"/>
                <a:ext cx="167400" cy="14580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787E3F7D-8BAA-495F-8F9D-621E95A0B1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89027" y="1304234"/>
                  <a:ext cx="1850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57F6F1-A0A4-418D-BA76-B3E833950033}"/>
              </a:ext>
            </a:extLst>
          </p:cNvPr>
          <p:cNvGrpSpPr/>
          <p:nvPr/>
        </p:nvGrpSpPr>
        <p:grpSpPr>
          <a:xfrm>
            <a:off x="2614067" y="1575674"/>
            <a:ext cx="1014480" cy="701280"/>
            <a:chOff x="2614067" y="1575674"/>
            <a:chExt cx="101448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51228B90-9819-4B2F-8F56-5CCE49FF52DE}"/>
                    </a:ext>
                  </a:extLst>
                </p14:cNvPr>
                <p14:cNvContentPartPr/>
                <p14:nvPr/>
              </p14:nvContentPartPr>
              <p14:xfrm>
                <a:off x="3068747" y="1575674"/>
                <a:ext cx="559800" cy="40392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51228B90-9819-4B2F-8F56-5CCE49FF52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60107" y="1567034"/>
                  <a:ext cx="5774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909CCD1D-7DDC-4E3E-9E05-AA3524979863}"/>
                    </a:ext>
                  </a:extLst>
                </p14:cNvPr>
                <p14:cNvContentPartPr/>
                <p14:nvPr/>
              </p14:nvContentPartPr>
              <p14:xfrm>
                <a:off x="3330467" y="1610234"/>
                <a:ext cx="237240" cy="15552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909CCD1D-7DDC-4E3E-9E05-AA35249798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1467" y="1601594"/>
                  <a:ext cx="25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FD1FC135-6A32-47DD-BB2E-35C74543C5D2}"/>
                    </a:ext>
                  </a:extLst>
                </p14:cNvPr>
                <p14:cNvContentPartPr/>
                <p14:nvPr/>
              </p14:nvContentPartPr>
              <p14:xfrm>
                <a:off x="3166307" y="1662794"/>
                <a:ext cx="146160" cy="29772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FD1FC135-6A32-47DD-BB2E-35C74543C5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57307" y="1653794"/>
                  <a:ext cx="163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051C552C-D957-4A40-945D-3490EB4AB04F}"/>
                    </a:ext>
                  </a:extLst>
                </p14:cNvPr>
                <p14:cNvContentPartPr/>
                <p14:nvPr/>
              </p14:nvContentPartPr>
              <p14:xfrm>
                <a:off x="3273227" y="1876994"/>
                <a:ext cx="132120" cy="4464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051C552C-D957-4A40-945D-3490EB4AB0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4227" y="1868354"/>
                  <a:ext cx="149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F3BAEE70-06EE-49E7-9E0E-993B0839F090}"/>
                    </a:ext>
                  </a:extLst>
                </p14:cNvPr>
                <p14:cNvContentPartPr/>
                <p14:nvPr/>
              </p14:nvContentPartPr>
              <p14:xfrm>
                <a:off x="3024827" y="1882034"/>
                <a:ext cx="78480" cy="9792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F3BAEE70-06EE-49E7-9E0E-993B0839F0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6187" y="1873394"/>
                  <a:ext cx="96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47EC20D2-5D48-41D2-AC22-0B050B8F9461}"/>
                    </a:ext>
                  </a:extLst>
                </p14:cNvPr>
                <p14:cNvContentPartPr/>
                <p14:nvPr/>
              </p14:nvContentPartPr>
              <p14:xfrm>
                <a:off x="3307067" y="2023154"/>
                <a:ext cx="73440" cy="1900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47EC20D2-5D48-41D2-AC22-0B050B8F946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98427" y="2014514"/>
                  <a:ext cx="91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CA80497C-2ECE-498D-9503-DB2629C4FE90}"/>
                    </a:ext>
                  </a:extLst>
                </p14:cNvPr>
                <p14:cNvContentPartPr/>
                <p14:nvPr/>
              </p14:nvContentPartPr>
              <p14:xfrm>
                <a:off x="3282947" y="2135114"/>
                <a:ext cx="68400" cy="4896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CA80497C-2ECE-498D-9503-DB2629C4FE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73947" y="2126114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6B7F441E-81AC-47DD-B936-61498101FD33}"/>
                    </a:ext>
                  </a:extLst>
                </p14:cNvPr>
                <p14:cNvContentPartPr/>
                <p14:nvPr/>
              </p14:nvContentPartPr>
              <p14:xfrm>
                <a:off x="2708747" y="2231954"/>
                <a:ext cx="355320" cy="450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6B7F441E-81AC-47DD-B936-61498101FD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00107" y="2223314"/>
                  <a:ext cx="372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8F24BA08-28B3-48BF-9401-3167A986780D}"/>
                    </a:ext>
                  </a:extLst>
                </p14:cNvPr>
                <p14:cNvContentPartPr/>
                <p14:nvPr/>
              </p14:nvContentPartPr>
              <p14:xfrm>
                <a:off x="2728907" y="2178674"/>
                <a:ext cx="53640" cy="7344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8F24BA08-28B3-48BF-9401-3167A98678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19907" y="2170034"/>
                  <a:ext cx="7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B6222C15-3275-49F8-9D02-AB5B7A57994D}"/>
                    </a:ext>
                  </a:extLst>
                </p14:cNvPr>
                <p14:cNvContentPartPr/>
                <p14:nvPr/>
              </p14:nvContentPartPr>
              <p14:xfrm>
                <a:off x="2614067" y="1823714"/>
                <a:ext cx="85680" cy="34092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B6222C15-3275-49F8-9D02-AB5B7A5799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05067" y="1815074"/>
                  <a:ext cx="1033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1B2F5797-FD0C-4353-880A-C47300F38811}"/>
                    </a:ext>
                  </a:extLst>
                </p14:cNvPr>
                <p14:cNvContentPartPr/>
                <p14:nvPr/>
              </p14:nvContentPartPr>
              <p14:xfrm>
                <a:off x="2645747" y="1692314"/>
                <a:ext cx="59040" cy="6840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1B2F5797-FD0C-4353-880A-C47300F3881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36747" y="1683674"/>
                  <a:ext cx="76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743711FC-E740-4036-89C2-EDA6D325EAEF}"/>
                    </a:ext>
                  </a:extLst>
                </p14:cNvPr>
                <p14:cNvContentPartPr/>
                <p14:nvPr/>
              </p14:nvContentPartPr>
              <p14:xfrm>
                <a:off x="2854187" y="1590074"/>
                <a:ext cx="98280" cy="6372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743711FC-E740-4036-89C2-EDA6D325EAE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45187" y="1581434"/>
                  <a:ext cx="115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1A0E3736-6E8C-48A9-B77D-1DBACA335BF2}"/>
                    </a:ext>
                  </a:extLst>
                </p14:cNvPr>
                <p14:cNvContentPartPr/>
                <p14:nvPr/>
              </p14:nvContentPartPr>
              <p14:xfrm>
                <a:off x="2903507" y="1575674"/>
                <a:ext cx="92880" cy="4896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1A0E3736-6E8C-48A9-B77D-1DBACA335BF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94867" y="1567034"/>
                  <a:ext cx="1105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B1CB8F-90B0-4695-BB32-C6E5984FF145}"/>
              </a:ext>
            </a:extLst>
          </p:cNvPr>
          <p:cNvGrpSpPr/>
          <p:nvPr/>
        </p:nvGrpSpPr>
        <p:grpSpPr>
          <a:xfrm>
            <a:off x="4265387" y="1815434"/>
            <a:ext cx="1046160" cy="398160"/>
            <a:chOff x="4265387" y="1815434"/>
            <a:chExt cx="10461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881D28-4DB0-46C1-B3CA-B4CE1A406376}"/>
                    </a:ext>
                  </a:extLst>
                </p14:cNvPr>
                <p14:cNvContentPartPr/>
                <p14:nvPr/>
              </p14:nvContentPartPr>
              <p14:xfrm>
                <a:off x="4294547" y="1833434"/>
                <a:ext cx="155880" cy="1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881D28-4DB0-46C1-B3CA-B4CE1A40637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85907" y="1824794"/>
                  <a:ext cx="173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FE848A7-0555-4C8B-8366-26749A11F336}"/>
                    </a:ext>
                  </a:extLst>
                </p14:cNvPr>
                <p14:cNvContentPartPr/>
                <p14:nvPr/>
              </p14:nvContentPartPr>
              <p14:xfrm>
                <a:off x="4265387" y="1862594"/>
                <a:ext cx="160920" cy="16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FE848A7-0555-4C8B-8366-26749A11F3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56747" y="1853954"/>
                  <a:ext cx="17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84BB0F-37D1-48F8-92B9-A28F3E9418C9}"/>
                    </a:ext>
                  </a:extLst>
                </p14:cNvPr>
                <p14:cNvContentPartPr/>
                <p14:nvPr/>
              </p14:nvContentPartPr>
              <p14:xfrm>
                <a:off x="4459427" y="1815434"/>
                <a:ext cx="852120" cy="39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84BB0F-37D1-48F8-92B9-A28F3E9418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50427" y="1806794"/>
                  <a:ext cx="86976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BC92C0-A3F4-4FE7-852E-2AA10A685206}"/>
              </a:ext>
            </a:extLst>
          </p:cNvPr>
          <p:cNvGrpSpPr/>
          <p:nvPr/>
        </p:nvGrpSpPr>
        <p:grpSpPr>
          <a:xfrm>
            <a:off x="5568587" y="1755674"/>
            <a:ext cx="1226520" cy="234000"/>
            <a:chOff x="5568587" y="1755674"/>
            <a:chExt cx="12265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9EF568-0353-4E70-A08C-70156CE9053E}"/>
                    </a:ext>
                  </a:extLst>
                </p14:cNvPr>
                <p14:cNvContentPartPr/>
                <p14:nvPr/>
              </p14:nvContentPartPr>
              <p14:xfrm>
                <a:off x="5568587" y="1874834"/>
                <a:ext cx="273600" cy="11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9EF568-0353-4E70-A08C-70156CE905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59947" y="1866194"/>
                  <a:ext cx="291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A49A5C-2B57-47DA-A94B-0B8D71128715}"/>
                    </a:ext>
                  </a:extLst>
                </p14:cNvPr>
                <p14:cNvContentPartPr/>
                <p14:nvPr/>
              </p14:nvContentPartPr>
              <p14:xfrm>
                <a:off x="5962787" y="1755674"/>
                <a:ext cx="24840" cy="165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A49A5C-2B57-47DA-A94B-0B8D711287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54147" y="1746674"/>
                  <a:ext cx="42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8D3AC6-6A6A-462A-85AE-013457226F6A}"/>
                    </a:ext>
                  </a:extLst>
                </p14:cNvPr>
                <p14:cNvContentPartPr/>
                <p14:nvPr/>
              </p14:nvContentPartPr>
              <p14:xfrm>
                <a:off x="5890067" y="1797074"/>
                <a:ext cx="385200" cy="15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8D3AC6-6A6A-462A-85AE-013457226F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81067" y="1788074"/>
                  <a:ext cx="402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1CC66A-6344-49E7-8D0D-D275F3DA1FA1}"/>
                    </a:ext>
                  </a:extLst>
                </p14:cNvPr>
                <p14:cNvContentPartPr/>
                <p14:nvPr/>
              </p14:nvContentPartPr>
              <p14:xfrm>
                <a:off x="6178427" y="1789874"/>
                <a:ext cx="242280" cy="3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1CC66A-6344-49E7-8D0D-D275F3DA1F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69427" y="1780874"/>
                  <a:ext cx="259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956AB6-B250-4B82-AFED-FE1E11328254}"/>
                    </a:ext>
                  </a:extLst>
                </p14:cNvPr>
                <p14:cNvContentPartPr/>
                <p14:nvPr/>
              </p14:nvContentPartPr>
              <p14:xfrm>
                <a:off x="6359147" y="1848194"/>
                <a:ext cx="261000" cy="11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956AB6-B250-4B82-AFED-FE1E113282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50507" y="1839194"/>
                  <a:ext cx="278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B5B886-E2B6-40E5-B846-D27DFCAA174C}"/>
                    </a:ext>
                  </a:extLst>
                </p14:cNvPr>
                <p14:cNvContentPartPr/>
                <p14:nvPr/>
              </p14:nvContentPartPr>
              <p14:xfrm>
                <a:off x="6794747" y="1901474"/>
                <a:ext cx="360" cy="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B5B886-E2B6-40E5-B846-D27DFCAA17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5747" y="1892834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3974C7-CDAF-4FE5-B217-97C5195A4658}"/>
              </a:ext>
            </a:extLst>
          </p:cNvPr>
          <p:cNvGrpSpPr/>
          <p:nvPr/>
        </p:nvGrpSpPr>
        <p:grpSpPr>
          <a:xfrm>
            <a:off x="1954907" y="2416994"/>
            <a:ext cx="530640" cy="304920"/>
            <a:chOff x="1954907" y="2416994"/>
            <a:chExt cx="5306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4BBA68-A847-41CE-B67F-E6A921042568}"/>
                    </a:ext>
                  </a:extLst>
                </p14:cNvPr>
                <p14:cNvContentPartPr/>
                <p14:nvPr/>
              </p14:nvContentPartPr>
              <p14:xfrm>
                <a:off x="2013587" y="2466674"/>
                <a:ext cx="54000" cy="169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4BBA68-A847-41CE-B67F-E6A9210425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04587" y="2457674"/>
                  <a:ext cx="71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6D8D9C-954E-490E-AC6F-740B9E68FA05}"/>
                    </a:ext>
                  </a:extLst>
                </p14:cNvPr>
                <p14:cNvContentPartPr/>
                <p14:nvPr/>
              </p14:nvContentPartPr>
              <p14:xfrm>
                <a:off x="1954907" y="2463074"/>
                <a:ext cx="253080" cy="25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6D8D9C-954E-490E-AC6F-740B9E68FA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46267" y="2454434"/>
                  <a:ext cx="270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01ED76-9892-4D7C-AB0B-A1AD15EF0426}"/>
                    </a:ext>
                  </a:extLst>
                </p14:cNvPr>
                <p14:cNvContentPartPr/>
                <p14:nvPr/>
              </p14:nvContentPartPr>
              <p14:xfrm>
                <a:off x="2073347" y="2416994"/>
                <a:ext cx="105840" cy="1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01ED76-9892-4D7C-AB0B-A1AD15EF04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64707" y="2408354"/>
                  <a:ext cx="123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EC0343-5C97-44CF-96CA-6EC832D1E1B2}"/>
                    </a:ext>
                  </a:extLst>
                </p14:cNvPr>
                <p14:cNvContentPartPr/>
                <p14:nvPr/>
              </p14:nvContentPartPr>
              <p14:xfrm>
                <a:off x="2387987" y="2587274"/>
                <a:ext cx="78120" cy="1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EC0343-5C97-44CF-96CA-6EC832D1E1B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78987" y="2578634"/>
                  <a:ext cx="95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B93645-DA16-4834-BF6F-35B18C4218D0}"/>
                    </a:ext>
                  </a:extLst>
                </p14:cNvPr>
                <p14:cNvContentPartPr/>
                <p14:nvPr/>
              </p14:nvContentPartPr>
              <p14:xfrm>
                <a:off x="2392667" y="2635874"/>
                <a:ext cx="92880" cy="5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B93645-DA16-4834-BF6F-35B18C4218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84027" y="2627234"/>
                  <a:ext cx="110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ED087C-486D-487A-937D-4B8417653ACC}"/>
              </a:ext>
            </a:extLst>
          </p:cNvPr>
          <p:cNvGrpSpPr/>
          <p:nvPr/>
        </p:nvGrpSpPr>
        <p:grpSpPr>
          <a:xfrm>
            <a:off x="2718827" y="2378114"/>
            <a:ext cx="540000" cy="321480"/>
            <a:chOff x="2718827" y="2378114"/>
            <a:chExt cx="54000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B268874-52DF-4F31-8195-3DCB13FB660C}"/>
                    </a:ext>
                  </a:extLst>
                </p14:cNvPr>
                <p14:cNvContentPartPr/>
                <p14:nvPr/>
              </p14:nvContentPartPr>
              <p14:xfrm>
                <a:off x="2718827" y="2489714"/>
                <a:ext cx="151560" cy="18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B268874-52DF-4F31-8195-3DCB13FB66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09827" y="2481074"/>
                  <a:ext cx="169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AB4442-5DFB-436A-BD25-08B3C1688553}"/>
                    </a:ext>
                  </a:extLst>
                </p14:cNvPr>
                <p14:cNvContentPartPr/>
                <p14:nvPr/>
              </p14:nvContentPartPr>
              <p14:xfrm>
                <a:off x="2747987" y="2592314"/>
                <a:ext cx="12672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AB4442-5DFB-436A-BD25-08B3C16885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38987" y="2583314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45A14D-1369-49CD-A68D-6AB2DC96E51F}"/>
                    </a:ext>
                  </a:extLst>
                </p14:cNvPr>
                <p14:cNvContentPartPr/>
                <p14:nvPr/>
              </p14:nvContentPartPr>
              <p14:xfrm>
                <a:off x="3068747" y="2479634"/>
                <a:ext cx="190080" cy="21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45A14D-1369-49CD-A68D-6AB2DC96E5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60107" y="2470994"/>
                  <a:ext cx="207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CCE91A-0692-414D-9C27-9C1BFDAEF794}"/>
                    </a:ext>
                  </a:extLst>
                </p14:cNvPr>
                <p14:cNvContentPartPr/>
                <p14:nvPr/>
              </p14:nvContentPartPr>
              <p14:xfrm>
                <a:off x="3097907" y="2423474"/>
                <a:ext cx="122040" cy="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CCE91A-0692-414D-9C27-9C1BFDAEF7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89267" y="2414834"/>
                  <a:ext cx="139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D63413-F7BB-4D67-AB66-B1E60E03B7FE}"/>
                    </a:ext>
                  </a:extLst>
                </p14:cNvPr>
                <p14:cNvContentPartPr/>
                <p14:nvPr/>
              </p14:nvContentPartPr>
              <p14:xfrm>
                <a:off x="2768507" y="2378114"/>
                <a:ext cx="11592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D63413-F7BB-4D67-AB66-B1E60E03B7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59867" y="2369474"/>
                  <a:ext cx="13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59711D-0CE7-4D23-A70A-5D25623F8C76}"/>
                    </a:ext>
                  </a:extLst>
                </p14:cNvPr>
                <p14:cNvContentPartPr/>
                <p14:nvPr/>
              </p14:nvContentPartPr>
              <p14:xfrm>
                <a:off x="2738267" y="2416994"/>
                <a:ext cx="146160" cy="1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59711D-0CE7-4D23-A70A-5D25623F8C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9267" y="2408354"/>
                  <a:ext cx="163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5CB366A-F856-4903-B874-22F2BF9F9FF8}"/>
                    </a:ext>
                  </a:extLst>
                </p14:cNvPr>
                <p14:cNvContentPartPr/>
                <p14:nvPr/>
              </p14:nvContentPartPr>
              <p14:xfrm>
                <a:off x="2959307" y="2602034"/>
                <a:ext cx="37080" cy="2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5CB366A-F856-4903-B874-22F2BF9F9F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50307" y="2593034"/>
                  <a:ext cx="547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ACB6DB9A-ED9E-4C6D-A786-6FE9FBE82552}"/>
              </a:ext>
            </a:extLst>
          </p:cNvPr>
          <p:cNvGrpSpPr/>
          <p:nvPr/>
        </p:nvGrpSpPr>
        <p:grpSpPr>
          <a:xfrm>
            <a:off x="4174667" y="2436434"/>
            <a:ext cx="1224360" cy="361080"/>
            <a:chOff x="4174667" y="2436434"/>
            <a:chExt cx="12243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0C6254-27D2-444A-8951-E8D722B32927}"/>
                    </a:ext>
                  </a:extLst>
                </p14:cNvPr>
                <p14:cNvContentPartPr/>
                <p14:nvPr/>
              </p14:nvContentPartPr>
              <p14:xfrm>
                <a:off x="4174667" y="2508074"/>
                <a:ext cx="558720" cy="28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0C6254-27D2-444A-8951-E8D722B329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65667" y="2499074"/>
                  <a:ext cx="576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3BCE07-9357-4D79-9C27-E7907834218B}"/>
                    </a:ext>
                  </a:extLst>
                </p14:cNvPr>
                <p14:cNvContentPartPr/>
                <p14:nvPr/>
              </p14:nvContentPartPr>
              <p14:xfrm>
                <a:off x="4819787" y="2436434"/>
                <a:ext cx="34560" cy="19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3BCE07-9357-4D79-9C27-E7907834218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147" y="2427794"/>
                  <a:ext cx="5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68775F6-F5B2-4E9C-931B-C5B28A600B0D}"/>
                    </a:ext>
                  </a:extLst>
                </p14:cNvPr>
                <p14:cNvContentPartPr/>
                <p14:nvPr/>
              </p14:nvContentPartPr>
              <p14:xfrm>
                <a:off x="4722587" y="2514554"/>
                <a:ext cx="350640" cy="27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68775F6-F5B2-4E9C-931B-C5B28A600B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3947" y="2505914"/>
                  <a:ext cx="368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560B0239-D3A1-4379-9708-A7A70E74C69B}"/>
                    </a:ext>
                  </a:extLst>
                </p14:cNvPr>
                <p14:cNvContentPartPr/>
                <p14:nvPr/>
              </p14:nvContentPartPr>
              <p14:xfrm>
                <a:off x="5067827" y="2446154"/>
                <a:ext cx="170640" cy="194760"/>
              </p14:xfrm>
            </p:contentPart>
          </mc:Choice>
          <mc:Fallback xmlns=""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560B0239-D3A1-4379-9708-A7A70E74C6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59187" y="2437514"/>
                  <a:ext cx="188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402D86D3-5715-41A3-A0CA-5A6532762F01}"/>
                    </a:ext>
                  </a:extLst>
                </p14:cNvPr>
                <p14:cNvContentPartPr/>
                <p14:nvPr/>
              </p14:nvContentPartPr>
              <p14:xfrm>
                <a:off x="5233427" y="2558114"/>
                <a:ext cx="165600" cy="8316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402D86D3-5715-41A3-A0CA-5A6532762F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24427" y="2549474"/>
                  <a:ext cx="1832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9E6CF8A7-A902-459C-A85E-75C8CFB35DA8}"/>
              </a:ext>
            </a:extLst>
          </p:cNvPr>
          <p:cNvGrpSpPr/>
          <p:nvPr/>
        </p:nvGrpSpPr>
        <p:grpSpPr>
          <a:xfrm>
            <a:off x="5636987" y="2411954"/>
            <a:ext cx="914760" cy="200160"/>
            <a:chOff x="5636987" y="2411954"/>
            <a:chExt cx="9147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79D9C00A-9778-4AC2-B445-FE4B4738C88E}"/>
                    </a:ext>
                  </a:extLst>
                </p14:cNvPr>
                <p14:cNvContentPartPr/>
                <p14:nvPr/>
              </p14:nvContentPartPr>
              <p14:xfrm>
                <a:off x="5636987" y="2431754"/>
                <a:ext cx="467280" cy="18036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79D9C00A-9778-4AC2-B445-FE4B4738C8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28347" y="2422754"/>
                  <a:ext cx="484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1B69AD2C-9CB0-4D0A-88F3-4EA9CEE660FF}"/>
                    </a:ext>
                  </a:extLst>
                </p14:cNvPr>
                <p14:cNvContentPartPr/>
                <p14:nvPr/>
              </p14:nvContentPartPr>
              <p14:xfrm>
                <a:off x="6181667" y="2411954"/>
                <a:ext cx="24840" cy="117360"/>
              </p14:xfrm>
            </p:contentPart>
          </mc:Choice>
          <mc:Fallback xmlns=""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1B69AD2C-9CB0-4D0A-88F3-4EA9CEE660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73027" y="2403314"/>
                  <a:ext cx="42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9B430E19-ECB7-4D2F-950F-5723FD7BCE84}"/>
                    </a:ext>
                  </a:extLst>
                </p14:cNvPr>
                <p14:cNvContentPartPr/>
                <p14:nvPr/>
              </p14:nvContentPartPr>
              <p14:xfrm>
                <a:off x="6215867" y="2489714"/>
                <a:ext cx="335880" cy="93600"/>
              </p14:xfrm>
            </p:contentPart>
          </mc:Choice>
          <mc:Fallback xmlns=""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9B430E19-ECB7-4D2F-950F-5723FD7BCE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06867" y="2481074"/>
                  <a:ext cx="3535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6B3DA38B-4A0C-46C4-B480-350F976CA88F}"/>
              </a:ext>
            </a:extLst>
          </p:cNvPr>
          <p:cNvGrpSpPr/>
          <p:nvPr/>
        </p:nvGrpSpPr>
        <p:grpSpPr>
          <a:xfrm>
            <a:off x="6824627" y="2344274"/>
            <a:ext cx="860400" cy="212040"/>
            <a:chOff x="6824627" y="2344274"/>
            <a:chExt cx="8604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BC71E4DB-CDAB-4886-AB42-AA1A6F40B168}"/>
                    </a:ext>
                  </a:extLst>
                </p14:cNvPr>
                <p14:cNvContentPartPr/>
                <p14:nvPr/>
              </p14:nvContentPartPr>
              <p14:xfrm>
                <a:off x="6901667" y="2344274"/>
                <a:ext cx="5400" cy="16560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BC71E4DB-CDAB-4886-AB42-AA1A6F40B1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92667" y="2335274"/>
                  <a:ext cx="23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103E6C7C-B05C-44FD-A854-B59624C0017B}"/>
                    </a:ext>
                  </a:extLst>
                </p14:cNvPr>
                <p14:cNvContentPartPr/>
                <p14:nvPr/>
              </p14:nvContentPartPr>
              <p14:xfrm>
                <a:off x="6824627" y="2412314"/>
                <a:ext cx="393480" cy="117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103E6C7C-B05C-44FD-A854-B59624C001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15627" y="2403314"/>
                  <a:ext cx="411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0B2EEF8C-3702-4176-915A-51E14D03EA9E}"/>
                    </a:ext>
                  </a:extLst>
                </p14:cNvPr>
                <p14:cNvContentPartPr/>
                <p14:nvPr/>
              </p14:nvContentPartPr>
              <p14:xfrm>
                <a:off x="7281107" y="2407274"/>
                <a:ext cx="340560" cy="14904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0B2EEF8C-3702-4176-915A-51E14D03EA9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72467" y="2398274"/>
                  <a:ext cx="358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6F8B1E3B-0DB9-473B-94B1-9E0788E737C7}"/>
                    </a:ext>
                  </a:extLst>
                </p14:cNvPr>
                <p14:cNvContentPartPr/>
                <p14:nvPr/>
              </p14:nvContentPartPr>
              <p14:xfrm>
                <a:off x="7669907" y="2407274"/>
                <a:ext cx="15120" cy="540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6F8B1E3B-0DB9-473B-94B1-9E0788E737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61267" y="2398634"/>
                  <a:ext cx="327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1A8CB3A6-2389-4347-A4AB-A4B666CD6301}"/>
              </a:ext>
            </a:extLst>
          </p:cNvPr>
          <p:cNvGrpSpPr/>
          <p:nvPr/>
        </p:nvGrpSpPr>
        <p:grpSpPr>
          <a:xfrm>
            <a:off x="1634147" y="2956994"/>
            <a:ext cx="6916680" cy="2719080"/>
            <a:chOff x="1634147" y="2956994"/>
            <a:chExt cx="6916680" cy="27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49F79AD4-E924-4DC8-B9A8-9F29A8CE23A3}"/>
                    </a:ext>
                  </a:extLst>
                </p14:cNvPr>
                <p14:cNvContentPartPr/>
                <p14:nvPr/>
              </p14:nvContentPartPr>
              <p14:xfrm>
                <a:off x="6809147" y="3584834"/>
                <a:ext cx="472680" cy="38916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49F79AD4-E924-4DC8-B9A8-9F29A8CE23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00507" y="3576194"/>
                  <a:ext cx="490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08A2CDE6-48F4-46A9-BBA4-6D715CA30CBE}"/>
                    </a:ext>
                  </a:extLst>
                </p14:cNvPr>
                <p14:cNvContentPartPr/>
                <p14:nvPr/>
              </p14:nvContentPartPr>
              <p14:xfrm>
                <a:off x="7013267" y="3550274"/>
                <a:ext cx="85680" cy="8316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08A2CDE6-48F4-46A9-BBA4-6D715CA30CB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04627" y="3541634"/>
                  <a:ext cx="103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6F15FAAC-1ED2-42BB-8D2D-C36BF618352B}"/>
                    </a:ext>
                  </a:extLst>
                </p14:cNvPr>
                <p14:cNvContentPartPr/>
                <p14:nvPr/>
              </p14:nvContentPartPr>
              <p14:xfrm>
                <a:off x="6930107" y="3872834"/>
                <a:ext cx="103320" cy="1447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6F15FAAC-1ED2-42BB-8D2D-C36BF61835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21467" y="3863834"/>
                  <a:ext cx="120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71B7D5CE-04E5-41CF-8C65-EF548A282EA6}"/>
                    </a:ext>
                  </a:extLst>
                </p14:cNvPr>
                <p14:cNvContentPartPr/>
                <p14:nvPr/>
              </p14:nvContentPartPr>
              <p14:xfrm>
                <a:off x="6720947" y="3739994"/>
                <a:ext cx="205200" cy="10260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71B7D5CE-04E5-41CF-8C65-EF548A282E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12307" y="3731354"/>
                  <a:ext cx="222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4C2B6B3F-7AA2-4826-8CC3-A9A982718B76}"/>
                    </a:ext>
                  </a:extLst>
                </p14:cNvPr>
                <p14:cNvContentPartPr/>
                <p14:nvPr/>
              </p14:nvContentPartPr>
              <p14:xfrm>
                <a:off x="7130267" y="3754754"/>
                <a:ext cx="185040" cy="4464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4C2B6B3F-7AA2-4826-8CC3-A9A982718B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21267" y="3745754"/>
                  <a:ext cx="202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522E3EC1-9D64-4981-8F80-C91E9B49D49B}"/>
                    </a:ext>
                  </a:extLst>
                </p14:cNvPr>
                <p14:cNvContentPartPr/>
                <p14:nvPr/>
              </p14:nvContentPartPr>
              <p14:xfrm>
                <a:off x="7506827" y="3700034"/>
                <a:ext cx="139320" cy="27612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522E3EC1-9D64-4981-8F80-C91E9B49D4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7827" y="3691394"/>
                  <a:ext cx="156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81162396-545D-4765-8FC4-31B7F089504A}"/>
                    </a:ext>
                  </a:extLst>
                </p14:cNvPr>
                <p14:cNvContentPartPr/>
                <p14:nvPr/>
              </p14:nvContentPartPr>
              <p14:xfrm>
                <a:off x="7700867" y="3701114"/>
                <a:ext cx="120240" cy="27288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81162396-545D-4765-8FC4-31B7F08950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92227" y="3692474"/>
                  <a:ext cx="137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4FBBC392-EAB2-4282-AB9C-CFB981F58422}"/>
                    </a:ext>
                  </a:extLst>
                </p14:cNvPr>
                <p14:cNvContentPartPr/>
                <p14:nvPr/>
              </p14:nvContentPartPr>
              <p14:xfrm>
                <a:off x="7908227" y="3600674"/>
                <a:ext cx="326160" cy="18792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4FBBC392-EAB2-4282-AB9C-CFB981F5842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99587" y="3591674"/>
                  <a:ext cx="343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E1A89568-A8AD-4D51-8BA0-D7465843DF31}"/>
                    </a:ext>
                  </a:extLst>
                </p14:cNvPr>
                <p14:cNvContentPartPr/>
                <p14:nvPr/>
              </p14:nvContentPartPr>
              <p14:xfrm>
                <a:off x="8141867" y="3667634"/>
                <a:ext cx="408960" cy="10224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E1A89568-A8AD-4D51-8BA0-D7465843DF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32867" y="3658634"/>
                  <a:ext cx="426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44854DA4-EC49-486C-8B31-25EFA252DCFF}"/>
                    </a:ext>
                  </a:extLst>
                </p14:cNvPr>
                <p14:cNvContentPartPr/>
                <p14:nvPr/>
              </p14:nvContentPartPr>
              <p14:xfrm>
                <a:off x="1981187" y="3010634"/>
                <a:ext cx="139680" cy="151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44854DA4-EC49-486C-8B31-25EFA252DCF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72187" y="3001634"/>
                  <a:ext cx="15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8CD30DC7-F40F-4BAA-8278-3A2EE7D36554}"/>
                    </a:ext>
                  </a:extLst>
                </p14:cNvPr>
                <p14:cNvContentPartPr/>
                <p14:nvPr/>
              </p14:nvContentPartPr>
              <p14:xfrm>
                <a:off x="1956347" y="3112514"/>
                <a:ext cx="261720" cy="1980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8CD30DC7-F40F-4BAA-8278-3A2EE7D365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47707" y="3103874"/>
                  <a:ext cx="279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05C580A8-1681-4505-9812-269E61A3C1D3}"/>
                    </a:ext>
                  </a:extLst>
                </p14:cNvPr>
                <p14:cNvContentPartPr/>
                <p14:nvPr/>
              </p14:nvContentPartPr>
              <p14:xfrm>
                <a:off x="1921067" y="3136994"/>
                <a:ext cx="44280" cy="22896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05C580A8-1681-4505-9812-269E61A3C1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12067" y="3127994"/>
                  <a:ext cx="61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CFFFC93F-9CB5-428B-A36D-64F86664A75C}"/>
                    </a:ext>
                  </a:extLst>
                </p14:cNvPr>
                <p14:cNvContentPartPr/>
                <p14:nvPr/>
              </p14:nvContentPartPr>
              <p14:xfrm>
                <a:off x="1945187" y="3234194"/>
                <a:ext cx="180000" cy="2196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CFFFC93F-9CB5-428B-A36D-64F86664A7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6547" y="3225554"/>
                  <a:ext cx="197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48259F2D-315A-46EE-97AE-D8BFBA71F3ED}"/>
                    </a:ext>
                  </a:extLst>
                </p14:cNvPr>
                <p14:cNvContentPartPr/>
                <p14:nvPr/>
              </p14:nvContentPartPr>
              <p14:xfrm>
                <a:off x="2319947" y="3195314"/>
                <a:ext cx="131760" cy="540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48259F2D-315A-46EE-97AE-D8BFBA71F3E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10947" y="3186674"/>
                  <a:ext cx="149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37D2A849-6DCA-44A0-AED5-22B76E8327FE}"/>
                    </a:ext>
                  </a:extLst>
                </p14:cNvPr>
                <p14:cNvContentPartPr/>
                <p14:nvPr/>
              </p14:nvContentPartPr>
              <p14:xfrm>
                <a:off x="2344067" y="3253634"/>
                <a:ext cx="102600" cy="1512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37D2A849-6DCA-44A0-AED5-22B76E8327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35427" y="3244994"/>
                  <a:ext cx="12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54F6435-FFFE-46C5-B304-145D58F02BBC}"/>
                    </a:ext>
                  </a:extLst>
                </p14:cNvPr>
                <p14:cNvContentPartPr/>
                <p14:nvPr/>
              </p14:nvContentPartPr>
              <p14:xfrm>
                <a:off x="2582387" y="3949154"/>
                <a:ext cx="69120" cy="442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54F6435-FFFE-46C5-B304-145D58F02B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73747" y="3940514"/>
                  <a:ext cx="86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27A4ACF6-CE2F-4E7B-AC12-C355974AFAFB}"/>
                    </a:ext>
                  </a:extLst>
                </p14:cNvPr>
                <p14:cNvContentPartPr/>
                <p14:nvPr/>
              </p14:nvContentPartPr>
              <p14:xfrm>
                <a:off x="2387267" y="3798314"/>
                <a:ext cx="88560" cy="27180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27A4ACF6-CE2F-4E7B-AC12-C355974AFAF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78627" y="3789314"/>
                  <a:ext cx="106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19FB478-8753-4859-9D9B-172CA5006E0F}"/>
                    </a:ext>
                  </a:extLst>
                </p14:cNvPr>
                <p14:cNvContentPartPr/>
                <p14:nvPr/>
              </p14:nvContentPartPr>
              <p14:xfrm>
                <a:off x="2733227" y="4099634"/>
                <a:ext cx="151560" cy="1080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19FB478-8753-4859-9D9B-172CA5006E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24227" y="4090634"/>
                  <a:ext cx="169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39648AFC-D6BD-49C5-9759-980089F7AA1C}"/>
                    </a:ext>
                  </a:extLst>
                </p14:cNvPr>
                <p14:cNvContentPartPr/>
                <p14:nvPr/>
              </p14:nvContentPartPr>
              <p14:xfrm>
                <a:off x="2738267" y="4158314"/>
                <a:ext cx="126720" cy="100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39648AFC-D6BD-49C5-9759-980089F7AA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29267" y="4149674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022C7ABA-5173-4BEB-B69E-0C7C4FB17AD8}"/>
                    </a:ext>
                  </a:extLst>
                </p14:cNvPr>
                <p14:cNvContentPartPr/>
                <p14:nvPr/>
              </p14:nvContentPartPr>
              <p14:xfrm>
                <a:off x="2769587" y="4041674"/>
                <a:ext cx="95400" cy="2952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022C7ABA-5173-4BEB-B69E-0C7C4FB17A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60587" y="4032674"/>
                  <a:ext cx="113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BA33CB02-8F3A-489B-9C91-6267D8D79163}"/>
                    </a:ext>
                  </a:extLst>
                </p14:cNvPr>
                <p14:cNvContentPartPr/>
                <p14:nvPr/>
              </p14:nvContentPartPr>
              <p14:xfrm>
                <a:off x="2621267" y="3886154"/>
                <a:ext cx="433440" cy="7344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BA33CB02-8F3A-489B-9C91-6267D8D791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12267" y="3877154"/>
                  <a:ext cx="451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C742ECB8-6126-41EE-BC22-946EAF1359E2}"/>
                    </a:ext>
                  </a:extLst>
                </p14:cNvPr>
                <p14:cNvContentPartPr/>
                <p14:nvPr/>
              </p14:nvContentPartPr>
              <p14:xfrm>
                <a:off x="2939507" y="3871394"/>
                <a:ext cx="125640" cy="10728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C742ECB8-6126-41EE-BC22-946EAF1359E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30507" y="3862754"/>
                  <a:ext cx="143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850106E0-3168-4815-B24D-293CB2A1B8B1}"/>
                    </a:ext>
                  </a:extLst>
                </p14:cNvPr>
                <p14:cNvContentPartPr/>
                <p14:nvPr/>
              </p14:nvContentPartPr>
              <p14:xfrm>
                <a:off x="3180707" y="3808034"/>
                <a:ext cx="124920" cy="2988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850106E0-3168-4815-B24D-293CB2A1B8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71707" y="3799034"/>
                  <a:ext cx="142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ED864045-C58B-4051-B096-96EDD4A1E8F0}"/>
                    </a:ext>
                  </a:extLst>
                </p14:cNvPr>
                <p14:cNvContentPartPr/>
                <p14:nvPr/>
              </p14:nvContentPartPr>
              <p14:xfrm>
                <a:off x="3219587" y="3827834"/>
                <a:ext cx="10080" cy="1512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ED864045-C58B-4051-B096-96EDD4A1E8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10947" y="3818834"/>
                  <a:ext cx="27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DA19DB7D-27A2-458A-8A8A-3685986CB121}"/>
                    </a:ext>
                  </a:extLst>
                </p14:cNvPr>
                <p14:cNvContentPartPr/>
                <p14:nvPr/>
              </p14:nvContentPartPr>
              <p14:xfrm>
                <a:off x="3209867" y="3749714"/>
                <a:ext cx="102600" cy="1850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DA19DB7D-27A2-458A-8A8A-3685986CB12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01227" y="3741074"/>
                  <a:ext cx="120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145B9B03-344E-433B-859B-8CC109FF159E}"/>
                    </a:ext>
                  </a:extLst>
                </p14:cNvPr>
                <p14:cNvContentPartPr/>
                <p14:nvPr/>
              </p14:nvContentPartPr>
              <p14:xfrm>
                <a:off x="2691107" y="3131954"/>
                <a:ext cx="142200" cy="29520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145B9B03-344E-433B-859B-8CC109FF15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82467" y="3123314"/>
                  <a:ext cx="159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29078CFD-DD59-4396-AEC6-9FD32BBDC914}"/>
                    </a:ext>
                  </a:extLst>
                </p14:cNvPr>
                <p14:cNvContentPartPr/>
                <p14:nvPr/>
              </p14:nvContentPartPr>
              <p14:xfrm>
                <a:off x="3010067" y="3020354"/>
                <a:ext cx="159480" cy="25272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29078CFD-DD59-4396-AEC6-9FD32BBDC9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01067" y="3011354"/>
                  <a:ext cx="177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AB3E0A6-B354-44D9-A996-4D399DCA003F}"/>
                    </a:ext>
                  </a:extLst>
                </p14:cNvPr>
                <p14:cNvContentPartPr/>
                <p14:nvPr/>
              </p14:nvContentPartPr>
              <p14:xfrm>
                <a:off x="3002507" y="3179834"/>
                <a:ext cx="125280" cy="1152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AB3E0A6-B354-44D9-A996-4D399DCA00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93507" y="3171194"/>
                  <a:ext cx="142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22CD4192-E4A8-4136-93AA-DEE8F8ED61E5}"/>
                    </a:ext>
                  </a:extLst>
                </p14:cNvPr>
                <p14:cNvContentPartPr/>
                <p14:nvPr/>
              </p14:nvContentPartPr>
              <p14:xfrm>
                <a:off x="3036347" y="2981114"/>
                <a:ext cx="106200" cy="612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22CD4192-E4A8-4136-93AA-DEE8F8ED61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27347" y="2972474"/>
                  <a:ext cx="12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B5E9490E-4EFE-4F4B-B1E1-3D1FABF118C8}"/>
                    </a:ext>
                  </a:extLst>
                </p14:cNvPr>
                <p14:cNvContentPartPr/>
                <p14:nvPr/>
              </p14:nvContentPartPr>
              <p14:xfrm>
                <a:off x="3352427" y="3180554"/>
                <a:ext cx="154800" cy="15120"/>
              </p14:xfrm>
            </p:contentPart>
          </mc:Choice>
          <mc:Fallback xmlns=""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B5E9490E-4EFE-4F4B-B1E1-3D1FABF118C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43427" y="3171554"/>
                  <a:ext cx="172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5F3C4792-BF11-48BE-A794-A91DD824C077}"/>
                    </a:ext>
                  </a:extLst>
                </p14:cNvPr>
                <p14:cNvContentPartPr/>
                <p14:nvPr/>
              </p14:nvContentPartPr>
              <p14:xfrm>
                <a:off x="3419027" y="3102794"/>
                <a:ext cx="29520" cy="170640"/>
              </p14:xfrm>
            </p:contentPart>
          </mc:Choice>
          <mc:Fallback xmlns=""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5F3C4792-BF11-48BE-A794-A91DD824C0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10387" y="3094154"/>
                  <a:ext cx="47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B46F9CCA-CFA3-48CF-B834-103AD2480A74}"/>
                    </a:ext>
                  </a:extLst>
                </p14:cNvPr>
                <p14:cNvContentPartPr/>
                <p14:nvPr/>
              </p14:nvContentPartPr>
              <p14:xfrm>
                <a:off x="3656987" y="3133754"/>
                <a:ext cx="161280" cy="284040"/>
              </p14:xfrm>
            </p:contentPart>
          </mc:Choice>
          <mc:Fallback xmlns=""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B46F9CCA-CFA3-48CF-B834-103AD2480A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48347" y="3124754"/>
                  <a:ext cx="178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E694E95C-09D9-4487-B0CD-654D36190155}"/>
                    </a:ext>
                  </a:extLst>
                </p14:cNvPr>
                <p14:cNvContentPartPr/>
                <p14:nvPr/>
              </p14:nvContentPartPr>
              <p14:xfrm>
                <a:off x="3880907" y="3118274"/>
                <a:ext cx="230040" cy="135360"/>
              </p14:xfrm>
            </p:contentPart>
          </mc:Choice>
          <mc:Fallback xmlns=""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E694E95C-09D9-4487-B0CD-654D3619015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71907" y="3109274"/>
                  <a:ext cx="24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9DB4D955-324A-4C13-9F2C-DA8C22811D30}"/>
                    </a:ext>
                  </a:extLst>
                </p14:cNvPr>
                <p14:cNvContentPartPr/>
                <p14:nvPr/>
              </p14:nvContentPartPr>
              <p14:xfrm>
                <a:off x="4007627" y="3044474"/>
                <a:ext cx="282600" cy="18036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9DB4D955-324A-4C13-9F2C-DA8C22811D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98627" y="3035834"/>
                  <a:ext cx="300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7DCB8385-F352-439A-83E0-408B3698C1DA}"/>
                    </a:ext>
                  </a:extLst>
                </p14:cNvPr>
                <p14:cNvContentPartPr/>
                <p14:nvPr/>
              </p14:nvContentPartPr>
              <p14:xfrm>
                <a:off x="4236227" y="3054194"/>
                <a:ext cx="223920" cy="190080"/>
              </p14:xfrm>
            </p:contentPart>
          </mc:Choice>
          <mc:Fallback xmlns=""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7DCB8385-F352-439A-83E0-408B3698C1D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27227" y="3045554"/>
                  <a:ext cx="241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9EE60029-4BFC-444D-8293-94E7E20A4930}"/>
                    </a:ext>
                  </a:extLst>
                </p14:cNvPr>
                <p14:cNvContentPartPr/>
                <p14:nvPr/>
              </p14:nvContentPartPr>
              <p14:xfrm>
                <a:off x="4445387" y="3039074"/>
                <a:ext cx="102600" cy="2440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9EE60029-4BFC-444D-8293-94E7E20A49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36387" y="3030434"/>
                  <a:ext cx="120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C6730BBF-6DEB-4100-8B17-8D5373B5D96F}"/>
                    </a:ext>
                  </a:extLst>
                </p14:cNvPr>
                <p14:cNvContentPartPr/>
                <p14:nvPr/>
              </p14:nvContentPartPr>
              <p14:xfrm>
                <a:off x="4450067" y="2956994"/>
                <a:ext cx="175320" cy="151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C6730BBF-6DEB-4100-8B17-8D5373B5D9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41427" y="2948354"/>
                  <a:ext cx="192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E8A0BDB1-DA3E-46AF-AF45-E773426BA08D}"/>
                    </a:ext>
                  </a:extLst>
                </p14:cNvPr>
                <p14:cNvContentPartPr/>
                <p14:nvPr/>
              </p14:nvContentPartPr>
              <p14:xfrm>
                <a:off x="2705507" y="3473234"/>
                <a:ext cx="451080" cy="2448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E8A0BDB1-DA3E-46AF-AF45-E773426BA0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96867" y="3464234"/>
                  <a:ext cx="468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DD26AD06-03ED-4DBE-B989-84E87DE68490}"/>
                    </a:ext>
                  </a:extLst>
                </p14:cNvPr>
                <p14:cNvContentPartPr/>
                <p14:nvPr/>
              </p14:nvContentPartPr>
              <p14:xfrm>
                <a:off x="2718827" y="3467834"/>
                <a:ext cx="374760" cy="1512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DD26AD06-03ED-4DBE-B989-84E87DE6849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09827" y="3458834"/>
                  <a:ext cx="392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67BE5D3-816F-4ADC-AA54-D7D49D1B681E}"/>
                    </a:ext>
                  </a:extLst>
                </p14:cNvPr>
                <p14:cNvContentPartPr/>
                <p14:nvPr/>
              </p14:nvContentPartPr>
              <p14:xfrm>
                <a:off x="3730427" y="3166154"/>
                <a:ext cx="1337760" cy="29052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67BE5D3-816F-4ADC-AA54-D7D49D1B68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21427" y="3157514"/>
                  <a:ext cx="13554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14DBC983-7C73-465B-B8F3-426B31DF2C30}"/>
                    </a:ext>
                  </a:extLst>
                </p14:cNvPr>
                <p14:cNvContentPartPr/>
                <p14:nvPr/>
              </p14:nvContentPartPr>
              <p14:xfrm>
                <a:off x="4420907" y="3778874"/>
                <a:ext cx="932760" cy="738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14DBC983-7C73-465B-B8F3-426B31DF2C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12267" y="3769874"/>
                  <a:ext cx="950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B918C203-32F0-4D49-A912-E9E31C7CC4DE}"/>
                    </a:ext>
                  </a:extLst>
                </p14:cNvPr>
                <p14:cNvContentPartPr/>
                <p14:nvPr/>
              </p14:nvContentPartPr>
              <p14:xfrm>
                <a:off x="4797467" y="3769154"/>
                <a:ext cx="100800" cy="9792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B918C203-32F0-4D49-A912-E9E31C7CC4D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88467" y="3760514"/>
                  <a:ext cx="118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82DADBE0-FA01-4C72-9672-86B8D7CA6CDF}"/>
                    </a:ext>
                  </a:extLst>
                </p14:cNvPr>
                <p14:cNvContentPartPr/>
                <p14:nvPr/>
              </p14:nvContentPartPr>
              <p14:xfrm>
                <a:off x="5442587" y="3768434"/>
                <a:ext cx="223920" cy="1443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82DADBE0-FA01-4C72-9672-86B8D7CA6CD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33947" y="3759794"/>
                  <a:ext cx="24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1725D90C-64E3-4F58-A0EF-243EE214162D}"/>
                    </a:ext>
                  </a:extLst>
                </p14:cNvPr>
                <p14:cNvContentPartPr/>
                <p14:nvPr/>
              </p14:nvContentPartPr>
              <p14:xfrm>
                <a:off x="5512427" y="3691394"/>
                <a:ext cx="103680" cy="1512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1725D90C-64E3-4F58-A0EF-243EE21416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03787" y="3682754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189F1052-6670-442D-B9D3-C1DAA6BC9936}"/>
                    </a:ext>
                  </a:extLst>
                </p14:cNvPr>
                <p14:cNvContentPartPr/>
                <p14:nvPr/>
              </p14:nvContentPartPr>
              <p14:xfrm>
                <a:off x="4591187" y="3491954"/>
                <a:ext cx="105840" cy="3164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189F1052-6670-442D-B9D3-C1DAA6BC993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82547" y="3483314"/>
                  <a:ext cx="1234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6EBC4BDE-5602-4015-BC2D-73B346A999F2}"/>
                    </a:ext>
                  </a:extLst>
                </p14:cNvPr>
                <p14:cNvContentPartPr/>
                <p14:nvPr/>
              </p14:nvContentPartPr>
              <p14:xfrm>
                <a:off x="4761467" y="3391154"/>
                <a:ext cx="10080" cy="1350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6EBC4BDE-5602-4015-BC2D-73B346A999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52827" y="3382514"/>
                  <a:ext cx="2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CD42A4AC-921F-4B9A-8D87-C8545A6C2591}"/>
                    </a:ext>
                  </a:extLst>
                </p14:cNvPr>
                <p14:cNvContentPartPr/>
                <p14:nvPr/>
              </p14:nvContentPartPr>
              <p14:xfrm>
                <a:off x="4761107" y="3389354"/>
                <a:ext cx="113040" cy="15192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CD42A4AC-921F-4B9A-8D87-C8545A6C25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52467" y="3380354"/>
                  <a:ext cx="130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BF2CC92B-FD46-4C33-9C8B-5DB81F57E526}"/>
                    </a:ext>
                  </a:extLst>
                </p14:cNvPr>
                <p14:cNvContentPartPr/>
                <p14:nvPr/>
              </p14:nvContentPartPr>
              <p14:xfrm>
                <a:off x="4785947" y="3336434"/>
                <a:ext cx="73440" cy="1008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BF2CC92B-FD46-4C33-9C8B-5DB81F57E5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76947" y="3327434"/>
                  <a:ext cx="91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E8D8D6BA-83C3-4381-8C2A-066632005B2D}"/>
                    </a:ext>
                  </a:extLst>
                </p14:cNvPr>
                <p14:cNvContentPartPr/>
                <p14:nvPr/>
              </p14:nvContentPartPr>
              <p14:xfrm>
                <a:off x="4559867" y="3744674"/>
                <a:ext cx="149040" cy="1810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E8D8D6BA-83C3-4381-8C2A-066632005B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50867" y="3735674"/>
                  <a:ext cx="166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ADC45E0C-62D5-4434-9D7C-B1BA39A867A7}"/>
                    </a:ext>
                  </a:extLst>
                </p14:cNvPr>
                <p14:cNvContentPartPr/>
                <p14:nvPr/>
              </p14:nvContentPartPr>
              <p14:xfrm>
                <a:off x="4605947" y="3837194"/>
                <a:ext cx="32400" cy="2016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ADC45E0C-62D5-4434-9D7C-B1BA39A867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96947" y="3828194"/>
                  <a:ext cx="50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18D6934F-AD00-4B61-9AB6-1E92E0968A53}"/>
                    </a:ext>
                  </a:extLst>
                </p14:cNvPr>
                <p14:cNvContentPartPr/>
                <p14:nvPr/>
              </p14:nvContentPartPr>
              <p14:xfrm>
                <a:off x="4184387" y="3803354"/>
                <a:ext cx="89640" cy="1512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18D6934F-AD00-4B61-9AB6-1E92E0968A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75387" y="3794354"/>
                  <a:ext cx="10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84DC44FF-09B3-48C6-9B9F-66DEEDEA9612}"/>
                    </a:ext>
                  </a:extLst>
                </p14:cNvPr>
                <p14:cNvContentPartPr/>
                <p14:nvPr/>
              </p14:nvContentPartPr>
              <p14:xfrm>
                <a:off x="4172867" y="3832514"/>
                <a:ext cx="107280" cy="15120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84DC44FF-09B3-48C6-9B9F-66DEEDEA96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64227" y="3823874"/>
                  <a:ext cx="124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FA750A12-482B-4435-B135-1763E84F4FF9}"/>
                    </a:ext>
                  </a:extLst>
                </p14:cNvPr>
                <p14:cNvContentPartPr/>
                <p14:nvPr/>
              </p14:nvContentPartPr>
              <p14:xfrm>
                <a:off x="4207067" y="3783914"/>
                <a:ext cx="87840" cy="100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FA750A12-482B-4435-B135-1763E84F4F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98067" y="3774914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ED3A637E-9FDD-4AFB-99DE-63603A857C01}"/>
                    </a:ext>
                  </a:extLst>
                </p14:cNvPr>
                <p14:cNvContentPartPr/>
                <p14:nvPr/>
              </p14:nvContentPartPr>
              <p14:xfrm>
                <a:off x="4096547" y="4221674"/>
                <a:ext cx="465840" cy="151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ED3A637E-9FDD-4AFB-99DE-63603A857C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87547" y="4212674"/>
                  <a:ext cx="48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F13F3910-BC2E-4402-A0D9-0866418C18EB}"/>
                    </a:ext>
                  </a:extLst>
                </p14:cNvPr>
                <p14:cNvContentPartPr/>
                <p14:nvPr/>
              </p14:nvContentPartPr>
              <p14:xfrm>
                <a:off x="4406507" y="4177394"/>
                <a:ext cx="92880" cy="16128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F13F3910-BC2E-4402-A0D9-0866418C18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97507" y="4168754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BDF58E99-140A-459A-A198-B381220C79E4}"/>
                    </a:ext>
                  </a:extLst>
                </p14:cNvPr>
                <p14:cNvContentPartPr/>
                <p14:nvPr/>
              </p14:nvContentPartPr>
              <p14:xfrm>
                <a:off x="4790627" y="3988034"/>
                <a:ext cx="268200" cy="36936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BDF58E99-140A-459A-A198-B381220C79E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81987" y="3979394"/>
                  <a:ext cx="285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8DDCD747-EC8A-4548-B1EC-241E035EAF3A}"/>
                    </a:ext>
                  </a:extLst>
                </p14:cNvPr>
                <p14:cNvContentPartPr/>
                <p14:nvPr/>
              </p14:nvContentPartPr>
              <p14:xfrm>
                <a:off x="4941467" y="4090274"/>
                <a:ext cx="59040" cy="20448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8DDCD747-EC8A-4548-B1EC-241E035EAF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32827" y="4081634"/>
                  <a:ext cx="76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B51C315C-917D-44B5-BC1F-1C3457A9535A}"/>
                    </a:ext>
                  </a:extLst>
                </p14:cNvPr>
                <p14:cNvContentPartPr/>
                <p14:nvPr/>
              </p14:nvContentPartPr>
              <p14:xfrm>
                <a:off x="4995107" y="4197194"/>
                <a:ext cx="19800" cy="540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B51C315C-917D-44B5-BC1F-1C3457A9535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86107" y="4188554"/>
                  <a:ext cx="37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8B6F9D74-A088-4334-84F2-7909B2A5B092}"/>
                    </a:ext>
                  </a:extLst>
                </p14:cNvPr>
                <p14:cNvContentPartPr/>
                <p14:nvPr/>
              </p14:nvContentPartPr>
              <p14:xfrm>
                <a:off x="1697147" y="3414194"/>
                <a:ext cx="66600" cy="36504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8B6F9D74-A088-4334-84F2-7909B2A5B0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88507" y="3405554"/>
                  <a:ext cx="84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86EF22AF-C9BD-4569-81C5-980AF91B0F32}"/>
                    </a:ext>
                  </a:extLst>
                </p14:cNvPr>
                <p14:cNvContentPartPr/>
                <p14:nvPr/>
              </p14:nvContentPartPr>
              <p14:xfrm>
                <a:off x="1645307" y="3409154"/>
                <a:ext cx="149760" cy="1072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86EF22AF-C9BD-4569-81C5-980AF91B0F3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36307" y="3400514"/>
                  <a:ext cx="16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B041EA5C-3C7C-4247-8D5B-B441AC99F32E}"/>
                    </a:ext>
                  </a:extLst>
                </p14:cNvPr>
                <p14:cNvContentPartPr/>
                <p14:nvPr/>
              </p14:nvContentPartPr>
              <p14:xfrm>
                <a:off x="1634147" y="4441994"/>
                <a:ext cx="234000" cy="20304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B041EA5C-3C7C-4247-8D5B-B441AC99F32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25147" y="4433354"/>
                  <a:ext cx="251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AF6EC51B-7209-460F-831D-61F4E612F552}"/>
                    </a:ext>
                  </a:extLst>
                </p14:cNvPr>
                <p14:cNvContentPartPr/>
                <p14:nvPr/>
              </p14:nvContentPartPr>
              <p14:xfrm>
                <a:off x="1877147" y="4591394"/>
                <a:ext cx="49680" cy="8820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AF6EC51B-7209-460F-831D-61F4E612F5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68507" y="4582394"/>
                  <a:ext cx="67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ED0C3EF6-B9BD-4E5C-AF04-E70ACF8740F8}"/>
                    </a:ext>
                  </a:extLst>
                </p14:cNvPr>
                <p14:cNvContentPartPr/>
                <p14:nvPr/>
              </p14:nvContentPartPr>
              <p14:xfrm>
                <a:off x="2090987" y="4343354"/>
                <a:ext cx="93240" cy="15372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ED0C3EF6-B9BD-4E5C-AF04-E70ACF8740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82347" y="4334354"/>
                  <a:ext cx="11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4CBF78D2-CED2-46D5-A3A9-DA34D2F51A03}"/>
                    </a:ext>
                  </a:extLst>
                </p14:cNvPr>
                <p14:cNvContentPartPr/>
                <p14:nvPr/>
              </p14:nvContentPartPr>
              <p14:xfrm>
                <a:off x="2237147" y="4372514"/>
                <a:ext cx="107640" cy="11700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4CBF78D2-CED2-46D5-A3A9-DA34D2F51A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28507" y="4363514"/>
                  <a:ext cx="125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5972FBA3-C6FA-4C92-995D-56956DB2BCF0}"/>
                    </a:ext>
                  </a:extLst>
                </p14:cNvPr>
                <p14:cNvContentPartPr/>
                <p14:nvPr/>
              </p14:nvContentPartPr>
              <p14:xfrm>
                <a:off x="2251907" y="4323914"/>
                <a:ext cx="63720" cy="1008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5972FBA3-C6FA-4C92-995D-56956DB2BCF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42907" y="4314914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F4F99847-24EE-4BE6-A2BC-6F8BA18FB2BC}"/>
                    </a:ext>
                  </a:extLst>
                </p14:cNvPr>
                <p14:cNvContentPartPr/>
                <p14:nvPr/>
              </p14:nvContentPartPr>
              <p14:xfrm>
                <a:off x="1991987" y="4562234"/>
                <a:ext cx="376920" cy="1512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F4F99847-24EE-4BE6-A2BC-6F8BA18FB2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83347" y="4553234"/>
                  <a:ext cx="39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8B2C0B22-319E-4158-8111-07410BC5CE06}"/>
                    </a:ext>
                  </a:extLst>
                </p14:cNvPr>
                <p14:cNvContentPartPr/>
                <p14:nvPr/>
              </p14:nvContentPartPr>
              <p14:xfrm>
                <a:off x="2071907" y="4610834"/>
                <a:ext cx="68040" cy="15552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8B2C0B22-319E-4158-8111-07410BC5CE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62907" y="4601834"/>
                  <a:ext cx="85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CF3D0B39-13D7-4FF9-A13D-C201E7DDC093}"/>
                    </a:ext>
                  </a:extLst>
                </p14:cNvPr>
                <p14:cNvContentPartPr/>
                <p14:nvPr/>
              </p14:nvContentPartPr>
              <p14:xfrm>
                <a:off x="2164067" y="4697594"/>
                <a:ext cx="111960" cy="2052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CF3D0B39-13D7-4FF9-A13D-C201E7DDC0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55427" y="4688954"/>
                  <a:ext cx="12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EB8E6D60-0E5D-43D8-B5F3-4B2F45141D06}"/>
                    </a:ext>
                  </a:extLst>
                </p14:cNvPr>
                <p14:cNvContentPartPr/>
                <p14:nvPr/>
              </p14:nvContentPartPr>
              <p14:xfrm>
                <a:off x="2200067" y="4673834"/>
                <a:ext cx="90720" cy="11700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EB8E6D60-0E5D-43D8-B5F3-4B2F45141D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91427" y="4665194"/>
                  <a:ext cx="108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CE411DD9-A50A-4B87-B1D6-FAECC4CE2E78}"/>
                    </a:ext>
                  </a:extLst>
                </p14:cNvPr>
                <p14:cNvContentPartPr/>
                <p14:nvPr/>
              </p14:nvContentPartPr>
              <p14:xfrm>
                <a:off x="2588867" y="4542434"/>
                <a:ext cx="61920" cy="1512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CE411DD9-A50A-4B87-B1D6-FAECC4CE2E7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80227" y="4533434"/>
                  <a:ext cx="79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694F715A-1631-48A5-82A4-A43446D2496B}"/>
                    </a:ext>
                  </a:extLst>
                </p14:cNvPr>
                <p14:cNvContentPartPr/>
                <p14:nvPr/>
              </p14:nvContentPartPr>
              <p14:xfrm>
                <a:off x="2616587" y="4581674"/>
                <a:ext cx="54000" cy="540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694F715A-1631-48A5-82A4-A43446D2496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07587" y="4572674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44EB2A6B-1056-4AEB-95D2-78429CD6FC34}"/>
                    </a:ext>
                  </a:extLst>
                </p14:cNvPr>
                <p14:cNvContentPartPr/>
                <p14:nvPr/>
              </p14:nvContentPartPr>
              <p14:xfrm>
                <a:off x="2781827" y="4557194"/>
                <a:ext cx="58680" cy="1008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44EB2A6B-1056-4AEB-95D2-78429CD6FC3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73187" y="4548554"/>
                  <a:ext cx="7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82533560-992B-4EB4-AADD-144291A91F2C}"/>
                    </a:ext>
                  </a:extLst>
                </p14:cNvPr>
                <p14:cNvContentPartPr/>
                <p14:nvPr/>
              </p14:nvContentPartPr>
              <p14:xfrm>
                <a:off x="2952107" y="4527674"/>
                <a:ext cx="87840" cy="9828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82533560-992B-4EB4-AADD-144291A91F2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43107" y="4519034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1E0F199F-BE25-448A-B42E-0AD84736B87D}"/>
                    </a:ext>
                  </a:extLst>
                </p14:cNvPr>
                <p14:cNvContentPartPr/>
                <p14:nvPr/>
              </p14:nvContentPartPr>
              <p14:xfrm>
                <a:off x="3170987" y="4415354"/>
                <a:ext cx="126720" cy="19584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1E0F199F-BE25-448A-B42E-0AD84736B8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61987" y="4406714"/>
                  <a:ext cx="144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243B872A-D424-4D0E-ABEC-9E96477AD078}"/>
                    </a:ext>
                  </a:extLst>
                </p14:cNvPr>
                <p14:cNvContentPartPr/>
                <p14:nvPr/>
              </p14:nvContentPartPr>
              <p14:xfrm>
                <a:off x="3195467" y="4377194"/>
                <a:ext cx="102600" cy="1900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243B872A-D424-4D0E-ABEC-9E96477AD07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86467" y="4368554"/>
                  <a:ext cx="120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7066B7FA-E5FD-4C3D-A2CF-09B1B4F8EBF2}"/>
                    </a:ext>
                  </a:extLst>
                </p14:cNvPr>
                <p14:cNvContentPartPr/>
                <p14:nvPr/>
              </p14:nvContentPartPr>
              <p14:xfrm>
                <a:off x="3438467" y="4581314"/>
                <a:ext cx="141480" cy="248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7066B7FA-E5FD-4C3D-A2CF-09B1B4F8EB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29827" y="4572674"/>
                  <a:ext cx="15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9D5246D0-4C87-4C83-A0E4-1D72E2E80B6C}"/>
                    </a:ext>
                  </a:extLst>
                </p14:cNvPr>
                <p14:cNvContentPartPr/>
                <p14:nvPr/>
              </p14:nvContentPartPr>
              <p14:xfrm>
                <a:off x="3720707" y="4552874"/>
                <a:ext cx="106560" cy="11664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9D5246D0-4C87-4C83-A0E4-1D72E2E80B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11707" y="4543874"/>
                  <a:ext cx="124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1FFA7529-6F2E-45BC-A940-0B0547CC7A6E}"/>
                    </a:ext>
                  </a:extLst>
                </p14:cNvPr>
                <p14:cNvContentPartPr/>
                <p14:nvPr/>
              </p14:nvContentPartPr>
              <p14:xfrm>
                <a:off x="3968747" y="4542074"/>
                <a:ext cx="160920" cy="10332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1FFA7529-6F2E-45BC-A940-0B0547CC7A6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959747" y="4533074"/>
                  <a:ext cx="178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4F6931A3-DE29-421C-9DA5-8CF5C150A53F}"/>
                    </a:ext>
                  </a:extLst>
                </p14:cNvPr>
                <p14:cNvContentPartPr/>
                <p14:nvPr/>
              </p14:nvContentPartPr>
              <p14:xfrm>
                <a:off x="4046507" y="4421114"/>
                <a:ext cx="54000" cy="2952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4F6931A3-DE29-421C-9DA5-8CF5C150A5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7867" y="4412114"/>
                  <a:ext cx="71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6782C2DD-4AB2-47AC-BED7-BAD9F4BE75A0}"/>
                    </a:ext>
                  </a:extLst>
                </p14:cNvPr>
                <p14:cNvContentPartPr/>
                <p14:nvPr/>
              </p14:nvContentPartPr>
              <p14:xfrm>
                <a:off x="4250987" y="4533074"/>
                <a:ext cx="102600" cy="7812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6782C2DD-4AB2-47AC-BED7-BAD9F4BE75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41987" y="4524074"/>
                  <a:ext cx="12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BC68C9F3-A28E-45D5-9FF6-3B6B1A7438C9}"/>
                    </a:ext>
                  </a:extLst>
                </p14:cNvPr>
                <p14:cNvContentPartPr/>
                <p14:nvPr/>
              </p14:nvContentPartPr>
              <p14:xfrm>
                <a:off x="4260707" y="4528034"/>
                <a:ext cx="83160" cy="10728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BC68C9F3-A28E-45D5-9FF6-3B6B1A7438C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51707" y="4519394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8984CC3B-7461-483A-BA29-6C018C6129B6}"/>
                    </a:ext>
                  </a:extLst>
                </p14:cNvPr>
                <p14:cNvContentPartPr/>
                <p14:nvPr/>
              </p14:nvContentPartPr>
              <p14:xfrm>
                <a:off x="4455107" y="4484114"/>
                <a:ext cx="5400" cy="11700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8984CC3B-7461-483A-BA29-6C018C6129B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46107" y="4475474"/>
                  <a:ext cx="23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9DF0B903-635A-459A-9348-C9179BF52506}"/>
                    </a:ext>
                  </a:extLst>
                </p14:cNvPr>
                <p14:cNvContentPartPr/>
                <p14:nvPr/>
              </p14:nvContentPartPr>
              <p14:xfrm>
                <a:off x="4459787" y="4478714"/>
                <a:ext cx="120600" cy="13752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9DF0B903-635A-459A-9348-C9179BF5250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50787" y="4469714"/>
                  <a:ext cx="13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CC5230E9-B5AA-4C0D-9BEA-223DF7903DE9}"/>
                    </a:ext>
                  </a:extLst>
                </p14:cNvPr>
                <p14:cNvContentPartPr/>
                <p14:nvPr/>
              </p14:nvContentPartPr>
              <p14:xfrm>
                <a:off x="4445387" y="4412834"/>
                <a:ext cx="106920" cy="864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CC5230E9-B5AA-4C0D-9BEA-223DF7903DE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6387" y="4404194"/>
                  <a:ext cx="12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4151777-4B91-4C4B-BE4B-7134FCB32766}"/>
                    </a:ext>
                  </a:extLst>
                </p14:cNvPr>
                <p14:cNvContentPartPr/>
                <p14:nvPr/>
              </p14:nvContentPartPr>
              <p14:xfrm>
                <a:off x="2047427" y="5072714"/>
                <a:ext cx="29520" cy="2196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4151777-4B91-4C4B-BE4B-7134FCB3276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38787" y="5063714"/>
                  <a:ext cx="47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02B5C99-925B-4BE2-B1A7-F10DBA5D80A3}"/>
                    </a:ext>
                  </a:extLst>
                </p14:cNvPr>
                <p14:cNvContentPartPr/>
                <p14:nvPr/>
              </p14:nvContentPartPr>
              <p14:xfrm>
                <a:off x="2018987" y="5101874"/>
                <a:ext cx="213840" cy="2412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02B5C99-925B-4BE2-B1A7-F10DBA5D80A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10347" y="5092874"/>
                  <a:ext cx="231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2548256-B263-4921-8C25-535C761E007F}"/>
                    </a:ext>
                  </a:extLst>
                </p14:cNvPr>
                <p14:cNvContentPartPr/>
                <p14:nvPr/>
              </p14:nvContentPartPr>
              <p14:xfrm>
                <a:off x="2078387" y="4999994"/>
                <a:ext cx="149400" cy="86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2548256-B263-4921-8C25-535C761E007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69747" y="4990994"/>
                  <a:ext cx="167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5AF7EFB-D2AE-4D50-90F1-E988F9EBAB33}"/>
                    </a:ext>
                  </a:extLst>
                </p14:cNvPr>
                <p14:cNvContentPartPr/>
                <p14:nvPr/>
              </p14:nvContentPartPr>
              <p14:xfrm>
                <a:off x="2407427" y="5160194"/>
                <a:ext cx="83160" cy="781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5AF7EFB-D2AE-4D50-90F1-E988F9EBAB3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98427" y="5151554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A629FD3-5571-424E-94FA-7F5A7C624B19}"/>
                    </a:ext>
                  </a:extLst>
                </p14:cNvPr>
                <p14:cNvContentPartPr/>
                <p14:nvPr/>
              </p14:nvContentPartPr>
              <p14:xfrm>
                <a:off x="2655467" y="5160194"/>
                <a:ext cx="76680" cy="1616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A629FD3-5571-424E-94FA-7F5A7C624B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646467" y="5151554"/>
                  <a:ext cx="94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E638650-EE70-415D-84A2-E451F12BF54F}"/>
                    </a:ext>
                  </a:extLst>
                </p14:cNvPr>
                <p14:cNvContentPartPr/>
                <p14:nvPr/>
              </p14:nvContentPartPr>
              <p14:xfrm>
                <a:off x="2650787" y="5257754"/>
                <a:ext cx="78120" cy="154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E638650-EE70-415D-84A2-E451F12BF54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641787" y="5248754"/>
                  <a:ext cx="95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8DC0E4E-EF7C-4536-9EB0-A81EF1A16A3A}"/>
                    </a:ext>
                  </a:extLst>
                </p14:cNvPr>
                <p14:cNvContentPartPr/>
                <p14:nvPr/>
              </p14:nvContentPartPr>
              <p14:xfrm>
                <a:off x="2670227" y="5068034"/>
                <a:ext cx="54000" cy="442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8DC0E4E-EF7C-4536-9EB0-A81EF1A16A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661227" y="5059034"/>
                  <a:ext cx="71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7BBF66D-76A0-4146-BE06-CCBA1DD6C8EE}"/>
                    </a:ext>
                  </a:extLst>
                </p14:cNvPr>
                <p14:cNvContentPartPr/>
                <p14:nvPr/>
              </p14:nvContentPartPr>
              <p14:xfrm>
                <a:off x="2898827" y="5082434"/>
                <a:ext cx="19800" cy="185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7BBF66D-76A0-4146-BE06-CCBA1DD6C8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89827" y="5073794"/>
                  <a:ext cx="3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45DB6AC-1E64-471A-8388-F393A91C05F7}"/>
                    </a:ext>
                  </a:extLst>
                </p14:cNvPr>
                <p14:cNvContentPartPr/>
                <p14:nvPr/>
              </p14:nvContentPartPr>
              <p14:xfrm>
                <a:off x="2909987" y="5053634"/>
                <a:ext cx="149400" cy="246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45DB6AC-1E64-471A-8388-F393A91C05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01347" y="5044634"/>
                  <a:ext cx="167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AC1609E2-A8D7-4ED0-89A6-2494BBDFA6CB}"/>
                    </a:ext>
                  </a:extLst>
                </p14:cNvPr>
                <p14:cNvContentPartPr/>
                <p14:nvPr/>
              </p14:nvContentPartPr>
              <p14:xfrm>
                <a:off x="3083867" y="5306354"/>
                <a:ext cx="90720" cy="522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AC1609E2-A8D7-4ED0-89A6-2494BBDFA6C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074867" y="5297354"/>
                  <a:ext cx="108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7BD84F00-A751-4FEB-BA72-B8C19369DC07}"/>
                    </a:ext>
                  </a:extLst>
                </p14:cNvPr>
                <p14:cNvContentPartPr/>
                <p14:nvPr/>
              </p14:nvContentPartPr>
              <p14:xfrm>
                <a:off x="5685587" y="4464674"/>
                <a:ext cx="127080" cy="10332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7BD84F00-A751-4FEB-BA72-B8C19369DC0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76587" y="4455674"/>
                  <a:ext cx="144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C4D89ADA-F110-4439-9698-1B290D205239}"/>
                    </a:ext>
                  </a:extLst>
                </p14:cNvPr>
                <p14:cNvContentPartPr/>
                <p14:nvPr/>
              </p14:nvContentPartPr>
              <p14:xfrm>
                <a:off x="5671187" y="4401674"/>
                <a:ext cx="112320" cy="540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C4D89ADA-F110-4439-9698-1B290D20523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62187" y="4392674"/>
                  <a:ext cx="129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2223D26-A49E-422C-A975-206EABFFF118}"/>
                    </a:ext>
                  </a:extLst>
                </p14:cNvPr>
                <p14:cNvContentPartPr/>
                <p14:nvPr/>
              </p14:nvContentPartPr>
              <p14:xfrm>
                <a:off x="5948387" y="4421114"/>
                <a:ext cx="48960" cy="100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2223D26-A49E-422C-A975-206EABFFF11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39387" y="4412114"/>
                  <a:ext cx="6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2AA7D32-09DB-49C9-93D4-85A37310D303}"/>
                    </a:ext>
                  </a:extLst>
                </p14:cNvPr>
                <p14:cNvContentPartPr/>
                <p14:nvPr/>
              </p14:nvContentPartPr>
              <p14:xfrm>
                <a:off x="5962787" y="4518314"/>
                <a:ext cx="63720" cy="198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2AA7D32-09DB-49C9-93D4-85A37310D30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54147" y="4509674"/>
                  <a:ext cx="81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6A43F02-CD55-4817-9D8F-BC172A5B4994}"/>
                    </a:ext>
                  </a:extLst>
                </p14:cNvPr>
                <p14:cNvContentPartPr/>
                <p14:nvPr/>
              </p14:nvContentPartPr>
              <p14:xfrm>
                <a:off x="6230627" y="4261274"/>
                <a:ext cx="73080" cy="1504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6A43F02-CD55-4817-9D8F-BC172A5B49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21987" y="4252634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EA566BD-568C-4804-86EE-BB11BFB450D4}"/>
                    </a:ext>
                  </a:extLst>
                </p14:cNvPr>
                <p14:cNvContentPartPr/>
                <p14:nvPr/>
              </p14:nvContentPartPr>
              <p14:xfrm>
                <a:off x="6376427" y="4328594"/>
                <a:ext cx="73440" cy="831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EA566BD-568C-4804-86EE-BB11BFB450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67427" y="4319954"/>
                  <a:ext cx="91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EC5BD37-2958-4845-9C1A-B27E38BB820C}"/>
                    </a:ext>
                  </a:extLst>
                </p14:cNvPr>
                <p14:cNvContentPartPr/>
                <p14:nvPr/>
              </p14:nvContentPartPr>
              <p14:xfrm>
                <a:off x="6386147" y="4328594"/>
                <a:ext cx="58680" cy="878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EC5BD37-2958-4845-9C1A-B27E38BB820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77147" y="4319954"/>
                  <a:ext cx="76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E0A5F60-0C72-42DE-B480-0C631643134F}"/>
                    </a:ext>
                  </a:extLst>
                </p14:cNvPr>
                <p14:cNvContentPartPr/>
                <p14:nvPr/>
              </p14:nvContentPartPr>
              <p14:xfrm>
                <a:off x="6366707" y="4255514"/>
                <a:ext cx="68400" cy="151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E0A5F60-0C72-42DE-B480-0C631643134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57707" y="4246874"/>
                  <a:ext cx="86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2BABB37-E571-4D38-AF4C-E7A001CFDA1B}"/>
                    </a:ext>
                  </a:extLst>
                </p14:cNvPr>
                <p14:cNvContentPartPr/>
                <p14:nvPr/>
              </p14:nvContentPartPr>
              <p14:xfrm>
                <a:off x="6167267" y="4459994"/>
                <a:ext cx="349920" cy="640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2BABB37-E571-4D38-AF4C-E7A001CFDA1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58267" y="4450994"/>
                  <a:ext cx="367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7C30606-174F-4EC2-A6E3-D20B54C86991}"/>
                    </a:ext>
                  </a:extLst>
                </p14:cNvPr>
                <p14:cNvContentPartPr/>
                <p14:nvPr/>
              </p14:nvContentPartPr>
              <p14:xfrm>
                <a:off x="6205787" y="4537394"/>
                <a:ext cx="83160" cy="1566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7C30606-174F-4EC2-A6E3-D20B54C869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97147" y="4528394"/>
                  <a:ext cx="100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B7EF48E-8E21-43D8-92B9-76509515691A}"/>
                    </a:ext>
                  </a:extLst>
                </p14:cNvPr>
                <p14:cNvContentPartPr/>
                <p14:nvPr/>
              </p14:nvContentPartPr>
              <p14:xfrm>
                <a:off x="6342227" y="4576634"/>
                <a:ext cx="117000" cy="54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B7EF48E-8E21-43D8-92B9-7650951569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33587" y="4567994"/>
                  <a:ext cx="134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7C72D8E-C675-4C9A-AF05-04AE93B2FFB1}"/>
                    </a:ext>
                  </a:extLst>
                </p14:cNvPr>
                <p14:cNvContentPartPr/>
                <p14:nvPr/>
              </p14:nvContentPartPr>
              <p14:xfrm>
                <a:off x="6399827" y="4552514"/>
                <a:ext cx="49680" cy="1371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7C72D8E-C675-4C9A-AF05-04AE93B2FFB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90827" y="4543514"/>
                  <a:ext cx="67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1519DC7-4C43-4E3A-81BA-CDC12FC0195C}"/>
                    </a:ext>
                  </a:extLst>
                </p14:cNvPr>
                <p14:cNvContentPartPr/>
                <p14:nvPr/>
              </p14:nvContentPartPr>
              <p14:xfrm>
                <a:off x="6449147" y="4707674"/>
                <a:ext cx="1253880" cy="8276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1519DC7-4C43-4E3A-81BA-CDC12FC0195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40147" y="4698674"/>
                  <a:ext cx="127152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71E6F13-EB0B-4484-A063-C995D6617AD3}"/>
                    </a:ext>
                  </a:extLst>
                </p14:cNvPr>
                <p14:cNvContentPartPr/>
                <p14:nvPr/>
              </p14:nvContentPartPr>
              <p14:xfrm>
                <a:off x="6526907" y="4879034"/>
                <a:ext cx="1303200" cy="7970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71E6F13-EB0B-4484-A063-C995D6617AD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18267" y="4870394"/>
                  <a:ext cx="132084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6E3E9B85-A118-478A-910D-00D27B19AFD7}"/>
                    </a:ext>
                  </a:extLst>
                </p14:cNvPr>
                <p14:cNvContentPartPr/>
                <p14:nvPr/>
              </p14:nvContentPartPr>
              <p14:xfrm>
                <a:off x="6852347" y="4547114"/>
                <a:ext cx="1168200" cy="58932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6E3E9B85-A118-478A-910D-00D27B19AFD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43707" y="4538114"/>
                  <a:ext cx="118584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709333FE-036C-4668-9700-3DA70072FEB1}"/>
                    </a:ext>
                  </a:extLst>
                </p14:cNvPr>
                <p14:cNvContentPartPr/>
                <p14:nvPr/>
              </p14:nvContentPartPr>
              <p14:xfrm>
                <a:off x="6943067" y="4586354"/>
                <a:ext cx="85320" cy="2080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709333FE-036C-4668-9700-3DA70072FE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34427" y="4577354"/>
                  <a:ext cx="102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D841C8DB-95CB-40C9-B241-F69D278D2130}"/>
                    </a:ext>
                  </a:extLst>
                </p14:cNvPr>
                <p14:cNvContentPartPr/>
                <p14:nvPr/>
              </p14:nvContentPartPr>
              <p14:xfrm>
                <a:off x="7845227" y="4615154"/>
                <a:ext cx="107280" cy="136800"/>
              </p14:xfrm>
            </p:contentPart>
          </mc:Choice>
          <mc:Fallback xmlns=""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D841C8DB-95CB-40C9-B241-F69D278D21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36227" y="4606514"/>
                  <a:ext cx="124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3E7AAE8A-1174-47DD-9F6B-59D1F4B8B933}"/>
                    </a:ext>
                  </a:extLst>
                </p14:cNvPr>
                <p14:cNvContentPartPr/>
                <p14:nvPr/>
              </p14:nvContentPartPr>
              <p14:xfrm>
                <a:off x="8044667" y="4639994"/>
                <a:ext cx="19800" cy="160920"/>
              </p14:xfrm>
            </p:contentPart>
          </mc:Choice>
          <mc:Fallback xmlns=""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3E7AAE8A-1174-47DD-9F6B-59D1F4B8B93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35667" y="4630994"/>
                  <a:ext cx="37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39" name="Ink 738">
                  <a:extLst>
                    <a:ext uri="{FF2B5EF4-FFF2-40B4-BE49-F238E27FC236}">
                      <a16:creationId xmlns:a16="http://schemas.microsoft.com/office/drawing/2014/main" id="{A3A02C26-BB88-4A0F-8992-55193FC4118B}"/>
                    </a:ext>
                  </a:extLst>
                </p14:cNvPr>
                <p14:cNvContentPartPr/>
                <p14:nvPr/>
              </p14:nvContentPartPr>
              <p14:xfrm>
                <a:off x="8044667" y="4620194"/>
                <a:ext cx="121680" cy="253080"/>
              </p14:xfrm>
            </p:contentPart>
          </mc:Choice>
          <mc:Fallback xmlns="">
            <p:pic>
              <p:nvPicPr>
                <p:cNvPr id="739" name="Ink 738">
                  <a:extLst>
                    <a:ext uri="{FF2B5EF4-FFF2-40B4-BE49-F238E27FC236}">
                      <a16:creationId xmlns:a16="http://schemas.microsoft.com/office/drawing/2014/main" id="{A3A02C26-BB88-4A0F-8992-55193FC4118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35667" y="4611554"/>
                  <a:ext cx="139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D7B6A4BE-2E10-495F-9BD7-3F0CEFCEB91E}"/>
                    </a:ext>
                  </a:extLst>
                </p14:cNvPr>
                <p14:cNvContentPartPr/>
                <p14:nvPr/>
              </p14:nvContentPartPr>
              <p14:xfrm>
                <a:off x="8044667" y="4591394"/>
                <a:ext cx="141480" cy="15120"/>
              </p14:xfrm>
            </p:contentPart>
          </mc:Choice>
          <mc:Fallback xmlns=""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D7B6A4BE-2E10-495F-9BD7-3F0CEFCEB91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35667" y="4582394"/>
                  <a:ext cx="15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16DFBF69-4B76-4EE6-9ED9-68882FC0D9A9}"/>
                    </a:ext>
                  </a:extLst>
                </p14:cNvPr>
                <p14:cNvContentPartPr/>
                <p14:nvPr/>
              </p14:nvContentPartPr>
              <p14:xfrm>
                <a:off x="8210987" y="4851314"/>
                <a:ext cx="223200" cy="81000"/>
              </p14:xfrm>
            </p:contentPart>
          </mc:Choice>
          <mc:Fallback xmlns=""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16DFBF69-4B76-4EE6-9ED9-68882FC0D9A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01987" y="4842674"/>
                  <a:ext cx="240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B5389B78-2B9D-47CC-BBCA-A82D9E26B2FA}"/>
                    </a:ext>
                  </a:extLst>
                </p14:cNvPr>
                <p14:cNvContentPartPr/>
                <p14:nvPr/>
              </p14:nvContentPartPr>
              <p14:xfrm>
                <a:off x="8448227" y="4785794"/>
                <a:ext cx="83160" cy="12204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B5389B78-2B9D-47CC-BBCA-A82D9E26B2F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439587" y="4777154"/>
                  <a:ext cx="100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43" name="Ink 742">
                  <a:extLst>
                    <a:ext uri="{FF2B5EF4-FFF2-40B4-BE49-F238E27FC236}">
                      <a16:creationId xmlns:a16="http://schemas.microsoft.com/office/drawing/2014/main" id="{17051DD2-653E-431F-B8AB-8497244949E1}"/>
                    </a:ext>
                  </a:extLst>
                </p14:cNvPr>
                <p14:cNvContentPartPr/>
                <p14:nvPr/>
              </p14:nvContentPartPr>
              <p14:xfrm>
                <a:off x="7222427" y="4795514"/>
                <a:ext cx="564480" cy="326520"/>
              </p14:xfrm>
            </p:contentPart>
          </mc:Choice>
          <mc:Fallback xmlns="">
            <p:pic>
              <p:nvPicPr>
                <p:cNvPr id="743" name="Ink 742">
                  <a:extLst>
                    <a:ext uri="{FF2B5EF4-FFF2-40B4-BE49-F238E27FC236}">
                      <a16:creationId xmlns:a16="http://schemas.microsoft.com/office/drawing/2014/main" id="{17051DD2-653E-431F-B8AB-8497244949E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13787" y="4786514"/>
                  <a:ext cx="582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44" name="Ink 743">
                  <a:extLst>
                    <a:ext uri="{FF2B5EF4-FFF2-40B4-BE49-F238E27FC236}">
                      <a16:creationId xmlns:a16="http://schemas.microsoft.com/office/drawing/2014/main" id="{1CBFBF02-BCD0-49DF-95F8-0A5FE5F0F02F}"/>
                    </a:ext>
                  </a:extLst>
                </p14:cNvPr>
                <p14:cNvContentPartPr/>
                <p14:nvPr/>
              </p14:nvContentPartPr>
              <p14:xfrm>
                <a:off x="7149707" y="4756634"/>
                <a:ext cx="117000" cy="83160"/>
              </p14:xfrm>
            </p:contentPart>
          </mc:Choice>
          <mc:Fallback xmlns="">
            <p:pic>
              <p:nvPicPr>
                <p:cNvPr id="744" name="Ink 743">
                  <a:extLst>
                    <a:ext uri="{FF2B5EF4-FFF2-40B4-BE49-F238E27FC236}">
                      <a16:creationId xmlns:a16="http://schemas.microsoft.com/office/drawing/2014/main" id="{1CBFBF02-BCD0-49DF-95F8-0A5FE5F0F02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40707" y="4747994"/>
                  <a:ext cx="13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5911ACF2-702D-4276-9908-E4E3080BA4F1}"/>
                    </a:ext>
                  </a:extLst>
                </p14:cNvPr>
                <p14:cNvContentPartPr/>
                <p14:nvPr/>
              </p14:nvContentPartPr>
              <p14:xfrm>
                <a:off x="6561467" y="5082434"/>
                <a:ext cx="685800" cy="24840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5911ACF2-702D-4276-9908-E4E3080BA4F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52467" y="5073794"/>
                  <a:ext cx="703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8FF2C23D-23B6-4AAE-9DE9-4F9ABF44B81A}"/>
                    </a:ext>
                  </a:extLst>
                </p14:cNvPr>
                <p14:cNvContentPartPr/>
                <p14:nvPr/>
              </p14:nvContentPartPr>
              <p14:xfrm>
                <a:off x="6585587" y="5101874"/>
                <a:ext cx="39240" cy="54000"/>
              </p14:xfrm>
            </p:contentPart>
          </mc:Choice>
          <mc:Fallback xmlns=""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8FF2C23D-23B6-4AAE-9DE9-4F9ABF44B81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76587" y="5093234"/>
                  <a:ext cx="56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4ABD227D-8215-4366-8026-EF86EE8EE88C}"/>
                    </a:ext>
                  </a:extLst>
                </p14:cNvPr>
                <p14:cNvContentPartPr/>
                <p14:nvPr/>
              </p14:nvContentPartPr>
              <p14:xfrm>
                <a:off x="6536267" y="5077034"/>
                <a:ext cx="127440" cy="13212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4ABD227D-8215-4366-8026-EF86EE8EE88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527627" y="5068394"/>
                  <a:ext cx="145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FA3F6080-1A83-431B-97AC-169F5DDB5A69}"/>
                    </a:ext>
                  </a:extLst>
                </p14:cNvPr>
                <p14:cNvContentPartPr/>
                <p14:nvPr/>
              </p14:nvContentPartPr>
              <p14:xfrm>
                <a:off x="1784987" y="4823954"/>
                <a:ext cx="1683360" cy="682200"/>
              </p14:xfrm>
            </p:contentPart>
          </mc:Choice>
          <mc:Fallback xmlns=""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FA3F6080-1A83-431B-97AC-169F5DDB5A6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775987" y="4815314"/>
                  <a:ext cx="1701000" cy="69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93038F4-1F98-4EF2-85A9-D719CDF6E50C}"/>
              </a:ext>
            </a:extLst>
          </p:cNvPr>
          <p:cNvGrpSpPr/>
          <p:nvPr/>
        </p:nvGrpSpPr>
        <p:grpSpPr>
          <a:xfrm>
            <a:off x="1828547" y="155474"/>
            <a:ext cx="1410840" cy="346680"/>
            <a:chOff x="1828547" y="155474"/>
            <a:chExt cx="14108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79AFA0-5AC2-4E55-AB60-494009FC23A6}"/>
                    </a:ext>
                  </a:extLst>
                </p14:cNvPr>
                <p14:cNvContentPartPr/>
                <p14:nvPr/>
              </p14:nvContentPartPr>
              <p14:xfrm>
                <a:off x="1828547" y="276794"/>
                <a:ext cx="238680" cy="12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79AFA0-5AC2-4E55-AB60-494009FC23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19907" y="268154"/>
                  <a:ext cx="256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ED5DD1-DC48-48AD-A3AB-6CB940240740}"/>
                    </a:ext>
                  </a:extLst>
                </p14:cNvPr>
                <p14:cNvContentPartPr/>
                <p14:nvPr/>
              </p14:nvContentPartPr>
              <p14:xfrm>
                <a:off x="1911347" y="179594"/>
                <a:ext cx="97560" cy="1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ED5DD1-DC48-48AD-A3AB-6CB9402407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347" y="17095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F81C3B-5477-45B0-A070-805CE3E0E413}"/>
                    </a:ext>
                  </a:extLst>
                </p14:cNvPr>
                <p14:cNvContentPartPr/>
                <p14:nvPr/>
              </p14:nvContentPartPr>
              <p14:xfrm>
                <a:off x="2193227" y="238274"/>
                <a:ext cx="9756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F81C3B-5477-45B0-A070-805CE3E0E4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84587" y="22927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1435A5-65D2-417C-87EE-6A408B7C6BB9}"/>
                    </a:ext>
                  </a:extLst>
                </p14:cNvPr>
                <p14:cNvContentPartPr/>
                <p14:nvPr/>
              </p14:nvContentPartPr>
              <p14:xfrm>
                <a:off x="2213027" y="286874"/>
                <a:ext cx="272880" cy="5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1435A5-65D2-417C-87EE-6A408B7C6B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4027" y="277874"/>
                  <a:ext cx="290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C1EAB9-3CA9-47EF-8AA5-62C1342EF4B8}"/>
                    </a:ext>
                  </a:extLst>
                </p14:cNvPr>
                <p14:cNvContentPartPr/>
                <p14:nvPr/>
              </p14:nvContentPartPr>
              <p14:xfrm>
                <a:off x="2397707" y="262394"/>
                <a:ext cx="92880" cy="12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C1EAB9-3CA9-47EF-8AA5-62C1342EF4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8707" y="253754"/>
                  <a:ext cx="11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E583CC-9464-4236-9013-364053DFFBBF}"/>
                    </a:ext>
                  </a:extLst>
                </p14:cNvPr>
                <p14:cNvContentPartPr/>
                <p14:nvPr/>
              </p14:nvContentPartPr>
              <p14:xfrm>
                <a:off x="2446307" y="155474"/>
                <a:ext cx="29520" cy="5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E583CC-9464-4236-9013-364053DFFB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7667" y="146474"/>
                  <a:ext cx="4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FF6516-689F-487C-A0D3-49288839F16D}"/>
                    </a:ext>
                  </a:extLst>
                </p14:cNvPr>
                <p14:cNvContentPartPr/>
                <p14:nvPr/>
              </p14:nvContentPartPr>
              <p14:xfrm>
                <a:off x="2586347" y="165194"/>
                <a:ext cx="103320" cy="156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FF6516-689F-487C-A0D3-49288839F1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7707" y="156194"/>
                  <a:ext cx="120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8646B7-2396-4EA3-9A02-39CCBDE42B6D}"/>
                    </a:ext>
                  </a:extLst>
                </p14:cNvPr>
                <p14:cNvContentPartPr/>
                <p14:nvPr/>
              </p14:nvContentPartPr>
              <p14:xfrm>
                <a:off x="2689667" y="291554"/>
                <a:ext cx="68400" cy="8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8646B7-2396-4EA3-9A02-39CCBDE42B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80667" y="282914"/>
                  <a:ext cx="86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1ECBFF-6333-475D-A7A5-8F5E56603B69}"/>
                    </a:ext>
                  </a:extLst>
                </p14:cNvPr>
                <p14:cNvContentPartPr/>
                <p14:nvPr/>
              </p14:nvContentPartPr>
              <p14:xfrm>
                <a:off x="2704067" y="301274"/>
                <a:ext cx="54000" cy="10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1ECBFF-6333-475D-A7A5-8F5E56603B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5427" y="292634"/>
                  <a:ext cx="71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C88092-257E-4141-822C-BD5B62E57C36}"/>
                    </a:ext>
                  </a:extLst>
                </p14:cNvPr>
                <p14:cNvContentPartPr/>
                <p14:nvPr/>
              </p14:nvContentPartPr>
              <p14:xfrm>
                <a:off x="2879027" y="228554"/>
                <a:ext cx="117000" cy="83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C88092-257E-4141-822C-BD5B62E57C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0387" y="219554"/>
                  <a:ext cx="13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C057C6-9838-4957-85BF-4E8B5E8CED22}"/>
                    </a:ext>
                  </a:extLst>
                </p14:cNvPr>
                <p14:cNvContentPartPr/>
                <p14:nvPr/>
              </p14:nvContentPartPr>
              <p14:xfrm>
                <a:off x="3112667" y="262394"/>
                <a:ext cx="121680" cy="23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C057C6-9838-4957-85BF-4E8B5E8CED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04027" y="253394"/>
                  <a:ext cx="139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2644F9-70F3-4C45-9FB8-7D07D4F0118D}"/>
                    </a:ext>
                  </a:extLst>
                </p14:cNvPr>
                <p14:cNvContentPartPr/>
                <p14:nvPr/>
              </p14:nvContentPartPr>
              <p14:xfrm>
                <a:off x="3190427" y="189314"/>
                <a:ext cx="48960" cy="6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2644F9-70F3-4C45-9FB8-7D07D4F011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81787" y="180314"/>
                  <a:ext cx="666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F041FE-7A0D-4426-95AF-EFB5FFA0D386}"/>
              </a:ext>
            </a:extLst>
          </p:cNvPr>
          <p:cNvGrpSpPr/>
          <p:nvPr/>
        </p:nvGrpSpPr>
        <p:grpSpPr>
          <a:xfrm>
            <a:off x="3409307" y="155834"/>
            <a:ext cx="263160" cy="321120"/>
            <a:chOff x="3409307" y="155834"/>
            <a:chExt cx="2631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5FA747-5A55-4FA6-A514-D038DBD78180}"/>
                    </a:ext>
                  </a:extLst>
                </p14:cNvPr>
                <p14:cNvContentPartPr/>
                <p14:nvPr/>
              </p14:nvContentPartPr>
              <p14:xfrm>
                <a:off x="3409307" y="155834"/>
                <a:ext cx="131760" cy="14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5FA747-5A55-4FA6-A514-D038DBD781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0667" y="146834"/>
                  <a:ext cx="149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A9E03D-8CDC-40E5-82CF-B45172B536DD}"/>
                    </a:ext>
                  </a:extLst>
                </p14:cNvPr>
                <p14:cNvContentPartPr/>
                <p14:nvPr/>
              </p14:nvContentPartPr>
              <p14:xfrm>
                <a:off x="3560147" y="277154"/>
                <a:ext cx="112320" cy="19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A9E03D-8CDC-40E5-82CF-B45172B536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1147" y="268154"/>
                  <a:ext cx="1299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ABE44E1-58B6-4FA7-8565-3E60CC4A8076}"/>
              </a:ext>
            </a:extLst>
          </p:cNvPr>
          <p:cNvGrpSpPr/>
          <p:nvPr/>
        </p:nvGrpSpPr>
        <p:grpSpPr>
          <a:xfrm>
            <a:off x="1770227" y="559034"/>
            <a:ext cx="1107720" cy="290880"/>
            <a:chOff x="1770227" y="559034"/>
            <a:chExt cx="110772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F7793F-1ECA-4172-9C84-03ECD583086F}"/>
                    </a:ext>
                  </a:extLst>
                </p14:cNvPr>
                <p14:cNvContentPartPr/>
                <p14:nvPr/>
              </p14:nvContentPartPr>
              <p14:xfrm>
                <a:off x="1770227" y="676034"/>
                <a:ext cx="9288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F7793F-1ECA-4172-9C84-03ECD58308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61587" y="667034"/>
                  <a:ext cx="11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F8ED98-2F2B-4731-B987-9828F184452C}"/>
                    </a:ext>
                  </a:extLst>
                </p14:cNvPr>
                <p14:cNvContentPartPr/>
                <p14:nvPr/>
              </p14:nvContentPartPr>
              <p14:xfrm>
                <a:off x="1877147" y="652994"/>
                <a:ext cx="87840" cy="19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F8ED98-2F2B-4731-B987-9828F18445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8507" y="643994"/>
                  <a:ext cx="105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E3B615-42E8-4EF4-AE8D-D2DB876DDF1C}"/>
                    </a:ext>
                  </a:extLst>
                </p14:cNvPr>
                <p14:cNvContentPartPr/>
                <p14:nvPr/>
              </p14:nvContentPartPr>
              <p14:xfrm>
                <a:off x="1959947" y="559034"/>
                <a:ext cx="5400" cy="24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E3B615-42E8-4EF4-AE8D-D2DB876DDF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50947" y="550394"/>
                  <a:ext cx="23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BA8289-D048-43C3-B005-217A261829FE}"/>
                    </a:ext>
                  </a:extLst>
                </p14:cNvPr>
                <p14:cNvContentPartPr/>
                <p14:nvPr/>
              </p14:nvContentPartPr>
              <p14:xfrm>
                <a:off x="2042387" y="641834"/>
                <a:ext cx="200880" cy="10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BA8289-D048-43C3-B005-217A261829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33747" y="633194"/>
                  <a:ext cx="218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43DD05-2015-4B6C-93FD-76F2120DB913}"/>
                    </a:ext>
                  </a:extLst>
                </p14:cNvPr>
                <p14:cNvContentPartPr/>
                <p14:nvPr/>
              </p14:nvContentPartPr>
              <p14:xfrm>
                <a:off x="2329667" y="651194"/>
                <a:ext cx="98280" cy="13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43DD05-2015-4B6C-93FD-76F2120DB9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20667" y="642554"/>
                  <a:ext cx="115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704B3A-1F0E-4F5E-B2FF-35C46B773C29}"/>
                    </a:ext>
                  </a:extLst>
                </p14:cNvPr>
                <p14:cNvContentPartPr/>
                <p14:nvPr/>
              </p14:nvContentPartPr>
              <p14:xfrm>
                <a:off x="2417147" y="685394"/>
                <a:ext cx="69480" cy="115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704B3A-1F0E-4F5E-B2FF-35C46B773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08147" y="676394"/>
                  <a:ext cx="87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244C4B-9CE6-4A88-91AD-0AC2DD90703A}"/>
                    </a:ext>
                  </a:extLst>
                </p14:cNvPr>
                <p14:cNvContentPartPr/>
                <p14:nvPr/>
              </p14:nvContentPartPr>
              <p14:xfrm>
                <a:off x="2524787" y="733634"/>
                <a:ext cx="87840" cy="9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244C4B-9CE6-4A88-91AD-0AC2DD9070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15787" y="724994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DD3B72F-95F2-49E3-976A-7D0B3229A33F}"/>
                    </a:ext>
                  </a:extLst>
                </p14:cNvPr>
                <p14:cNvContentPartPr/>
                <p14:nvPr/>
              </p14:nvContentPartPr>
              <p14:xfrm>
                <a:off x="2665187" y="673154"/>
                <a:ext cx="212760" cy="11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DD3B72F-95F2-49E3-976A-7D0B3229A3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56547" y="664514"/>
                  <a:ext cx="230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B8FBFC-AB22-4BFA-8B37-95D585CA7F0D}"/>
                    </a:ext>
                  </a:extLst>
                </p14:cNvPr>
                <p14:cNvContentPartPr/>
                <p14:nvPr/>
              </p14:nvContentPartPr>
              <p14:xfrm>
                <a:off x="2704067" y="602954"/>
                <a:ext cx="9756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B8FBFC-AB22-4BFA-8B37-95D585CA7F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95427" y="59395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1F98F0-FC25-452F-9D3A-AF3E59727FDD}"/>
              </a:ext>
            </a:extLst>
          </p:cNvPr>
          <p:cNvGrpSpPr/>
          <p:nvPr/>
        </p:nvGrpSpPr>
        <p:grpSpPr>
          <a:xfrm>
            <a:off x="3078467" y="679994"/>
            <a:ext cx="92880" cy="54720"/>
            <a:chOff x="3078467" y="679994"/>
            <a:chExt cx="92880" cy="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53653C-A3A3-40E9-8F75-2468628F8B84}"/>
                    </a:ext>
                  </a:extLst>
                </p14:cNvPr>
                <p14:cNvContentPartPr/>
                <p14:nvPr/>
              </p14:nvContentPartPr>
              <p14:xfrm>
                <a:off x="3080627" y="679994"/>
                <a:ext cx="9072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53653C-A3A3-40E9-8F75-2468628F8B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1987" y="671354"/>
                  <a:ext cx="10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89DC36-C43D-40C6-83CE-DABD14FE469A}"/>
                    </a:ext>
                  </a:extLst>
                </p14:cNvPr>
                <p14:cNvContentPartPr/>
                <p14:nvPr/>
              </p14:nvContentPartPr>
              <p14:xfrm>
                <a:off x="3078467" y="724634"/>
                <a:ext cx="78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89DC36-C43D-40C6-83CE-DABD14FE46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69827" y="715634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A935D0B7-E595-4301-BA8D-F5A2646EC1A7}"/>
              </a:ext>
            </a:extLst>
          </p:cNvPr>
          <p:cNvGrpSpPr/>
          <p:nvPr/>
        </p:nvGrpSpPr>
        <p:grpSpPr>
          <a:xfrm>
            <a:off x="3448187" y="626714"/>
            <a:ext cx="618120" cy="190800"/>
            <a:chOff x="3448187" y="626714"/>
            <a:chExt cx="61812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CA0FF220-42DA-4120-8E2F-463331F17C77}"/>
                    </a:ext>
                  </a:extLst>
                </p14:cNvPr>
                <p14:cNvContentPartPr/>
                <p14:nvPr/>
              </p14:nvContentPartPr>
              <p14:xfrm>
                <a:off x="3448187" y="700154"/>
                <a:ext cx="68400" cy="5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CA0FF220-42DA-4120-8E2F-463331F17C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39547" y="691514"/>
                  <a:ext cx="86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21D72E4-276F-4C96-AD1D-21DD072BCA05}"/>
                    </a:ext>
                  </a:extLst>
                </p14:cNvPr>
                <p14:cNvContentPartPr/>
                <p14:nvPr/>
              </p14:nvContentPartPr>
              <p14:xfrm>
                <a:off x="3671027" y="665234"/>
                <a:ext cx="142560" cy="1278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21D72E4-276F-4C96-AD1D-21DD072BCA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62027" y="656594"/>
                  <a:ext cx="160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91AD3D3-ED9C-4911-BF4F-198660ED7B14}"/>
                    </a:ext>
                  </a:extLst>
                </p14:cNvPr>
                <p14:cNvContentPartPr/>
                <p14:nvPr/>
              </p14:nvContentPartPr>
              <p14:xfrm>
                <a:off x="3890267" y="626714"/>
                <a:ext cx="176040" cy="1908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91AD3D3-ED9C-4911-BF4F-198660ED7B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81627" y="617714"/>
                  <a:ext cx="193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5D0C56C-AAF1-4519-887D-E83CBA3CC5F8}"/>
                    </a:ext>
                  </a:extLst>
                </p14:cNvPr>
                <p14:cNvContentPartPr/>
                <p14:nvPr/>
              </p14:nvContentPartPr>
              <p14:xfrm>
                <a:off x="3915107" y="695474"/>
                <a:ext cx="102600" cy="54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5D0C56C-AAF1-4519-887D-E83CBA3CC5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06467" y="686474"/>
                  <a:ext cx="1202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0680A7B0-F17B-40E1-B1EC-1A7020CAE646}"/>
                  </a:ext>
                </a:extLst>
              </p14:cNvPr>
              <p14:cNvContentPartPr/>
              <p14:nvPr/>
            </p14:nvContentPartPr>
            <p14:xfrm>
              <a:off x="3924827" y="529514"/>
              <a:ext cx="156240" cy="1044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0680A7B0-F17B-40E1-B1EC-1A7020CAE64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15827" y="520874"/>
                <a:ext cx="173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BBE1CC22-4578-4442-BF07-FEA9D8F8F359}"/>
                  </a:ext>
                </a:extLst>
              </p14:cNvPr>
              <p14:cNvContentPartPr/>
              <p14:nvPr/>
            </p14:nvContentPartPr>
            <p14:xfrm>
              <a:off x="4250627" y="709874"/>
              <a:ext cx="87840" cy="1008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BBE1CC22-4578-4442-BF07-FEA9D8F8F3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41987" y="701234"/>
                <a:ext cx="1054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72EB815-5B98-42A7-9939-DD0FF7E201A3}"/>
              </a:ext>
            </a:extLst>
          </p:cNvPr>
          <p:cNvGrpSpPr/>
          <p:nvPr/>
        </p:nvGrpSpPr>
        <p:grpSpPr>
          <a:xfrm>
            <a:off x="4513427" y="452114"/>
            <a:ext cx="943920" cy="275760"/>
            <a:chOff x="4513427" y="452114"/>
            <a:chExt cx="9439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118366E-C991-48A4-B609-C6143A36B7BF}"/>
                    </a:ext>
                  </a:extLst>
                </p14:cNvPr>
                <p14:cNvContentPartPr/>
                <p14:nvPr/>
              </p14:nvContentPartPr>
              <p14:xfrm>
                <a:off x="4513427" y="646514"/>
                <a:ext cx="126720" cy="813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118366E-C991-48A4-B609-C6143A36B7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04787" y="637874"/>
                  <a:ext cx="144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DA5BB513-D956-4E05-AB22-A8540396C8CE}"/>
                    </a:ext>
                  </a:extLst>
                </p14:cNvPr>
                <p14:cNvContentPartPr/>
                <p14:nvPr/>
              </p14:nvContentPartPr>
              <p14:xfrm>
                <a:off x="4729427" y="607634"/>
                <a:ext cx="235440" cy="986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DA5BB513-D956-4E05-AB22-A8540396C8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20427" y="598634"/>
                  <a:ext cx="25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3767CCB7-B9C8-42E5-A220-F8B1026B0B4A}"/>
                    </a:ext>
                  </a:extLst>
                </p14:cNvPr>
                <p14:cNvContentPartPr/>
                <p14:nvPr/>
              </p14:nvContentPartPr>
              <p14:xfrm>
                <a:off x="4848947" y="485954"/>
                <a:ext cx="68400" cy="201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3767CCB7-B9C8-42E5-A220-F8B1026B0B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40307" y="477314"/>
                  <a:ext cx="86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4C363365-B254-4B2C-9ADF-DB30A5143134}"/>
                    </a:ext>
                  </a:extLst>
                </p14:cNvPr>
                <p14:cNvContentPartPr/>
                <p14:nvPr/>
              </p14:nvContentPartPr>
              <p14:xfrm>
                <a:off x="5063147" y="559034"/>
                <a:ext cx="107280" cy="1123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4C363365-B254-4B2C-9ADF-DB30A51431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4147" y="550034"/>
                  <a:ext cx="124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6F0067B-85B4-4547-A26E-C0D56EBE64BC}"/>
                    </a:ext>
                  </a:extLst>
                </p14:cNvPr>
                <p14:cNvContentPartPr/>
                <p14:nvPr/>
              </p14:nvContentPartPr>
              <p14:xfrm>
                <a:off x="5087267" y="583514"/>
                <a:ext cx="112320" cy="975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6F0067B-85B4-4547-A26E-C0D56EBE64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78627" y="574514"/>
                  <a:ext cx="129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77AB4C6-AB63-4843-B2C4-F3CAABC4C69D}"/>
                    </a:ext>
                  </a:extLst>
                </p14:cNvPr>
                <p14:cNvContentPartPr/>
                <p14:nvPr/>
              </p14:nvContentPartPr>
              <p14:xfrm>
                <a:off x="5282027" y="486314"/>
                <a:ext cx="54000" cy="1753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77AB4C6-AB63-4843-B2C4-F3CAABC4C6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73027" y="477314"/>
                  <a:ext cx="71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8AB643E0-C84B-4E01-859C-F309EB0EEA06}"/>
                    </a:ext>
                  </a:extLst>
                </p14:cNvPr>
                <p14:cNvContentPartPr/>
                <p14:nvPr/>
              </p14:nvContentPartPr>
              <p14:xfrm>
                <a:off x="5271947" y="510794"/>
                <a:ext cx="122760" cy="1972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8AB643E0-C84B-4E01-859C-F309EB0EEA0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63307" y="501794"/>
                  <a:ext cx="140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8AF68D8D-2F8A-432D-ACA2-862A7938F65A}"/>
                    </a:ext>
                  </a:extLst>
                </p14:cNvPr>
                <p14:cNvContentPartPr/>
                <p14:nvPr/>
              </p14:nvContentPartPr>
              <p14:xfrm>
                <a:off x="5315867" y="452114"/>
                <a:ext cx="141480" cy="104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8AF68D8D-2F8A-432D-ACA2-862A7938F6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06867" y="443474"/>
                  <a:ext cx="159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35268171-F04A-447D-8CAD-2D7ED60ED947}"/>
                  </a:ext>
                </a:extLst>
              </p14:cNvPr>
              <p14:cNvContentPartPr/>
              <p14:nvPr/>
            </p14:nvContentPartPr>
            <p14:xfrm>
              <a:off x="5760467" y="256994"/>
              <a:ext cx="285480" cy="12240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35268171-F04A-447D-8CAD-2D7ED60ED94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51467" y="248354"/>
                <a:ext cx="3031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Group 473">
            <a:extLst>
              <a:ext uri="{FF2B5EF4-FFF2-40B4-BE49-F238E27FC236}">
                <a16:creationId xmlns:a16="http://schemas.microsoft.com/office/drawing/2014/main" id="{79F71982-D8FE-4132-8B28-CE3DF195F734}"/>
              </a:ext>
            </a:extLst>
          </p:cNvPr>
          <p:cNvGrpSpPr/>
          <p:nvPr/>
        </p:nvGrpSpPr>
        <p:grpSpPr>
          <a:xfrm>
            <a:off x="6205427" y="242954"/>
            <a:ext cx="804240" cy="244080"/>
            <a:chOff x="6205427" y="242954"/>
            <a:chExt cx="8042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4B5B8A3-CFBA-4646-AF2F-305BD25CEEFD}"/>
                    </a:ext>
                  </a:extLst>
                </p14:cNvPr>
                <p14:cNvContentPartPr/>
                <p14:nvPr/>
              </p14:nvContentPartPr>
              <p14:xfrm>
                <a:off x="6220547" y="281834"/>
                <a:ext cx="34560" cy="1512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4B5B8A3-CFBA-4646-AF2F-305BD25CEE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11907" y="273194"/>
                  <a:ext cx="52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5DC9B9ED-9C0E-4D4D-B580-8FF2306D33D7}"/>
                    </a:ext>
                  </a:extLst>
                </p14:cNvPr>
                <p14:cNvContentPartPr/>
                <p14:nvPr/>
              </p14:nvContentPartPr>
              <p14:xfrm>
                <a:off x="6205427" y="286874"/>
                <a:ext cx="128160" cy="1882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5DC9B9ED-9C0E-4D4D-B580-8FF2306D33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96427" y="278234"/>
                  <a:ext cx="145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00A094D2-DD18-42F2-AF68-F9F07D283EB7}"/>
                    </a:ext>
                  </a:extLst>
                </p14:cNvPr>
                <p14:cNvContentPartPr/>
                <p14:nvPr/>
              </p14:nvContentPartPr>
              <p14:xfrm>
                <a:off x="6269147" y="242954"/>
                <a:ext cx="92880" cy="15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00A094D2-DD18-42F2-AF68-F9F07D283E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0507" y="234314"/>
                  <a:ext cx="110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ACA8E7F-4F86-4885-B5B7-D66863E9D882}"/>
                    </a:ext>
                  </a:extLst>
                </p14:cNvPr>
                <p14:cNvContentPartPr/>
                <p14:nvPr/>
              </p14:nvContentPartPr>
              <p14:xfrm>
                <a:off x="6405587" y="379034"/>
                <a:ext cx="63720" cy="5400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ACA8E7F-4F86-4885-B5B7-D66863E9D8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96587" y="370394"/>
                  <a:ext cx="81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4FA915DB-0BFD-48D7-9F74-F59B6B4252B3}"/>
                    </a:ext>
                  </a:extLst>
                </p14:cNvPr>
                <p14:cNvContentPartPr/>
                <p14:nvPr/>
              </p14:nvContentPartPr>
              <p14:xfrm>
                <a:off x="6585587" y="330434"/>
                <a:ext cx="68400" cy="1368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4FA915DB-0BFD-48D7-9F74-F59B6B4252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76587" y="321434"/>
                  <a:ext cx="86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ADFCE005-AC13-4F2F-9D80-E7EF05144387}"/>
                    </a:ext>
                  </a:extLst>
                </p14:cNvPr>
                <p14:cNvContentPartPr/>
                <p14:nvPr/>
              </p14:nvContentPartPr>
              <p14:xfrm>
                <a:off x="6634187" y="244754"/>
                <a:ext cx="155880" cy="1738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ADFCE005-AC13-4F2F-9D80-E7EF051443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25187" y="236114"/>
                  <a:ext cx="173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23D81262-F676-4A43-A170-CF52427EC678}"/>
                    </a:ext>
                  </a:extLst>
                </p14:cNvPr>
                <p14:cNvContentPartPr/>
                <p14:nvPr/>
              </p14:nvContentPartPr>
              <p14:xfrm>
                <a:off x="6760547" y="272114"/>
                <a:ext cx="102600" cy="1861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23D81262-F676-4A43-A170-CF52427EC6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1547" y="263474"/>
                  <a:ext cx="12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A5A91842-97FC-4A8B-86C6-5C6C28E54E41}"/>
                    </a:ext>
                  </a:extLst>
                </p14:cNvPr>
                <p14:cNvContentPartPr/>
                <p14:nvPr/>
              </p14:nvContentPartPr>
              <p14:xfrm>
                <a:off x="6935507" y="422954"/>
                <a:ext cx="74160" cy="640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A5A91842-97FC-4A8B-86C6-5C6C28E54E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6867" y="414314"/>
                  <a:ext cx="9180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367EB50-6D95-4C78-B270-AFD9D3FA4EB4}"/>
                  </a:ext>
                </a:extLst>
              </p14:cNvPr>
              <p14:cNvContentPartPr/>
              <p14:nvPr/>
            </p14:nvContentPartPr>
            <p14:xfrm>
              <a:off x="2387987" y="1079594"/>
              <a:ext cx="248400" cy="1461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367EB50-6D95-4C78-B270-AFD9D3FA4EB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78987" y="1070594"/>
                <a:ext cx="2660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A32EBEF5-69CF-4699-996C-5E6F653B5585}"/>
                  </a:ext>
                </a:extLst>
              </p14:cNvPr>
              <p14:cNvContentPartPr/>
              <p14:nvPr/>
            </p14:nvContentPartPr>
            <p14:xfrm>
              <a:off x="2511467" y="1021274"/>
              <a:ext cx="110520" cy="108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A32EBEF5-69CF-4699-996C-5E6F653B558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02467" y="1012274"/>
                <a:ext cx="128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D8E87B2F-E4F7-499C-99BB-B05D7F112726}"/>
                  </a:ext>
                </a:extLst>
              </p14:cNvPr>
              <p14:cNvContentPartPr/>
              <p14:nvPr/>
            </p14:nvContentPartPr>
            <p14:xfrm>
              <a:off x="2757347" y="1074554"/>
              <a:ext cx="97560" cy="54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D8E87B2F-E4F7-499C-99BB-B05D7F1127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8707" y="1065914"/>
                <a:ext cx="115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048EE71-8CB5-4822-A7E8-5896083375A4}"/>
                  </a:ext>
                </a:extLst>
              </p14:cNvPr>
              <p14:cNvContentPartPr/>
              <p14:nvPr/>
            </p14:nvContentPartPr>
            <p14:xfrm>
              <a:off x="2767427" y="1137914"/>
              <a:ext cx="6840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048EE71-8CB5-4822-A7E8-5896083375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58427" y="1129274"/>
                <a:ext cx="86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A699A17-2F88-4787-974C-D69262E725C8}"/>
                  </a:ext>
                </a:extLst>
              </p14:cNvPr>
              <p14:cNvContentPartPr/>
              <p14:nvPr/>
            </p14:nvContentPartPr>
            <p14:xfrm>
              <a:off x="3054347" y="943514"/>
              <a:ext cx="69120" cy="1418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A699A17-2F88-4787-974C-D69262E725C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45347" y="934514"/>
                <a:ext cx="86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2D1C4526-72DD-4BEC-BBA7-9E03816DE613}"/>
                  </a:ext>
                </a:extLst>
              </p14:cNvPr>
              <p14:cNvContentPartPr/>
              <p14:nvPr/>
            </p14:nvContentPartPr>
            <p14:xfrm>
              <a:off x="3190067" y="1002194"/>
              <a:ext cx="83880" cy="777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2D1C4526-72DD-4BEC-BBA7-9E03816DE61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181067" y="993194"/>
                <a:ext cx="101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E974FBA4-F8FF-47A1-874E-9B1523CB3C30}"/>
                  </a:ext>
                </a:extLst>
              </p14:cNvPr>
              <p14:cNvContentPartPr/>
              <p14:nvPr/>
            </p14:nvContentPartPr>
            <p14:xfrm>
              <a:off x="3205187" y="920834"/>
              <a:ext cx="63720" cy="86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E974FBA4-F8FF-47A1-874E-9B1523CB3C3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96187" y="911834"/>
                <a:ext cx="81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472E37A-D1F6-424D-91C5-95D9F77B341B}"/>
                  </a:ext>
                </a:extLst>
              </p14:cNvPr>
              <p14:cNvContentPartPr/>
              <p14:nvPr/>
            </p14:nvContentPartPr>
            <p14:xfrm>
              <a:off x="3010427" y="1123154"/>
              <a:ext cx="287280" cy="345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472E37A-D1F6-424D-91C5-95D9F77B341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01787" y="1114514"/>
                <a:ext cx="30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E7418DCB-47F7-40D2-B195-F7C5718E9828}"/>
                  </a:ext>
                </a:extLst>
              </p14:cNvPr>
              <p14:cNvContentPartPr/>
              <p14:nvPr/>
            </p14:nvContentPartPr>
            <p14:xfrm>
              <a:off x="3015467" y="1201274"/>
              <a:ext cx="97560" cy="1447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E7418DCB-47F7-40D2-B195-F7C5718E982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006467" y="1192274"/>
                <a:ext cx="1152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9278E13F-59CA-4CE7-BE46-B87C848DF800}"/>
                  </a:ext>
                </a:extLst>
              </p14:cNvPr>
              <p14:cNvContentPartPr/>
              <p14:nvPr/>
            </p14:nvContentPartPr>
            <p14:xfrm>
              <a:off x="3137147" y="1264274"/>
              <a:ext cx="122040" cy="104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9278E13F-59CA-4CE7-BE46-B87C848DF80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28147" y="1255634"/>
                <a:ext cx="139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887932A0-EA59-4BB1-947E-80CFDD85E4B1}"/>
                  </a:ext>
                </a:extLst>
              </p14:cNvPr>
              <p14:cNvContentPartPr/>
              <p14:nvPr/>
            </p14:nvContentPartPr>
            <p14:xfrm>
              <a:off x="3170627" y="1249874"/>
              <a:ext cx="73800" cy="117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887932A0-EA59-4BB1-947E-80CFDD85E4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61987" y="1240874"/>
                <a:ext cx="91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95D7DD2-8B3F-498D-BFDE-CE12D24F38BE}"/>
                  </a:ext>
                </a:extLst>
              </p14:cNvPr>
              <p14:cNvContentPartPr/>
              <p14:nvPr/>
            </p14:nvContentPartPr>
            <p14:xfrm>
              <a:off x="3599027" y="1288754"/>
              <a:ext cx="34560" cy="1072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95D7DD2-8B3F-498D-BFDE-CE12D24F38B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590387" y="1279754"/>
                <a:ext cx="522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F1BD8E3-7FF2-4F3B-BCBD-98E86B8DD767}"/>
                  </a:ext>
                </a:extLst>
              </p14:cNvPr>
              <p14:cNvContentPartPr/>
              <p14:nvPr/>
            </p14:nvContentPartPr>
            <p14:xfrm>
              <a:off x="2757707" y="1775114"/>
              <a:ext cx="73440" cy="54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F1BD8E3-7FF2-4F3B-BCBD-98E86B8DD76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48707" y="1766474"/>
                <a:ext cx="910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C745176-39CD-43A3-9E3D-8D1C9977B7CD}"/>
                  </a:ext>
                </a:extLst>
              </p14:cNvPr>
              <p14:cNvContentPartPr/>
              <p14:nvPr/>
            </p14:nvContentPartPr>
            <p14:xfrm>
              <a:off x="2742947" y="1819034"/>
              <a:ext cx="97560" cy="10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C745176-39CD-43A3-9E3D-8D1C9977B7C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34307" y="1810034"/>
                <a:ext cx="115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436CD82-848B-4312-BA0F-1804F4512273}"/>
                  </a:ext>
                </a:extLst>
              </p14:cNvPr>
              <p14:cNvContentPartPr/>
              <p14:nvPr/>
            </p14:nvContentPartPr>
            <p14:xfrm>
              <a:off x="2957147" y="1743074"/>
              <a:ext cx="93240" cy="153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436CD82-848B-4312-BA0F-1804F451227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48147" y="1734074"/>
                <a:ext cx="1108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D91F70B-7EC9-4E8D-A6FD-83E3F02DC926}"/>
                  </a:ext>
                </a:extLst>
              </p14:cNvPr>
              <p14:cNvContentPartPr/>
              <p14:nvPr/>
            </p14:nvContentPartPr>
            <p14:xfrm>
              <a:off x="3049307" y="1663154"/>
              <a:ext cx="360" cy="5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D91F70B-7EC9-4E8D-A6FD-83E3F02DC92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040667" y="1654514"/>
                <a:ext cx="18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28E1406-351C-4A71-8B55-3E1284BEB986}"/>
                  </a:ext>
                </a:extLst>
              </p14:cNvPr>
              <p14:cNvContentPartPr/>
              <p14:nvPr/>
            </p14:nvContentPartPr>
            <p14:xfrm>
              <a:off x="3120227" y="1667834"/>
              <a:ext cx="172800" cy="156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28E1406-351C-4A71-8B55-3E1284BEB98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111227" y="1659194"/>
                <a:ext cx="190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A5ABE1C-241A-46E4-8035-1E1EC60A3E94}"/>
                  </a:ext>
                </a:extLst>
              </p14:cNvPr>
              <p14:cNvContentPartPr/>
              <p14:nvPr/>
            </p14:nvContentPartPr>
            <p14:xfrm>
              <a:off x="3384827" y="1672874"/>
              <a:ext cx="97920" cy="136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A5ABE1C-241A-46E4-8035-1E1EC60A3E9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75827" y="1664234"/>
                <a:ext cx="115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C577F85-79CC-4B14-A52A-F7AE12B473A6}"/>
                  </a:ext>
                </a:extLst>
              </p14:cNvPr>
              <p14:cNvContentPartPr/>
              <p14:nvPr/>
            </p14:nvContentPartPr>
            <p14:xfrm>
              <a:off x="3419027" y="1624274"/>
              <a:ext cx="58680" cy="10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C577F85-79CC-4B14-A52A-F7AE12B473A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410387" y="1615634"/>
                <a:ext cx="76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D3048EB-0667-4503-8F93-C33989200375}"/>
                  </a:ext>
                </a:extLst>
              </p14:cNvPr>
              <p14:cNvContentPartPr/>
              <p14:nvPr/>
            </p14:nvContentPartPr>
            <p14:xfrm>
              <a:off x="3720707" y="1687634"/>
              <a:ext cx="83160" cy="19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D3048EB-0667-4503-8F93-C339892003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11707" y="1678634"/>
                <a:ext cx="100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108120C-957A-46AA-8631-E0857B2FD292}"/>
                  </a:ext>
                </a:extLst>
              </p14:cNvPr>
              <p14:cNvContentPartPr/>
              <p14:nvPr/>
            </p14:nvContentPartPr>
            <p14:xfrm>
              <a:off x="3701267" y="1765394"/>
              <a:ext cx="122040" cy="15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108120C-957A-46AA-8631-E0857B2FD29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692267" y="1756394"/>
                <a:ext cx="139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EC12B72-A2F5-4C66-973C-718C7C2B8E9C}"/>
                  </a:ext>
                </a:extLst>
              </p14:cNvPr>
              <p14:cNvContentPartPr/>
              <p14:nvPr/>
            </p14:nvContentPartPr>
            <p14:xfrm>
              <a:off x="3953987" y="1682594"/>
              <a:ext cx="97560" cy="160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EC12B72-A2F5-4C66-973C-718C7C2B8E9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45347" y="1673954"/>
                <a:ext cx="115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CE6DCB8-E520-4154-ADE9-3121D5447548}"/>
                  </a:ext>
                </a:extLst>
              </p14:cNvPr>
              <p14:cNvContentPartPr/>
              <p14:nvPr/>
            </p14:nvContentPartPr>
            <p14:xfrm>
              <a:off x="4065947" y="1585394"/>
              <a:ext cx="360" cy="10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CE6DCB8-E520-4154-ADE9-3121D544754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57307" y="1576754"/>
                <a:ext cx="18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14B1650-DCA7-49FF-A541-9190CFFB5037}"/>
                  </a:ext>
                </a:extLst>
              </p14:cNvPr>
              <p14:cNvContentPartPr/>
              <p14:nvPr/>
            </p14:nvContentPartPr>
            <p14:xfrm>
              <a:off x="4128947" y="1639034"/>
              <a:ext cx="170640" cy="117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14B1650-DCA7-49FF-A541-9190CFFB503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20307" y="1630034"/>
                <a:ext cx="1882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3DFA033-1A23-4915-AACE-404657332906}"/>
                  </a:ext>
                </a:extLst>
              </p14:cNvPr>
              <p14:cNvContentPartPr/>
              <p14:nvPr/>
            </p14:nvContentPartPr>
            <p14:xfrm>
              <a:off x="4439987" y="1492514"/>
              <a:ext cx="141840" cy="297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3DFA033-1A23-4915-AACE-40465733290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31347" y="1483874"/>
                <a:ext cx="159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570E323-DACB-41E5-96BE-388E75957A4B}"/>
                  </a:ext>
                </a:extLst>
              </p14:cNvPr>
              <p14:cNvContentPartPr/>
              <p14:nvPr/>
            </p14:nvContentPartPr>
            <p14:xfrm>
              <a:off x="4596227" y="1604834"/>
              <a:ext cx="58680" cy="83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570E323-DACB-41E5-96BE-388E75957A4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587227" y="1596194"/>
                <a:ext cx="76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706DDA4-483E-484B-A20C-3C26F1CF4B09}"/>
                  </a:ext>
                </a:extLst>
              </p14:cNvPr>
              <p14:cNvContentPartPr/>
              <p14:nvPr/>
            </p14:nvContentPartPr>
            <p14:xfrm>
              <a:off x="4635107" y="1565954"/>
              <a:ext cx="39240" cy="107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706DDA4-483E-484B-A20C-3C26F1CF4B0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26107" y="1557314"/>
                <a:ext cx="56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BD5E83F-88CD-40E1-8E91-B7DC3CD24610}"/>
                  </a:ext>
                </a:extLst>
              </p14:cNvPr>
              <p14:cNvContentPartPr/>
              <p14:nvPr/>
            </p14:nvContentPartPr>
            <p14:xfrm>
              <a:off x="4620347" y="1507634"/>
              <a:ext cx="219240" cy="160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BD5E83F-88CD-40E1-8E91-B7DC3CD2461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11707" y="1498634"/>
                <a:ext cx="236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8A5B13B-D9CA-4467-B2DB-3378A312A4F3}"/>
                  </a:ext>
                </a:extLst>
              </p14:cNvPr>
              <p14:cNvContentPartPr/>
              <p14:nvPr/>
            </p14:nvContentPartPr>
            <p14:xfrm>
              <a:off x="4742027" y="1570994"/>
              <a:ext cx="117000" cy="136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8A5B13B-D9CA-4467-B2DB-3378A312A4F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33387" y="1561994"/>
                <a:ext cx="134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BA21E39-C730-4E66-AF07-5CF3B1B49AF0}"/>
                  </a:ext>
                </a:extLst>
              </p14:cNvPr>
              <p14:cNvContentPartPr/>
              <p14:nvPr/>
            </p14:nvContentPartPr>
            <p14:xfrm>
              <a:off x="4907267" y="1527074"/>
              <a:ext cx="126720" cy="122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BA21E39-C730-4E66-AF07-5CF3B1B49AF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898627" y="1518074"/>
                <a:ext cx="144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185F3E1-8E6F-46B9-9163-6A1C85BEDDA8}"/>
                  </a:ext>
                </a:extLst>
              </p14:cNvPr>
              <p14:cNvContentPartPr/>
              <p14:nvPr/>
            </p14:nvContentPartPr>
            <p14:xfrm>
              <a:off x="5140547" y="1616354"/>
              <a:ext cx="120240" cy="208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185F3E1-8E6F-46B9-9163-6A1C85BEDDA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31907" y="1607354"/>
                <a:ext cx="137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2249691-EF93-43AA-8C4B-B1D2C8B3BCFA}"/>
                  </a:ext>
                </a:extLst>
              </p14:cNvPr>
              <p14:cNvContentPartPr/>
              <p14:nvPr/>
            </p14:nvContentPartPr>
            <p14:xfrm>
              <a:off x="5233427" y="1546154"/>
              <a:ext cx="39240" cy="396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2249691-EF93-43AA-8C4B-B1D2C8B3BCF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24787" y="1537514"/>
                <a:ext cx="56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B5D6120-ABC9-4EAF-8520-45FBF858A380}"/>
                  </a:ext>
                </a:extLst>
              </p14:cNvPr>
              <p14:cNvContentPartPr/>
              <p14:nvPr/>
            </p14:nvContentPartPr>
            <p14:xfrm>
              <a:off x="5359787" y="1580714"/>
              <a:ext cx="97560" cy="261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B5D6120-ABC9-4EAF-8520-45FBF858A38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50787" y="1571714"/>
                <a:ext cx="1152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B739270-BFEC-4E8D-AC76-E628115A0E77}"/>
                  </a:ext>
                </a:extLst>
              </p14:cNvPr>
              <p14:cNvContentPartPr/>
              <p14:nvPr/>
            </p14:nvContentPartPr>
            <p14:xfrm>
              <a:off x="5593067" y="1458314"/>
              <a:ext cx="68400" cy="320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B739270-BFEC-4E8D-AC76-E628115A0E7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84427" y="1449314"/>
                <a:ext cx="86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954EFB7-EE5A-45BB-A2A6-BEEA7263F681}"/>
                  </a:ext>
                </a:extLst>
              </p14:cNvPr>
              <p14:cNvContentPartPr/>
              <p14:nvPr/>
            </p14:nvContentPartPr>
            <p14:xfrm>
              <a:off x="2071907" y="940274"/>
              <a:ext cx="360360" cy="888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954EFB7-EE5A-45BB-A2A6-BEEA7263F68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62907" y="931274"/>
                <a:ext cx="37800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A64BC98-0671-4C69-A1F7-501F72476287}"/>
                  </a:ext>
                </a:extLst>
              </p14:cNvPr>
              <p14:cNvContentPartPr/>
              <p14:nvPr/>
            </p14:nvContentPartPr>
            <p14:xfrm>
              <a:off x="2397707" y="923714"/>
              <a:ext cx="78480" cy="93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A64BC98-0671-4C69-A1F7-501F7247628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388707" y="915074"/>
                <a:ext cx="9612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36A182C-8163-416C-9364-623A1F77E674}"/>
              </a:ext>
            </a:extLst>
          </p:cNvPr>
          <p:cNvGrpSpPr/>
          <p:nvPr/>
        </p:nvGrpSpPr>
        <p:grpSpPr>
          <a:xfrm>
            <a:off x="2101067" y="2015234"/>
            <a:ext cx="797760" cy="268560"/>
            <a:chOff x="2101067" y="2015234"/>
            <a:chExt cx="79776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53386E-D5D7-4DA6-A05C-D6AB9D03BE38}"/>
                    </a:ext>
                  </a:extLst>
                </p14:cNvPr>
                <p14:cNvContentPartPr/>
                <p14:nvPr/>
              </p14:nvContentPartPr>
              <p14:xfrm>
                <a:off x="2101067" y="2067074"/>
                <a:ext cx="161280" cy="176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53386E-D5D7-4DA6-A05C-D6AB9D03BE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92067" y="2058074"/>
                  <a:ext cx="178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2FD55A-3549-4C51-A75E-AE341A767DDC}"/>
                    </a:ext>
                  </a:extLst>
                </p14:cNvPr>
                <p14:cNvContentPartPr/>
                <p14:nvPr/>
              </p14:nvContentPartPr>
              <p14:xfrm>
                <a:off x="2285747" y="2222234"/>
                <a:ext cx="54000" cy="61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2FD55A-3549-4C51-A75E-AE341A767D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77107" y="2213594"/>
                  <a:ext cx="7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B6ACCE-6F1A-4B73-910F-D548684F9B4B}"/>
                    </a:ext>
                  </a:extLst>
                </p14:cNvPr>
                <p14:cNvContentPartPr/>
                <p14:nvPr/>
              </p14:nvContentPartPr>
              <p14:xfrm>
                <a:off x="2448107" y="2105954"/>
                <a:ext cx="169560" cy="131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B6ACCE-6F1A-4B73-910F-D548684F9B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39107" y="2096954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C85AC8-6A54-4734-BE8B-4456C5CAF565}"/>
                    </a:ext>
                  </a:extLst>
                </p14:cNvPr>
                <p14:cNvContentPartPr/>
                <p14:nvPr/>
              </p14:nvContentPartPr>
              <p14:xfrm>
                <a:off x="2660507" y="2015234"/>
                <a:ext cx="58680" cy="66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C85AC8-6A54-4734-BE8B-4456C5CAF5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51507" y="2006234"/>
                  <a:ext cx="7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81D42D0-FCA6-438A-9C65-488C28332194}"/>
                    </a:ext>
                  </a:extLst>
                </p14:cNvPr>
                <p14:cNvContentPartPr/>
                <p14:nvPr/>
              </p14:nvContentPartPr>
              <p14:xfrm>
                <a:off x="2791547" y="2120354"/>
                <a:ext cx="88200" cy="112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81D42D0-FCA6-438A-9C65-488C283321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82907" y="2111354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0E2D84D-1447-4A16-AD53-BAC8DD331898}"/>
                    </a:ext>
                  </a:extLst>
                </p14:cNvPr>
                <p14:cNvContentPartPr/>
                <p14:nvPr/>
              </p14:nvContentPartPr>
              <p14:xfrm>
                <a:off x="2820707" y="2105594"/>
                <a:ext cx="78120" cy="111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0E2D84D-1447-4A16-AD53-BAC8DD3318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12067" y="2096954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E0FFAFDF-06E7-467B-B0ED-7382F71D0114}"/>
              </a:ext>
            </a:extLst>
          </p:cNvPr>
          <p:cNvGrpSpPr/>
          <p:nvPr/>
        </p:nvGrpSpPr>
        <p:grpSpPr>
          <a:xfrm>
            <a:off x="3195107" y="2125394"/>
            <a:ext cx="97920" cy="78840"/>
            <a:chOff x="3195107" y="2125394"/>
            <a:chExt cx="9792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33FDAA7-A9B5-4CAC-8334-E3BB41E072C5}"/>
                    </a:ext>
                  </a:extLst>
                </p14:cNvPr>
                <p14:cNvContentPartPr/>
                <p14:nvPr/>
              </p14:nvContentPartPr>
              <p14:xfrm>
                <a:off x="3205187" y="2125394"/>
                <a:ext cx="87840" cy="5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33FDAA7-A9B5-4CAC-8334-E3BB41E072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96187" y="2116394"/>
                  <a:ext cx="10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EDBB83E-F170-4872-A291-DDC1E46DA697}"/>
                    </a:ext>
                  </a:extLst>
                </p14:cNvPr>
                <p14:cNvContentPartPr/>
                <p14:nvPr/>
              </p14:nvContentPartPr>
              <p14:xfrm>
                <a:off x="3195107" y="2193434"/>
                <a:ext cx="92880" cy="108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EDBB83E-F170-4872-A291-DDC1E46DA6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86467" y="2184434"/>
                  <a:ext cx="1105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C36E391E-B694-4FF2-B1E8-1A33B2AD534B}"/>
              </a:ext>
            </a:extLst>
          </p:cNvPr>
          <p:cNvGrpSpPr/>
          <p:nvPr/>
        </p:nvGrpSpPr>
        <p:grpSpPr>
          <a:xfrm>
            <a:off x="3595427" y="1978874"/>
            <a:ext cx="685080" cy="371160"/>
            <a:chOff x="3595427" y="1978874"/>
            <a:chExt cx="68508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E5A15E0-16F5-4B13-8757-A16124AF8273}"/>
                    </a:ext>
                  </a:extLst>
                </p14:cNvPr>
                <p14:cNvContentPartPr/>
                <p14:nvPr/>
              </p14:nvContentPartPr>
              <p14:xfrm>
                <a:off x="3595427" y="2154194"/>
                <a:ext cx="120600" cy="89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E5A15E0-16F5-4B13-8757-A16124AF82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86787" y="2145554"/>
                  <a:ext cx="138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7DD87B7-3627-46D5-A905-0B5D2A42FDBB}"/>
                    </a:ext>
                  </a:extLst>
                </p14:cNvPr>
                <p14:cNvContentPartPr/>
                <p14:nvPr/>
              </p14:nvContentPartPr>
              <p14:xfrm>
                <a:off x="3842747" y="1978874"/>
                <a:ext cx="145800" cy="371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7DD87B7-3627-46D5-A905-0B5D2A42FD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33747" y="1970234"/>
                  <a:ext cx="1634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B404E50-A4FE-44EA-9820-CEE5DA87DBE2}"/>
                    </a:ext>
                  </a:extLst>
                </p14:cNvPr>
                <p14:cNvContentPartPr/>
                <p14:nvPr/>
              </p14:nvContentPartPr>
              <p14:xfrm>
                <a:off x="4036427" y="2037194"/>
                <a:ext cx="190440" cy="200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B404E50-A4FE-44EA-9820-CEE5DA87DB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27427" y="2028554"/>
                  <a:ext cx="20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D255C78-6BA4-491B-94C0-A3D8A1889DA3}"/>
                    </a:ext>
                  </a:extLst>
                </p14:cNvPr>
                <p14:cNvContentPartPr/>
                <p14:nvPr/>
              </p14:nvContentPartPr>
              <p14:xfrm>
                <a:off x="4061267" y="2154554"/>
                <a:ext cx="146160" cy="15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D255C78-6BA4-491B-94C0-A3D8A1889D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52267" y="2145554"/>
                  <a:ext cx="163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ED38027-67D3-4396-BC61-F498E7C607ED}"/>
                    </a:ext>
                  </a:extLst>
                </p14:cNvPr>
                <p14:cNvContentPartPr/>
                <p14:nvPr/>
              </p14:nvContentPartPr>
              <p14:xfrm>
                <a:off x="4227947" y="2222234"/>
                <a:ext cx="38160" cy="442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ED38027-67D3-4396-BC61-F498E7C607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18947" y="2213594"/>
                  <a:ext cx="55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FEBE5E8-80E0-4BC8-8801-56231502E9B6}"/>
                    </a:ext>
                  </a:extLst>
                </p14:cNvPr>
                <p14:cNvContentPartPr/>
                <p14:nvPr/>
              </p14:nvContentPartPr>
              <p14:xfrm>
                <a:off x="4227947" y="2222594"/>
                <a:ext cx="52560" cy="58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FEBE5E8-80E0-4BC8-8801-56231502E9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9307" y="2213594"/>
                  <a:ext cx="702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D4A29581-105A-4760-BA0C-E62B2D7ADCE2}"/>
              </a:ext>
            </a:extLst>
          </p:cNvPr>
          <p:cNvGrpSpPr/>
          <p:nvPr/>
        </p:nvGrpSpPr>
        <p:grpSpPr>
          <a:xfrm>
            <a:off x="4528187" y="1966994"/>
            <a:ext cx="1333080" cy="358200"/>
            <a:chOff x="4528187" y="1966994"/>
            <a:chExt cx="13330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5ABA99B-43BA-4073-9DDE-1BD9C3075064}"/>
                    </a:ext>
                  </a:extLst>
                </p14:cNvPr>
                <p14:cNvContentPartPr/>
                <p14:nvPr/>
              </p14:nvContentPartPr>
              <p14:xfrm>
                <a:off x="4528187" y="2139794"/>
                <a:ext cx="129960" cy="15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5ABA99B-43BA-4073-9DDE-1BD9C307506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19187" y="2131154"/>
                  <a:ext cx="147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2C57C75-BB66-4E9C-A418-429FD32D3331}"/>
                    </a:ext>
                  </a:extLst>
                </p14:cNvPr>
                <p14:cNvContentPartPr/>
                <p14:nvPr/>
              </p14:nvContentPartPr>
              <p14:xfrm>
                <a:off x="4620347" y="2067074"/>
                <a:ext cx="15480" cy="1609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2C57C75-BB66-4E9C-A418-429FD32D33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11707" y="2058074"/>
                  <a:ext cx="3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6530B36-FA53-40C2-8EB5-D03D0908AE43}"/>
                    </a:ext>
                  </a:extLst>
                </p14:cNvPr>
                <p14:cNvContentPartPr/>
                <p14:nvPr/>
              </p14:nvContentPartPr>
              <p14:xfrm>
                <a:off x="4732307" y="2058794"/>
                <a:ext cx="141480" cy="237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6530B36-FA53-40C2-8EB5-D03D0908AE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23667" y="2049794"/>
                  <a:ext cx="159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C6B9A79-0570-4288-A64A-4D25CD312ACE}"/>
                    </a:ext>
                  </a:extLst>
                </p14:cNvPr>
                <p14:cNvContentPartPr/>
                <p14:nvPr/>
              </p14:nvContentPartPr>
              <p14:xfrm>
                <a:off x="4863707" y="2028194"/>
                <a:ext cx="360" cy="5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C6B9A79-0570-4288-A64A-4D25CD312A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4707" y="2019194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A77B5B7-6D15-45D3-B7A2-6190142DDE22}"/>
                    </a:ext>
                  </a:extLst>
                </p14:cNvPr>
                <p14:cNvContentPartPr/>
                <p14:nvPr/>
              </p14:nvContentPartPr>
              <p14:xfrm>
                <a:off x="4980347" y="2067074"/>
                <a:ext cx="165960" cy="13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A77B5B7-6D15-45D3-B7A2-6190142DDE2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71347" y="2058074"/>
                  <a:ext cx="183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FA24526-A15B-4D66-BACE-351BF027360E}"/>
                    </a:ext>
                  </a:extLst>
                </p14:cNvPr>
                <p14:cNvContentPartPr/>
                <p14:nvPr/>
              </p14:nvContentPartPr>
              <p14:xfrm>
                <a:off x="5267267" y="2028194"/>
                <a:ext cx="29520" cy="180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FA24526-A15B-4D66-BACE-351BF02736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58627" y="2019194"/>
                  <a:ext cx="4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8F38ADE-22AA-4B3C-8F1B-9B0823DE4CFA}"/>
                    </a:ext>
                  </a:extLst>
                </p14:cNvPr>
                <p14:cNvContentPartPr/>
                <p14:nvPr/>
              </p14:nvContentPartPr>
              <p14:xfrm>
                <a:off x="5257547" y="2032874"/>
                <a:ext cx="136080" cy="190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8F38ADE-22AA-4B3C-8F1B-9B0823DE4C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48907" y="2023874"/>
                  <a:ext cx="153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117141F-7EF3-45C6-BC33-D46EAC14B837}"/>
                    </a:ext>
                  </a:extLst>
                </p14:cNvPr>
                <p14:cNvContentPartPr/>
                <p14:nvPr/>
              </p14:nvContentPartPr>
              <p14:xfrm>
                <a:off x="5437547" y="2222594"/>
                <a:ext cx="34560" cy="39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117141F-7EF3-45C6-BC33-D46EAC14B8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28547" y="2213594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DF597A1-DDB5-4F40-B416-2769A43E44DF}"/>
                    </a:ext>
                  </a:extLst>
                </p14:cNvPr>
                <p14:cNvContentPartPr/>
                <p14:nvPr/>
              </p14:nvContentPartPr>
              <p14:xfrm>
                <a:off x="5603507" y="2056994"/>
                <a:ext cx="66240" cy="268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DF597A1-DDB5-4F40-B416-2769A43E44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94507" y="2048354"/>
                  <a:ext cx="83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848F94B-1AE1-4528-BC2D-792FC42B3075}"/>
                    </a:ext>
                  </a:extLst>
                </p14:cNvPr>
                <p14:cNvContentPartPr/>
                <p14:nvPr/>
              </p14:nvContentPartPr>
              <p14:xfrm>
                <a:off x="5739227" y="1966994"/>
                <a:ext cx="122040" cy="324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848F94B-1AE1-4528-BC2D-792FC42B30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30227" y="1957994"/>
                  <a:ext cx="13968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E4CE9CA7-BC26-4643-BCE8-21EBD424641E}"/>
              </a:ext>
            </a:extLst>
          </p:cNvPr>
          <p:cNvGrpSpPr/>
          <p:nvPr/>
        </p:nvGrpSpPr>
        <p:grpSpPr>
          <a:xfrm>
            <a:off x="4031747" y="831554"/>
            <a:ext cx="2208600" cy="428400"/>
            <a:chOff x="4031747" y="831554"/>
            <a:chExt cx="220860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DAD0B99-C175-4565-B168-460CE992A5B7}"/>
                    </a:ext>
                  </a:extLst>
                </p14:cNvPr>
                <p14:cNvContentPartPr/>
                <p14:nvPr/>
              </p14:nvContentPartPr>
              <p14:xfrm>
                <a:off x="4031747" y="1093634"/>
                <a:ext cx="59040" cy="88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DAD0B99-C175-4565-B168-460CE992A5B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022747" y="1084994"/>
                  <a:ext cx="7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38A4B37-C300-4241-B21E-5435F9227905}"/>
                    </a:ext>
                  </a:extLst>
                </p14:cNvPr>
                <p14:cNvContentPartPr/>
                <p14:nvPr/>
              </p14:nvContentPartPr>
              <p14:xfrm>
                <a:off x="4046507" y="1025954"/>
                <a:ext cx="68400" cy="10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38A4B37-C300-4241-B21E-5435F92279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37867" y="1017314"/>
                  <a:ext cx="86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45BDD65-DF1E-4C35-BD83-4769A5B11331}"/>
                    </a:ext>
                  </a:extLst>
                </p14:cNvPr>
                <p14:cNvContentPartPr/>
                <p14:nvPr/>
              </p14:nvContentPartPr>
              <p14:xfrm>
                <a:off x="4280147" y="1108754"/>
                <a:ext cx="58680" cy="102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45BDD65-DF1E-4C35-BD83-4769A5B1133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71147" y="1100114"/>
                  <a:ext cx="76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86D1DF7-1167-4C85-AE3A-1943E5108200}"/>
                    </a:ext>
                  </a:extLst>
                </p14:cNvPr>
                <p14:cNvContentPartPr/>
                <p14:nvPr/>
              </p14:nvContentPartPr>
              <p14:xfrm>
                <a:off x="4513427" y="1084634"/>
                <a:ext cx="73440" cy="87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86D1DF7-1167-4C85-AE3A-1943E51082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04427" y="1075634"/>
                  <a:ext cx="91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6063DEE-9A4D-4439-8165-E0DC6F4C9A07}"/>
                    </a:ext>
                  </a:extLst>
                </p14:cNvPr>
                <p14:cNvContentPartPr/>
                <p14:nvPr/>
              </p14:nvContentPartPr>
              <p14:xfrm>
                <a:off x="4523147" y="1064834"/>
                <a:ext cx="107280" cy="122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6063DEE-9A4D-4439-8165-E0DC6F4C9A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14507" y="1056194"/>
                  <a:ext cx="124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85280B1-B79C-4775-AB08-48F76522528A}"/>
                    </a:ext>
                  </a:extLst>
                </p14:cNvPr>
                <p14:cNvContentPartPr/>
                <p14:nvPr/>
              </p14:nvContentPartPr>
              <p14:xfrm>
                <a:off x="4537907" y="1030994"/>
                <a:ext cx="58680" cy="24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85280B1-B79C-4775-AB08-48F76522528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28907" y="1021994"/>
                  <a:ext cx="7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0C2F56D-E9A2-47A1-A6B2-B94DBA145EC1}"/>
                    </a:ext>
                  </a:extLst>
                </p14:cNvPr>
                <p14:cNvContentPartPr/>
                <p14:nvPr/>
              </p14:nvContentPartPr>
              <p14:xfrm>
                <a:off x="4693427" y="1045394"/>
                <a:ext cx="126720" cy="117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0C2F56D-E9A2-47A1-A6B2-B94DBA145EC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84427" y="1036754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F3D88F0-69BE-4582-831C-BFBD2A7EFBD5}"/>
                    </a:ext>
                  </a:extLst>
                </p14:cNvPr>
                <p14:cNvContentPartPr/>
                <p14:nvPr/>
              </p14:nvContentPartPr>
              <p14:xfrm>
                <a:off x="4693427" y="1045394"/>
                <a:ext cx="131760" cy="1414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F3D88F0-69BE-4582-831C-BFBD2A7EFBD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84427" y="1036754"/>
                  <a:ext cx="149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00E536C-D7E2-41EF-A55F-C49C66BEA71A}"/>
                    </a:ext>
                  </a:extLst>
                </p14:cNvPr>
                <p14:cNvContentPartPr/>
                <p14:nvPr/>
              </p14:nvContentPartPr>
              <p14:xfrm>
                <a:off x="4951187" y="1021274"/>
                <a:ext cx="126720" cy="136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00E536C-D7E2-41EF-A55F-C49C66BEA7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42547" y="1012274"/>
                  <a:ext cx="144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47A27C7-409E-4CFF-BD2F-32220C595AF9}"/>
                    </a:ext>
                  </a:extLst>
                </p14:cNvPr>
                <p14:cNvContentPartPr/>
                <p14:nvPr/>
              </p14:nvContentPartPr>
              <p14:xfrm>
                <a:off x="5117147" y="1035674"/>
                <a:ext cx="118800" cy="224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47A27C7-409E-4CFF-BD2F-32220C595AF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08507" y="1027034"/>
                  <a:ext cx="136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E07B959-591F-495E-85D2-EC8960852836}"/>
                    </a:ext>
                  </a:extLst>
                </p14:cNvPr>
                <p14:cNvContentPartPr/>
                <p14:nvPr/>
              </p14:nvContentPartPr>
              <p14:xfrm>
                <a:off x="5218667" y="930914"/>
                <a:ext cx="44280" cy="61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E07B959-591F-495E-85D2-EC896085283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10027" y="921914"/>
                  <a:ext cx="61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C817F5F-1B7E-4717-9469-70E06128DC8A}"/>
                    </a:ext>
                  </a:extLst>
                </p14:cNvPr>
                <p14:cNvContentPartPr/>
                <p14:nvPr/>
              </p14:nvContentPartPr>
              <p14:xfrm>
                <a:off x="5379587" y="1017674"/>
                <a:ext cx="121680" cy="242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C817F5F-1B7E-4717-9469-70E06128DC8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70587" y="1009034"/>
                  <a:ext cx="139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5E94728-FCA6-4434-9DDA-93387C2FB7F8}"/>
                    </a:ext>
                  </a:extLst>
                </p14:cNvPr>
                <p14:cNvContentPartPr/>
                <p14:nvPr/>
              </p14:nvContentPartPr>
              <p14:xfrm>
                <a:off x="4226507" y="831554"/>
                <a:ext cx="2013840" cy="1656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5E94728-FCA6-4434-9DDA-93387C2FB7F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17507" y="822554"/>
                  <a:ext cx="2031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BD3692B-5007-4BBD-B11B-5FF8A6547A93}"/>
                    </a:ext>
                  </a:extLst>
                </p14:cNvPr>
                <p14:cNvContentPartPr/>
                <p14:nvPr/>
              </p14:nvContentPartPr>
              <p14:xfrm>
                <a:off x="4158467" y="840914"/>
                <a:ext cx="131760" cy="129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BD3692B-5007-4BBD-B11B-5FF8A6547A9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49467" y="832274"/>
                  <a:ext cx="149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7AAA7045-3761-4A1A-BE07-3491C248F9FE}"/>
              </a:ext>
            </a:extLst>
          </p:cNvPr>
          <p:cNvGrpSpPr/>
          <p:nvPr/>
        </p:nvGrpSpPr>
        <p:grpSpPr>
          <a:xfrm>
            <a:off x="6566147" y="889874"/>
            <a:ext cx="1746360" cy="444600"/>
            <a:chOff x="6566147" y="889874"/>
            <a:chExt cx="17463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A4D59C2-AF3E-4D10-B4D1-7F063B2B4489}"/>
                    </a:ext>
                  </a:extLst>
                </p14:cNvPr>
                <p14:cNvContentPartPr/>
                <p14:nvPr/>
              </p14:nvContentPartPr>
              <p14:xfrm>
                <a:off x="6566147" y="977354"/>
                <a:ext cx="243720" cy="1951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A4D59C2-AF3E-4D10-B4D1-7F063B2B448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57147" y="968714"/>
                  <a:ext cx="26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C8C111D-D06F-49EB-A614-4FBF9E90FAEB}"/>
                    </a:ext>
                  </a:extLst>
                </p14:cNvPr>
                <p14:cNvContentPartPr/>
                <p14:nvPr/>
              </p14:nvContentPartPr>
              <p14:xfrm>
                <a:off x="6580187" y="1045394"/>
                <a:ext cx="146520" cy="39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C8C111D-D06F-49EB-A614-4FBF9E90FAE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71547" y="1036754"/>
                  <a:ext cx="164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26AB50B-FAFA-48B4-BE07-32492E6F1D6F}"/>
                    </a:ext>
                  </a:extLst>
                </p14:cNvPr>
                <p14:cNvContentPartPr/>
                <p14:nvPr/>
              </p14:nvContentPartPr>
              <p14:xfrm>
                <a:off x="6580547" y="889874"/>
                <a:ext cx="160920" cy="198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26AB50B-FAFA-48B4-BE07-32492E6F1D6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71907" y="881234"/>
                  <a:ext cx="17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8B57276-7834-4F02-AEAC-F9058C91CCCF}"/>
                    </a:ext>
                  </a:extLst>
                </p14:cNvPr>
                <p14:cNvContentPartPr/>
                <p14:nvPr/>
              </p14:nvContentPartPr>
              <p14:xfrm>
                <a:off x="6886907" y="1030994"/>
                <a:ext cx="107280" cy="831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8B57276-7834-4F02-AEAC-F9058C91CCC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78267" y="1021994"/>
                  <a:ext cx="124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290ABD8-6B4A-4E2B-8143-B0D2766F6ACA}"/>
                    </a:ext>
                  </a:extLst>
                </p14:cNvPr>
                <p14:cNvContentPartPr/>
                <p14:nvPr/>
              </p14:nvContentPartPr>
              <p14:xfrm>
                <a:off x="7091387" y="1035674"/>
                <a:ext cx="92880" cy="97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290ABD8-6B4A-4E2B-8143-B0D2766F6AC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82387" y="1027034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46CA022-CAC3-495E-BEB8-81698D8A3D1F}"/>
                    </a:ext>
                  </a:extLst>
                </p14:cNvPr>
                <p14:cNvContentPartPr/>
                <p14:nvPr/>
              </p14:nvContentPartPr>
              <p14:xfrm>
                <a:off x="7091387" y="1025954"/>
                <a:ext cx="102600" cy="122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46CA022-CAC3-495E-BEB8-81698D8A3D1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82387" y="1017314"/>
                  <a:ext cx="12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B5AE961-89EE-4948-A0CE-FEBA8AB91FDB}"/>
                    </a:ext>
                  </a:extLst>
                </p14:cNvPr>
                <p14:cNvContentPartPr/>
                <p14:nvPr/>
              </p14:nvContentPartPr>
              <p14:xfrm>
                <a:off x="7110467" y="953234"/>
                <a:ext cx="73800" cy="586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B5AE961-89EE-4948-A0CE-FEBA8AB91F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01467" y="944234"/>
                  <a:ext cx="91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994E19E-6718-4EE1-9EAC-80DC9C8DB60B}"/>
                    </a:ext>
                  </a:extLst>
                </p14:cNvPr>
                <p14:cNvContentPartPr/>
                <p14:nvPr/>
              </p14:nvContentPartPr>
              <p14:xfrm>
                <a:off x="7266707" y="918314"/>
                <a:ext cx="175320" cy="253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994E19E-6718-4EE1-9EAC-80DC9C8DB60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57707" y="909674"/>
                  <a:ext cx="192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1FCE971-5DE5-4B6B-9E45-DF661D21D8A8}"/>
                    </a:ext>
                  </a:extLst>
                </p14:cNvPr>
                <p14:cNvContentPartPr/>
                <p14:nvPr/>
              </p14:nvContentPartPr>
              <p14:xfrm>
                <a:off x="7421867" y="1113794"/>
                <a:ext cx="73440" cy="126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1FCE971-5DE5-4B6B-9E45-DF661D21D8A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13227" y="1104794"/>
                  <a:ext cx="91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85016A9-B17D-4218-B2D1-F3A54D8B2917}"/>
                    </a:ext>
                  </a:extLst>
                </p14:cNvPr>
                <p14:cNvContentPartPr/>
                <p14:nvPr/>
              </p14:nvContentPartPr>
              <p14:xfrm>
                <a:off x="7626347" y="1050434"/>
                <a:ext cx="97560" cy="198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85016A9-B17D-4218-B2D1-F3A54D8B291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17347" y="1041434"/>
                  <a:ext cx="11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8958BCB-D861-4BC0-A146-96D6BBC4A6C3}"/>
                    </a:ext>
                  </a:extLst>
                </p14:cNvPr>
                <p14:cNvContentPartPr/>
                <p14:nvPr/>
              </p14:nvContentPartPr>
              <p14:xfrm>
                <a:off x="7669907" y="1011554"/>
                <a:ext cx="5400" cy="97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8958BCB-D861-4BC0-A146-96D6BBC4A6C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61267" y="1002554"/>
                  <a:ext cx="23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865DAD2-BE94-42E6-B39D-84BD62E362B6}"/>
                    </a:ext>
                  </a:extLst>
                </p14:cNvPr>
                <p14:cNvContentPartPr/>
                <p14:nvPr/>
              </p14:nvContentPartPr>
              <p14:xfrm>
                <a:off x="7840187" y="1021274"/>
                <a:ext cx="88560" cy="268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865DAD2-BE94-42E6-B39D-84BD62E362B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31547" y="1012274"/>
                  <a:ext cx="106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805BE51-7091-4CC5-B697-5EA3878ECB2A}"/>
                    </a:ext>
                  </a:extLst>
                </p14:cNvPr>
                <p14:cNvContentPartPr/>
                <p14:nvPr/>
              </p14:nvContentPartPr>
              <p14:xfrm>
                <a:off x="7932347" y="949994"/>
                <a:ext cx="33120" cy="475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805BE51-7091-4CC5-B697-5EA3878ECB2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23707" y="940994"/>
                  <a:ext cx="50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D4DC3F8-238F-4E22-9B0E-CF6C1C49556D}"/>
                    </a:ext>
                  </a:extLst>
                </p14:cNvPr>
                <p14:cNvContentPartPr/>
                <p14:nvPr/>
              </p14:nvContentPartPr>
              <p14:xfrm>
                <a:off x="8073467" y="935234"/>
                <a:ext cx="136800" cy="191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D4DC3F8-238F-4E22-9B0E-CF6C1C49556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64827" y="926594"/>
                  <a:ext cx="154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A406FD8-F3F8-4815-A0D1-C42088CB285D}"/>
                    </a:ext>
                  </a:extLst>
                </p14:cNvPr>
                <p14:cNvContentPartPr/>
                <p14:nvPr/>
              </p14:nvContentPartPr>
              <p14:xfrm>
                <a:off x="8102987" y="1055114"/>
                <a:ext cx="209520" cy="279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A406FD8-F3F8-4815-A0D1-C42088CB285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93987" y="1046474"/>
                  <a:ext cx="22716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30751E98-7555-42EC-8AC3-C986BFED8AEF}"/>
                  </a:ext>
                </a:extLst>
              </p14:cNvPr>
              <p14:cNvContentPartPr/>
              <p14:nvPr/>
            </p14:nvContentPartPr>
            <p14:xfrm>
              <a:off x="2452067" y="2358674"/>
              <a:ext cx="159840" cy="7128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30751E98-7555-42EC-8AC3-C986BFED8AEF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443067" y="2349674"/>
                <a:ext cx="1774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6A1CD1EA-3ABB-453B-866F-8741799B5875}"/>
                  </a:ext>
                </a:extLst>
              </p14:cNvPr>
              <p14:cNvContentPartPr/>
              <p14:nvPr/>
            </p14:nvContentPartPr>
            <p14:xfrm>
              <a:off x="2053187" y="870434"/>
              <a:ext cx="67680" cy="255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6A1CD1EA-3ABB-453B-866F-8741799B587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044187" y="861794"/>
                <a:ext cx="85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9F6B954F-651F-4015-87AB-41C9C142CADC}"/>
                  </a:ext>
                </a:extLst>
              </p14:cNvPr>
              <p14:cNvContentPartPr/>
              <p14:nvPr/>
            </p14:nvContentPartPr>
            <p14:xfrm>
              <a:off x="2990987" y="1450754"/>
              <a:ext cx="294840" cy="3780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9F6B954F-651F-4015-87AB-41C9C142CADC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981987" y="1441754"/>
                <a:ext cx="3124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6F58BE2E-8077-4E2E-836E-8210D7B45808}"/>
                  </a:ext>
                </a:extLst>
              </p14:cNvPr>
              <p14:cNvContentPartPr/>
              <p14:nvPr/>
            </p14:nvContentPartPr>
            <p14:xfrm>
              <a:off x="3019787" y="1896794"/>
              <a:ext cx="253800" cy="716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6F58BE2E-8077-4E2E-836E-8210D7B4580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011147" y="1887794"/>
                <a:ext cx="271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3D93869B-8B66-4E11-976B-426F59F724F4}"/>
                  </a:ext>
                </a:extLst>
              </p14:cNvPr>
              <p14:cNvContentPartPr/>
              <p14:nvPr/>
            </p14:nvContentPartPr>
            <p14:xfrm>
              <a:off x="4100147" y="1887074"/>
              <a:ext cx="24840" cy="54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3D93869B-8B66-4E11-976B-426F59F724F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091147" y="1878074"/>
                <a:ext cx="424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C8229E89-FD86-44E8-AEB7-5C0D0D9472A4}"/>
              </a:ext>
            </a:extLst>
          </p:cNvPr>
          <p:cNvGrpSpPr/>
          <p:nvPr/>
        </p:nvGrpSpPr>
        <p:grpSpPr>
          <a:xfrm>
            <a:off x="2120507" y="2504114"/>
            <a:ext cx="836640" cy="292680"/>
            <a:chOff x="2120507" y="2504114"/>
            <a:chExt cx="8366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FF7FCEA-AE09-4007-AF60-5E402CEDA5AE}"/>
                    </a:ext>
                  </a:extLst>
                </p14:cNvPr>
                <p14:cNvContentPartPr/>
                <p14:nvPr/>
              </p14:nvContentPartPr>
              <p14:xfrm>
                <a:off x="2120507" y="2617154"/>
                <a:ext cx="162000" cy="121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FF7FCEA-AE09-4007-AF60-5E402CEDA5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11507" y="2608154"/>
                  <a:ext cx="179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F680A88-40B4-4274-A61E-A59F49365DAD}"/>
                    </a:ext>
                  </a:extLst>
                </p14:cNvPr>
                <p14:cNvContentPartPr/>
                <p14:nvPr/>
              </p14:nvContentPartPr>
              <p14:xfrm>
                <a:off x="2329667" y="2699234"/>
                <a:ext cx="102600" cy="734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F680A88-40B4-4274-A61E-A59F49365DA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20667" y="2690234"/>
                  <a:ext cx="12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05CEE1E-9C2B-4A65-BE60-AB7FD70A5C05}"/>
                    </a:ext>
                  </a:extLst>
                </p14:cNvPr>
                <p14:cNvContentPartPr/>
                <p14:nvPr/>
              </p14:nvContentPartPr>
              <p14:xfrm>
                <a:off x="2504987" y="2616074"/>
                <a:ext cx="165600" cy="1202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05CEE1E-9C2B-4A65-BE60-AB7FD70A5C0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95987" y="2607434"/>
                  <a:ext cx="183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59FF4E0D-12E4-48BB-85B5-31B815A95ED8}"/>
                    </a:ext>
                  </a:extLst>
                </p14:cNvPr>
                <p14:cNvContentPartPr/>
                <p14:nvPr/>
              </p14:nvContentPartPr>
              <p14:xfrm>
                <a:off x="2689667" y="2504114"/>
                <a:ext cx="102600" cy="788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59FF4E0D-12E4-48BB-85B5-31B815A95ED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680667" y="2495114"/>
                  <a:ext cx="12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7569CC5-F95D-4B0C-BF6C-017E36F03ED8}"/>
                    </a:ext>
                  </a:extLst>
                </p14:cNvPr>
                <p14:cNvContentPartPr/>
                <p14:nvPr/>
              </p14:nvContentPartPr>
              <p14:xfrm>
                <a:off x="2859587" y="2582234"/>
                <a:ext cx="97560" cy="2145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7569CC5-F95D-4B0C-BF6C-017E36F03E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50947" y="2573594"/>
                  <a:ext cx="1152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4FA58118-61CC-45E9-AE8F-E47B8186F621}"/>
              </a:ext>
            </a:extLst>
          </p:cNvPr>
          <p:cNvGrpSpPr/>
          <p:nvPr/>
        </p:nvGrpSpPr>
        <p:grpSpPr>
          <a:xfrm>
            <a:off x="3205187" y="2606714"/>
            <a:ext cx="97560" cy="54000"/>
            <a:chOff x="3205187" y="2606714"/>
            <a:chExt cx="9756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9B72E60-2F14-42AB-BD1A-8FF4BB245C06}"/>
                    </a:ext>
                  </a:extLst>
                </p14:cNvPr>
                <p14:cNvContentPartPr/>
                <p14:nvPr/>
              </p14:nvContentPartPr>
              <p14:xfrm>
                <a:off x="3219587" y="2606714"/>
                <a:ext cx="83160" cy="61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9B72E60-2F14-42AB-BD1A-8FF4BB245C0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210947" y="2598074"/>
                  <a:ext cx="10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54AFC4E-95E7-4672-BEA6-40D31F30ECE3}"/>
                    </a:ext>
                  </a:extLst>
                </p14:cNvPr>
                <p14:cNvContentPartPr/>
                <p14:nvPr/>
              </p14:nvContentPartPr>
              <p14:xfrm>
                <a:off x="3205187" y="2650274"/>
                <a:ext cx="58680" cy="10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54AFC4E-95E7-4672-BEA6-40D31F30ECE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196187" y="2641274"/>
                  <a:ext cx="763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3E6B332-750C-4248-84DC-BBF119071D68}"/>
              </a:ext>
            </a:extLst>
          </p:cNvPr>
          <p:cNvGrpSpPr/>
          <p:nvPr/>
        </p:nvGrpSpPr>
        <p:grpSpPr>
          <a:xfrm>
            <a:off x="3545387" y="2450834"/>
            <a:ext cx="788760" cy="365400"/>
            <a:chOff x="3545387" y="2450834"/>
            <a:chExt cx="7887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1A76C6A-D9F8-4B95-A8A5-AC076161DA6D}"/>
                    </a:ext>
                  </a:extLst>
                </p14:cNvPr>
                <p14:cNvContentPartPr/>
                <p14:nvPr/>
              </p14:nvContentPartPr>
              <p14:xfrm>
                <a:off x="3545387" y="2596274"/>
                <a:ext cx="175320" cy="1180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1A76C6A-D9F8-4B95-A8A5-AC076161DA6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36747" y="2587634"/>
                  <a:ext cx="192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DE3E844-8CAB-41AA-A1CF-B34293918704}"/>
                    </a:ext>
                  </a:extLst>
                </p14:cNvPr>
                <p14:cNvContentPartPr/>
                <p14:nvPr/>
              </p14:nvContentPartPr>
              <p14:xfrm>
                <a:off x="3870827" y="2451194"/>
                <a:ext cx="239400" cy="3438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DE3E844-8CAB-41AA-A1CF-B342939187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61827" y="2442194"/>
                  <a:ext cx="2570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C3ED87-AB83-4D2B-BF4E-CE2D8E8D8C71}"/>
                    </a:ext>
                  </a:extLst>
                </p14:cNvPr>
                <p14:cNvContentPartPr/>
                <p14:nvPr/>
              </p14:nvContentPartPr>
              <p14:xfrm>
                <a:off x="4099067" y="2450834"/>
                <a:ext cx="156960" cy="200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C3ED87-AB83-4D2B-BF4E-CE2D8E8D8C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90427" y="2442194"/>
                  <a:ext cx="174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2387E22-9FBF-4E39-A16F-11982CBFF714}"/>
                    </a:ext>
                  </a:extLst>
                </p14:cNvPr>
                <p14:cNvContentPartPr/>
                <p14:nvPr/>
              </p14:nvContentPartPr>
              <p14:xfrm>
                <a:off x="4148747" y="2582594"/>
                <a:ext cx="112320" cy="19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2387E22-9FBF-4E39-A16F-11982CBFF7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39747" y="2573594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90B047A-1F94-4F8D-AFE3-24B6650C6512}"/>
                    </a:ext>
                  </a:extLst>
                </p14:cNvPr>
                <p14:cNvContentPartPr/>
                <p14:nvPr/>
              </p14:nvContentPartPr>
              <p14:xfrm>
                <a:off x="4241627" y="2616434"/>
                <a:ext cx="92520" cy="199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90B047A-1F94-4F8D-AFE3-24B6650C651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32627" y="2607794"/>
                  <a:ext cx="1101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1CC884F-3E85-4C6F-B717-250FD6B0549C}"/>
              </a:ext>
            </a:extLst>
          </p:cNvPr>
          <p:cNvGrpSpPr/>
          <p:nvPr/>
        </p:nvGrpSpPr>
        <p:grpSpPr>
          <a:xfrm>
            <a:off x="4513427" y="2558114"/>
            <a:ext cx="126720" cy="131760"/>
            <a:chOff x="4513427" y="2558114"/>
            <a:chExt cx="1267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04A821A-6161-4A00-8C12-7C0A0A4FDFF1}"/>
                    </a:ext>
                  </a:extLst>
                </p14:cNvPr>
                <p14:cNvContentPartPr/>
                <p14:nvPr/>
              </p14:nvContentPartPr>
              <p14:xfrm>
                <a:off x="4513427" y="2616434"/>
                <a:ext cx="126720" cy="10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04A821A-6161-4A00-8C12-7C0A0A4FDFF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04787" y="2607794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62A753C-80CF-4D73-9773-D427EE7FF60D}"/>
                    </a:ext>
                  </a:extLst>
                </p14:cNvPr>
                <p14:cNvContentPartPr/>
                <p14:nvPr/>
              </p14:nvContentPartPr>
              <p14:xfrm>
                <a:off x="4576787" y="2558114"/>
                <a:ext cx="24840" cy="131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62A753C-80CF-4D73-9773-D427EE7FF60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67787" y="2549114"/>
                  <a:ext cx="424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6037351-1B04-4435-B7E2-C1D990099FEA}"/>
              </a:ext>
            </a:extLst>
          </p:cNvPr>
          <p:cNvGrpSpPr/>
          <p:nvPr/>
        </p:nvGrpSpPr>
        <p:grpSpPr>
          <a:xfrm>
            <a:off x="4829507" y="2406554"/>
            <a:ext cx="1134720" cy="430200"/>
            <a:chOff x="4829507" y="2406554"/>
            <a:chExt cx="11347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81CBE9B-0F30-48A3-905B-DD5C6AAF8909}"/>
                    </a:ext>
                  </a:extLst>
                </p14:cNvPr>
                <p14:cNvContentPartPr/>
                <p14:nvPr/>
              </p14:nvContentPartPr>
              <p14:xfrm>
                <a:off x="4829507" y="2572514"/>
                <a:ext cx="90000" cy="191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81CBE9B-0F30-48A3-905B-DD5C6AAF89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20867" y="2563514"/>
                  <a:ext cx="10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BC643DB-636E-4237-9BFA-048419072FBC}"/>
                    </a:ext>
                  </a:extLst>
                </p14:cNvPr>
                <p14:cNvContentPartPr/>
                <p14:nvPr/>
              </p14:nvContentPartPr>
              <p14:xfrm>
                <a:off x="4887827" y="2499794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BC643DB-636E-4237-9BFA-048419072F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79187" y="24911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C6B4EE7-B18E-4C6B-8375-4C21A8E0CB05}"/>
                    </a:ext>
                  </a:extLst>
                </p14:cNvPr>
                <p14:cNvContentPartPr/>
                <p14:nvPr/>
              </p14:nvContentPartPr>
              <p14:xfrm>
                <a:off x="5009507" y="2519234"/>
                <a:ext cx="195120" cy="117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C6B4EE7-B18E-4C6B-8375-4C21A8E0CB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00867" y="2510234"/>
                  <a:ext cx="21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750DF2E-DED1-4C80-9CCA-C5B9F8A28C14}"/>
                    </a:ext>
                  </a:extLst>
                </p14:cNvPr>
                <p14:cNvContentPartPr/>
                <p14:nvPr/>
              </p14:nvContentPartPr>
              <p14:xfrm>
                <a:off x="5296427" y="2497274"/>
                <a:ext cx="34560" cy="153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750DF2E-DED1-4C80-9CCA-C5B9F8A28C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87787" y="2488634"/>
                  <a:ext cx="52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F79B92-F61F-4163-B953-5E0FF066CCE2}"/>
                    </a:ext>
                  </a:extLst>
                </p14:cNvPr>
                <p14:cNvContentPartPr/>
                <p14:nvPr/>
              </p14:nvContentPartPr>
              <p14:xfrm>
                <a:off x="5276627" y="2494394"/>
                <a:ext cx="127080" cy="171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F79B92-F61F-4163-B953-5E0FF066CC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67987" y="2485754"/>
                  <a:ext cx="144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AA08E15-EB23-4869-997B-E3AD02C9AF23}"/>
                    </a:ext>
                  </a:extLst>
                </p14:cNvPr>
                <p14:cNvContentPartPr/>
                <p14:nvPr/>
              </p14:nvContentPartPr>
              <p14:xfrm>
                <a:off x="5452307" y="2635874"/>
                <a:ext cx="45000" cy="48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AA08E15-EB23-4869-997B-E3AD02C9AF2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43307" y="2627234"/>
                  <a:ext cx="62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22A4FA-62E4-45FD-B22F-5856C207E52A}"/>
                    </a:ext>
                  </a:extLst>
                </p14:cNvPr>
                <p14:cNvContentPartPr/>
                <p14:nvPr/>
              </p14:nvContentPartPr>
              <p14:xfrm>
                <a:off x="5636267" y="2525714"/>
                <a:ext cx="122400" cy="86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22A4FA-62E4-45FD-B22F-5856C207E52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27627" y="2517074"/>
                  <a:ext cx="140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F0E654A-E587-4197-88D2-CB7F8E3850E6}"/>
                    </a:ext>
                  </a:extLst>
                </p14:cNvPr>
                <p14:cNvContentPartPr/>
                <p14:nvPr/>
              </p14:nvContentPartPr>
              <p14:xfrm>
                <a:off x="5642027" y="2540834"/>
                <a:ext cx="92880" cy="90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F0E654A-E587-4197-88D2-CB7F8E3850E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33027" y="2531834"/>
                  <a:ext cx="110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FD66411-326E-4B1B-8FA8-00EE476712D5}"/>
                    </a:ext>
                  </a:extLst>
                </p14:cNvPr>
                <p14:cNvContentPartPr/>
                <p14:nvPr/>
              </p14:nvContentPartPr>
              <p14:xfrm>
                <a:off x="5797547" y="2406554"/>
                <a:ext cx="166680" cy="430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FD66411-326E-4B1B-8FA8-00EE476712D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88547" y="2397554"/>
                  <a:ext cx="184320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289E00BD-22A4-4021-819A-3D96C164352B}"/>
                  </a:ext>
                </a:extLst>
              </p14:cNvPr>
              <p14:cNvContentPartPr/>
              <p14:nvPr/>
            </p14:nvContentPartPr>
            <p14:xfrm>
              <a:off x="2752667" y="2958074"/>
              <a:ext cx="223920" cy="1292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289E00BD-22A4-4021-819A-3D96C164352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744027" y="2949074"/>
                <a:ext cx="2415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oup 422">
            <a:extLst>
              <a:ext uri="{FF2B5EF4-FFF2-40B4-BE49-F238E27FC236}">
                <a16:creationId xmlns:a16="http://schemas.microsoft.com/office/drawing/2014/main" id="{49DE08A0-07F1-4815-8BB3-CCE9E3D8A8C8}"/>
              </a:ext>
            </a:extLst>
          </p:cNvPr>
          <p:cNvGrpSpPr/>
          <p:nvPr/>
        </p:nvGrpSpPr>
        <p:grpSpPr>
          <a:xfrm>
            <a:off x="3229667" y="2983274"/>
            <a:ext cx="646920" cy="246960"/>
            <a:chOff x="3229667" y="2983274"/>
            <a:chExt cx="64692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821254E-D659-44F8-8D07-794DC6C4DD43}"/>
                    </a:ext>
                  </a:extLst>
                </p14:cNvPr>
                <p14:cNvContentPartPr/>
                <p14:nvPr/>
              </p14:nvContentPartPr>
              <p14:xfrm>
                <a:off x="3229667" y="2983274"/>
                <a:ext cx="282240" cy="246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821254E-D659-44F8-8D07-794DC6C4DD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20667" y="2974274"/>
                  <a:ext cx="299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16723BD-E8B4-415F-8113-96C8ECFD2F87}"/>
                    </a:ext>
                  </a:extLst>
                </p14:cNvPr>
                <p14:cNvContentPartPr/>
                <p14:nvPr/>
              </p14:nvContentPartPr>
              <p14:xfrm>
                <a:off x="3876227" y="3166154"/>
                <a:ext cx="360" cy="24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16723BD-E8B4-415F-8113-96C8ECFD2F8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67587" y="3157514"/>
                  <a:ext cx="18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E11B0F13-BE3C-482B-BA0D-A70AECD08279}"/>
              </a:ext>
            </a:extLst>
          </p:cNvPr>
          <p:cNvGrpSpPr/>
          <p:nvPr/>
        </p:nvGrpSpPr>
        <p:grpSpPr>
          <a:xfrm>
            <a:off x="4204547" y="2893994"/>
            <a:ext cx="240840" cy="163800"/>
            <a:chOff x="4204547" y="2893994"/>
            <a:chExt cx="24084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C978BA5-2613-499D-A305-3DB27D705F39}"/>
                    </a:ext>
                  </a:extLst>
                </p14:cNvPr>
                <p14:cNvContentPartPr/>
                <p14:nvPr/>
              </p14:nvContentPartPr>
              <p14:xfrm>
                <a:off x="4204547" y="3014954"/>
                <a:ext cx="197640" cy="6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C978BA5-2613-499D-A305-3DB27D705F3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95547" y="3005954"/>
                  <a:ext cx="21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685C6D-B856-4E9D-9E09-504F26E7FB9A}"/>
                    </a:ext>
                  </a:extLst>
                </p14:cNvPr>
                <p14:cNvContentPartPr/>
                <p14:nvPr/>
              </p14:nvContentPartPr>
              <p14:xfrm>
                <a:off x="4261787" y="2893994"/>
                <a:ext cx="183600" cy="163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685C6D-B856-4E9D-9E09-504F26E7FB9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53147" y="2885354"/>
                  <a:ext cx="2012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8D376402-8F62-4F00-8B83-B338B57CE29A}"/>
              </a:ext>
            </a:extLst>
          </p:cNvPr>
          <p:cNvGrpSpPr/>
          <p:nvPr/>
        </p:nvGrpSpPr>
        <p:grpSpPr>
          <a:xfrm>
            <a:off x="4698107" y="2880674"/>
            <a:ext cx="983160" cy="203400"/>
            <a:chOff x="4698107" y="2880674"/>
            <a:chExt cx="98316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9AAEF8-B94E-4453-9FC1-EA50B70FEF2E}"/>
                    </a:ext>
                  </a:extLst>
                </p14:cNvPr>
                <p14:cNvContentPartPr/>
                <p14:nvPr/>
              </p14:nvContentPartPr>
              <p14:xfrm>
                <a:off x="4698107" y="2981474"/>
                <a:ext cx="311760" cy="73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9AAEF8-B94E-4453-9FC1-EA50B70FEF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89467" y="2972834"/>
                  <a:ext cx="32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80CB30F-B89C-42AC-891A-9A06E3A5E07F}"/>
                    </a:ext>
                  </a:extLst>
                </p14:cNvPr>
                <p14:cNvContentPartPr/>
                <p14:nvPr/>
              </p14:nvContentPartPr>
              <p14:xfrm>
                <a:off x="5052707" y="2880674"/>
                <a:ext cx="15840" cy="15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80CB30F-B89C-42AC-891A-9A06E3A5E07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43707" y="2871674"/>
                  <a:ext cx="33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B7F1DA8-35AC-4820-A095-1DC601A75E1A}"/>
                    </a:ext>
                  </a:extLst>
                </p14:cNvPr>
                <p14:cNvContentPartPr/>
                <p14:nvPr/>
              </p14:nvContentPartPr>
              <p14:xfrm>
                <a:off x="5057747" y="2962034"/>
                <a:ext cx="102960" cy="58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B7F1DA8-35AC-4820-A095-1DC601A75E1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49107" y="2953034"/>
                  <a:ext cx="120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C07E0B6-2C3B-42F0-9402-29779BD9C4FD}"/>
                    </a:ext>
                  </a:extLst>
                </p14:cNvPr>
                <p14:cNvContentPartPr/>
                <p14:nvPr/>
              </p14:nvContentPartPr>
              <p14:xfrm>
                <a:off x="5199227" y="3000914"/>
                <a:ext cx="321480" cy="49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C07E0B6-2C3B-42F0-9402-29779BD9C4F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90587" y="2991914"/>
                  <a:ext cx="339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4B00337-AC76-4E56-B391-564B708FF5B1}"/>
                    </a:ext>
                  </a:extLst>
                </p14:cNvPr>
                <p14:cNvContentPartPr/>
                <p14:nvPr/>
              </p14:nvContentPartPr>
              <p14:xfrm>
                <a:off x="5671187" y="3059234"/>
                <a:ext cx="10080" cy="24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4B00337-AC76-4E56-B391-564B708FF5B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62187" y="3050234"/>
                  <a:ext cx="27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55A694F0-962A-43D4-959B-9A8D18402D06}"/>
              </a:ext>
            </a:extLst>
          </p:cNvPr>
          <p:cNvGrpSpPr/>
          <p:nvPr/>
        </p:nvGrpSpPr>
        <p:grpSpPr>
          <a:xfrm>
            <a:off x="5982227" y="2981474"/>
            <a:ext cx="277560" cy="175320"/>
            <a:chOff x="5982227" y="2981474"/>
            <a:chExt cx="27756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CA26673-884A-443E-96E5-EB05650B9360}"/>
                    </a:ext>
                  </a:extLst>
                </p14:cNvPr>
                <p14:cNvContentPartPr/>
                <p14:nvPr/>
              </p14:nvContentPartPr>
              <p14:xfrm>
                <a:off x="5982227" y="2986154"/>
                <a:ext cx="102600" cy="122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CA26673-884A-443E-96E5-EB05650B936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973587" y="2977514"/>
                  <a:ext cx="120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D229292-AB28-4790-86AF-44DC6FD9835B}"/>
                    </a:ext>
                  </a:extLst>
                </p14:cNvPr>
                <p14:cNvContentPartPr/>
                <p14:nvPr/>
              </p14:nvContentPartPr>
              <p14:xfrm>
                <a:off x="6011387" y="2981474"/>
                <a:ext cx="248400" cy="1753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D229292-AB28-4790-86AF-44DC6FD9835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002747" y="2972474"/>
                  <a:ext cx="2660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04AFF3F-8349-4BF1-9A2A-9CF166190669}"/>
              </a:ext>
            </a:extLst>
          </p:cNvPr>
          <p:cNvGrpSpPr/>
          <p:nvPr/>
        </p:nvGrpSpPr>
        <p:grpSpPr>
          <a:xfrm>
            <a:off x="6449147" y="2962394"/>
            <a:ext cx="389520" cy="259920"/>
            <a:chOff x="6449147" y="2962394"/>
            <a:chExt cx="3895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6968652-3C93-43E3-BE14-BD0A24D5E3AB}"/>
                    </a:ext>
                  </a:extLst>
                </p14:cNvPr>
                <p14:cNvContentPartPr/>
                <p14:nvPr/>
              </p14:nvContentPartPr>
              <p14:xfrm>
                <a:off x="6449147" y="2962394"/>
                <a:ext cx="92880" cy="1555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6968652-3C93-43E3-BE14-BD0A24D5E3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40147" y="2953754"/>
                  <a:ext cx="110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EBC7962-4A46-41F2-92E7-3A225A49C96F}"/>
                    </a:ext>
                  </a:extLst>
                </p14:cNvPr>
                <p14:cNvContentPartPr/>
                <p14:nvPr/>
              </p14:nvContentPartPr>
              <p14:xfrm>
                <a:off x="6672347" y="2986154"/>
                <a:ext cx="166320" cy="236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EBC7962-4A46-41F2-92E7-3A225A49C96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63347" y="2977514"/>
                  <a:ext cx="18396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D27C5EDD-DEBA-4180-9209-5411B1B2EDCB}"/>
                  </a:ext>
                </a:extLst>
              </p14:cNvPr>
              <p14:cNvContentPartPr/>
              <p14:nvPr/>
            </p14:nvContentPartPr>
            <p14:xfrm>
              <a:off x="3589307" y="3010634"/>
              <a:ext cx="87840" cy="10548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D27C5EDD-DEBA-4180-9209-5411B1B2EDCB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580667" y="3001634"/>
                <a:ext cx="105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79FB48A3-8641-4A72-9EE3-333B2677FEB0}"/>
                  </a:ext>
                </a:extLst>
              </p14:cNvPr>
              <p14:cNvContentPartPr/>
              <p14:nvPr/>
            </p14:nvContentPartPr>
            <p14:xfrm>
              <a:off x="7728587" y="2835314"/>
              <a:ext cx="29520" cy="1980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79FB48A3-8641-4A72-9EE3-333B2677FEB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719587" y="2826674"/>
                <a:ext cx="471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76B2BC20-D262-4538-8F08-85AFD66037E9}"/>
              </a:ext>
            </a:extLst>
          </p:cNvPr>
          <p:cNvGrpSpPr/>
          <p:nvPr/>
        </p:nvGrpSpPr>
        <p:grpSpPr>
          <a:xfrm>
            <a:off x="7278227" y="2952314"/>
            <a:ext cx="628560" cy="340200"/>
            <a:chOff x="7278227" y="2952314"/>
            <a:chExt cx="6285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64BAAA7-F58E-4AC9-A1CD-00A6CD840766}"/>
                    </a:ext>
                  </a:extLst>
                </p14:cNvPr>
                <p14:cNvContentPartPr/>
                <p14:nvPr/>
              </p14:nvContentPartPr>
              <p14:xfrm>
                <a:off x="7278227" y="2952314"/>
                <a:ext cx="567360" cy="340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64BAAA7-F58E-4AC9-A1CD-00A6CD8407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69227" y="2943314"/>
                  <a:ext cx="585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9E0EC8D-18A6-4F67-8621-8A03BC2134EA}"/>
                    </a:ext>
                  </a:extLst>
                </p14:cNvPr>
                <p14:cNvContentPartPr/>
                <p14:nvPr/>
              </p14:nvContentPartPr>
              <p14:xfrm>
                <a:off x="7786547" y="2971754"/>
                <a:ext cx="120240" cy="201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9E0EC8D-18A6-4F67-8621-8A03BC2134E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77907" y="2962754"/>
                  <a:ext cx="1378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1F12436-82CC-4BFE-B982-C5620F7DCC1D}"/>
              </a:ext>
            </a:extLst>
          </p:cNvPr>
          <p:cNvGrpSpPr/>
          <p:nvPr/>
        </p:nvGrpSpPr>
        <p:grpSpPr>
          <a:xfrm>
            <a:off x="1561067" y="2567834"/>
            <a:ext cx="151200" cy="365040"/>
            <a:chOff x="1561067" y="2567834"/>
            <a:chExt cx="1512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EA68033-E0FF-4DF1-BDE2-1E8167EC62E4}"/>
                    </a:ext>
                  </a:extLst>
                </p14:cNvPr>
                <p14:cNvContentPartPr/>
                <p14:nvPr/>
              </p14:nvContentPartPr>
              <p14:xfrm>
                <a:off x="1561067" y="2640914"/>
                <a:ext cx="151200" cy="2919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EA68033-E0FF-4DF1-BDE2-1E8167EC62E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52427" y="2631914"/>
                  <a:ext cx="168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98A28BC-CB49-4A17-8717-5991BF4FCEA8}"/>
                    </a:ext>
                  </a:extLst>
                </p14:cNvPr>
                <p14:cNvContentPartPr/>
                <p14:nvPr/>
              </p14:nvContentPartPr>
              <p14:xfrm>
                <a:off x="1658267" y="2567834"/>
                <a:ext cx="29520" cy="442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98A28BC-CB49-4A17-8717-5991BF4FCEA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49627" y="2559194"/>
                  <a:ext cx="4716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7841BE21-DCE2-416E-BB92-D354993006D6}"/>
                  </a:ext>
                </a:extLst>
              </p14:cNvPr>
              <p14:cNvContentPartPr/>
              <p14:nvPr/>
            </p14:nvContentPartPr>
            <p14:xfrm>
              <a:off x="1903067" y="2524634"/>
              <a:ext cx="164160" cy="37944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7841BE21-DCE2-416E-BB92-D354993006D6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894427" y="2515634"/>
                <a:ext cx="1818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5AA71663-CC3B-4743-8682-AEF3D4B86D5A}"/>
                  </a:ext>
                </a:extLst>
              </p14:cNvPr>
              <p14:cNvContentPartPr/>
              <p14:nvPr/>
            </p14:nvContentPartPr>
            <p14:xfrm>
              <a:off x="6089507" y="2406914"/>
              <a:ext cx="180360" cy="37584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5AA71663-CC3B-4743-8682-AEF3D4B86D5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080507" y="2397914"/>
                <a:ext cx="1980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BBF9E5F5-FEF5-4A1B-A88C-64C182E42E58}"/>
                  </a:ext>
                </a:extLst>
              </p14:cNvPr>
              <p14:cNvContentPartPr/>
              <p14:nvPr/>
            </p14:nvContentPartPr>
            <p14:xfrm>
              <a:off x="3662027" y="3443354"/>
              <a:ext cx="107640" cy="1980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BBF9E5F5-FEF5-4A1B-A88C-64C182E42E5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3653387" y="3434714"/>
                <a:ext cx="125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8B267E19-6A1E-4DDB-B42F-4D3804F3B001}"/>
                  </a:ext>
                </a:extLst>
              </p14:cNvPr>
              <p14:cNvContentPartPr/>
              <p14:nvPr/>
            </p14:nvContentPartPr>
            <p14:xfrm>
              <a:off x="3652667" y="3540554"/>
              <a:ext cx="112320" cy="1008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8B267E19-6A1E-4DDB-B42F-4D3804F3B001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643667" y="3531914"/>
                <a:ext cx="1299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oup 502">
            <a:extLst>
              <a:ext uri="{FF2B5EF4-FFF2-40B4-BE49-F238E27FC236}">
                <a16:creationId xmlns:a16="http://schemas.microsoft.com/office/drawing/2014/main" id="{1897290B-EADB-4DEB-A524-3CFF8B3DC3C6}"/>
              </a:ext>
            </a:extLst>
          </p:cNvPr>
          <p:cNvGrpSpPr/>
          <p:nvPr/>
        </p:nvGrpSpPr>
        <p:grpSpPr>
          <a:xfrm>
            <a:off x="5626907" y="3389714"/>
            <a:ext cx="428760" cy="199440"/>
            <a:chOff x="5626907" y="3389714"/>
            <a:chExt cx="42876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0D53246F-51B6-4045-9665-B05A3C5514E0}"/>
                    </a:ext>
                  </a:extLst>
                </p14:cNvPr>
                <p14:cNvContentPartPr/>
                <p14:nvPr/>
              </p14:nvContentPartPr>
              <p14:xfrm>
                <a:off x="5626907" y="3421034"/>
                <a:ext cx="152280" cy="1198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0D53246F-51B6-4045-9665-B05A3C5514E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18267" y="3412034"/>
                  <a:ext cx="169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71809D10-416F-41DE-A3C3-02DF98000D1C}"/>
                    </a:ext>
                  </a:extLst>
                </p14:cNvPr>
                <p14:cNvContentPartPr/>
                <p14:nvPr/>
              </p14:nvContentPartPr>
              <p14:xfrm>
                <a:off x="5851187" y="3389714"/>
                <a:ext cx="24840" cy="15624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71809D10-416F-41DE-A3C3-02DF98000D1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42187" y="3380714"/>
                  <a:ext cx="4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20FDDBEF-EED5-4A36-9468-D308BB328CD4}"/>
                    </a:ext>
                  </a:extLst>
                </p14:cNvPr>
                <p14:cNvContentPartPr/>
                <p14:nvPr/>
              </p14:nvContentPartPr>
              <p14:xfrm>
                <a:off x="5836067" y="3394754"/>
                <a:ext cx="92160" cy="1609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20FDDBEF-EED5-4A36-9468-D308BB328C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27067" y="3385754"/>
                  <a:ext cx="109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9394CCC3-3836-4C4E-8D97-EFA44CCACB48}"/>
                    </a:ext>
                  </a:extLst>
                </p14:cNvPr>
                <p14:cNvContentPartPr/>
                <p14:nvPr/>
              </p14:nvContentPartPr>
              <p14:xfrm>
                <a:off x="6001307" y="3530834"/>
                <a:ext cx="54360" cy="583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9394CCC3-3836-4C4E-8D97-EFA44CCACB4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992667" y="3522194"/>
                  <a:ext cx="720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B078857D-CAE6-4E39-9E15-7EC70785A560}"/>
              </a:ext>
            </a:extLst>
          </p:cNvPr>
          <p:cNvGrpSpPr/>
          <p:nvPr/>
        </p:nvGrpSpPr>
        <p:grpSpPr>
          <a:xfrm>
            <a:off x="5332067" y="3419234"/>
            <a:ext cx="125280" cy="146160"/>
            <a:chOff x="5332067" y="3419234"/>
            <a:chExt cx="12528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890DC161-8FAB-4D63-8F6F-1A691D10974D}"/>
                    </a:ext>
                  </a:extLst>
                </p14:cNvPr>
                <p14:cNvContentPartPr/>
                <p14:nvPr/>
              </p14:nvContentPartPr>
              <p14:xfrm>
                <a:off x="5332067" y="3482234"/>
                <a:ext cx="125280" cy="392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890DC161-8FAB-4D63-8F6F-1A691D10974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23427" y="3473594"/>
                  <a:ext cx="142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A5989C32-4F7F-4FB9-A1B2-F0F74E1AA68C}"/>
                    </a:ext>
                  </a:extLst>
                </p14:cNvPr>
                <p14:cNvContentPartPr/>
                <p14:nvPr/>
              </p14:nvContentPartPr>
              <p14:xfrm>
                <a:off x="5418107" y="3419234"/>
                <a:ext cx="24840" cy="1461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A5989C32-4F7F-4FB9-A1B2-F0F74E1AA68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09467" y="3410234"/>
                  <a:ext cx="424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AE40794E-24CD-4905-B191-DEAFAA8E6209}"/>
                  </a:ext>
                </a:extLst>
              </p14:cNvPr>
              <p14:cNvContentPartPr/>
              <p14:nvPr/>
            </p14:nvContentPartPr>
            <p14:xfrm>
              <a:off x="6210107" y="3355514"/>
              <a:ext cx="122760" cy="26820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AE40794E-24CD-4905-B191-DEAFAA8E6209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201467" y="3346514"/>
                <a:ext cx="14040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1" name="Group 520">
            <a:extLst>
              <a:ext uri="{FF2B5EF4-FFF2-40B4-BE49-F238E27FC236}">
                <a16:creationId xmlns:a16="http://schemas.microsoft.com/office/drawing/2014/main" id="{091A6C53-7523-4799-A845-4A2FA3C9B74A}"/>
              </a:ext>
            </a:extLst>
          </p:cNvPr>
          <p:cNvGrpSpPr/>
          <p:nvPr/>
        </p:nvGrpSpPr>
        <p:grpSpPr>
          <a:xfrm>
            <a:off x="1356947" y="2655314"/>
            <a:ext cx="136440" cy="175680"/>
            <a:chOff x="1356947" y="2655314"/>
            <a:chExt cx="1364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DE69B64D-8021-4E2C-AB45-F65C5EA33335}"/>
                    </a:ext>
                  </a:extLst>
                </p14:cNvPr>
                <p14:cNvContentPartPr/>
                <p14:nvPr/>
              </p14:nvContentPartPr>
              <p14:xfrm>
                <a:off x="1381067" y="2694194"/>
                <a:ext cx="112320" cy="295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DE69B64D-8021-4E2C-AB45-F65C5EA3333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72427" y="2685554"/>
                  <a:ext cx="129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3578628A-D550-4B7B-BF92-02528C4C79C4}"/>
                    </a:ext>
                  </a:extLst>
                </p14:cNvPr>
                <p14:cNvContentPartPr/>
                <p14:nvPr/>
              </p14:nvContentPartPr>
              <p14:xfrm>
                <a:off x="1454147" y="2655314"/>
                <a:ext cx="19800" cy="1220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3578628A-D550-4B7B-BF92-02528C4C79C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445147" y="2646674"/>
                  <a:ext cx="3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BCC53DA6-3493-4EC3-A8A5-705F979001D7}"/>
                    </a:ext>
                  </a:extLst>
                </p14:cNvPr>
                <p14:cNvContentPartPr/>
                <p14:nvPr/>
              </p14:nvContentPartPr>
              <p14:xfrm>
                <a:off x="1356947" y="2820914"/>
                <a:ext cx="112320" cy="100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BCC53DA6-3493-4EC3-A8A5-705F979001D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47947" y="2811914"/>
                  <a:ext cx="1299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DFBA0B68-0FC5-459A-83BE-2411AEE2C3CB}"/>
              </a:ext>
            </a:extLst>
          </p:cNvPr>
          <p:cNvGrpSpPr/>
          <p:nvPr/>
        </p:nvGrpSpPr>
        <p:grpSpPr>
          <a:xfrm>
            <a:off x="1804427" y="3360554"/>
            <a:ext cx="1654560" cy="294840"/>
            <a:chOff x="1804427" y="3360554"/>
            <a:chExt cx="165456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4DA79AC-A5F4-4025-A811-43343ACF361A}"/>
                    </a:ext>
                  </a:extLst>
                </p14:cNvPr>
                <p14:cNvContentPartPr/>
                <p14:nvPr/>
              </p14:nvContentPartPr>
              <p14:xfrm>
                <a:off x="1804427" y="3424274"/>
                <a:ext cx="219600" cy="16452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4DA79AC-A5F4-4025-A811-43343ACF361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795427" y="3415634"/>
                  <a:ext cx="237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F58A49D-D598-493D-B10A-EF9C4D4AF950}"/>
                    </a:ext>
                  </a:extLst>
                </p14:cNvPr>
                <p14:cNvContentPartPr/>
                <p14:nvPr/>
              </p14:nvContentPartPr>
              <p14:xfrm>
                <a:off x="2076587" y="3530834"/>
                <a:ext cx="66600" cy="734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F58A49D-D598-493D-B10A-EF9C4D4AF95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067947" y="3521834"/>
                  <a:ext cx="84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567E51A-33EB-4C53-9085-532434618A7F}"/>
                    </a:ext>
                  </a:extLst>
                </p14:cNvPr>
                <p14:cNvContentPartPr/>
                <p14:nvPr/>
              </p14:nvContentPartPr>
              <p14:xfrm>
                <a:off x="2270987" y="3433634"/>
                <a:ext cx="151560" cy="1220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567E51A-33EB-4C53-9085-532434618A7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62347" y="3424994"/>
                  <a:ext cx="169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9E05249-9070-46D9-8101-AE58274D3515}"/>
                    </a:ext>
                  </a:extLst>
                </p14:cNvPr>
                <p14:cNvContentPartPr/>
                <p14:nvPr/>
              </p14:nvContentPartPr>
              <p14:xfrm>
                <a:off x="2446307" y="3370274"/>
                <a:ext cx="78120" cy="49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9E05249-9070-46D9-8101-AE58274D351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37307" y="3361274"/>
                  <a:ext cx="95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B1A7668-B4E6-458A-B75D-EB4B05261BE8}"/>
                    </a:ext>
                  </a:extLst>
                </p14:cNvPr>
                <p14:cNvContentPartPr/>
                <p14:nvPr/>
              </p14:nvContentPartPr>
              <p14:xfrm>
                <a:off x="2650067" y="3375314"/>
                <a:ext cx="93240" cy="2592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B1A7668-B4E6-458A-B75D-EB4B05261B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41067" y="3366314"/>
                  <a:ext cx="110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21D9DD56-25CC-4888-AF26-4A99439A437D}"/>
                    </a:ext>
                  </a:extLst>
                </p14:cNvPr>
                <p14:cNvContentPartPr/>
                <p14:nvPr/>
              </p14:nvContentPartPr>
              <p14:xfrm>
                <a:off x="2836907" y="3409514"/>
                <a:ext cx="50400" cy="1220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21D9DD56-25CC-4888-AF26-4A99439A437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827907" y="3400514"/>
                  <a:ext cx="68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9B1B8029-75E7-437C-A922-32C72DD3BF78}"/>
                    </a:ext>
                  </a:extLst>
                </p14:cNvPr>
                <p14:cNvContentPartPr/>
                <p14:nvPr/>
              </p14:nvContentPartPr>
              <p14:xfrm>
                <a:off x="2825747" y="3406274"/>
                <a:ext cx="73440" cy="1202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9B1B8029-75E7-437C-A922-32C72DD3BF7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16747" y="3397274"/>
                  <a:ext cx="91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96F9AEF7-9FEB-4FDE-A30B-F5B806421D64}"/>
                    </a:ext>
                  </a:extLst>
                </p14:cNvPr>
                <p14:cNvContentPartPr/>
                <p14:nvPr/>
              </p14:nvContentPartPr>
              <p14:xfrm>
                <a:off x="3010427" y="3458114"/>
                <a:ext cx="49320" cy="57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96F9AEF7-9FEB-4FDE-A30B-F5B806421D6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001787" y="3449114"/>
                  <a:ext cx="66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6EA67B2-28B8-42D3-AF03-550B85B211B7}"/>
                    </a:ext>
                  </a:extLst>
                </p14:cNvPr>
                <p14:cNvContentPartPr/>
                <p14:nvPr/>
              </p14:nvContentPartPr>
              <p14:xfrm>
                <a:off x="3025187" y="3419234"/>
                <a:ext cx="24840" cy="1026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6EA67B2-28B8-42D3-AF03-550B85B211B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16187" y="3410234"/>
                  <a:ext cx="42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A635BC2-94C7-41FC-B880-0E0263B18D10}"/>
                    </a:ext>
                  </a:extLst>
                </p14:cNvPr>
                <p14:cNvContentPartPr/>
                <p14:nvPr/>
              </p14:nvContentPartPr>
              <p14:xfrm>
                <a:off x="3064067" y="3423914"/>
                <a:ext cx="63720" cy="1998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A635BC2-94C7-41FC-B880-0E0263B18D1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55067" y="3415274"/>
                  <a:ext cx="81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E923DDAF-7411-4EBB-B5FB-3D8919D433D8}"/>
                    </a:ext>
                  </a:extLst>
                </p14:cNvPr>
                <p14:cNvContentPartPr/>
                <p14:nvPr/>
              </p14:nvContentPartPr>
              <p14:xfrm>
                <a:off x="3180707" y="3360554"/>
                <a:ext cx="10080" cy="100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E923DDAF-7411-4EBB-B5FB-3D8919D433D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72067" y="3351914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CDA0F2F9-593F-4020-8397-67CE7BF54D4C}"/>
                    </a:ext>
                  </a:extLst>
                </p14:cNvPr>
                <p14:cNvContentPartPr/>
                <p14:nvPr/>
              </p14:nvContentPartPr>
              <p14:xfrm>
                <a:off x="3225707" y="3433634"/>
                <a:ext cx="57960" cy="2217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CDA0F2F9-593F-4020-8397-67CE7BF54D4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216707" y="3424994"/>
                  <a:ext cx="75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F25B540B-8703-4E6A-A554-DAB505F4A294}"/>
                    </a:ext>
                  </a:extLst>
                </p14:cNvPr>
                <p14:cNvContentPartPr/>
                <p14:nvPr/>
              </p14:nvContentPartPr>
              <p14:xfrm>
                <a:off x="3399587" y="3369914"/>
                <a:ext cx="59400" cy="1958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F25B540B-8703-4E6A-A554-DAB505F4A29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90947" y="3361274"/>
                  <a:ext cx="77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E75EE77E-BF9C-4DDD-AC15-2A12A0540436}"/>
                    </a:ext>
                  </a:extLst>
                </p14:cNvPr>
                <p14:cNvContentPartPr/>
                <p14:nvPr/>
              </p14:nvContentPartPr>
              <p14:xfrm>
                <a:off x="2942387" y="3573674"/>
                <a:ext cx="131760" cy="111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E75EE77E-BF9C-4DDD-AC15-2A12A054043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933747" y="3565034"/>
                  <a:ext cx="1494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8794F3E9-9DA0-4DE9-98E8-F2B00BB2D524}"/>
                  </a:ext>
                </a:extLst>
              </p14:cNvPr>
              <p14:cNvContentPartPr/>
              <p14:nvPr/>
            </p14:nvContentPartPr>
            <p14:xfrm>
              <a:off x="4664267" y="3584114"/>
              <a:ext cx="87840" cy="1512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8794F3E9-9DA0-4DE9-98E8-F2B00BB2D52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655267" y="3575474"/>
                <a:ext cx="105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0D02C5FF-FCBC-472E-9EA8-1B576CCF65D9}"/>
                  </a:ext>
                </a:extLst>
              </p14:cNvPr>
              <p14:cNvContentPartPr/>
              <p14:nvPr/>
            </p14:nvContentPartPr>
            <p14:xfrm>
              <a:off x="6561827" y="3594194"/>
              <a:ext cx="81720" cy="1008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0D02C5FF-FCBC-472E-9EA8-1B576CCF65D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553187" y="3585194"/>
                <a:ext cx="99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EBDEB0F6-ED9B-480B-A8DE-5855F9056543}"/>
                  </a:ext>
                </a:extLst>
              </p14:cNvPr>
              <p14:cNvContentPartPr/>
              <p14:nvPr/>
            </p14:nvContentPartPr>
            <p14:xfrm>
              <a:off x="2587067" y="3739994"/>
              <a:ext cx="808200" cy="6444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EBDEB0F6-ED9B-480B-A8DE-5855F905654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578067" y="3731354"/>
                <a:ext cx="82584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1" name="Group 530">
            <a:extLst>
              <a:ext uri="{FF2B5EF4-FFF2-40B4-BE49-F238E27FC236}">
                <a16:creationId xmlns:a16="http://schemas.microsoft.com/office/drawing/2014/main" id="{ED2BF107-342C-40B6-B136-52C807AFD9AF}"/>
              </a:ext>
            </a:extLst>
          </p:cNvPr>
          <p:cNvGrpSpPr/>
          <p:nvPr/>
        </p:nvGrpSpPr>
        <p:grpSpPr>
          <a:xfrm>
            <a:off x="2806307" y="3929354"/>
            <a:ext cx="243720" cy="209880"/>
            <a:chOff x="2806307" y="3929354"/>
            <a:chExt cx="2437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6CCABE5-C83D-489C-86E3-E7911BDCD3A3}"/>
                    </a:ext>
                  </a:extLst>
                </p14:cNvPr>
                <p14:cNvContentPartPr/>
                <p14:nvPr/>
              </p14:nvContentPartPr>
              <p14:xfrm>
                <a:off x="2806307" y="3929354"/>
                <a:ext cx="243720" cy="11772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6CCABE5-C83D-489C-86E3-E7911BDCD3A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797307" y="3920354"/>
                  <a:ext cx="261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67D356B-F982-4B31-8902-6642B19A87BD}"/>
                    </a:ext>
                  </a:extLst>
                </p14:cNvPr>
                <p14:cNvContentPartPr/>
                <p14:nvPr/>
              </p14:nvContentPartPr>
              <p14:xfrm>
                <a:off x="2893787" y="3993074"/>
                <a:ext cx="151200" cy="1461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67D356B-F982-4B31-8902-6642B19A87B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85147" y="3984074"/>
                  <a:ext cx="168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72391536-05F9-4358-8165-85D0964A1085}"/>
              </a:ext>
            </a:extLst>
          </p:cNvPr>
          <p:cNvGrpSpPr/>
          <p:nvPr/>
        </p:nvGrpSpPr>
        <p:grpSpPr>
          <a:xfrm>
            <a:off x="3958307" y="3301874"/>
            <a:ext cx="1280160" cy="822960"/>
            <a:chOff x="3958307" y="3301874"/>
            <a:chExt cx="128016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887D1B1-A023-4788-9E21-EE3B8234DC6B}"/>
                    </a:ext>
                  </a:extLst>
                </p14:cNvPr>
                <p14:cNvContentPartPr/>
                <p14:nvPr/>
              </p14:nvContentPartPr>
              <p14:xfrm>
                <a:off x="3958307" y="3448034"/>
                <a:ext cx="107640" cy="1224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887D1B1-A023-4788-9E21-EE3B8234DC6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49667" y="3439394"/>
                  <a:ext cx="125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E5E501D-B6FB-4EC0-8D2C-377E39E9A332}"/>
                    </a:ext>
                  </a:extLst>
                </p14:cNvPr>
                <p14:cNvContentPartPr/>
                <p14:nvPr/>
              </p14:nvContentPartPr>
              <p14:xfrm>
                <a:off x="4202027" y="3301874"/>
                <a:ext cx="160920" cy="4194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E5E501D-B6FB-4EC0-8D2C-377E39E9A33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93387" y="3293234"/>
                  <a:ext cx="178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F2EBE609-DAAF-4100-A9C4-54F78550A6EF}"/>
                    </a:ext>
                  </a:extLst>
                </p14:cNvPr>
                <p14:cNvContentPartPr/>
                <p14:nvPr/>
              </p14:nvContentPartPr>
              <p14:xfrm>
                <a:off x="4455107" y="3369914"/>
                <a:ext cx="107640" cy="1821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F2EBE609-DAAF-4100-A9C4-54F78550A6E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46107" y="3360914"/>
                  <a:ext cx="125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D81EABF0-4A4C-4FE5-A4C6-D21803F676F2}"/>
                    </a:ext>
                  </a:extLst>
                </p14:cNvPr>
                <p14:cNvContentPartPr/>
                <p14:nvPr/>
              </p14:nvContentPartPr>
              <p14:xfrm>
                <a:off x="4455107" y="3448394"/>
                <a:ext cx="78120" cy="151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D81EABF0-4A4C-4FE5-A4C6-D21803F676F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446107" y="3439394"/>
                  <a:ext cx="95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081CB969-AD06-4CB4-B934-10978A8668CD}"/>
                    </a:ext>
                  </a:extLst>
                </p14:cNvPr>
                <p14:cNvContentPartPr/>
                <p14:nvPr/>
              </p14:nvContentPartPr>
              <p14:xfrm>
                <a:off x="4581467" y="3496994"/>
                <a:ext cx="63720" cy="928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081CB969-AD06-4CB4-B934-10978A8668C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572827" y="3487994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FAE8730F-5E01-4AAE-A23A-28EC1024A88E}"/>
                    </a:ext>
                  </a:extLst>
                </p14:cNvPr>
                <p14:cNvContentPartPr/>
                <p14:nvPr/>
              </p14:nvContentPartPr>
              <p14:xfrm>
                <a:off x="4678667" y="3472514"/>
                <a:ext cx="73440" cy="151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FAE8730F-5E01-4AAE-A23A-28EC1024A88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70027" y="3463874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7F911C7-79B8-4AE1-BAEA-9EF84B365A7E}"/>
                    </a:ext>
                  </a:extLst>
                </p14:cNvPr>
                <p14:cNvContentPartPr/>
                <p14:nvPr/>
              </p14:nvContentPartPr>
              <p14:xfrm>
                <a:off x="4708187" y="3419234"/>
                <a:ext cx="127440" cy="3052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7F911C7-79B8-4AE1-BAEA-9EF84B365A7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99187" y="3410234"/>
                  <a:ext cx="145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96DF797A-DB45-400F-AD36-7CDBD14A9EE1}"/>
                    </a:ext>
                  </a:extLst>
                </p14:cNvPr>
                <p14:cNvContentPartPr/>
                <p14:nvPr/>
              </p14:nvContentPartPr>
              <p14:xfrm>
                <a:off x="4858667" y="3399794"/>
                <a:ext cx="5400" cy="54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96DF797A-DB45-400F-AD36-7CDBD14A9E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0027" y="3390794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9B0196A6-F872-4E25-AB51-CDABE7550028}"/>
                    </a:ext>
                  </a:extLst>
                </p14:cNvPr>
                <p14:cNvContentPartPr/>
                <p14:nvPr/>
              </p14:nvContentPartPr>
              <p14:xfrm>
                <a:off x="4984667" y="3374954"/>
                <a:ext cx="73800" cy="18576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9B0196A6-F872-4E25-AB51-CDABE755002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975667" y="3365954"/>
                  <a:ext cx="91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298637F9-D726-4F7F-9A37-3E53ED71A935}"/>
                    </a:ext>
                  </a:extLst>
                </p14:cNvPr>
                <p14:cNvContentPartPr/>
                <p14:nvPr/>
              </p14:nvContentPartPr>
              <p14:xfrm>
                <a:off x="4976747" y="3453074"/>
                <a:ext cx="149760" cy="31968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298637F9-D726-4F7F-9A37-3E53ED71A9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68107" y="3444074"/>
                  <a:ext cx="1674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31AC669-068F-48DC-A184-B5C674731C70}"/>
                    </a:ext>
                  </a:extLst>
                </p14:cNvPr>
                <p14:cNvContentPartPr/>
                <p14:nvPr/>
              </p14:nvContentPartPr>
              <p14:xfrm>
                <a:off x="4311827" y="3350834"/>
                <a:ext cx="128880" cy="2826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31AC669-068F-48DC-A184-B5C674731C7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303187" y="3342194"/>
                  <a:ext cx="146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2398D3C7-530F-427C-81EE-4418A71FD998}"/>
                    </a:ext>
                  </a:extLst>
                </p14:cNvPr>
                <p14:cNvContentPartPr/>
                <p14:nvPr/>
              </p14:nvContentPartPr>
              <p14:xfrm>
                <a:off x="5184827" y="3336434"/>
                <a:ext cx="34560" cy="2775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2398D3C7-530F-427C-81EE-4418A71FD99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175827" y="3327434"/>
                  <a:ext cx="5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9D88FBB-8829-455D-8FF3-457E9938E89F}"/>
                    </a:ext>
                  </a:extLst>
                </p14:cNvPr>
                <p14:cNvContentPartPr/>
                <p14:nvPr/>
              </p14:nvContentPartPr>
              <p14:xfrm>
                <a:off x="4401107" y="3705794"/>
                <a:ext cx="837360" cy="1026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9D88FBB-8829-455D-8FF3-457E9938E8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92467" y="3697154"/>
                  <a:ext cx="855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ECFE230A-72D2-49E3-93C7-5AA711890EAA}"/>
                    </a:ext>
                  </a:extLst>
                </p14:cNvPr>
                <p14:cNvContentPartPr/>
                <p14:nvPr/>
              </p14:nvContentPartPr>
              <p14:xfrm>
                <a:off x="4556987" y="3876434"/>
                <a:ext cx="171000" cy="16560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ECFE230A-72D2-49E3-93C7-5AA711890EA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547987" y="3867434"/>
                  <a:ext cx="188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C71E33F8-A7D4-49B6-944C-47C484DD10B5}"/>
                    </a:ext>
                  </a:extLst>
                </p14:cNvPr>
                <p14:cNvContentPartPr/>
                <p14:nvPr/>
              </p14:nvContentPartPr>
              <p14:xfrm>
                <a:off x="4586507" y="3978314"/>
                <a:ext cx="44280" cy="540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C71E33F8-A7D4-49B6-944C-47C484DD10B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77507" y="3969674"/>
                  <a:ext cx="6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DF39D05E-DF46-4934-AC12-A9D7232E0952}"/>
                    </a:ext>
                  </a:extLst>
                </p14:cNvPr>
                <p14:cNvContentPartPr/>
                <p14:nvPr/>
              </p14:nvContentPartPr>
              <p14:xfrm>
                <a:off x="4673987" y="4002794"/>
                <a:ext cx="102600" cy="6372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DF39D05E-DF46-4934-AC12-A9D7232E095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64987" y="3993794"/>
                  <a:ext cx="12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AF1E930A-02A5-4D8B-92AF-9B53821A1477}"/>
                    </a:ext>
                  </a:extLst>
                </p14:cNvPr>
                <p14:cNvContentPartPr/>
                <p14:nvPr/>
              </p14:nvContentPartPr>
              <p14:xfrm>
                <a:off x="4654547" y="4105034"/>
                <a:ext cx="122040" cy="1980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AF1E930A-02A5-4D8B-92AF-9B53821A147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645547" y="4096034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103A654E-BB8D-4755-AD61-7B1DD11FDF54}"/>
              </a:ext>
            </a:extLst>
          </p:cNvPr>
          <p:cNvGrpSpPr/>
          <p:nvPr/>
        </p:nvGrpSpPr>
        <p:grpSpPr>
          <a:xfrm>
            <a:off x="6264467" y="3287834"/>
            <a:ext cx="895680" cy="773640"/>
            <a:chOff x="6264467" y="3287834"/>
            <a:chExt cx="89568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9001C205-F7BC-493E-9A1E-9C6A2B680D23}"/>
                    </a:ext>
                  </a:extLst>
                </p14:cNvPr>
                <p14:cNvContentPartPr/>
                <p14:nvPr/>
              </p14:nvContentPartPr>
              <p14:xfrm>
                <a:off x="6366707" y="3448394"/>
                <a:ext cx="54000" cy="1170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9001C205-F7BC-493E-9A1E-9C6A2B680D2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57707" y="3439394"/>
                  <a:ext cx="71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6AF48F70-1387-484F-B2C4-413420634492}"/>
                    </a:ext>
                  </a:extLst>
                </p14:cNvPr>
                <p14:cNvContentPartPr/>
                <p14:nvPr/>
              </p14:nvContentPartPr>
              <p14:xfrm>
                <a:off x="6351587" y="3453074"/>
                <a:ext cx="93240" cy="1051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6AF48F70-1387-484F-B2C4-41342063449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342947" y="3444434"/>
                  <a:ext cx="110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F59F02CB-FE46-4306-B99B-CE97DEE9E155}"/>
                    </a:ext>
                  </a:extLst>
                </p14:cNvPr>
                <p14:cNvContentPartPr/>
                <p14:nvPr/>
              </p14:nvContentPartPr>
              <p14:xfrm>
                <a:off x="6565787" y="3491954"/>
                <a:ext cx="92520" cy="248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F59F02CB-FE46-4306-B99B-CE97DEE9E15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557147" y="3483314"/>
                  <a:ext cx="110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3A78551A-8F6D-4FA3-8F89-126EC8565934}"/>
                    </a:ext>
                  </a:extLst>
                </p14:cNvPr>
                <p14:cNvContentPartPr/>
                <p14:nvPr/>
              </p14:nvContentPartPr>
              <p14:xfrm>
                <a:off x="6624107" y="3418874"/>
                <a:ext cx="141480" cy="2448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3A78551A-8F6D-4FA3-8F89-126EC856593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615467" y="3410234"/>
                  <a:ext cx="159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981393EE-3D92-4018-A120-B5AA39E3BB5A}"/>
                    </a:ext>
                  </a:extLst>
                </p14:cNvPr>
                <p14:cNvContentPartPr/>
                <p14:nvPr/>
              </p14:nvContentPartPr>
              <p14:xfrm>
                <a:off x="6779987" y="3404474"/>
                <a:ext cx="19800" cy="540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981393EE-3D92-4018-A120-B5AA39E3BB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71347" y="3395834"/>
                  <a:ext cx="37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AAB008F9-FD4F-4455-A913-0334094E2E88}"/>
                    </a:ext>
                  </a:extLst>
                </p14:cNvPr>
                <p14:cNvContentPartPr/>
                <p14:nvPr/>
              </p14:nvContentPartPr>
              <p14:xfrm>
                <a:off x="6847667" y="3428954"/>
                <a:ext cx="69120" cy="2527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AAB008F9-FD4F-4455-A913-0334094E2E8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839027" y="3419954"/>
                  <a:ext cx="86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7DC184B7-A251-4681-BF16-AAD1566F6EEA}"/>
                    </a:ext>
                  </a:extLst>
                </p14:cNvPr>
                <p14:cNvContentPartPr/>
                <p14:nvPr/>
              </p14:nvContentPartPr>
              <p14:xfrm>
                <a:off x="6974387" y="3345794"/>
                <a:ext cx="73440" cy="2437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7DC184B7-A251-4681-BF16-AAD1566F6EE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965747" y="3337154"/>
                  <a:ext cx="91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36CBB266-EB96-4E44-8973-FA0E6BE58B86}"/>
                    </a:ext>
                  </a:extLst>
                </p14:cNvPr>
                <p14:cNvContentPartPr/>
                <p14:nvPr/>
              </p14:nvContentPartPr>
              <p14:xfrm>
                <a:off x="7071947" y="3287834"/>
                <a:ext cx="88200" cy="3556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36CBB266-EB96-4E44-8973-FA0E6BE58B8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062947" y="3278834"/>
                  <a:ext cx="1058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99EB4DA6-6A62-40EB-9BED-C169401D8AEB}"/>
                    </a:ext>
                  </a:extLst>
                </p14:cNvPr>
                <p14:cNvContentPartPr/>
                <p14:nvPr/>
              </p14:nvContentPartPr>
              <p14:xfrm>
                <a:off x="6264467" y="3673394"/>
                <a:ext cx="767160" cy="1303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99EB4DA6-6A62-40EB-9BED-C169401D8AE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55467" y="3664754"/>
                  <a:ext cx="784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E7506481-232F-4717-8FF7-97AE8372C581}"/>
                    </a:ext>
                  </a:extLst>
                </p14:cNvPr>
                <p14:cNvContentPartPr/>
                <p14:nvPr/>
              </p14:nvContentPartPr>
              <p14:xfrm>
                <a:off x="6449147" y="3851234"/>
                <a:ext cx="97560" cy="1234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E7506481-232F-4717-8FF7-97AE8372C58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40507" y="3842594"/>
                  <a:ext cx="115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67092BF8-D8C5-4A5E-B142-F633ACEB81D4}"/>
                    </a:ext>
                  </a:extLst>
                </p14:cNvPr>
                <p14:cNvContentPartPr/>
                <p14:nvPr/>
              </p14:nvContentPartPr>
              <p14:xfrm>
                <a:off x="6575867" y="3993074"/>
                <a:ext cx="97560" cy="54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67092BF8-D8C5-4A5E-B142-F633ACEB81D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66867" y="3984074"/>
                  <a:ext cx="11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F8235CE-7D9E-4F22-8569-124576354850}"/>
                    </a:ext>
                  </a:extLst>
                </p14:cNvPr>
                <p14:cNvContentPartPr/>
                <p14:nvPr/>
              </p14:nvContentPartPr>
              <p14:xfrm>
                <a:off x="6580547" y="3968594"/>
                <a:ext cx="78120" cy="9288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F8235CE-7D9E-4F22-8569-12457635485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71907" y="3959954"/>
                  <a:ext cx="957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ADA1541E-B6A6-425A-9496-801784340752}"/>
              </a:ext>
            </a:extLst>
          </p:cNvPr>
          <p:cNvGrpSpPr/>
          <p:nvPr/>
        </p:nvGrpSpPr>
        <p:grpSpPr>
          <a:xfrm>
            <a:off x="3795587" y="4198994"/>
            <a:ext cx="1126080" cy="329760"/>
            <a:chOff x="3795587" y="4198994"/>
            <a:chExt cx="11260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674F30FC-866B-4DAF-858F-861F07717C74}"/>
                    </a:ext>
                  </a:extLst>
                </p14:cNvPr>
                <p14:cNvContentPartPr/>
                <p14:nvPr/>
              </p14:nvContentPartPr>
              <p14:xfrm>
                <a:off x="3795587" y="4198994"/>
                <a:ext cx="124920" cy="16488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674F30FC-866B-4DAF-858F-861F07717C7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86947" y="4190354"/>
                  <a:ext cx="142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830A0FAD-6C3C-4E51-9D89-96523027CE39}"/>
                    </a:ext>
                  </a:extLst>
                </p14:cNvPr>
                <p14:cNvContentPartPr/>
                <p14:nvPr/>
              </p14:nvContentPartPr>
              <p14:xfrm>
                <a:off x="3982787" y="4319234"/>
                <a:ext cx="73800" cy="583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830A0FAD-6C3C-4E51-9D89-96523027CE3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974147" y="4310234"/>
                  <a:ext cx="91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B3DF7840-42A1-475C-962F-7A88519A6184}"/>
                    </a:ext>
                  </a:extLst>
                </p14:cNvPr>
                <p14:cNvContentPartPr/>
                <p14:nvPr/>
              </p14:nvContentPartPr>
              <p14:xfrm>
                <a:off x="4164947" y="4294754"/>
                <a:ext cx="499680" cy="2340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B3DF7840-42A1-475C-962F-7A88519A618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155947" y="4285754"/>
                  <a:ext cx="51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32CAF342-EDF0-4EE2-8C83-3292CAC73557}"/>
                    </a:ext>
                  </a:extLst>
                </p14:cNvPr>
                <p14:cNvContentPartPr/>
                <p14:nvPr/>
              </p14:nvContentPartPr>
              <p14:xfrm>
                <a:off x="4688387" y="4353074"/>
                <a:ext cx="233280" cy="540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32CAF342-EDF0-4EE2-8C83-3292CAC7355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79747" y="4344074"/>
                  <a:ext cx="250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8E78CFDE-315C-4F8C-92E0-F038BEE74368}"/>
                    </a:ext>
                  </a:extLst>
                </p14:cNvPr>
                <p14:cNvContentPartPr/>
                <p14:nvPr/>
              </p14:nvContentPartPr>
              <p14:xfrm>
                <a:off x="4907267" y="4260554"/>
                <a:ext cx="10080" cy="14616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8E78CFDE-315C-4F8C-92E0-F038BEE7436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898627" y="4251554"/>
                  <a:ext cx="27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BF4E8054-6170-4A60-9C81-F7DF4332455E}"/>
              </a:ext>
            </a:extLst>
          </p:cNvPr>
          <p:cNvGrpSpPr/>
          <p:nvPr/>
        </p:nvGrpSpPr>
        <p:grpSpPr>
          <a:xfrm>
            <a:off x="5189147" y="4256234"/>
            <a:ext cx="1100160" cy="265320"/>
            <a:chOff x="5189147" y="4256234"/>
            <a:chExt cx="11001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AAAD1F37-4277-4A31-A83E-FA11538B5AB1}"/>
                    </a:ext>
                  </a:extLst>
                </p14:cNvPr>
                <p14:cNvContentPartPr/>
                <p14:nvPr/>
              </p14:nvContentPartPr>
              <p14:xfrm>
                <a:off x="5189147" y="4286834"/>
                <a:ext cx="309600" cy="23472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AAAD1F37-4277-4A31-A83E-FA11538B5AB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80507" y="4278194"/>
                  <a:ext cx="327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5F0C35B3-A7B4-4F6C-86FF-1A24C019607C}"/>
                    </a:ext>
                  </a:extLst>
                </p14:cNvPr>
                <p14:cNvContentPartPr/>
                <p14:nvPr/>
              </p14:nvContentPartPr>
              <p14:xfrm>
                <a:off x="5607827" y="4338314"/>
                <a:ext cx="112320" cy="424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5F0C35B3-A7B4-4F6C-86FF-1A24C019607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98827" y="4329314"/>
                  <a:ext cx="129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9F98CF54-D5C7-4484-8397-17F37B78C445}"/>
                    </a:ext>
                  </a:extLst>
                </p14:cNvPr>
                <p14:cNvContentPartPr/>
                <p14:nvPr/>
              </p14:nvContentPartPr>
              <p14:xfrm>
                <a:off x="5729147" y="4256234"/>
                <a:ext cx="237240" cy="13572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9F98CF54-D5C7-4484-8397-17F37B78C44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720147" y="4247594"/>
                  <a:ext cx="254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DA9785FF-0FCE-4D8A-B1F2-1914917BCB30}"/>
                    </a:ext>
                  </a:extLst>
                </p14:cNvPr>
                <p14:cNvContentPartPr/>
                <p14:nvPr/>
              </p14:nvContentPartPr>
              <p14:xfrm>
                <a:off x="5855507" y="4260914"/>
                <a:ext cx="225000" cy="6300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DA9785FF-0FCE-4D8A-B1F2-1914917BCB3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46867" y="4252274"/>
                  <a:ext cx="242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53654AC8-F747-44DC-BA4F-4DD6F09A1F06}"/>
                    </a:ext>
                  </a:extLst>
                </p14:cNvPr>
                <p14:cNvContentPartPr/>
                <p14:nvPr/>
              </p14:nvContentPartPr>
              <p14:xfrm>
                <a:off x="6069707" y="4347314"/>
                <a:ext cx="170640" cy="2124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53654AC8-F747-44DC-BA4F-4DD6F09A1F0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61067" y="4338674"/>
                  <a:ext cx="188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27F779BE-A899-40C9-81E6-B64D95C73FA1}"/>
                    </a:ext>
                  </a:extLst>
                </p14:cNvPr>
                <p14:cNvContentPartPr/>
                <p14:nvPr/>
              </p14:nvContentPartPr>
              <p14:xfrm>
                <a:off x="6264467" y="4323914"/>
                <a:ext cx="24840" cy="3456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27F779BE-A899-40C9-81E6-B64D95C73F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55467" y="4314914"/>
                  <a:ext cx="424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B6026FC1-295E-4C7A-9BC4-C86BF6A79E67}"/>
              </a:ext>
            </a:extLst>
          </p:cNvPr>
          <p:cNvGrpSpPr/>
          <p:nvPr/>
        </p:nvGrpSpPr>
        <p:grpSpPr>
          <a:xfrm>
            <a:off x="2256227" y="4527674"/>
            <a:ext cx="1031760" cy="336600"/>
            <a:chOff x="2256227" y="4527674"/>
            <a:chExt cx="1031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2257A11D-CCEE-4B7D-B42D-AD43973E8C5F}"/>
                    </a:ext>
                  </a:extLst>
                </p14:cNvPr>
                <p14:cNvContentPartPr/>
                <p14:nvPr/>
              </p14:nvContentPartPr>
              <p14:xfrm>
                <a:off x="2256227" y="4596074"/>
                <a:ext cx="188280" cy="15444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2257A11D-CCEE-4B7D-B42D-AD43973E8C5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247227" y="4587074"/>
                  <a:ext cx="205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37F17CD5-E0D3-4723-88CB-D3B8AF9E8AEE}"/>
                    </a:ext>
                  </a:extLst>
                </p14:cNvPr>
                <p14:cNvContentPartPr/>
                <p14:nvPr/>
              </p14:nvContentPartPr>
              <p14:xfrm>
                <a:off x="2456027" y="4758794"/>
                <a:ext cx="74160" cy="540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37F17CD5-E0D3-4723-88CB-D3B8AF9E8AE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447387" y="4750154"/>
                  <a:ext cx="91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33F9D3B5-30AF-460D-B2BA-54DE8154C7E2}"/>
                    </a:ext>
                  </a:extLst>
                </p14:cNvPr>
                <p14:cNvContentPartPr/>
                <p14:nvPr/>
              </p14:nvContentPartPr>
              <p14:xfrm>
                <a:off x="2630987" y="4615154"/>
                <a:ext cx="166320" cy="1371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33F9D3B5-30AF-460D-B2BA-54DE8154C7E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622347" y="4606514"/>
                  <a:ext cx="183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8FBE6F4B-1997-4A2C-A38E-1FD3ED80B020}"/>
                    </a:ext>
                  </a:extLst>
                </p14:cNvPr>
                <p14:cNvContentPartPr/>
                <p14:nvPr/>
              </p14:nvContentPartPr>
              <p14:xfrm>
                <a:off x="2849867" y="4527674"/>
                <a:ext cx="97560" cy="6228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8FBE6F4B-1997-4A2C-A38E-1FD3ED80B02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841227" y="4519034"/>
                  <a:ext cx="115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9C95E6DB-A32F-4697-B77D-B78473ABF2CE}"/>
                    </a:ext>
                  </a:extLst>
                </p14:cNvPr>
                <p14:cNvContentPartPr/>
                <p14:nvPr/>
              </p14:nvContentPartPr>
              <p14:xfrm>
                <a:off x="3049307" y="4566554"/>
                <a:ext cx="163800" cy="20340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9C95E6DB-A32F-4697-B77D-B78473ABF2C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040667" y="4557554"/>
                  <a:ext cx="181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07C9193C-D52D-449C-87AC-FAAE662401CC}"/>
                    </a:ext>
                  </a:extLst>
                </p14:cNvPr>
                <p14:cNvContentPartPr/>
                <p14:nvPr/>
              </p14:nvContentPartPr>
              <p14:xfrm>
                <a:off x="3190427" y="4756634"/>
                <a:ext cx="97560" cy="54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07C9193C-D52D-449C-87AC-FAAE662401C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181787" y="4747994"/>
                  <a:ext cx="11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03A49746-7B68-4FF5-BDB6-044F92DFBF73}"/>
                    </a:ext>
                  </a:extLst>
                </p14:cNvPr>
                <p14:cNvContentPartPr/>
                <p14:nvPr/>
              </p14:nvContentPartPr>
              <p14:xfrm>
                <a:off x="3151547" y="4742234"/>
                <a:ext cx="112320" cy="1220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03A49746-7B68-4FF5-BDB6-044F92DFBF7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42907" y="4733234"/>
                  <a:ext cx="1299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B25C324C-532F-438B-A06F-DAC1AFEA12CF}"/>
              </a:ext>
            </a:extLst>
          </p:cNvPr>
          <p:cNvGrpSpPr/>
          <p:nvPr/>
        </p:nvGrpSpPr>
        <p:grpSpPr>
          <a:xfrm>
            <a:off x="3467627" y="4717754"/>
            <a:ext cx="87840" cy="63720"/>
            <a:chOff x="3467627" y="4717754"/>
            <a:chExt cx="8784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CFA05F34-6984-4288-A8F2-C38A2FC3C437}"/>
                    </a:ext>
                  </a:extLst>
                </p14:cNvPr>
                <p14:cNvContentPartPr/>
                <p14:nvPr/>
              </p14:nvContentPartPr>
              <p14:xfrm>
                <a:off x="3496787" y="4717754"/>
                <a:ext cx="58680" cy="151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CFA05F34-6984-4288-A8F2-C38A2FC3C43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488147" y="4708754"/>
                  <a:ext cx="76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7147BB5E-C5D5-4548-A8D5-A396B6A681EF}"/>
                    </a:ext>
                  </a:extLst>
                </p14:cNvPr>
                <p14:cNvContentPartPr/>
                <p14:nvPr/>
              </p14:nvContentPartPr>
              <p14:xfrm>
                <a:off x="3467627" y="4776074"/>
                <a:ext cx="68400" cy="540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7147BB5E-C5D5-4548-A8D5-A396B6A681E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458987" y="4767434"/>
                  <a:ext cx="860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60AF36EF-EF64-44CC-8C79-EB3D97AED089}"/>
              </a:ext>
            </a:extLst>
          </p:cNvPr>
          <p:cNvGrpSpPr/>
          <p:nvPr/>
        </p:nvGrpSpPr>
        <p:grpSpPr>
          <a:xfrm>
            <a:off x="3773987" y="4566554"/>
            <a:ext cx="778680" cy="399600"/>
            <a:chOff x="3773987" y="4566554"/>
            <a:chExt cx="7786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2D87AC01-5E00-40CB-BBC6-85BC7A6411C9}"/>
                    </a:ext>
                  </a:extLst>
                </p14:cNvPr>
                <p14:cNvContentPartPr/>
                <p14:nvPr/>
              </p14:nvContentPartPr>
              <p14:xfrm>
                <a:off x="3773987" y="4746194"/>
                <a:ext cx="97560" cy="7524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2D87AC01-5E00-40CB-BBC6-85BC7A6411C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765347" y="4737194"/>
                  <a:ext cx="115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D91C6A51-AF72-42D5-860F-C93FB2249C41}"/>
                    </a:ext>
                  </a:extLst>
                </p14:cNvPr>
                <p14:cNvContentPartPr/>
                <p14:nvPr/>
              </p14:nvContentPartPr>
              <p14:xfrm>
                <a:off x="4026707" y="4566554"/>
                <a:ext cx="185400" cy="3708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D91C6A51-AF72-42D5-860F-C93FB2249C4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018067" y="4557554"/>
                  <a:ext cx="203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EC5C9041-A92A-483D-9B88-47A44E2BC30E}"/>
                    </a:ext>
                  </a:extLst>
                </p14:cNvPr>
                <p14:cNvContentPartPr/>
                <p14:nvPr/>
              </p14:nvContentPartPr>
              <p14:xfrm>
                <a:off x="4284827" y="4692914"/>
                <a:ext cx="170640" cy="17604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EC5C9041-A92A-483D-9B88-47A44E2BC30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276187" y="4683914"/>
                  <a:ext cx="188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B22CFE9A-8600-4B1D-8BB6-FCB972D0AE02}"/>
                    </a:ext>
                  </a:extLst>
                </p14:cNvPr>
                <p14:cNvContentPartPr/>
                <p14:nvPr/>
              </p14:nvContentPartPr>
              <p14:xfrm>
                <a:off x="4319027" y="4771394"/>
                <a:ext cx="97560" cy="1008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B22CFE9A-8600-4B1D-8BB6-FCB972D0AE0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310027" y="4762394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407678F7-DE0D-4F88-9B50-0DE7F90D8C98}"/>
                    </a:ext>
                  </a:extLst>
                </p14:cNvPr>
                <p14:cNvContentPartPr/>
                <p14:nvPr/>
              </p14:nvContentPartPr>
              <p14:xfrm>
                <a:off x="4455107" y="4853834"/>
                <a:ext cx="87840" cy="9756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407678F7-DE0D-4F88-9B50-0DE7F90D8C9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446107" y="4845194"/>
                  <a:ext cx="105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89B667CD-D4A1-4492-B99D-EAD8638CD44D}"/>
                    </a:ext>
                  </a:extLst>
                </p14:cNvPr>
                <p14:cNvContentPartPr/>
                <p14:nvPr/>
              </p14:nvContentPartPr>
              <p14:xfrm>
                <a:off x="4445387" y="4956074"/>
                <a:ext cx="107280" cy="100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89B667CD-D4A1-4492-B99D-EAD8638CD44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436387" y="4947074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4A531AAA-B448-4B31-82E8-DA74E507F4EC}"/>
              </a:ext>
            </a:extLst>
          </p:cNvPr>
          <p:cNvGrpSpPr/>
          <p:nvPr/>
        </p:nvGrpSpPr>
        <p:grpSpPr>
          <a:xfrm>
            <a:off x="4751747" y="4702994"/>
            <a:ext cx="1123920" cy="258120"/>
            <a:chOff x="4751747" y="4702994"/>
            <a:chExt cx="11239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26431B5F-16C3-40C6-8943-2BDA6F895AEA}"/>
                    </a:ext>
                  </a:extLst>
                </p14:cNvPr>
                <p14:cNvContentPartPr/>
                <p14:nvPr/>
              </p14:nvContentPartPr>
              <p14:xfrm>
                <a:off x="4751747" y="4780394"/>
                <a:ext cx="168840" cy="1080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26431B5F-16C3-40C6-8943-2BDA6F895AE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743107" y="4771394"/>
                  <a:ext cx="186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E0EEAB5A-48C0-47D4-AA81-8DE5010D2ACE}"/>
                    </a:ext>
                  </a:extLst>
                </p14:cNvPr>
                <p14:cNvContentPartPr/>
                <p14:nvPr/>
              </p14:nvContentPartPr>
              <p14:xfrm>
                <a:off x="4829507" y="4737194"/>
                <a:ext cx="24840" cy="13644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E0EEAB5A-48C0-47D4-AA81-8DE5010D2AC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820867" y="4728194"/>
                  <a:ext cx="4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A89FB98B-2778-4B8F-B260-51EC2A17E85B}"/>
                    </a:ext>
                  </a:extLst>
                </p14:cNvPr>
                <p14:cNvContentPartPr/>
                <p14:nvPr/>
              </p14:nvContentPartPr>
              <p14:xfrm>
                <a:off x="5043707" y="4733594"/>
                <a:ext cx="190440" cy="11088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A89FB98B-2778-4B8F-B260-51EC2A17E85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034707" y="4724954"/>
                  <a:ext cx="20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B018EAA4-4013-4B94-AEB7-66E54D216D0B}"/>
                    </a:ext>
                  </a:extLst>
                </p14:cNvPr>
                <p14:cNvContentPartPr/>
                <p14:nvPr/>
              </p14:nvContentPartPr>
              <p14:xfrm>
                <a:off x="5296427" y="4702994"/>
                <a:ext cx="63720" cy="16092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B018EAA4-4013-4B94-AEB7-66E54D216D0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287787" y="4694354"/>
                  <a:ext cx="81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C014592D-35F1-4A9C-A674-94CFAACA9792}"/>
                    </a:ext>
                  </a:extLst>
                </p14:cNvPr>
                <p14:cNvContentPartPr/>
                <p14:nvPr/>
              </p14:nvContentPartPr>
              <p14:xfrm>
                <a:off x="5273027" y="4712714"/>
                <a:ext cx="125640" cy="16128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C014592D-35F1-4A9C-A674-94CFAACA979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264027" y="4703714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52DAF94F-621F-4429-AF55-5BE8A5241532}"/>
                    </a:ext>
                  </a:extLst>
                </p14:cNvPr>
                <p14:cNvContentPartPr/>
                <p14:nvPr/>
              </p14:nvContentPartPr>
              <p14:xfrm>
                <a:off x="5436827" y="4863554"/>
                <a:ext cx="61560" cy="4968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52DAF94F-621F-4429-AF55-5BE8A524153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428187" y="4854914"/>
                  <a:ext cx="79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7F94151C-F974-419D-8671-5725401CE8A8}"/>
                    </a:ext>
                  </a:extLst>
                </p14:cNvPr>
                <p14:cNvContentPartPr/>
                <p14:nvPr/>
              </p14:nvContentPartPr>
              <p14:xfrm>
                <a:off x="5646707" y="4722434"/>
                <a:ext cx="151560" cy="15156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7F94151C-F974-419D-8671-5725401CE8A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637707" y="4713434"/>
                  <a:ext cx="169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14C5820A-A316-4694-9AB6-5BE8C2037FCD}"/>
                    </a:ext>
                  </a:extLst>
                </p14:cNvPr>
                <p14:cNvContentPartPr/>
                <p14:nvPr/>
              </p14:nvContentPartPr>
              <p14:xfrm>
                <a:off x="5807267" y="4863554"/>
                <a:ext cx="68400" cy="1980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14C5820A-A316-4694-9AB6-5BE8C2037FC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98267" y="4854914"/>
                  <a:ext cx="86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F462B1FC-02C3-46CF-987D-E9C80FE8015B}"/>
                    </a:ext>
                  </a:extLst>
                </p14:cNvPr>
                <p14:cNvContentPartPr/>
                <p14:nvPr/>
              </p14:nvContentPartPr>
              <p14:xfrm>
                <a:off x="5782787" y="4834394"/>
                <a:ext cx="83160" cy="12672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F462B1FC-02C3-46CF-987D-E9C80FE8015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774147" y="4825754"/>
                  <a:ext cx="10080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29EEE067-72B6-4751-839F-70C78FC37004}"/>
                  </a:ext>
                </a:extLst>
              </p14:cNvPr>
              <p14:cNvContentPartPr/>
              <p14:nvPr/>
            </p14:nvContentPartPr>
            <p14:xfrm>
              <a:off x="6069707" y="4591034"/>
              <a:ext cx="105120" cy="32148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29EEE067-72B6-4751-839F-70C78FC37004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6061067" y="4582394"/>
                <a:ext cx="122760" cy="3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94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1DEFC-3744-415E-A50E-112FB94CE3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15fb33-df68-4c49-a4bd-39f8968fde4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2D8EBE-066C-49CF-B2CB-847D44588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75038-5E1D-4B98-8AF0-EC33D4B4E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</TotalTime>
  <Words>21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62</cp:revision>
  <dcterms:created xsi:type="dcterms:W3CDTF">2018-08-30T17:22:35Z</dcterms:created>
  <dcterms:modified xsi:type="dcterms:W3CDTF">2020-09-10T19:03:47Z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